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1"/>
  </p:notesMasterIdLst>
  <p:sldIdLst>
    <p:sldId id="265" r:id="rId5"/>
    <p:sldId id="260" r:id="rId6"/>
    <p:sldId id="259" r:id="rId7"/>
    <p:sldId id="261" r:id="rId8"/>
    <p:sldId id="262" r:id="rId9"/>
    <p:sldId id="263" r:id="rId10"/>
  </p:sldIdLst>
  <p:sldSz cx="15119350" cy="10691813"/>
  <p:notesSz cx="6858000" cy="9144000"/>
  <p:defaultTextStyle>
    <a:defPPr>
      <a:defRPr kern="0"/>
    </a:defPPr>
  </p:defaultTextStyle>
  <p:extLst>
    <p:ext uri="{521415D9-36F7-43E2-AB2F-B90AF26B5E84}">
      <p14:sectionLst xmlns:p14="http://schemas.microsoft.com/office/powerpoint/2010/main">
        <p14:section name="Project Proposal Sections" id="{307842DD-C618-4251-8A16-B0C2C29660C0}">
          <p14:sldIdLst>
            <p14:sldId id="265"/>
          </p14:sldIdLst>
        </p14:section>
        <p14:section name="Chiron Horwood - 40 Points" id="{F7230525-0212-431E-8720-42ABD8DDA8F8}">
          <p14:sldIdLst>
            <p14:sldId id="260"/>
          </p14:sldIdLst>
        </p14:section>
        <p14:section name="Mari Pritchard - 39 Points" id="{702081AC-16F7-46EA-ACF7-370368972C19}">
          <p14:sldIdLst>
            <p14:sldId id="259"/>
          </p14:sldIdLst>
        </p14:section>
        <p14:section name="William Stroud - 38 Points" id="{FB7AA138-1073-4A03-890A-4B54B50FE501}">
          <p14:sldIdLst>
            <p14:sldId id="261"/>
          </p14:sldIdLst>
        </p14:section>
        <p14:section name="Ananyaa Rahate - 37 Points" id="{91C7E873-2338-486B-91DE-CD5C89251D53}">
          <p14:sldIdLst>
            <p14:sldId id="262"/>
          </p14:sldIdLst>
        </p14:section>
        <p14:section name="Michal Wojteczko 36 Points" id="{718376EC-D328-448A-88F7-9966EC4D3F5E}">
          <p14:sldIdLst>
            <p14:sldId id="2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206A"/>
    <a:srgbClr val="9CE49E"/>
    <a:srgbClr val="FFFF99"/>
    <a:srgbClr val="538135"/>
    <a:srgbClr val="DBCECA"/>
    <a:srgbClr val="8B5C51"/>
    <a:srgbClr val="CBF1CC"/>
    <a:srgbClr val="26A69A"/>
    <a:srgbClr val="D7F3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08AE2C-1D5C-40AD-ABB3-CC0D550E873C}" v="1" dt="2025-09-25T13:51:46.2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768" autoAdjust="0"/>
  </p:normalViewPr>
  <p:slideViewPr>
    <p:cSldViewPr snapToGrid="0">
      <p:cViewPr>
        <p:scale>
          <a:sx n="75" d="100"/>
          <a:sy n="75" d="100"/>
        </p:scale>
        <p:origin x="122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Byrne" userId="f8def306-92f9-4806-8b40-856062fc4cca" providerId="ADAL" clId="{27BA02DA-527F-4FA2-8E2A-E4833CC29FFC}"/>
    <pc:docChg chg="undo custSel addSld delSld modSld modSection">
      <pc:chgData name="Chris Byrne" userId="f8def306-92f9-4806-8b40-856062fc4cca" providerId="ADAL" clId="{27BA02DA-527F-4FA2-8E2A-E4833CC29FFC}" dt="2025-09-25T14:19:19.229" v="594" actId="20577"/>
      <pc:docMkLst>
        <pc:docMk/>
      </pc:docMkLst>
      <pc:sldChg chg="modNotesTx">
        <pc:chgData name="Chris Byrne" userId="f8def306-92f9-4806-8b40-856062fc4cca" providerId="ADAL" clId="{27BA02DA-527F-4FA2-8E2A-E4833CC29FFC}" dt="2025-09-25T14:14:02.036" v="533" actId="20577"/>
        <pc:sldMkLst>
          <pc:docMk/>
          <pc:sldMk cId="510214316" sldId="259"/>
        </pc:sldMkLst>
      </pc:sldChg>
      <pc:sldChg chg="modNotesTx">
        <pc:chgData name="Chris Byrne" userId="f8def306-92f9-4806-8b40-856062fc4cca" providerId="ADAL" clId="{27BA02DA-527F-4FA2-8E2A-E4833CC29FFC}" dt="2025-09-25T14:04:39.588" v="465" actId="20577"/>
        <pc:sldMkLst>
          <pc:docMk/>
          <pc:sldMk cId="3097843314" sldId="260"/>
        </pc:sldMkLst>
      </pc:sldChg>
      <pc:sldChg chg="modNotesTx">
        <pc:chgData name="Chris Byrne" userId="f8def306-92f9-4806-8b40-856062fc4cca" providerId="ADAL" clId="{27BA02DA-527F-4FA2-8E2A-E4833CC29FFC}" dt="2025-09-25T14:19:19.229" v="594" actId="20577"/>
        <pc:sldMkLst>
          <pc:docMk/>
          <pc:sldMk cId="3041963748" sldId="261"/>
        </pc:sldMkLst>
      </pc:sldChg>
      <pc:sldChg chg="new del">
        <pc:chgData name="Chris Byrne" userId="f8def306-92f9-4806-8b40-856062fc4cca" providerId="ADAL" clId="{27BA02DA-527F-4FA2-8E2A-E4833CC29FFC}" dt="2025-09-25T14:05:26.514" v="467" actId="680"/>
        <pc:sldMkLst>
          <pc:docMk/>
          <pc:sldMk cId="437014700" sldId="266"/>
        </pc:sldMkLst>
      </pc:sldChg>
    </pc:docChg>
  </pc:docChgLst>
  <pc:docChgLst>
    <pc:chgData name="Hayleigh McAleese" userId="c9be79ec-54c6-48cb-9a31-2d28ac623940" providerId="ADAL" clId="{B7C49986-9957-4B9F-B01A-308F4B2EA362}"/>
    <pc:docChg chg="undo custSel addSld delSld modSld sldOrd addSection delSection modSection">
      <pc:chgData name="Hayleigh McAleese" userId="c9be79ec-54c6-48cb-9a31-2d28ac623940" providerId="ADAL" clId="{B7C49986-9957-4B9F-B01A-308F4B2EA362}" dt="2025-09-22T14:35:38.734" v="20351" actId="20577"/>
      <pc:docMkLst>
        <pc:docMk/>
      </pc:docMkLst>
      <pc:sldChg chg="add del">
        <pc:chgData name="Hayleigh McAleese" userId="c9be79ec-54c6-48cb-9a31-2d28ac623940" providerId="ADAL" clId="{B7C49986-9957-4B9F-B01A-308F4B2EA362}" dt="2025-09-18T12:44:28.048" v="3754" actId="47"/>
        <pc:sldMkLst>
          <pc:docMk/>
          <pc:sldMk cId="1870821519" sldId="257"/>
        </pc:sldMkLst>
      </pc:sldChg>
      <pc:sldChg chg="addSp delSp modSp del mod">
        <pc:chgData name="Hayleigh McAleese" userId="c9be79ec-54c6-48cb-9a31-2d28ac623940" providerId="ADAL" clId="{B7C49986-9957-4B9F-B01A-308F4B2EA362}" dt="2025-09-18T11:13:34.255" v="3477" actId="47"/>
        <pc:sldMkLst>
          <pc:docMk/>
          <pc:sldMk cId="1656965804" sldId="258"/>
        </pc:sldMkLst>
      </pc:sldChg>
      <pc:sldChg chg="addSp delSp modSp add mod ord">
        <pc:chgData name="Hayleigh McAleese" userId="c9be79ec-54c6-48cb-9a31-2d28ac623940" providerId="ADAL" clId="{B7C49986-9957-4B9F-B01A-308F4B2EA362}" dt="2025-09-22T14:35:26.999" v="20338" actId="20577"/>
        <pc:sldMkLst>
          <pc:docMk/>
          <pc:sldMk cId="510214316" sldId="259"/>
        </pc:sldMkLst>
        <pc:spChg chg="mod">
          <ac:chgData name="Hayleigh McAleese" userId="c9be79ec-54c6-48cb-9a31-2d28ac623940" providerId="ADAL" clId="{B7C49986-9957-4B9F-B01A-308F4B2EA362}" dt="2025-09-19T15:16:19.006" v="12665" actId="14100"/>
          <ac:spMkLst>
            <pc:docMk/>
            <pc:sldMk cId="510214316" sldId="259"/>
            <ac:spMk id="4" creationId="{1DEAECB9-C169-5553-9513-0C0567653006}"/>
          </ac:spMkLst>
        </pc:spChg>
        <pc:spChg chg="add mod topLvl">
          <ac:chgData name="Hayleigh McAleese" userId="c9be79ec-54c6-48cb-9a31-2d28ac623940" providerId="ADAL" clId="{B7C49986-9957-4B9F-B01A-308F4B2EA362}" dt="2025-09-19T15:17:53.490" v="12748" actId="1036"/>
          <ac:spMkLst>
            <pc:docMk/>
            <pc:sldMk cId="510214316" sldId="259"/>
            <ac:spMk id="7" creationId="{3483C0F4-92ED-590A-2F3D-D6B9BA19A785}"/>
          </ac:spMkLst>
        </pc:spChg>
        <pc:spChg chg="add mod topLvl">
          <ac:chgData name="Hayleigh McAleese" userId="c9be79ec-54c6-48cb-9a31-2d28ac623940" providerId="ADAL" clId="{B7C49986-9957-4B9F-B01A-308F4B2EA362}" dt="2025-09-19T15:17:53.490" v="12748" actId="1036"/>
          <ac:spMkLst>
            <pc:docMk/>
            <pc:sldMk cId="510214316" sldId="259"/>
            <ac:spMk id="8" creationId="{8F891456-775E-6D5A-4777-C31A4A42EEB9}"/>
          </ac:spMkLst>
        </pc:spChg>
        <pc:spChg chg="mod">
          <ac:chgData name="Hayleigh McAleese" userId="c9be79ec-54c6-48cb-9a31-2d28ac623940" providerId="ADAL" clId="{B7C49986-9957-4B9F-B01A-308F4B2EA362}" dt="2025-09-18T12:56:52.133" v="3901" actId="6549"/>
          <ac:spMkLst>
            <pc:docMk/>
            <pc:sldMk cId="510214316" sldId="259"/>
            <ac:spMk id="9" creationId="{CE6AC5E8-A852-296F-3EEF-A5F0B3650A13}"/>
          </ac:spMkLst>
        </pc:spChg>
        <pc:spChg chg="add mod ord">
          <ac:chgData name="Hayleigh McAleese" userId="c9be79ec-54c6-48cb-9a31-2d28ac623940" providerId="ADAL" clId="{B7C49986-9957-4B9F-B01A-308F4B2EA362}" dt="2025-09-19T15:17:53.490" v="12748" actId="1036"/>
          <ac:spMkLst>
            <pc:docMk/>
            <pc:sldMk cId="510214316" sldId="259"/>
            <ac:spMk id="10" creationId="{FCD9EFA1-B332-4AD3-8848-01D247FCB86B}"/>
          </ac:spMkLst>
        </pc:spChg>
        <pc:spChg chg="add mod">
          <ac:chgData name="Hayleigh McAleese" userId="c9be79ec-54c6-48cb-9a31-2d28ac623940" providerId="ADAL" clId="{B7C49986-9957-4B9F-B01A-308F4B2EA362}" dt="2025-09-19T15:17:53.490" v="12748" actId="1036"/>
          <ac:spMkLst>
            <pc:docMk/>
            <pc:sldMk cId="510214316" sldId="259"/>
            <ac:spMk id="12" creationId="{49CF108B-E73D-734A-B439-DD9D51F42A71}"/>
          </ac:spMkLst>
        </pc:spChg>
        <pc:spChg chg="add mod">
          <ac:chgData name="Hayleigh McAleese" userId="c9be79ec-54c6-48cb-9a31-2d28ac623940" providerId="ADAL" clId="{B7C49986-9957-4B9F-B01A-308F4B2EA362}" dt="2025-09-19T15:17:53.490" v="12748" actId="1036"/>
          <ac:spMkLst>
            <pc:docMk/>
            <pc:sldMk cId="510214316" sldId="259"/>
            <ac:spMk id="13" creationId="{0911BF93-859F-6C44-7836-CEBD298AE1F2}"/>
          </ac:spMkLst>
        </pc:spChg>
        <pc:spChg chg="add mod">
          <ac:chgData name="Hayleigh McAleese" userId="c9be79ec-54c6-48cb-9a31-2d28ac623940" providerId="ADAL" clId="{B7C49986-9957-4B9F-B01A-308F4B2EA362}" dt="2025-09-19T15:17:53.490" v="12748" actId="1036"/>
          <ac:spMkLst>
            <pc:docMk/>
            <pc:sldMk cId="510214316" sldId="259"/>
            <ac:spMk id="14" creationId="{268C447A-CBD9-5ECF-47C2-BF3F81E2100E}"/>
          </ac:spMkLst>
        </pc:spChg>
        <pc:spChg chg="add mod">
          <ac:chgData name="Hayleigh McAleese" userId="c9be79ec-54c6-48cb-9a31-2d28ac623940" providerId="ADAL" clId="{B7C49986-9957-4B9F-B01A-308F4B2EA362}" dt="2025-09-19T15:17:35.766" v="12742" actId="1035"/>
          <ac:spMkLst>
            <pc:docMk/>
            <pc:sldMk cId="510214316" sldId="259"/>
            <ac:spMk id="15" creationId="{2F63AE20-A257-EE31-1F6E-D94C265E0722}"/>
          </ac:spMkLst>
        </pc:spChg>
        <pc:spChg chg="add mod">
          <ac:chgData name="Hayleigh McAleese" userId="c9be79ec-54c6-48cb-9a31-2d28ac623940" providerId="ADAL" clId="{B7C49986-9957-4B9F-B01A-308F4B2EA362}" dt="2025-09-19T15:17:53.490" v="12748" actId="1036"/>
          <ac:spMkLst>
            <pc:docMk/>
            <pc:sldMk cId="510214316" sldId="259"/>
            <ac:spMk id="16" creationId="{61CE2D70-47BD-4E26-A005-35481EC93D7C}"/>
          </ac:spMkLst>
        </pc:spChg>
        <pc:spChg chg="mod">
          <ac:chgData name="Hayleigh McAleese" userId="c9be79ec-54c6-48cb-9a31-2d28ac623940" providerId="ADAL" clId="{B7C49986-9957-4B9F-B01A-308F4B2EA362}" dt="2025-09-18T09:42:49.565" v="1732" actId="403"/>
          <ac:spMkLst>
            <pc:docMk/>
            <pc:sldMk cId="510214316" sldId="259"/>
            <ac:spMk id="17" creationId="{85DABFCF-B6C1-1E96-D7BB-F8281D4FB559}"/>
          </ac:spMkLst>
        </pc:spChg>
        <pc:spChg chg="add mod">
          <ac:chgData name="Hayleigh McAleese" userId="c9be79ec-54c6-48cb-9a31-2d28ac623940" providerId="ADAL" clId="{B7C49986-9957-4B9F-B01A-308F4B2EA362}" dt="2025-09-19T15:17:53.490" v="12748" actId="1036"/>
          <ac:spMkLst>
            <pc:docMk/>
            <pc:sldMk cId="510214316" sldId="259"/>
            <ac:spMk id="18" creationId="{05B982AA-59C2-9603-698B-5D44553580CE}"/>
          </ac:spMkLst>
        </pc:spChg>
        <pc:spChg chg="add mod">
          <ac:chgData name="Hayleigh McAleese" userId="c9be79ec-54c6-48cb-9a31-2d28ac623940" providerId="ADAL" clId="{B7C49986-9957-4B9F-B01A-308F4B2EA362}" dt="2025-09-19T15:17:53.490" v="12748" actId="1036"/>
          <ac:spMkLst>
            <pc:docMk/>
            <pc:sldMk cId="510214316" sldId="259"/>
            <ac:spMk id="25" creationId="{9B130F44-41D7-B715-3FAD-A4B97C275255}"/>
          </ac:spMkLst>
        </pc:spChg>
        <pc:spChg chg="add mod">
          <ac:chgData name="Hayleigh McAleese" userId="c9be79ec-54c6-48cb-9a31-2d28ac623940" providerId="ADAL" clId="{B7C49986-9957-4B9F-B01A-308F4B2EA362}" dt="2025-09-19T15:17:53.490" v="12748" actId="1036"/>
          <ac:spMkLst>
            <pc:docMk/>
            <pc:sldMk cId="510214316" sldId="259"/>
            <ac:spMk id="26" creationId="{05D4BEE9-7CBF-8448-2C49-8CE774B340B8}"/>
          </ac:spMkLst>
        </pc:spChg>
        <pc:spChg chg="mod">
          <ac:chgData name="Hayleigh McAleese" userId="c9be79ec-54c6-48cb-9a31-2d28ac623940" providerId="ADAL" clId="{B7C49986-9957-4B9F-B01A-308F4B2EA362}" dt="2025-09-18T11:02:34.518" v="3078" actId="255"/>
          <ac:spMkLst>
            <pc:docMk/>
            <pc:sldMk cId="510214316" sldId="259"/>
            <ac:spMk id="33" creationId="{2E89897E-77F7-5DC4-0AC2-BBDE81EF17C9}"/>
          </ac:spMkLst>
        </pc:spChg>
        <pc:spChg chg="mod">
          <ac:chgData name="Hayleigh McAleese" userId="c9be79ec-54c6-48cb-9a31-2d28ac623940" providerId="ADAL" clId="{B7C49986-9957-4B9F-B01A-308F4B2EA362}" dt="2025-09-18T10:22:30.314" v="2592" actId="12788"/>
          <ac:spMkLst>
            <pc:docMk/>
            <pc:sldMk cId="510214316" sldId="259"/>
            <ac:spMk id="34" creationId="{5760C1B2-2FF0-9641-8227-57D4885915B7}"/>
          </ac:spMkLst>
        </pc:spChg>
        <pc:spChg chg="mod">
          <ac:chgData name="Hayleigh McAleese" userId="c9be79ec-54c6-48cb-9a31-2d28ac623940" providerId="ADAL" clId="{B7C49986-9957-4B9F-B01A-308F4B2EA362}" dt="2025-09-18T20:31:44.815" v="6660" actId="6549"/>
          <ac:spMkLst>
            <pc:docMk/>
            <pc:sldMk cId="510214316" sldId="259"/>
            <ac:spMk id="37" creationId="{C9592E2E-FBCB-0D2C-6D04-500E1DCC0D9E}"/>
          </ac:spMkLst>
        </pc:spChg>
        <pc:spChg chg="mod">
          <ac:chgData name="Hayleigh McAleese" userId="c9be79ec-54c6-48cb-9a31-2d28ac623940" providerId="ADAL" clId="{B7C49986-9957-4B9F-B01A-308F4B2EA362}" dt="2025-09-18T09:28:10.871" v="1416" actId="2711"/>
          <ac:spMkLst>
            <pc:docMk/>
            <pc:sldMk cId="510214316" sldId="259"/>
            <ac:spMk id="39" creationId="{17C7D2A6-A83E-F5D8-2602-B161593F93DA}"/>
          </ac:spMkLst>
        </pc:spChg>
        <pc:spChg chg="mod">
          <ac:chgData name="Hayleigh McAleese" userId="c9be79ec-54c6-48cb-9a31-2d28ac623940" providerId="ADAL" clId="{B7C49986-9957-4B9F-B01A-308F4B2EA362}" dt="2025-09-18T09:28:10.871" v="1416" actId="2711"/>
          <ac:spMkLst>
            <pc:docMk/>
            <pc:sldMk cId="510214316" sldId="259"/>
            <ac:spMk id="40" creationId="{F748A014-112F-0167-ECE3-D45BC3F182C4}"/>
          </ac:spMkLst>
        </pc:spChg>
        <pc:spChg chg="mod">
          <ac:chgData name="Hayleigh McAleese" userId="c9be79ec-54c6-48cb-9a31-2d28ac623940" providerId="ADAL" clId="{B7C49986-9957-4B9F-B01A-308F4B2EA362}" dt="2025-09-18T09:28:10.871" v="1416" actId="2711"/>
          <ac:spMkLst>
            <pc:docMk/>
            <pc:sldMk cId="510214316" sldId="259"/>
            <ac:spMk id="44" creationId="{459F81B5-87B9-B6E5-221C-0A53C5C804FC}"/>
          </ac:spMkLst>
        </pc:spChg>
        <pc:spChg chg="mod">
          <ac:chgData name="Hayleigh McAleese" userId="c9be79ec-54c6-48cb-9a31-2d28ac623940" providerId="ADAL" clId="{B7C49986-9957-4B9F-B01A-308F4B2EA362}" dt="2025-09-18T09:37:39.744" v="1543" actId="20577"/>
          <ac:spMkLst>
            <pc:docMk/>
            <pc:sldMk cId="510214316" sldId="259"/>
            <ac:spMk id="45" creationId="{7297F46C-FB7A-6230-6B12-BAFFF8083923}"/>
          </ac:spMkLst>
        </pc:spChg>
        <pc:spChg chg="mod">
          <ac:chgData name="Hayleigh McAleese" userId="c9be79ec-54c6-48cb-9a31-2d28ac623940" providerId="ADAL" clId="{B7C49986-9957-4B9F-B01A-308F4B2EA362}" dt="2025-09-19T10:35:41.883" v="11504" actId="207"/>
          <ac:spMkLst>
            <pc:docMk/>
            <pc:sldMk cId="510214316" sldId="259"/>
            <ac:spMk id="47" creationId="{6540EF55-1D64-A174-8A78-9A967C7A9BE4}"/>
          </ac:spMkLst>
        </pc:spChg>
        <pc:spChg chg="mod">
          <ac:chgData name="Hayleigh McAleese" userId="c9be79ec-54c6-48cb-9a31-2d28ac623940" providerId="ADAL" clId="{B7C49986-9957-4B9F-B01A-308F4B2EA362}" dt="2025-09-19T10:35:41.883" v="11504" actId="207"/>
          <ac:spMkLst>
            <pc:docMk/>
            <pc:sldMk cId="510214316" sldId="259"/>
            <ac:spMk id="48" creationId="{F0FEFF5D-FC19-0C7F-43B7-BA26F45755BE}"/>
          </ac:spMkLst>
        </pc:spChg>
        <pc:spChg chg="add mod">
          <ac:chgData name="Hayleigh McAleese" userId="c9be79ec-54c6-48cb-9a31-2d28ac623940" providerId="ADAL" clId="{B7C49986-9957-4B9F-B01A-308F4B2EA362}" dt="2025-09-18T10:58:59.500" v="2970" actId="164"/>
          <ac:spMkLst>
            <pc:docMk/>
            <pc:sldMk cId="510214316" sldId="259"/>
            <ac:spMk id="58" creationId="{1886A355-9290-AD6C-A290-A5B50C11E028}"/>
          </ac:spMkLst>
        </pc:spChg>
        <pc:spChg chg="add mod">
          <ac:chgData name="Hayleigh McAleese" userId="c9be79ec-54c6-48cb-9a31-2d28ac623940" providerId="ADAL" clId="{B7C49986-9957-4B9F-B01A-308F4B2EA362}" dt="2025-09-18T10:58:59.500" v="2970" actId="164"/>
          <ac:spMkLst>
            <pc:docMk/>
            <pc:sldMk cId="510214316" sldId="259"/>
            <ac:spMk id="59" creationId="{3419DD0A-E497-38F8-C099-F1418273CC68}"/>
          </ac:spMkLst>
        </pc:spChg>
        <pc:spChg chg="mod">
          <ac:chgData name="Hayleigh McAleese" userId="c9be79ec-54c6-48cb-9a31-2d28ac623940" providerId="ADAL" clId="{B7C49986-9957-4B9F-B01A-308F4B2EA362}" dt="2025-09-18T09:31:04.361" v="1428" actId="207"/>
          <ac:spMkLst>
            <pc:docMk/>
            <pc:sldMk cId="510214316" sldId="259"/>
            <ac:spMk id="62" creationId="{8B8F5BCC-2121-A8A7-D4C6-4A15DD90474C}"/>
          </ac:spMkLst>
        </pc:spChg>
        <pc:spChg chg="mod">
          <ac:chgData name="Hayleigh McAleese" userId="c9be79ec-54c6-48cb-9a31-2d28ac623940" providerId="ADAL" clId="{B7C49986-9957-4B9F-B01A-308F4B2EA362}" dt="2025-09-18T09:31:04.361" v="1428" actId="207"/>
          <ac:spMkLst>
            <pc:docMk/>
            <pc:sldMk cId="510214316" sldId="259"/>
            <ac:spMk id="63" creationId="{2DE5FC68-6846-B96D-D2D1-67812AD1AABE}"/>
          </ac:spMkLst>
        </pc:spChg>
        <pc:spChg chg="mod">
          <ac:chgData name="Hayleigh McAleese" userId="c9be79ec-54c6-48cb-9a31-2d28ac623940" providerId="ADAL" clId="{B7C49986-9957-4B9F-B01A-308F4B2EA362}" dt="2025-09-18T11:15:13.301" v="3483" actId="207"/>
          <ac:spMkLst>
            <pc:docMk/>
            <pc:sldMk cId="510214316" sldId="259"/>
            <ac:spMk id="65" creationId="{CB10DA95-3C45-0483-DE71-A395F7BA26DE}"/>
          </ac:spMkLst>
        </pc:spChg>
        <pc:spChg chg="mod">
          <ac:chgData name="Hayleigh McAleese" userId="c9be79ec-54c6-48cb-9a31-2d28ac623940" providerId="ADAL" clId="{B7C49986-9957-4B9F-B01A-308F4B2EA362}" dt="2025-09-18T11:15:13.301" v="3483" actId="207"/>
          <ac:spMkLst>
            <pc:docMk/>
            <pc:sldMk cId="510214316" sldId="259"/>
            <ac:spMk id="66" creationId="{D8F0B893-E009-DF2D-2973-D7A542B02A9C}"/>
          </ac:spMkLst>
        </pc:spChg>
        <pc:spChg chg="add mod">
          <ac:chgData name="Hayleigh McAleese" userId="c9be79ec-54c6-48cb-9a31-2d28ac623940" providerId="ADAL" clId="{B7C49986-9957-4B9F-B01A-308F4B2EA362}" dt="2025-09-18T11:10:28.048" v="3443" actId="1036"/>
          <ac:spMkLst>
            <pc:docMk/>
            <pc:sldMk cId="510214316" sldId="259"/>
            <ac:spMk id="67" creationId="{B68878DD-52C6-4B5F-48C4-A88CF970356B}"/>
          </ac:spMkLst>
        </pc:spChg>
        <pc:spChg chg="add mod ord">
          <ac:chgData name="Hayleigh McAleese" userId="c9be79ec-54c6-48cb-9a31-2d28ac623940" providerId="ADAL" clId="{B7C49986-9957-4B9F-B01A-308F4B2EA362}" dt="2025-09-18T11:01:44.081" v="3073" actId="1037"/>
          <ac:spMkLst>
            <pc:docMk/>
            <pc:sldMk cId="510214316" sldId="259"/>
            <ac:spMk id="68" creationId="{89E7BFAA-43F8-A4E3-DF04-BE0FC3AC2044}"/>
          </ac:spMkLst>
        </pc:spChg>
        <pc:spChg chg="add mod">
          <ac:chgData name="Hayleigh McAleese" userId="c9be79ec-54c6-48cb-9a31-2d28ac623940" providerId="ADAL" clId="{B7C49986-9957-4B9F-B01A-308F4B2EA362}" dt="2025-09-19T10:35:20.740" v="11503" actId="2085"/>
          <ac:spMkLst>
            <pc:docMk/>
            <pc:sldMk cId="510214316" sldId="259"/>
            <ac:spMk id="69" creationId="{ABE12029-C765-A6CC-B9E9-29663CCC8FC3}"/>
          </ac:spMkLst>
        </pc:spChg>
        <pc:spChg chg="add mod">
          <ac:chgData name="Hayleigh McAleese" userId="c9be79ec-54c6-48cb-9a31-2d28ac623940" providerId="ADAL" clId="{B7C49986-9957-4B9F-B01A-308F4B2EA362}" dt="2025-09-22T14:35:26.999" v="20338" actId="20577"/>
          <ac:spMkLst>
            <pc:docMk/>
            <pc:sldMk cId="510214316" sldId="259"/>
            <ac:spMk id="70" creationId="{410F4929-484F-640C-D1B6-438CFEDC4DC6}"/>
          </ac:spMkLst>
        </pc:spChg>
        <pc:grpChg chg="mod">
          <ac:chgData name="Hayleigh McAleese" userId="c9be79ec-54c6-48cb-9a31-2d28ac623940" providerId="ADAL" clId="{B7C49986-9957-4B9F-B01A-308F4B2EA362}" dt="2025-09-18T10:22:51.226" v="2594" actId="553"/>
          <ac:grpSpMkLst>
            <pc:docMk/>
            <pc:sldMk cId="510214316" sldId="259"/>
            <ac:grpSpMk id="41" creationId="{F5C2CD08-1387-034A-5DD5-F92C7F451FF8}"/>
          </ac:grpSpMkLst>
        </pc:grpChg>
        <pc:grpChg chg="mod">
          <ac:chgData name="Hayleigh McAleese" userId="c9be79ec-54c6-48cb-9a31-2d28ac623940" providerId="ADAL" clId="{B7C49986-9957-4B9F-B01A-308F4B2EA362}" dt="2025-09-18T10:22:30.314" v="2592" actId="12788"/>
          <ac:grpSpMkLst>
            <pc:docMk/>
            <pc:sldMk cId="510214316" sldId="259"/>
            <ac:grpSpMk id="43" creationId="{A05BD7DD-628F-A04E-7F74-4426FF06E77C}"/>
          </ac:grpSpMkLst>
        </pc:grpChg>
        <pc:grpChg chg="mod">
          <ac:chgData name="Hayleigh McAleese" userId="c9be79ec-54c6-48cb-9a31-2d28ac623940" providerId="ADAL" clId="{B7C49986-9957-4B9F-B01A-308F4B2EA362}" dt="2025-09-19T10:35:41.883" v="11504" actId="207"/>
          <ac:grpSpMkLst>
            <pc:docMk/>
            <pc:sldMk cId="510214316" sldId="259"/>
            <ac:grpSpMk id="46" creationId="{846FA21B-2972-85E3-5BCB-F0D2A5825829}"/>
          </ac:grpSpMkLst>
        </pc:grpChg>
        <pc:grpChg chg="add mod">
          <ac:chgData name="Hayleigh McAleese" userId="c9be79ec-54c6-48cb-9a31-2d28ac623940" providerId="ADAL" clId="{B7C49986-9957-4B9F-B01A-308F4B2EA362}" dt="2025-09-18T11:01:44.081" v="3073" actId="1037"/>
          <ac:grpSpMkLst>
            <pc:docMk/>
            <pc:sldMk cId="510214316" sldId="259"/>
            <ac:grpSpMk id="60" creationId="{F93DB7BF-8A2E-0D07-E344-D34B705140A3}"/>
          </ac:grpSpMkLst>
        </pc:grpChg>
        <pc:grpChg chg="mod">
          <ac:chgData name="Hayleigh McAleese" userId="c9be79ec-54c6-48cb-9a31-2d28ac623940" providerId="ADAL" clId="{B7C49986-9957-4B9F-B01A-308F4B2EA362}" dt="2025-09-18T10:14:50.446" v="2525" actId="1036"/>
          <ac:grpSpMkLst>
            <pc:docMk/>
            <pc:sldMk cId="510214316" sldId="259"/>
            <ac:grpSpMk id="61" creationId="{85EAECAA-A84A-CA2B-764E-3C8B914C6418}"/>
          </ac:grpSpMkLst>
        </pc:grpChg>
        <pc:grpChg chg="mod">
          <ac:chgData name="Hayleigh McAleese" userId="c9be79ec-54c6-48cb-9a31-2d28ac623940" providerId="ADAL" clId="{B7C49986-9957-4B9F-B01A-308F4B2EA362}" dt="2025-09-18T11:15:13.301" v="3483" actId="207"/>
          <ac:grpSpMkLst>
            <pc:docMk/>
            <pc:sldMk cId="510214316" sldId="259"/>
            <ac:grpSpMk id="64" creationId="{18D5D895-BBBB-B7AC-14FE-C7287B2F136E}"/>
          </ac:grpSpMkLst>
        </pc:grpChg>
        <pc:picChg chg="add mod">
          <ac:chgData name="Hayleigh McAleese" userId="c9be79ec-54c6-48cb-9a31-2d28ac623940" providerId="ADAL" clId="{B7C49986-9957-4B9F-B01A-308F4B2EA362}" dt="2025-09-18T09:14:11.658" v="1406" actId="1035"/>
          <ac:picMkLst>
            <pc:docMk/>
            <pc:sldMk cId="510214316" sldId="259"/>
            <ac:picMk id="3" creationId="{459C49B4-F2F3-365D-DCD1-60DCE2F6DC84}"/>
          </ac:picMkLst>
        </pc:picChg>
        <pc:picChg chg="add mod">
          <ac:chgData name="Hayleigh McAleese" userId="c9be79ec-54c6-48cb-9a31-2d28ac623940" providerId="ADAL" clId="{B7C49986-9957-4B9F-B01A-308F4B2EA362}" dt="2025-09-18T11:01:44.081" v="3073" actId="1037"/>
          <ac:picMkLst>
            <pc:docMk/>
            <pc:sldMk cId="510214316" sldId="259"/>
            <ac:picMk id="49" creationId="{2981A147-9D2A-4C6D-9757-3864E4F88C12}"/>
          </ac:picMkLst>
        </pc:picChg>
        <pc:picChg chg="add mod">
          <ac:chgData name="Hayleigh McAleese" userId="c9be79ec-54c6-48cb-9a31-2d28ac623940" providerId="ADAL" clId="{B7C49986-9957-4B9F-B01A-308F4B2EA362}" dt="2025-09-18T10:58:59.500" v="2970" actId="164"/>
          <ac:picMkLst>
            <pc:docMk/>
            <pc:sldMk cId="510214316" sldId="259"/>
            <ac:picMk id="56" creationId="{A7AFD4B1-3CFB-4134-F5CF-5E53C227F96D}"/>
          </ac:picMkLst>
        </pc:picChg>
        <pc:cxnChg chg="add mod topLvl">
          <ac:chgData name="Hayleigh McAleese" userId="c9be79ec-54c6-48cb-9a31-2d28ac623940" providerId="ADAL" clId="{B7C49986-9957-4B9F-B01A-308F4B2EA362}" dt="2025-09-19T10:34:46.304" v="11497" actId="208"/>
          <ac:cxnSpMkLst>
            <pc:docMk/>
            <pc:sldMk cId="510214316" sldId="259"/>
            <ac:cxnSpMk id="6" creationId="{4BC9E262-3005-7E33-E502-863DF8D38EFD}"/>
          </ac:cxnSpMkLst>
        </pc:cxnChg>
      </pc:sldChg>
      <pc:sldChg chg="add del">
        <pc:chgData name="Hayleigh McAleese" userId="c9be79ec-54c6-48cb-9a31-2d28ac623940" providerId="ADAL" clId="{B7C49986-9957-4B9F-B01A-308F4B2EA362}" dt="2025-09-18T08:30:54.569" v="546" actId="47"/>
        <pc:sldMkLst>
          <pc:docMk/>
          <pc:sldMk cId="1093224709" sldId="259"/>
        </pc:sldMkLst>
      </pc:sldChg>
      <pc:sldChg chg="modSp add del mod">
        <pc:chgData name="Hayleigh McAleese" userId="c9be79ec-54c6-48cb-9a31-2d28ac623940" providerId="ADAL" clId="{B7C49986-9957-4B9F-B01A-308F4B2EA362}" dt="2025-09-18T08:43:41.246" v="660" actId="47"/>
        <pc:sldMkLst>
          <pc:docMk/>
          <pc:sldMk cId="3085118396" sldId="259"/>
        </pc:sldMkLst>
      </pc:sldChg>
      <pc:sldChg chg="addSp delSp modSp new mod ord">
        <pc:chgData name="Hayleigh McAleese" userId="c9be79ec-54c6-48cb-9a31-2d28ac623940" providerId="ADAL" clId="{B7C49986-9957-4B9F-B01A-308F4B2EA362}" dt="2025-09-22T14:35:20.789" v="20330" actId="20577"/>
        <pc:sldMkLst>
          <pc:docMk/>
          <pc:sldMk cId="3097843314" sldId="260"/>
        </pc:sldMkLst>
        <pc:spChg chg="add mod">
          <ac:chgData name="Hayleigh McAleese" userId="c9be79ec-54c6-48cb-9a31-2d28ac623940" providerId="ADAL" clId="{B7C49986-9957-4B9F-B01A-308F4B2EA362}" dt="2025-09-19T11:07:26.145" v="11955" actId="14100"/>
          <ac:spMkLst>
            <pc:docMk/>
            <pc:sldMk cId="3097843314" sldId="260"/>
            <ac:spMk id="3" creationId="{9620D65B-33BD-2F43-7B90-0CBF5AF7EE3B}"/>
          </ac:spMkLst>
        </pc:spChg>
        <pc:spChg chg="add mod">
          <ac:chgData name="Hayleigh McAleese" userId="c9be79ec-54c6-48cb-9a31-2d28ac623940" providerId="ADAL" clId="{B7C49986-9957-4B9F-B01A-308F4B2EA362}" dt="2025-09-18T12:34:13.860" v="3594" actId="207"/>
          <ac:spMkLst>
            <pc:docMk/>
            <pc:sldMk cId="3097843314" sldId="260"/>
            <ac:spMk id="6" creationId="{98EC7906-9EAE-4AC1-59D6-49D74784794C}"/>
          </ac:spMkLst>
        </pc:spChg>
        <pc:spChg chg="add mod">
          <ac:chgData name="Hayleigh McAleese" userId="c9be79ec-54c6-48cb-9a31-2d28ac623940" providerId="ADAL" clId="{B7C49986-9957-4B9F-B01A-308F4B2EA362}" dt="2025-09-18T12:38:11.295" v="3695" actId="20577"/>
          <ac:spMkLst>
            <pc:docMk/>
            <pc:sldMk cId="3097843314" sldId="260"/>
            <ac:spMk id="7" creationId="{A7BF1A66-0158-48BE-DC68-97BD19434E68}"/>
          </ac:spMkLst>
        </pc:spChg>
        <pc:spChg chg="add mod">
          <ac:chgData name="Hayleigh McAleese" userId="c9be79ec-54c6-48cb-9a31-2d28ac623940" providerId="ADAL" clId="{B7C49986-9957-4B9F-B01A-308F4B2EA362}" dt="2025-09-18T12:43:53.013" v="3748" actId="404"/>
          <ac:spMkLst>
            <pc:docMk/>
            <pc:sldMk cId="3097843314" sldId="260"/>
            <ac:spMk id="8" creationId="{AD8FCEB5-7C68-F1BA-5ABD-9BA3AEAAD3A9}"/>
          </ac:spMkLst>
        </pc:spChg>
        <pc:spChg chg="add mod">
          <ac:chgData name="Hayleigh McAleese" userId="c9be79ec-54c6-48cb-9a31-2d28ac623940" providerId="ADAL" clId="{B7C49986-9957-4B9F-B01A-308F4B2EA362}" dt="2025-09-18T12:44:01.450" v="3750" actId="1076"/>
          <ac:spMkLst>
            <pc:docMk/>
            <pc:sldMk cId="3097843314" sldId="260"/>
            <ac:spMk id="9" creationId="{05624251-67BB-1F48-182F-02A9CA258719}"/>
          </ac:spMkLst>
        </pc:spChg>
        <pc:spChg chg="add mod">
          <ac:chgData name="Hayleigh McAleese" userId="c9be79ec-54c6-48cb-9a31-2d28ac623940" providerId="ADAL" clId="{B7C49986-9957-4B9F-B01A-308F4B2EA362}" dt="2025-09-18T12:46:53.141" v="3759" actId="20577"/>
          <ac:spMkLst>
            <pc:docMk/>
            <pc:sldMk cId="3097843314" sldId="260"/>
            <ac:spMk id="10" creationId="{2CEF866E-4581-3E4A-8FCA-B2E83DF2CB0A}"/>
          </ac:spMkLst>
        </pc:spChg>
        <pc:spChg chg="add mod">
          <ac:chgData name="Hayleigh McAleese" userId="c9be79ec-54c6-48cb-9a31-2d28ac623940" providerId="ADAL" clId="{B7C49986-9957-4B9F-B01A-308F4B2EA362}" dt="2025-09-19T19:09:49.322" v="20281" actId="1037"/>
          <ac:spMkLst>
            <pc:docMk/>
            <pc:sldMk cId="3097843314" sldId="260"/>
            <ac:spMk id="14" creationId="{FF4F205F-BC5B-9F97-CC7E-C1A35B18711F}"/>
          </ac:spMkLst>
        </pc:spChg>
        <pc:spChg chg="add mod">
          <ac:chgData name="Hayleigh McAleese" userId="c9be79ec-54c6-48cb-9a31-2d28ac623940" providerId="ADAL" clId="{B7C49986-9957-4B9F-B01A-308F4B2EA362}" dt="2025-09-18T20:12:38.927" v="6123" actId="14100"/>
          <ac:spMkLst>
            <pc:docMk/>
            <pc:sldMk cId="3097843314" sldId="260"/>
            <ac:spMk id="16" creationId="{F0BA2AE4-E787-5B37-2743-3F2A5B3E6DDA}"/>
          </ac:spMkLst>
        </pc:spChg>
        <pc:spChg chg="add mod">
          <ac:chgData name="Hayleigh McAleese" userId="c9be79ec-54c6-48cb-9a31-2d28ac623940" providerId="ADAL" clId="{B7C49986-9957-4B9F-B01A-308F4B2EA362}" dt="2025-09-19T19:09:49.322" v="20281" actId="1037"/>
          <ac:spMkLst>
            <pc:docMk/>
            <pc:sldMk cId="3097843314" sldId="260"/>
            <ac:spMk id="23" creationId="{2C9D0309-8369-BCAE-39F3-7EB20FA18FAB}"/>
          </ac:spMkLst>
        </pc:spChg>
        <pc:spChg chg="add mod">
          <ac:chgData name="Hayleigh McAleese" userId="c9be79ec-54c6-48cb-9a31-2d28ac623940" providerId="ADAL" clId="{B7C49986-9957-4B9F-B01A-308F4B2EA362}" dt="2025-09-18T20:11:44.065" v="6114" actId="1035"/>
          <ac:spMkLst>
            <pc:docMk/>
            <pc:sldMk cId="3097843314" sldId="260"/>
            <ac:spMk id="25" creationId="{53FB59CF-1847-4520-C16E-7D7C8C7C6F23}"/>
          </ac:spMkLst>
        </pc:spChg>
        <pc:spChg chg="add mod">
          <ac:chgData name="Hayleigh McAleese" userId="c9be79ec-54c6-48cb-9a31-2d28ac623940" providerId="ADAL" clId="{B7C49986-9957-4B9F-B01A-308F4B2EA362}" dt="2025-09-19T19:09:49.322" v="20281" actId="1037"/>
          <ac:spMkLst>
            <pc:docMk/>
            <pc:sldMk cId="3097843314" sldId="260"/>
            <ac:spMk id="26" creationId="{9C7B1B8E-5E66-5B04-B57A-2EAA3E6FE6DF}"/>
          </ac:spMkLst>
        </pc:spChg>
        <pc:spChg chg="add mod">
          <ac:chgData name="Hayleigh McAleese" userId="c9be79ec-54c6-48cb-9a31-2d28ac623940" providerId="ADAL" clId="{B7C49986-9957-4B9F-B01A-308F4B2EA362}" dt="2025-09-18T19:26:35.914" v="4739" actId="14100"/>
          <ac:spMkLst>
            <pc:docMk/>
            <pc:sldMk cId="3097843314" sldId="260"/>
            <ac:spMk id="29" creationId="{898AF6BD-2E49-8ED0-2EBD-DDC40F746E07}"/>
          </ac:spMkLst>
        </pc:spChg>
        <pc:spChg chg="add mod">
          <ac:chgData name="Hayleigh McAleese" userId="c9be79ec-54c6-48cb-9a31-2d28ac623940" providerId="ADAL" clId="{B7C49986-9957-4B9F-B01A-308F4B2EA362}" dt="2025-09-22T14:35:20.789" v="20330" actId="20577"/>
          <ac:spMkLst>
            <pc:docMk/>
            <pc:sldMk cId="3097843314" sldId="260"/>
            <ac:spMk id="30" creationId="{05F160FF-6458-5C22-1729-6F655F787877}"/>
          </ac:spMkLst>
        </pc:spChg>
        <pc:spChg chg="add mod">
          <ac:chgData name="Hayleigh McAleese" userId="c9be79ec-54c6-48cb-9a31-2d28ac623940" providerId="ADAL" clId="{B7C49986-9957-4B9F-B01A-308F4B2EA362}" dt="2025-09-18T19:26:52.673" v="4742" actId="14100"/>
          <ac:spMkLst>
            <pc:docMk/>
            <pc:sldMk cId="3097843314" sldId="260"/>
            <ac:spMk id="35" creationId="{1DF18B89-7F5E-1E46-8185-A60FDB1DDD4D}"/>
          </ac:spMkLst>
        </pc:spChg>
        <pc:spChg chg="add mod">
          <ac:chgData name="Hayleigh McAleese" userId="c9be79ec-54c6-48cb-9a31-2d28ac623940" providerId="ADAL" clId="{B7C49986-9957-4B9F-B01A-308F4B2EA362}" dt="2025-09-18T19:16:49.598" v="4690" actId="164"/>
          <ac:spMkLst>
            <pc:docMk/>
            <pc:sldMk cId="3097843314" sldId="260"/>
            <ac:spMk id="39" creationId="{A023466C-02F0-57CA-5291-48981CE33380}"/>
          </ac:spMkLst>
        </pc:spChg>
        <pc:spChg chg="add mod">
          <ac:chgData name="Hayleigh McAleese" userId="c9be79ec-54c6-48cb-9a31-2d28ac623940" providerId="ADAL" clId="{B7C49986-9957-4B9F-B01A-308F4B2EA362}" dt="2025-09-18T19:29:49.065" v="4772" actId="1076"/>
          <ac:spMkLst>
            <pc:docMk/>
            <pc:sldMk cId="3097843314" sldId="260"/>
            <ac:spMk id="41" creationId="{8989ECFA-7E58-5192-7431-E80926881CE0}"/>
          </ac:spMkLst>
        </pc:spChg>
        <pc:spChg chg="add mod">
          <ac:chgData name="Hayleigh McAleese" userId="c9be79ec-54c6-48cb-9a31-2d28ac623940" providerId="ADAL" clId="{B7C49986-9957-4B9F-B01A-308F4B2EA362}" dt="2025-09-18T19:28:34.900" v="4762" actId="14100"/>
          <ac:spMkLst>
            <pc:docMk/>
            <pc:sldMk cId="3097843314" sldId="260"/>
            <ac:spMk id="42" creationId="{08F46D92-6ADD-DD13-0BF2-4395FD46BF73}"/>
          </ac:spMkLst>
        </pc:spChg>
        <pc:spChg chg="add mod">
          <ac:chgData name="Hayleigh McAleese" userId="c9be79ec-54c6-48cb-9a31-2d28ac623940" providerId="ADAL" clId="{B7C49986-9957-4B9F-B01A-308F4B2EA362}" dt="2025-09-18T20:11:44.065" v="6114" actId="1035"/>
          <ac:spMkLst>
            <pc:docMk/>
            <pc:sldMk cId="3097843314" sldId="260"/>
            <ac:spMk id="59" creationId="{3088507E-A81F-F062-A8A8-BECAAAA049A1}"/>
          </ac:spMkLst>
        </pc:spChg>
        <pc:spChg chg="add mod">
          <ac:chgData name="Hayleigh McAleese" userId="c9be79ec-54c6-48cb-9a31-2d28ac623940" providerId="ADAL" clId="{B7C49986-9957-4B9F-B01A-308F4B2EA362}" dt="2025-09-18T20:11:52.247" v="6119" actId="1035"/>
          <ac:spMkLst>
            <pc:docMk/>
            <pc:sldMk cId="3097843314" sldId="260"/>
            <ac:spMk id="60" creationId="{B07E4F2F-F763-F70C-966D-FA8AC6273A4B}"/>
          </ac:spMkLst>
        </pc:spChg>
        <pc:spChg chg="add mod">
          <ac:chgData name="Hayleigh McAleese" userId="c9be79ec-54c6-48cb-9a31-2d28ac623940" providerId="ADAL" clId="{B7C49986-9957-4B9F-B01A-308F4B2EA362}" dt="2025-09-18T20:13:29.960" v="6204" actId="408"/>
          <ac:spMkLst>
            <pc:docMk/>
            <pc:sldMk cId="3097843314" sldId="260"/>
            <ac:spMk id="61" creationId="{0009D5E9-3B66-0EE5-C0E9-349EBB3ECC82}"/>
          </ac:spMkLst>
        </pc:spChg>
        <pc:spChg chg="add mod">
          <ac:chgData name="Hayleigh McAleese" userId="c9be79ec-54c6-48cb-9a31-2d28ac623940" providerId="ADAL" clId="{B7C49986-9957-4B9F-B01A-308F4B2EA362}" dt="2025-09-19T15:18:29.808" v="12756" actId="20577"/>
          <ac:spMkLst>
            <pc:docMk/>
            <pc:sldMk cId="3097843314" sldId="260"/>
            <ac:spMk id="63" creationId="{54CC5A3E-602A-3B5A-D04B-0E07361566AD}"/>
          </ac:spMkLst>
        </pc:spChg>
        <pc:spChg chg="add mod">
          <ac:chgData name="Hayleigh McAleese" userId="c9be79ec-54c6-48cb-9a31-2d28ac623940" providerId="ADAL" clId="{B7C49986-9957-4B9F-B01A-308F4B2EA362}" dt="2025-09-18T20:11:52.247" v="6119" actId="1035"/>
          <ac:spMkLst>
            <pc:docMk/>
            <pc:sldMk cId="3097843314" sldId="260"/>
            <ac:spMk id="64" creationId="{1FBA01A4-CDEB-3143-A20A-40FCB9649D48}"/>
          </ac:spMkLst>
        </pc:spChg>
        <pc:spChg chg="add mod">
          <ac:chgData name="Hayleigh McAleese" userId="c9be79ec-54c6-48cb-9a31-2d28ac623940" providerId="ADAL" clId="{B7C49986-9957-4B9F-B01A-308F4B2EA362}" dt="2025-09-18T20:11:52.247" v="6119" actId="1035"/>
          <ac:spMkLst>
            <pc:docMk/>
            <pc:sldMk cId="3097843314" sldId="260"/>
            <ac:spMk id="65" creationId="{9817816D-B819-02EB-E7DF-AE952463C89D}"/>
          </ac:spMkLst>
        </pc:spChg>
        <pc:spChg chg="add mod">
          <ac:chgData name="Hayleigh McAleese" userId="c9be79ec-54c6-48cb-9a31-2d28ac623940" providerId="ADAL" clId="{B7C49986-9957-4B9F-B01A-308F4B2EA362}" dt="2025-09-19T15:18:41.803" v="12765" actId="20577"/>
          <ac:spMkLst>
            <pc:docMk/>
            <pc:sldMk cId="3097843314" sldId="260"/>
            <ac:spMk id="66" creationId="{B84DFFA4-3B6D-9038-B545-4CB4BA181CA5}"/>
          </ac:spMkLst>
        </pc:spChg>
        <pc:spChg chg="add mod">
          <ac:chgData name="Hayleigh McAleese" userId="c9be79ec-54c6-48cb-9a31-2d28ac623940" providerId="ADAL" clId="{B7C49986-9957-4B9F-B01A-308F4B2EA362}" dt="2025-09-19T15:18:53.197" v="12766" actId="20577"/>
          <ac:spMkLst>
            <pc:docMk/>
            <pc:sldMk cId="3097843314" sldId="260"/>
            <ac:spMk id="67" creationId="{3F6BF128-C859-356C-9224-C983DDE004EE}"/>
          </ac:spMkLst>
        </pc:spChg>
        <pc:spChg chg="add mod">
          <ac:chgData name="Hayleigh McAleese" userId="c9be79ec-54c6-48cb-9a31-2d28ac623940" providerId="ADAL" clId="{B7C49986-9957-4B9F-B01A-308F4B2EA362}" dt="2025-09-18T20:13:06.876" v="6185" actId="1037"/>
          <ac:spMkLst>
            <pc:docMk/>
            <pc:sldMk cId="3097843314" sldId="260"/>
            <ac:spMk id="69" creationId="{F9D51C03-69C7-C5D9-B5C8-4E6778CEA703}"/>
          </ac:spMkLst>
        </pc:spChg>
        <pc:spChg chg="add mod">
          <ac:chgData name="Hayleigh McAleese" userId="c9be79ec-54c6-48cb-9a31-2d28ac623940" providerId="ADAL" clId="{B7C49986-9957-4B9F-B01A-308F4B2EA362}" dt="2025-09-18T20:16:16.100" v="6233" actId="1038"/>
          <ac:spMkLst>
            <pc:docMk/>
            <pc:sldMk cId="3097843314" sldId="260"/>
            <ac:spMk id="70" creationId="{F479B8C4-243E-C11D-9665-2845E714CD7C}"/>
          </ac:spMkLst>
        </pc:spChg>
        <pc:spChg chg="add mod">
          <ac:chgData name="Hayleigh McAleese" userId="c9be79ec-54c6-48cb-9a31-2d28ac623940" providerId="ADAL" clId="{B7C49986-9957-4B9F-B01A-308F4B2EA362}" dt="2025-09-18T20:12:58.162" v="6149" actId="1038"/>
          <ac:spMkLst>
            <pc:docMk/>
            <pc:sldMk cId="3097843314" sldId="260"/>
            <ac:spMk id="71" creationId="{9CBBD5CD-B12A-55B5-0C76-147ED6207220}"/>
          </ac:spMkLst>
        </pc:spChg>
        <pc:spChg chg="add mod">
          <ac:chgData name="Hayleigh McAleese" userId="c9be79ec-54c6-48cb-9a31-2d28ac623940" providerId="ADAL" clId="{B7C49986-9957-4B9F-B01A-308F4B2EA362}" dt="2025-09-18T20:12:58.162" v="6149" actId="1038"/>
          <ac:spMkLst>
            <pc:docMk/>
            <pc:sldMk cId="3097843314" sldId="260"/>
            <ac:spMk id="72" creationId="{7D54F966-E4A6-8C00-91EE-39C2A6A2723D}"/>
          </ac:spMkLst>
        </pc:spChg>
        <pc:spChg chg="add mod">
          <ac:chgData name="Hayleigh McAleese" userId="c9be79ec-54c6-48cb-9a31-2d28ac623940" providerId="ADAL" clId="{B7C49986-9957-4B9F-B01A-308F4B2EA362}" dt="2025-09-18T20:29:17.220" v="6611" actId="14100"/>
          <ac:spMkLst>
            <pc:docMk/>
            <pc:sldMk cId="3097843314" sldId="260"/>
            <ac:spMk id="92" creationId="{6EF6E0D6-F3F7-39CC-4937-C72CABC31DE4}"/>
          </ac:spMkLst>
        </pc:spChg>
        <pc:spChg chg="add mod">
          <ac:chgData name="Hayleigh McAleese" userId="c9be79ec-54c6-48cb-9a31-2d28ac623940" providerId="ADAL" clId="{B7C49986-9957-4B9F-B01A-308F4B2EA362}" dt="2025-09-19T18:13:49.819" v="18543" actId="20577"/>
          <ac:spMkLst>
            <pc:docMk/>
            <pc:sldMk cId="3097843314" sldId="260"/>
            <ac:spMk id="93" creationId="{F806251D-3328-487C-9A95-DCBFB9EC5D27}"/>
          </ac:spMkLst>
        </pc:spChg>
        <pc:spChg chg="add mod">
          <ac:chgData name="Hayleigh McAleese" userId="c9be79ec-54c6-48cb-9a31-2d28ac623940" providerId="ADAL" clId="{B7C49986-9957-4B9F-B01A-308F4B2EA362}" dt="2025-09-18T20:29:28.703" v="6628" actId="1035"/>
          <ac:spMkLst>
            <pc:docMk/>
            <pc:sldMk cId="3097843314" sldId="260"/>
            <ac:spMk id="94" creationId="{D6DFF156-6D34-EAA9-F519-6A8E614A02D6}"/>
          </ac:spMkLst>
        </pc:spChg>
        <pc:grpChg chg="add mod">
          <ac:chgData name="Hayleigh McAleese" userId="c9be79ec-54c6-48cb-9a31-2d28ac623940" providerId="ADAL" clId="{B7C49986-9957-4B9F-B01A-308F4B2EA362}" dt="2025-09-18T20:11:44.065" v="6114" actId="1035"/>
          <ac:grpSpMkLst>
            <pc:docMk/>
            <pc:sldMk cId="3097843314" sldId="260"/>
            <ac:grpSpMk id="51" creationId="{22FA2469-15C8-C391-29FD-9CBAC0FEEA7A}"/>
          </ac:grpSpMkLst>
        </pc:grpChg>
        <pc:grpChg chg="add mod">
          <ac:chgData name="Hayleigh McAleese" userId="c9be79ec-54c6-48cb-9a31-2d28ac623940" providerId="ADAL" clId="{B7C49986-9957-4B9F-B01A-308F4B2EA362}" dt="2025-09-18T20:11:44.065" v="6114" actId="1035"/>
          <ac:grpSpMkLst>
            <pc:docMk/>
            <pc:sldMk cId="3097843314" sldId="260"/>
            <ac:grpSpMk id="52" creationId="{CE30BA21-596D-C2B8-6BA4-520A1BEB1E69}"/>
          </ac:grpSpMkLst>
        </pc:grpChg>
        <pc:grpChg chg="add mod">
          <ac:chgData name="Hayleigh McAleese" userId="c9be79ec-54c6-48cb-9a31-2d28ac623940" providerId="ADAL" clId="{B7C49986-9957-4B9F-B01A-308F4B2EA362}" dt="2025-09-18T20:11:44.065" v="6114" actId="1035"/>
          <ac:grpSpMkLst>
            <pc:docMk/>
            <pc:sldMk cId="3097843314" sldId="260"/>
            <ac:grpSpMk id="53" creationId="{CD376736-08A2-BC0D-4190-4FF017438D8E}"/>
          </ac:grpSpMkLst>
        </pc:grpChg>
        <pc:grpChg chg="add mod">
          <ac:chgData name="Hayleigh McAleese" userId="c9be79ec-54c6-48cb-9a31-2d28ac623940" providerId="ADAL" clId="{B7C49986-9957-4B9F-B01A-308F4B2EA362}" dt="2025-09-18T20:11:44.065" v="6114" actId="1035"/>
          <ac:grpSpMkLst>
            <pc:docMk/>
            <pc:sldMk cId="3097843314" sldId="260"/>
            <ac:grpSpMk id="54" creationId="{156B0F9F-E507-6D96-E8A6-A84F7B9CA143}"/>
          </ac:grpSpMkLst>
        </pc:grpChg>
        <pc:grpChg chg="add mod">
          <ac:chgData name="Hayleigh McAleese" userId="c9be79ec-54c6-48cb-9a31-2d28ac623940" providerId="ADAL" clId="{B7C49986-9957-4B9F-B01A-308F4B2EA362}" dt="2025-09-18T20:11:44.065" v="6114" actId="1035"/>
          <ac:grpSpMkLst>
            <pc:docMk/>
            <pc:sldMk cId="3097843314" sldId="260"/>
            <ac:grpSpMk id="55" creationId="{8CFF6E56-1D89-DF5A-9C6B-152C9DD506DC}"/>
          </ac:grpSpMkLst>
        </pc:grpChg>
        <pc:picChg chg="add mod">
          <ac:chgData name="Hayleigh McAleese" userId="c9be79ec-54c6-48cb-9a31-2d28ac623940" providerId="ADAL" clId="{B7C49986-9957-4B9F-B01A-308F4B2EA362}" dt="2025-09-19T11:07:02.681" v="11942" actId="1076"/>
          <ac:picMkLst>
            <pc:docMk/>
            <pc:sldMk cId="3097843314" sldId="260"/>
            <ac:picMk id="12" creationId="{A2D3CFF2-F6B1-16CB-55BD-788A689D935C}"/>
          </ac:picMkLst>
        </pc:picChg>
        <pc:picChg chg="add mod">
          <ac:chgData name="Hayleigh McAleese" userId="c9be79ec-54c6-48cb-9a31-2d28ac623940" providerId="ADAL" clId="{B7C49986-9957-4B9F-B01A-308F4B2EA362}" dt="2025-09-18T19:26:39.027" v="4740" actId="1076"/>
          <ac:picMkLst>
            <pc:docMk/>
            <pc:sldMk cId="3097843314" sldId="260"/>
            <ac:picMk id="34" creationId="{9558D19A-1A91-CC36-2B83-3797DDEA8AE9}"/>
          </ac:picMkLst>
        </pc:picChg>
        <pc:picChg chg="add mod">
          <ac:chgData name="Hayleigh McAleese" userId="c9be79ec-54c6-48cb-9a31-2d28ac623940" providerId="ADAL" clId="{B7C49986-9957-4B9F-B01A-308F4B2EA362}" dt="2025-09-18T19:27:06.107" v="4743" actId="1076"/>
          <ac:picMkLst>
            <pc:docMk/>
            <pc:sldMk cId="3097843314" sldId="260"/>
            <ac:picMk id="38" creationId="{933EF24E-7286-F911-431A-641D37EB8744}"/>
          </ac:picMkLst>
        </pc:picChg>
        <pc:picChg chg="add mod">
          <ac:chgData name="Hayleigh McAleese" userId="c9be79ec-54c6-48cb-9a31-2d28ac623940" providerId="ADAL" clId="{B7C49986-9957-4B9F-B01A-308F4B2EA362}" dt="2025-09-18T19:16:49.598" v="4690" actId="164"/>
          <ac:picMkLst>
            <pc:docMk/>
            <pc:sldMk cId="3097843314" sldId="260"/>
            <ac:picMk id="44" creationId="{B771FCA6-FA9D-7728-F1B6-208E7875FE41}"/>
          </ac:picMkLst>
        </pc:picChg>
        <pc:picChg chg="add mod">
          <ac:chgData name="Hayleigh McAleese" userId="c9be79ec-54c6-48cb-9a31-2d28ac623940" providerId="ADAL" clId="{B7C49986-9957-4B9F-B01A-308F4B2EA362}" dt="2025-09-18T19:29:01.341" v="4765" actId="1076"/>
          <ac:picMkLst>
            <pc:docMk/>
            <pc:sldMk cId="3097843314" sldId="260"/>
            <ac:picMk id="46" creationId="{0B40B98A-16EB-5FF4-7FC2-F48C0A3DED86}"/>
          </ac:picMkLst>
        </pc:picChg>
        <pc:picChg chg="add mod">
          <ac:chgData name="Hayleigh McAleese" userId="c9be79ec-54c6-48cb-9a31-2d28ac623940" providerId="ADAL" clId="{B7C49986-9957-4B9F-B01A-308F4B2EA362}" dt="2025-09-18T19:29:40.911" v="4771" actId="1076"/>
          <ac:picMkLst>
            <pc:docMk/>
            <pc:sldMk cId="3097843314" sldId="260"/>
            <ac:picMk id="48" creationId="{D3FFF7A8-50AD-9AFA-1D82-358AD75B74DA}"/>
          </ac:picMkLst>
        </pc:picChg>
        <pc:picChg chg="add mod">
          <ac:chgData name="Hayleigh McAleese" userId="c9be79ec-54c6-48cb-9a31-2d28ac623940" providerId="ADAL" clId="{B7C49986-9957-4B9F-B01A-308F4B2EA362}" dt="2025-09-18T19:29:40.911" v="4771" actId="1076"/>
          <ac:picMkLst>
            <pc:docMk/>
            <pc:sldMk cId="3097843314" sldId="260"/>
            <ac:picMk id="50" creationId="{B6029844-13C3-E90B-4369-1AB1C903F8DD}"/>
          </ac:picMkLst>
        </pc:picChg>
        <pc:picChg chg="add mod">
          <ac:chgData name="Hayleigh McAleese" userId="c9be79ec-54c6-48cb-9a31-2d28ac623940" providerId="ADAL" clId="{B7C49986-9957-4B9F-B01A-308F4B2EA362}" dt="2025-09-18T20:11:44.065" v="6114" actId="1035"/>
          <ac:picMkLst>
            <pc:docMk/>
            <pc:sldMk cId="3097843314" sldId="260"/>
            <ac:picMk id="57" creationId="{8DE20064-A59C-E09C-5390-4C0465CDAEC2}"/>
          </ac:picMkLst>
        </pc:picChg>
        <pc:cxnChg chg="add mod">
          <ac:chgData name="Hayleigh McAleese" userId="c9be79ec-54c6-48cb-9a31-2d28ac623940" providerId="ADAL" clId="{B7C49986-9957-4B9F-B01A-308F4B2EA362}" dt="2025-09-18T20:13:29.960" v="6204" actId="408"/>
          <ac:cxnSpMkLst>
            <pc:docMk/>
            <pc:sldMk cId="3097843314" sldId="260"/>
            <ac:cxnSpMk id="74" creationId="{ADEADC4C-6AF0-B1BD-2EA4-757EFBB5EC28}"/>
          </ac:cxnSpMkLst>
        </pc:cxnChg>
        <pc:cxnChg chg="add mod">
          <ac:chgData name="Hayleigh McAleese" userId="c9be79ec-54c6-48cb-9a31-2d28ac623940" providerId="ADAL" clId="{B7C49986-9957-4B9F-B01A-308F4B2EA362}" dt="2025-09-18T20:13:47.113" v="6207" actId="1582"/>
          <ac:cxnSpMkLst>
            <pc:docMk/>
            <pc:sldMk cId="3097843314" sldId="260"/>
            <ac:cxnSpMk id="76" creationId="{FA362CB1-14CC-6570-6EDB-8465BC287668}"/>
          </ac:cxnSpMkLst>
        </pc:cxnChg>
        <pc:cxnChg chg="add mod">
          <ac:chgData name="Hayleigh McAleese" userId="c9be79ec-54c6-48cb-9a31-2d28ac623940" providerId="ADAL" clId="{B7C49986-9957-4B9F-B01A-308F4B2EA362}" dt="2025-09-18T20:14:04.106" v="6210" actId="1582"/>
          <ac:cxnSpMkLst>
            <pc:docMk/>
            <pc:sldMk cId="3097843314" sldId="260"/>
            <ac:cxnSpMk id="78" creationId="{478629AC-5CE8-7845-2875-D5E24F799FCE}"/>
          </ac:cxnSpMkLst>
        </pc:cxnChg>
        <pc:cxnChg chg="add mod">
          <ac:chgData name="Hayleigh McAleese" userId="c9be79ec-54c6-48cb-9a31-2d28ac623940" providerId="ADAL" clId="{B7C49986-9957-4B9F-B01A-308F4B2EA362}" dt="2025-09-18T20:14:18.530" v="6213" actId="1582"/>
          <ac:cxnSpMkLst>
            <pc:docMk/>
            <pc:sldMk cId="3097843314" sldId="260"/>
            <ac:cxnSpMk id="80" creationId="{635D9F1E-1425-6786-7FA1-99C72AD3DA8C}"/>
          </ac:cxnSpMkLst>
        </pc:cxnChg>
        <pc:cxnChg chg="add mod">
          <ac:chgData name="Hayleigh McAleese" userId="c9be79ec-54c6-48cb-9a31-2d28ac623940" providerId="ADAL" clId="{B7C49986-9957-4B9F-B01A-308F4B2EA362}" dt="2025-09-18T20:16:16.100" v="6233" actId="1038"/>
          <ac:cxnSpMkLst>
            <pc:docMk/>
            <pc:sldMk cId="3097843314" sldId="260"/>
            <ac:cxnSpMk id="82" creationId="{560073CC-98FA-8CD7-93E9-3939D0F52D40}"/>
          </ac:cxnSpMkLst>
        </pc:cxnChg>
        <pc:cxnChg chg="add mod">
          <ac:chgData name="Hayleigh McAleese" userId="c9be79ec-54c6-48cb-9a31-2d28ac623940" providerId="ADAL" clId="{B7C49986-9957-4B9F-B01A-308F4B2EA362}" dt="2025-09-18T20:16:16.100" v="6233" actId="1038"/>
          <ac:cxnSpMkLst>
            <pc:docMk/>
            <pc:sldMk cId="3097843314" sldId="260"/>
            <ac:cxnSpMk id="85" creationId="{6D8BACBF-D9F8-6280-DAF6-C56B2E5E48CD}"/>
          </ac:cxnSpMkLst>
        </pc:cxnChg>
        <pc:cxnChg chg="add mod">
          <ac:chgData name="Hayleigh McAleese" userId="c9be79ec-54c6-48cb-9a31-2d28ac623940" providerId="ADAL" clId="{B7C49986-9957-4B9F-B01A-308F4B2EA362}" dt="2025-09-18T20:16:16.100" v="6233" actId="1038"/>
          <ac:cxnSpMkLst>
            <pc:docMk/>
            <pc:sldMk cId="3097843314" sldId="260"/>
            <ac:cxnSpMk id="89" creationId="{710A2095-06EB-70E7-1132-F8EBDB886CCB}"/>
          </ac:cxnSpMkLst>
        </pc:cxnChg>
        <pc:cxnChg chg="add mod">
          <ac:chgData name="Hayleigh McAleese" userId="c9be79ec-54c6-48cb-9a31-2d28ac623940" providerId="ADAL" clId="{B7C49986-9957-4B9F-B01A-308F4B2EA362}" dt="2025-09-18T20:16:16.100" v="6233" actId="1038"/>
          <ac:cxnSpMkLst>
            <pc:docMk/>
            <pc:sldMk cId="3097843314" sldId="260"/>
            <ac:cxnSpMk id="91" creationId="{6C2CC35B-B5A7-6971-1445-0F9F27E5D60C}"/>
          </ac:cxnSpMkLst>
        </pc:cxnChg>
      </pc:sldChg>
      <pc:sldChg chg="addSp delSp modSp new mod">
        <pc:chgData name="Hayleigh McAleese" userId="c9be79ec-54c6-48cb-9a31-2d28ac623940" providerId="ADAL" clId="{B7C49986-9957-4B9F-B01A-308F4B2EA362}" dt="2025-09-22T14:35:14.736" v="20324" actId="20577"/>
        <pc:sldMkLst>
          <pc:docMk/>
          <pc:sldMk cId="3041963748" sldId="261"/>
        </pc:sldMkLst>
        <pc:spChg chg="add mod">
          <ac:chgData name="Hayleigh McAleese" userId="c9be79ec-54c6-48cb-9a31-2d28ac623940" providerId="ADAL" clId="{B7C49986-9957-4B9F-B01A-308F4B2EA362}" dt="2025-09-19T08:30:18.205" v="6814" actId="403"/>
          <ac:spMkLst>
            <pc:docMk/>
            <pc:sldMk cId="3041963748" sldId="261"/>
            <ac:spMk id="4" creationId="{FDC39BCD-C57E-3332-5FCD-69A57E37615D}"/>
          </ac:spMkLst>
        </pc:spChg>
        <pc:spChg chg="add mod">
          <ac:chgData name="Hayleigh McAleese" userId="c9be79ec-54c6-48cb-9a31-2d28ac623940" providerId="ADAL" clId="{B7C49986-9957-4B9F-B01A-308F4B2EA362}" dt="2025-09-22T14:35:14.736" v="20324" actId="20577"/>
          <ac:spMkLst>
            <pc:docMk/>
            <pc:sldMk cId="3041963748" sldId="261"/>
            <ac:spMk id="5" creationId="{DEABC698-40BE-B612-E981-A6B4A36A04E6}"/>
          </ac:spMkLst>
        </pc:spChg>
        <pc:spChg chg="add mod">
          <ac:chgData name="Hayleigh McAleese" userId="c9be79ec-54c6-48cb-9a31-2d28ac623940" providerId="ADAL" clId="{B7C49986-9957-4B9F-B01A-308F4B2EA362}" dt="2025-09-19T09:38:29.041" v="10037" actId="207"/>
          <ac:spMkLst>
            <pc:docMk/>
            <pc:sldMk cId="3041963748" sldId="261"/>
            <ac:spMk id="6" creationId="{730D8DCA-68F4-11C1-F7D5-DAC87FBACDD3}"/>
          </ac:spMkLst>
        </pc:spChg>
        <pc:spChg chg="add mod">
          <ac:chgData name="Hayleigh McAleese" userId="c9be79ec-54c6-48cb-9a31-2d28ac623940" providerId="ADAL" clId="{B7C49986-9957-4B9F-B01A-308F4B2EA362}" dt="2025-09-19T08:30:49.081" v="6827" actId="2711"/>
          <ac:spMkLst>
            <pc:docMk/>
            <pc:sldMk cId="3041963748" sldId="261"/>
            <ac:spMk id="7" creationId="{E897BC43-45E9-63EC-A8C0-E6F9C4DE6B9B}"/>
          </ac:spMkLst>
        </pc:spChg>
        <pc:spChg chg="add mod">
          <ac:chgData name="Hayleigh McAleese" userId="c9be79ec-54c6-48cb-9a31-2d28ac623940" providerId="ADAL" clId="{B7C49986-9957-4B9F-B01A-308F4B2EA362}" dt="2025-09-19T14:56:05.587" v="12345" actId="207"/>
          <ac:spMkLst>
            <pc:docMk/>
            <pc:sldMk cId="3041963748" sldId="261"/>
            <ac:spMk id="8" creationId="{7C240D3B-ABA7-8844-8C1E-DD2143018B7A}"/>
          </ac:spMkLst>
        </pc:spChg>
        <pc:spChg chg="add mod">
          <ac:chgData name="Hayleigh McAleese" userId="c9be79ec-54c6-48cb-9a31-2d28ac623940" providerId="ADAL" clId="{B7C49986-9957-4B9F-B01A-308F4B2EA362}" dt="2025-09-19T08:56:03.952" v="8699" actId="404"/>
          <ac:spMkLst>
            <pc:docMk/>
            <pc:sldMk cId="3041963748" sldId="261"/>
            <ac:spMk id="9" creationId="{37CEF412-1D98-20D7-A58F-A56BDFC60AEF}"/>
          </ac:spMkLst>
        </pc:spChg>
        <pc:spChg chg="add mod">
          <ac:chgData name="Hayleigh McAleese" userId="c9be79ec-54c6-48cb-9a31-2d28ac623940" providerId="ADAL" clId="{B7C49986-9957-4B9F-B01A-308F4B2EA362}" dt="2025-09-19T09:34:47.479" v="10008" actId="20577"/>
          <ac:spMkLst>
            <pc:docMk/>
            <pc:sldMk cId="3041963748" sldId="261"/>
            <ac:spMk id="10" creationId="{EA254E3A-3409-8A95-CEF4-E524CB42B1BC}"/>
          </ac:spMkLst>
        </pc:spChg>
        <pc:spChg chg="add mod">
          <ac:chgData name="Hayleigh McAleese" userId="c9be79ec-54c6-48cb-9a31-2d28ac623940" providerId="ADAL" clId="{B7C49986-9957-4B9F-B01A-308F4B2EA362}" dt="2025-09-19T09:12:38.177" v="9354" actId="14100"/>
          <ac:spMkLst>
            <pc:docMk/>
            <pc:sldMk cId="3041963748" sldId="261"/>
            <ac:spMk id="11" creationId="{64F44A27-8250-522E-BB80-5EBCCB0A177C}"/>
          </ac:spMkLst>
        </pc:spChg>
        <pc:spChg chg="add mod">
          <ac:chgData name="Hayleigh McAleese" userId="c9be79ec-54c6-48cb-9a31-2d28ac623940" providerId="ADAL" clId="{B7C49986-9957-4B9F-B01A-308F4B2EA362}" dt="2025-09-19T09:13:41.629" v="9359" actId="14100"/>
          <ac:spMkLst>
            <pc:docMk/>
            <pc:sldMk cId="3041963748" sldId="261"/>
            <ac:spMk id="12" creationId="{8D53CD6D-6B7C-BDA0-CC8A-65384CF1AE99}"/>
          </ac:spMkLst>
        </pc:spChg>
        <pc:spChg chg="add mod">
          <ac:chgData name="Hayleigh McAleese" userId="c9be79ec-54c6-48cb-9a31-2d28ac623940" providerId="ADAL" clId="{B7C49986-9957-4B9F-B01A-308F4B2EA362}" dt="2025-09-19T09:14:37.553" v="9362" actId="14100"/>
          <ac:spMkLst>
            <pc:docMk/>
            <pc:sldMk cId="3041963748" sldId="261"/>
            <ac:spMk id="13" creationId="{85EF0EA4-324A-6868-D195-57AF62FBB230}"/>
          </ac:spMkLst>
        </pc:spChg>
        <pc:spChg chg="add mod">
          <ac:chgData name="Hayleigh McAleese" userId="c9be79ec-54c6-48cb-9a31-2d28ac623940" providerId="ADAL" clId="{B7C49986-9957-4B9F-B01A-308F4B2EA362}" dt="2025-09-19T09:15:30.540" v="9366" actId="14100"/>
          <ac:spMkLst>
            <pc:docMk/>
            <pc:sldMk cId="3041963748" sldId="261"/>
            <ac:spMk id="14" creationId="{78449EF2-313F-B1CC-6F2A-862276838FC7}"/>
          </ac:spMkLst>
        </pc:spChg>
        <pc:spChg chg="add mod">
          <ac:chgData name="Hayleigh McAleese" userId="c9be79ec-54c6-48cb-9a31-2d28ac623940" providerId="ADAL" clId="{B7C49986-9957-4B9F-B01A-308F4B2EA362}" dt="2025-09-19T09:16:25.066" v="9389" actId="1035"/>
          <ac:spMkLst>
            <pc:docMk/>
            <pc:sldMk cId="3041963748" sldId="261"/>
            <ac:spMk id="15" creationId="{16E78F4A-7FF4-76BE-E60F-A8123B502263}"/>
          </ac:spMkLst>
        </pc:spChg>
        <pc:spChg chg="add mod">
          <ac:chgData name="Hayleigh McAleese" userId="c9be79ec-54c6-48cb-9a31-2d28ac623940" providerId="ADAL" clId="{B7C49986-9957-4B9F-B01A-308F4B2EA362}" dt="2025-09-19T09:34:51.520" v="10012" actId="20577"/>
          <ac:spMkLst>
            <pc:docMk/>
            <pc:sldMk cId="3041963748" sldId="261"/>
            <ac:spMk id="16" creationId="{81442113-4567-7DAE-F541-FFB045E93CF5}"/>
          </ac:spMkLst>
        </pc:spChg>
        <pc:spChg chg="add mod">
          <ac:chgData name="Hayleigh McAleese" userId="c9be79ec-54c6-48cb-9a31-2d28ac623940" providerId="ADAL" clId="{B7C49986-9957-4B9F-B01A-308F4B2EA362}" dt="2025-09-19T15:22:03.987" v="12849" actId="1035"/>
          <ac:spMkLst>
            <pc:docMk/>
            <pc:sldMk cId="3041963748" sldId="261"/>
            <ac:spMk id="17" creationId="{C943C8A9-FAC9-74FA-2154-83E6691FFCDF}"/>
          </ac:spMkLst>
        </pc:spChg>
        <pc:spChg chg="add mod">
          <ac:chgData name="Hayleigh McAleese" userId="c9be79ec-54c6-48cb-9a31-2d28ac623940" providerId="ADAL" clId="{B7C49986-9957-4B9F-B01A-308F4B2EA362}" dt="2025-09-19T15:22:21.758" v="12875" actId="1038"/>
          <ac:spMkLst>
            <pc:docMk/>
            <pc:sldMk cId="3041963748" sldId="261"/>
            <ac:spMk id="18" creationId="{7F288BC0-0646-9337-D5F4-BA0EB07207BB}"/>
          </ac:spMkLst>
        </pc:spChg>
        <pc:spChg chg="add mod">
          <ac:chgData name="Hayleigh McAleese" userId="c9be79ec-54c6-48cb-9a31-2d28ac623940" providerId="ADAL" clId="{B7C49986-9957-4B9F-B01A-308F4B2EA362}" dt="2025-09-19T15:22:13.526" v="12869" actId="1037"/>
          <ac:spMkLst>
            <pc:docMk/>
            <pc:sldMk cId="3041963748" sldId="261"/>
            <ac:spMk id="19" creationId="{A92685E6-F43E-8AF8-C2FA-630085675D7A}"/>
          </ac:spMkLst>
        </pc:spChg>
        <pc:spChg chg="add mod">
          <ac:chgData name="Hayleigh McAleese" userId="c9be79ec-54c6-48cb-9a31-2d28ac623940" providerId="ADAL" clId="{B7C49986-9957-4B9F-B01A-308F4B2EA362}" dt="2025-09-19T15:22:08.421" v="12864" actId="1038"/>
          <ac:spMkLst>
            <pc:docMk/>
            <pc:sldMk cId="3041963748" sldId="261"/>
            <ac:spMk id="20" creationId="{4C557C37-542F-7B4B-8F07-81135994D316}"/>
          </ac:spMkLst>
        </pc:spChg>
        <pc:spChg chg="add mod">
          <ac:chgData name="Hayleigh McAleese" userId="c9be79ec-54c6-48cb-9a31-2d28ac623940" providerId="ADAL" clId="{B7C49986-9957-4B9F-B01A-308F4B2EA362}" dt="2025-09-19T09:38:39.963" v="10038" actId="207"/>
          <ac:spMkLst>
            <pc:docMk/>
            <pc:sldMk cId="3041963748" sldId="261"/>
            <ac:spMk id="21" creationId="{D89416E8-AAB2-CA05-D780-F0E16DA62ACE}"/>
          </ac:spMkLst>
        </pc:spChg>
        <pc:spChg chg="add mod">
          <ac:chgData name="Hayleigh McAleese" userId="c9be79ec-54c6-48cb-9a31-2d28ac623940" providerId="ADAL" clId="{B7C49986-9957-4B9F-B01A-308F4B2EA362}" dt="2025-09-19T09:40:10.146" v="10107" actId="403"/>
          <ac:spMkLst>
            <pc:docMk/>
            <pc:sldMk cId="3041963748" sldId="261"/>
            <ac:spMk id="22" creationId="{2B1303D9-20D4-0049-41E9-64873C000772}"/>
          </ac:spMkLst>
        </pc:spChg>
        <pc:spChg chg="add mod">
          <ac:chgData name="Hayleigh McAleese" userId="c9be79ec-54c6-48cb-9a31-2d28ac623940" providerId="ADAL" clId="{B7C49986-9957-4B9F-B01A-308F4B2EA362}" dt="2025-09-19T09:44:19.734" v="10415" actId="20577"/>
          <ac:spMkLst>
            <pc:docMk/>
            <pc:sldMk cId="3041963748" sldId="261"/>
            <ac:spMk id="23" creationId="{572876E6-B986-BE72-4E5A-A927427C92BD}"/>
          </ac:spMkLst>
        </pc:spChg>
        <pc:spChg chg="add mod">
          <ac:chgData name="Hayleigh McAleese" userId="c9be79ec-54c6-48cb-9a31-2d28ac623940" providerId="ADAL" clId="{B7C49986-9957-4B9F-B01A-308F4B2EA362}" dt="2025-09-19T15:20:45.454" v="12782" actId="1035"/>
          <ac:spMkLst>
            <pc:docMk/>
            <pc:sldMk cId="3041963748" sldId="261"/>
            <ac:spMk id="24" creationId="{F20547DB-45F1-0E65-0BFA-6A8F6044EEFC}"/>
          </ac:spMkLst>
        </pc:spChg>
        <pc:spChg chg="add mod">
          <ac:chgData name="Hayleigh McAleese" userId="c9be79ec-54c6-48cb-9a31-2d28ac623940" providerId="ADAL" clId="{B7C49986-9957-4B9F-B01A-308F4B2EA362}" dt="2025-09-19T15:20:37.224" v="12779" actId="1035"/>
          <ac:spMkLst>
            <pc:docMk/>
            <pc:sldMk cId="3041963748" sldId="261"/>
            <ac:spMk id="27" creationId="{F686D8E3-99B2-895B-5199-189330552D14}"/>
          </ac:spMkLst>
        </pc:spChg>
        <pc:spChg chg="add mod">
          <ac:chgData name="Hayleigh McAleese" userId="c9be79ec-54c6-48cb-9a31-2d28ac623940" providerId="ADAL" clId="{B7C49986-9957-4B9F-B01A-308F4B2EA362}" dt="2025-09-19T15:20:37.224" v="12779" actId="1035"/>
          <ac:spMkLst>
            <pc:docMk/>
            <pc:sldMk cId="3041963748" sldId="261"/>
            <ac:spMk id="28" creationId="{0AAF349D-845D-F892-48AE-7E26F336E838}"/>
          </ac:spMkLst>
        </pc:spChg>
        <pc:spChg chg="add mod">
          <ac:chgData name="Hayleigh McAleese" userId="c9be79ec-54c6-48cb-9a31-2d28ac623940" providerId="ADAL" clId="{B7C49986-9957-4B9F-B01A-308F4B2EA362}" dt="2025-09-19T15:20:37.224" v="12779" actId="1035"/>
          <ac:spMkLst>
            <pc:docMk/>
            <pc:sldMk cId="3041963748" sldId="261"/>
            <ac:spMk id="29" creationId="{94EA34C0-CA3D-8C6D-5CA0-B226662D267E}"/>
          </ac:spMkLst>
        </pc:spChg>
        <pc:spChg chg="add mod">
          <ac:chgData name="Hayleigh McAleese" userId="c9be79ec-54c6-48cb-9a31-2d28ac623940" providerId="ADAL" clId="{B7C49986-9957-4B9F-B01A-308F4B2EA362}" dt="2025-09-19T15:20:37.224" v="12779" actId="1035"/>
          <ac:spMkLst>
            <pc:docMk/>
            <pc:sldMk cId="3041963748" sldId="261"/>
            <ac:spMk id="30" creationId="{FCE70E60-F363-1381-E9DB-EB8E62C918DC}"/>
          </ac:spMkLst>
        </pc:spChg>
        <pc:spChg chg="add mod">
          <ac:chgData name="Hayleigh McAleese" userId="c9be79ec-54c6-48cb-9a31-2d28ac623940" providerId="ADAL" clId="{B7C49986-9957-4B9F-B01A-308F4B2EA362}" dt="2025-09-19T15:20:37.224" v="12779" actId="1035"/>
          <ac:spMkLst>
            <pc:docMk/>
            <pc:sldMk cId="3041963748" sldId="261"/>
            <ac:spMk id="31" creationId="{03A1696D-C587-875B-AC41-0B032C2C7908}"/>
          </ac:spMkLst>
        </pc:spChg>
        <pc:spChg chg="add mod">
          <ac:chgData name="Hayleigh McAleese" userId="c9be79ec-54c6-48cb-9a31-2d28ac623940" providerId="ADAL" clId="{B7C49986-9957-4B9F-B01A-308F4B2EA362}" dt="2025-09-19T15:20:37.224" v="12779" actId="1035"/>
          <ac:spMkLst>
            <pc:docMk/>
            <pc:sldMk cId="3041963748" sldId="261"/>
            <ac:spMk id="32" creationId="{F68D001D-7FE5-F723-7D26-55752A962B23}"/>
          </ac:spMkLst>
        </pc:spChg>
        <pc:spChg chg="add mod">
          <ac:chgData name="Hayleigh McAleese" userId="c9be79ec-54c6-48cb-9a31-2d28ac623940" providerId="ADAL" clId="{B7C49986-9957-4B9F-B01A-308F4B2EA362}" dt="2025-09-19T15:20:37.224" v="12779" actId="1035"/>
          <ac:spMkLst>
            <pc:docMk/>
            <pc:sldMk cId="3041963748" sldId="261"/>
            <ac:spMk id="33" creationId="{D1C8E15B-523D-5389-2FF0-E4FE45487CAD}"/>
          </ac:spMkLst>
        </pc:spChg>
        <pc:spChg chg="add mod">
          <ac:chgData name="Hayleigh McAleese" userId="c9be79ec-54c6-48cb-9a31-2d28ac623940" providerId="ADAL" clId="{B7C49986-9957-4B9F-B01A-308F4B2EA362}" dt="2025-09-19T15:21:34.830" v="12827" actId="20577"/>
          <ac:spMkLst>
            <pc:docMk/>
            <pc:sldMk cId="3041963748" sldId="261"/>
            <ac:spMk id="54" creationId="{EDA09C56-64B2-05AF-0095-4B2654D51173}"/>
          </ac:spMkLst>
        </pc:spChg>
        <pc:spChg chg="add mod">
          <ac:chgData name="Hayleigh McAleese" userId="c9be79ec-54c6-48cb-9a31-2d28ac623940" providerId="ADAL" clId="{B7C49986-9957-4B9F-B01A-308F4B2EA362}" dt="2025-09-19T14:56:29.945" v="12346" actId="207"/>
          <ac:spMkLst>
            <pc:docMk/>
            <pc:sldMk cId="3041963748" sldId="261"/>
            <ac:spMk id="57" creationId="{005B36DC-7D63-1EBB-DD57-21EFED63C3C1}"/>
          </ac:spMkLst>
        </pc:spChg>
        <pc:spChg chg="add mod">
          <ac:chgData name="Hayleigh McAleese" userId="c9be79ec-54c6-48cb-9a31-2d28ac623940" providerId="ADAL" clId="{B7C49986-9957-4B9F-B01A-308F4B2EA362}" dt="2025-09-19T14:56:29.945" v="12346" actId="207"/>
          <ac:spMkLst>
            <pc:docMk/>
            <pc:sldMk cId="3041963748" sldId="261"/>
            <ac:spMk id="58" creationId="{A0F6A038-BEF3-5267-3B33-73B27F298674}"/>
          </ac:spMkLst>
        </pc:spChg>
        <pc:grpChg chg="add mod">
          <ac:chgData name="Hayleigh McAleese" userId="c9be79ec-54c6-48cb-9a31-2d28ac623940" providerId="ADAL" clId="{B7C49986-9957-4B9F-B01A-308F4B2EA362}" dt="2025-09-19T14:56:29.945" v="12346" actId="207"/>
          <ac:grpSpMkLst>
            <pc:docMk/>
            <pc:sldMk cId="3041963748" sldId="261"/>
            <ac:grpSpMk id="59" creationId="{B3839B1F-C35F-CEF1-3E10-36D866815D6D}"/>
          </ac:grpSpMkLst>
        </pc:grpChg>
        <pc:picChg chg="add mod">
          <ac:chgData name="Hayleigh McAleese" userId="c9be79ec-54c6-48cb-9a31-2d28ac623940" providerId="ADAL" clId="{B7C49986-9957-4B9F-B01A-308F4B2EA362}" dt="2025-09-19T15:21:56.039" v="12839" actId="1038"/>
          <ac:picMkLst>
            <pc:docMk/>
            <pc:sldMk cId="3041963748" sldId="261"/>
            <ac:picMk id="3" creationId="{B21A43EC-0432-BD4B-16A6-19B0445BE8D2}"/>
          </ac:picMkLst>
        </pc:picChg>
        <pc:cxnChg chg="add mod">
          <ac:chgData name="Hayleigh McAleese" userId="c9be79ec-54c6-48cb-9a31-2d28ac623940" providerId="ADAL" clId="{B7C49986-9957-4B9F-B01A-308F4B2EA362}" dt="2025-09-19T10:30:14.471" v="11465" actId="1035"/>
          <ac:cxnSpMkLst>
            <pc:docMk/>
            <pc:sldMk cId="3041963748" sldId="261"/>
            <ac:cxnSpMk id="26" creationId="{2E895A4D-F593-A7F7-80A2-2A97CFDD2AAD}"/>
          </ac:cxnSpMkLst>
        </pc:cxnChg>
        <pc:cxnChg chg="add mod">
          <ac:chgData name="Hayleigh McAleese" userId="c9be79ec-54c6-48cb-9a31-2d28ac623940" providerId="ADAL" clId="{B7C49986-9957-4B9F-B01A-308F4B2EA362}" dt="2025-09-19T15:20:37.224" v="12779" actId="1035"/>
          <ac:cxnSpMkLst>
            <pc:docMk/>
            <pc:sldMk cId="3041963748" sldId="261"/>
            <ac:cxnSpMk id="35" creationId="{2B2C7D4D-1E26-5515-2EDB-7F6F15634F86}"/>
          </ac:cxnSpMkLst>
        </pc:cxnChg>
        <pc:cxnChg chg="add mod">
          <ac:chgData name="Hayleigh McAleese" userId="c9be79ec-54c6-48cb-9a31-2d28ac623940" providerId="ADAL" clId="{B7C49986-9957-4B9F-B01A-308F4B2EA362}" dt="2025-09-19T10:23:26.297" v="11161" actId="555"/>
          <ac:cxnSpMkLst>
            <pc:docMk/>
            <pc:sldMk cId="3041963748" sldId="261"/>
            <ac:cxnSpMk id="39" creationId="{80F113F9-D66D-B5AC-1106-BBDFF8B045DA}"/>
          </ac:cxnSpMkLst>
        </pc:cxnChg>
        <pc:cxnChg chg="add mod">
          <ac:chgData name="Hayleigh McAleese" userId="c9be79ec-54c6-48cb-9a31-2d28ac623940" providerId="ADAL" clId="{B7C49986-9957-4B9F-B01A-308F4B2EA362}" dt="2025-09-19T10:24:14.787" v="11202" actId="1035"/>
          <ac:cxnSpMkLst>
            <pc:docMk/>
            <pc:sldMk cId="3041963748" sldId="261"/>
            <ac:cxnSpMk id="47" creationId="{00000664-6637-45EF-3B5D-1D7EE1DC3BD1}"/>
          </ac:cxnSpMkLst>
        </pc:cxnChg>
        <pc:cxnChg chg="add mod">
          <ac:chgData name="Hayleigh McAleese" userId="c9be79ec-54c6-48cb-9a31-2d28ac623940" providerId="ADAL" clId="{B7C49986-9957-4B9F-B01A-308F4B2EA362}" dt="2025-09-19T10:23:13.494" v="11160" actId="408"/>
          <ac:cxnSpMkLst>
            <pc:docMk/>
            <pc:sldMk cId="3041963748" sldId="261"/>
            <ac:cxnSpMk id="49" creationId="{E39A4EEC-4379-4FC1-D13D-44790DC2D280}"/>
          </ac:cxnSpMkLst>
        </pc:cxnChg>
        <pc:cxnChg chg="add mod">
          <ac:chgData name="Hayleigh McAleese" userId="c9be79ec-54c6-48cb-9a31-2d28ac623940" providerId="ADAL" clId="{B7C49986-9957-4B9F-B01A-308F4B2EA362}" dt="2025-09-19T10:23:13.494" v="11160" actId="408"/>
          <ac:cxnSpMkLst>
            <pc:docMk/>
            <pc:sldMk cId="3041963748" sldId="261"/>
            <ac:cxnSpMk id="50" creationId="{537DCA1A-A78B-B1C2-F40B-EF2B732FDCEE}"/>
          </ac:cxnSpMkLst>
        </pc:cxnChg>
        <pc:cxnChg chg="add mod">
          <ac:chgData name="Hayleigh McAleese" userId="c9be79ec-54c6-48cb-9a31-2d28ac623940" providerId="ADAL" clId="{B7C49986-9957-4B9F-B01A-308F4B2EA362}" dt="2025-09-19T10:23:13.494" v="11160" actId="408"/>
          <ac:cxnSpMkLst>
            <pc:docMk/>
            <pc:sldMk cId="3041963748" sldId="261"/>
            <ac:cxnSpMk id="51" creationId="{384A9786-7F7C-716D-5D08-424CDD9531C0}"/>
          </ac:cxnSpMkLst>
        </pc:cxnChg>
        <pc:cxnChg chg="add mod">
          <ac:chgData name="Hayleigh McAleese" userId="c9be79ec-54c6-48cb-9a31-2d28ac623940" providerId="ADAL" clId="{B7C49986-9957-4B9F-B01A-308F4B2EA362}" dt="2025-09-19T10:29:27.258" v="11422" actId="1038"/>
          <ac:cxnSpMkLst>
            <pc:docMk/>
            <pc:sldMk cId="3041963748" sldId="261"/>
            <ac:cxnSpMk id="52" creationId="{2607EC94-6C1D-0B1E-BED7-B5F992C6B822}"/>
          </ac:cxnSpMkLst>
        </pc:cxnChg>
        <pc:cxnChg chg="add mod">
          <ac:chgData name="Hayleigh McAleese" userId="c9be79ec-54c6-48cb-9a31-2d28ac623940" providerId="ADAL" clId="{B7C49986-9957-4B9F-B01A-308F4B2EA362}" dt="2025-09-19T10:30:57.247" v="11469" actId="693"/>
          <ac:cxnSpMkLst>
            <pc:docMk/>
            <pc:sldMk cId="3041963748" sldId="261"/>
            <ac:cxnSpMk id="55" creationId="{4911A841-7A1A-3BC0-BD26-FE7FE0C6D516}"/>
          </ac:cxnSpMkLst>
        </pc:cxnChg>
      </pc:sldChg>
      <pc:sldChg chg="addSp delSp modSp new mod">
        <pc:chgData name="Hayleigh McAleese" userId="c9be79ec-54c6-48cb-9a31-2d28ac623940" providerId="ADAL" clId="{B7C49986-9957-4B9F-B01A-308F4B2EA362}" dt="2025-09-22T14:35:33.081" v="20343" actId="20577"/>
        <pc:sldMkLst>
          <pc:docMk/>
          <pc:sldMk cId="1323922450" sldId="262"/>
        </pc:sldMkLst>
        <pc:spChg chg="add mod">
          <ac:chgData name="Hayleigh McAleese" userId="c9be79ec-54c6-48cb-9a31-2d28ac623940" providerId="ADAL" clId="{B7C49986-9957-4B9F-B01A-308F4B2EA362}" dt="2025-09-19T15:07:49.411" v="12509" actId="1035"/>
          <ac:spMkLst>
            <pc:docMk/>
            <pc:sldMk cId="1323922450" sldId="262"/>
            <ac:spMk id="2" creationId="{BF1AE037-9277-B623-F0EA-CBC45664FBBA}"/>
          </ac:spMkLst>
        </pc:spChg>
        <pc:spChg chg="add mod">
          <ac:chgData name="Hayleigh McAleese" userId="c9be79ec-54c6-48cb-9a31-2d28ac623940" providerId="ADAL" clId="{B7C49986-9957-4B9F-B01A-308F4B2EA362}" dt="2025-09-22T14:35:33.081" v="20343" actId="20577"/>
          <ac:spMkLst>
            <pc:docMk/>
            <pc:sldMk cId="1323922450" sldId="262"/>
            <ac:spMk id="3" creationId="{ED789A84-9F44-76EB-7682-D5F6EA33CA75}"/>
          </ac:spMkLst>
        </pc:spChg>
        <pc:spChg chg="add mod">
          <ac:chgData name="Hayleigh McAleese" userId="c9be79ec-54c6-48cb-9a31-2d28ac623940" providerId="ADAL" clId="{B7C49986-9957-4B9F-B01A-308F4B2EA362}" dt="2025-09-19T16:51:51.528" v="16637" actId="207"/>
          <ac:spMkLst>
            <pc:docMk/>
            <pc:sldMk cId="1323922450" sldId="262"/>
            <ac:spMk id="4" creationId="{8AF12ED1-07C8-B079-5B2B-65F13784C1B8}"/>
          </ac:spMkLst>
        </pc:spChg>
        <pc:spChg chg="add mod">
          <ac:chgData name="Hayleigh McAleese" userId="c9be79ec-54c6-48cb-9a31-2d28ac623940" providerId="ADAL" clId="{B7C49986-9957-4B9F-B01A-308F4B2EA362}" dt="2025-09-19T16:52:18.535" v="16639" actId="6549"/>
          <ac:spMkLst>
            <pc:docMk/>
            <pc:sldMk cId="1323922450" sldId="262"/>
            <ac:spMk id="25" creationId="{90BC3FFB-046C-881A-81A7-1C05BBB844CF}"/>
          </ac:spMkLst>
        </pc:spChg>
        <pc:spChg chg="add mod">
          <ac:chgData name="Hayleigh McAleese" userId="c9be79ec-54c6-48cb-9a31-2d28ac623940" providerId="ADAL" clId="{B7C49986-9957-4B9F-B01A-308F4B2EA362}" dt="2025-09-19T15:58:18.908" v="15108" actId="1582"/>
          <ac:spMkLst>
            <pc:docMk/>
            <pc:sldMk cId="1323922450" sldId="262"/>
            <ac:spMk id="26" creationId="{9FC55DEC-35CA-A5F2-0180-C3C3A470783A}"/>
          </ac:spMkLst>
        </pc:spChg>
        <pc:spChg chg="add mod">
          <ac:chgData name="Hayleigh McAleese" userId="c9be79ec-54c6-48cb-9a31-2d28ac623940" providerId="ADAL" clId="{B7C49986-9957-4B9F-B01A-308F4B2EA362}" dt="2025-09-19T16:51:51.528" v="16637" actId="207"/>
          <ac:spMkLst>
            <pc:docMk/>
            <pc:sldMk cId="1323922450" sldId="262"/>
            <ac:spMk id="27" creationId="{1E6CB7D5-E9BB-9940-B2F7-A40096FB7C59}"/>
          </ac:spMkLst>
        </pc:spChg>
        <pc:spChg chg="add mod">
          <ac:chgData name="Hayleigh McAleese" userId="c9be79ec-54c6-48cb-9a31-2d28ac623940" providerId="ADAL" clId="{B7C49986-9957-4B9F-B01A-308F4B2EA362}" dt="2025-09-19T16:51:51.528" v="16637" actId="207"/>
          <ac:spMkLst>
            <pc:docMk/>
            <pc:sldMk cId="1323922450" sldId="262"/>
            <ac:spMk id="28" creationId="{D88BBC7A-D8E9-F09B-745C-572ADF042629}"/>
          </ac:spMkLst>
        </pc:spChg>
        <pc:spChg chg="add mod">
          <ac:chgData name="Hayleigh McAleese" userId="c9be79ec-54c6-48cb-9a31-2d28ac623940" providerId="ADAL" clId="{B7C49986-9957-4B9F-B01A-308F4B2EA362}" dt="2025-09-19T16:51:51.528" v="16637" actId="207"/>
          <ac:spMkLst>
            <pc:docMk/>
            <pc:sldMk cId="1323922450" sldId="262"/>
            <ac:spMk id="29" creationId="{B214F050-F466-90B9-2716-343526BCD60A}"/>
          </ac:spMkLst>
        </pc:spChg>
        <pc:spChg chg="add mod">
          <ac:chgData name="Hayleigh McAleese" userId="c9be79ec-54c6-48cb-9a31-2d28ac623940" providerId="ADAL" clId="{B7C49986-9957-4B9F-B01A-308F4B2EA362}" dt="2025-09-19T16:51:51.528" v="16637" actId="207"/>
          <ac:spMkLst>
            <pc:docMk/>
            <pc:sldMk cId="1323922450" sldId="262"/>
            <ac:spMk id="30" creationId="{E7A424D0-4CCB-E7D4-2C87-25AA1AB99185}"/>
          </ac:spMkLst>
        </pc:spChg>
        <pc:spChg chg="add mod">
          <ac:chgData name="Hayleigh McAleese" userId="c9be79ec-54c6-48cb-9a31-2d28ac623940" providerId="ADAL" clId="{B7C49986-9957-4B9F-B01A-308F4B2EA362}" dt="2025-09-19T16:51:51.528" v="16637" actId="207"/>
          <ac:spMkLst>
            <pc:docMk/>
            <pc:sldMk cId="1323922450" sldId="262"/>
            <ac:spMk id="31" creationId="{57B845FA-BFAB-BF4B-E1A3-EFFCD3F393EC}"/>
          </ac:spMkLst>
        </pc:spChg>
        <pc:spChg chg="add mod">
          <ac:chgData name="Hayleigh McAleese" userId="c9be79ec-54c6-48cb-9a31-2d28ac623940" providerId="ADAL" clId="{B7C49986-9957-4B9F-B01A-308F4B2EA362}" dt="2025-09-19T18:13:28.527" v="18527" actId="20577"/>
          <ac:spMkLst>
            <pc:docMk/>
            <pc:sldMk cId="1323922450" sldId="262"/>
            <ac:spMk id="48" creationId="{F6516FC3-077A-803D-2006-7CD4A6356355}"/>
          </ac:spMkLst>
        </pc:spChg>
        <pc:spChg chg="add mod">
          <ac:chgData name="Hayleigh McAleese" userId="c9be79ec-54c6-48cb-9a31-2d28ac623940" providerId="ADAL" clId="{B7C49986-9957-4B9F-B01A-308F4B2EA362}" dt="2025-09-19T16:33:28.473" v="15778" actId="14100"/>
          <ac:spMkLst>
            <pc:docMk/>
            <pc:sldMk cId="1323922450" sldId="262"/>
            <ac:spMk id="53" creationId="{A708EFEA-2004-30DC-9512-6A923221BF76}"/>
          </ac:spMkLst>
        </pc:spChg>
        <pc:spChg chg="add mod">
          <ac:chgData name="Hayleigh McAleese" userId="c9be79ec-54c6-48cb-9a31-2d28ac623940" providerId="ADAL" clId="{B7C49986-9957-4B9F-B01A-308F4B2EA362}" dt="2025-09-19T16:35:17.535" v="15805" actId="122"/>
          <ac:spMkLst>
            <pc:docMk/>
            <pc:sldMk cId="1323922450" sldId="262"/>
            <ac:spMk id="54" creationId="{34B016FE-A159-FE6C-8A5E-22AFF0F3A8E7}"/>
          </ac:spMkLst>
        </pc:spChg>
        <pc:spChg chg="add mod ord">
          <ac:chgData name="Hayleigh McAleese" userId="c9be79ec-54c6-48cb-9a31-2d28ac623940" providerId="ADAL" clId="{B7C49986-9957-4B9F-B01A-308F4B2EA362}" dt="2025-09-19T16:50:21.953" v="16626" actId="167"/>
          <ac:spMkLst>
            <pc:docMk/>
            <pc:sldMk cId="1323922450" sldId="262"/>
            <ac:spMk id="55" creationId="{5512044E-E770-3BE4-7A10-55920F406D52}"/>
          </ac:spMkLst>
        </pc:spChg>
        <pc:spChg chg="add mod">
          <ac:chgData name="Hayleigh McAleese" userId="c9be79ec-54c6-48cb-9a31-2d28ac623940" providerId="ADAL" clId="{B7C49986-9957-4B9F-B01A-308F4B2EA362}" dt="2025-09-19T16:50:11.650" v="16625" actId="1582"/>
          <ac:spMkLst>
            <pc:docMk/>
            <pc:sldMk cId="1323922450" sldId="262"/>
            <ac:spMk id="56" creationId="{53CCDABB-E52D-1D1F-7426-043AF8B9A164}"/>
          </ac:spMkLst>
        </pc:spChg>
        <pc:spChg chg="add mod">
          <ac:chgData name="Hayleigh McAleese" userId="c9be79ec-54c6-48cb-9a31-2d28ac623940" providerId="ADAL" clId="{B7C49986-9957-4B9F-B01A-308F4B2EA362}" dt="2025-09-19T16:50:11.650" v="16625" actId="1582"/>
          <ac:spMkLst>
            <pc:docMk/>
            <pc:sldMk cId="1323922450" sldId="262"/>
            <ac:spMk id="57" creationId="{F7BA1211-92BA-3447-B2A7-95142412184F}"/>
          </ac:spMkLst>
        </pc:spChg>
        <pc:spChg chg="add mod">
          <ac:chgData name="Hayleigh McAleese" userId="c9be79ec-54c6-48cb-9a31-2d28ac623940" providerId="ADAL" clId="{B7C49986-9957-4B9F-B01A-308F4B2EA362}" dt="2025-09-19T16:50:11.650" v="16625" actId="1582"/>
          <ac:spMkLst>
            <pc:docMk/>
            <pc:sldMk cId="1323922450" sldId="262"/>
            <ac:spMk id="58" creationId="{4B5BFB3C-A40D-412D-10D2-4C7E2DC351C6}"/>
          </ac:spMkLst>
        </pc:spChg>
        <pc:spChg chg="add mod">
          <ac:chgData name="Hayleigh McAleese" userId="c9be79ec-54c6-48cb-9a31-2d28ac623940" providerId="ADAL" clId="{B7C49986-9957-4B9F-B01A-308F4B2EA362}" dt="2025-09-19T16:50:11.650" v="16625" actId="1582"/>
          <ac:spMkLst>
            <pc:docMk/>
            <pc:sldMk cId="1323922450" sldId="262"/>
            <ac:spMk id="59" creationId="{A765438C-8FF5-A6DB-1B62-4A9413B463FA}"/>
          </ac:spMkLst>
        </pc:spChg>
        <pc:spChg chg="add mod">
          <ac:chgData name="Hayleigh McAleese" userId="c9be79ec-54c6-48cb-9a31-2d28ac623940" providerId="ADAL" clId="{B7C49986-9957-4B9F-B01A-308F4B2EA362}" dt="2025-09-19T16:50:11.650" v="16625" actId="1582"/>
          <ac:spMkLst>
            <pc:docMk/>
            <pc:sldMk cId="1323922450" sldId="262"/>
            <ac:spMk id="60" creationId="{5F77FA62-E9C0-7093-1D74-7CBA799634EA}"/>
          </ac:spMkLst>
        </pc:spChg>
        <pc:spChg chg="add mod">
          <ac:chgData name="Hayleigh McAleese" userId="c9be79ec-54c6-48cb-9a31-2d28ac623940" providerId="ADAL" clId="{B7C49986-9957-4B9F-B01A-308F4B2EA362}" dt="2025-09-19T16:50:11.650" v="16625" actId="1582"/>
          <ac:spMkLst>
            <pc:docMk/>
            <pc:sldMk cId="1323922450" sldId="262"/>
            <ac:spMk id="61" creationId="{2AFD69AE-D776-ACC5-C8C5-A600CD6D8527}"/>
          </ac:spMkLst>
        </pc:spChg>
        <pc:spChg chg="add mod ord">
          <ac:chgData name="Hayleigh McAleese" userId="c9be79ec-54c6-48cb-9a31-2d28ac623940" providerId="ADAL" clId="{B7C49986-9957-4B9F-B01A-308F4B2EA362}" dt="2025-09-19T16:49:41.368" v="16622" actId="167"/>
          <ac:spMkLst>
            <pc:docMk/>
            <pc:sldMk cId="1323922450" sldId="262"/>
            <ac:spMk id="63" creationId="{07AA0F2A-1155-B1BE-B67F-B1E5EC0C6A20}"/>
          </ac:spMkLst>
        </pc:spChg>
        <pc:picChg chg="add mod">
          <ac:chgData name="Hayleigh McAleese" userId="c9be79ec-54c6-48cb-9a31-2d28ac623940" providerId="ADAL" clId="{B7C49986-9957-4B9F-B01A-308F4B2EA362}" dt="2025-09-19T16:33:31.404" v="15781" actId="1035"/>
          <ac:picMkLst>
            <pc:docMk/>
            <pc:sldMk cId="1323922450" sldId="262"/>
            <ac:picMk id="52" creationId="{D373BB0D-7532-F55F-9E71-2959D009A35D}"/>
          </ac:picMkLst>
        </pc:picChg>
        <pc:cxnChg chg="add mod">
          <ac:chgData name="Hayleigh McAleese" userId="c9be79ec-54c6-48cb-9a31-2d28ac623940" providerId="ADAL" clId="{B7C49986-9957-4B9F-B01A-308F4B2EA362}" dt="2025-09-19T16:50:37.946" v="16627"/>
          <ac:cxnSpMkLst>
            <pc:docMk/>
            <pc:sldMk cId="1323922450" sldId="262"/>
            <ac:cxnSpMk id="33" creationId="{4D2189AF-2F78-ACC9-C777-6B856C20D832}"/>
          </ac:cxnSpMkLst>
        </pc:cxnChg>
        <pc:cxnChg chg="add mod">
          <ac:chgData name="Hayleigh McAleese" userId="c9be79ec-54c6-48cb-9a31-2d28ac623940" providerId="ADAL" clId="{B7C49986-9957-4B9F-B01A-308F4B2EA362}" dt="2025-09-19T16:50:50.888" v="16628"/>
          <ac:cxnSpMkLst>
            <pc:docMk/>
            <pc:sldMk cId="1323922450" sldId="262"/>
            <ac:cxnSpMk id="35" creationId="{5920B059-76B1-D9EE-8D4A-06C3907BC3E6}"/>
          </ac:cxnSpMkLst>
        </pc:cxnChg>
        <pc:cxnChg chg="add mod">
          <ac:chgData name="Hayleigh McAleese" userId="c9be79ec-54c6-48cb-9a31-2d28ac623940" providerId="ADAL" clId="{B7C49986-9957-4B9F-B01A-308F4B2EA362}" dt="2025-09-19T16:50:50.888" v="16628"/>
          <ac:cxnSpMkLst>
            <pc:docMk/>
            <pc:sldMk cId="1323922450" sldId="262"/>
            <ac:cxnSpMk id="37" creationId="{8EF7D04C-3BE2-C7DB-2FC7-8D7589524FE3}"/>
          </ac:cxnSpMkLst>
        </pc:cxnChg>
        <pc:cxnChg chg="add mod">
          <ac:chgData name="Hayleigh McAleese" userId="c9be79ec-54c6-48cb-9a31-2d28ac623940" providerId="ADAL" clId="{B7C49986-9957-4B9F-B01A-308F4B2EA362}" dt="2025-09-19T16:50:50.888" v="16628"/>
          <ac:cxnSpMkLst>
            <pc:docMk/>
            <pc:sldMk cId="1323922450" sldId="262"/>
            <ac:cxnSpMk id="41" creationId="{003C526F-14C7-2332-2319-75D346E2303A}"/>
          </ac:cxnSpMkLst>
        </pc:cxnChg>
        <pc:cxnChg chg="add mod">
          <ac:chgData name="Hayleigh McAleese" userId="c9be79ec-54c6-48cb-9a31-2d28ac623940" providerId="ADAL" clId="{B7C49986-9957-4B9F-B01A-308F4B2EA362}" dt="2025-09-19T16:50:50.888" v="16628"/>
          <ac:cxnSpMkLst>
            <pc:docMk/>
            <pc:sldMk cId="1323922450" sldId="262"/>
            <ac:cxnSpMk id="43" creationId="{CE5A9E58-3F00-191C-9A25-A2D491F4551A}"/>
          </ac:cxnSpMkLst>
        </pc:cxnChg>
      </pc:sldChg>
      <pc:sldChg chg="addSp delSp modSp new del mod">
        <pc:chgData name="Hayleigh McAleese" userId="c9be79ec-54c6-48cb-9a31-2d28ac623940" providerId="ADAL" clId="{B7C49986-9957-4B9F-B01A-308F4B2EA362}" dt="2025-09-19T14:17:49.614" v="12329" actId="47"/>
        <pc:sldMkLst>
          <pc:docMk/>
          <pc:sldMk cId="2946935632" sldId="262"/>
        </pc:sldMkLst>
      </pc:sldChg>
      <pc:sldChg chg="addSp delSp modSp new mod">
        <pc:chgData name="Hayleigh McAleese" userId="c9be79ec-54c6-48cb-9a31-2d28ac623940" providerId="ADAL" clId="{B7C49986-9957-4B9F-B01A-308F4B2EA362}" dt="2025-09-22T14:35:38.734" v="20351" actId="20577"/>
        <pc:sldMkLst>
          <pc:docMk/>
          <pc:sldMk cId="19613736" sldId="263"/>
        </pc:sldMkLst>
        <pc:spChg chg="add mod">
          <ac:chgData name="Hayleigh McAleese" userId="c9be79ec-54c6-48cb-9a31-2d28ac623940" providerId="ADAL" clId="{B7C49986-9957-4B9F-B01A-308F4B2EA362}" dt="2025-09-22T14:35:38.734" v="20351" actId="20577"/>
          <ac:spMkLst>
            <pc:docMk/>
            <pc:sldMk cId="19613736" sldId="263"/>
            <ac:spMk id="4" creationId="{C7100B02-7D4D-A73E-2204-C4DAF799F4A2}"/>
          </ac:spMkLst>
        </pc:spChg>
        <pc:spChg chg="add mod">
          <ac:chgData name="Hayleigh McAleese" userId="c9be79ec-54c6-48cb-9a31-2d28ac623940" providerId="ADAL" clId="{B7C49986-9957-4B9F-B01A-308F4B2EA362}" dt="2025-09-19T18:06:39.470" v="18186" actId="6549"/>
          <ac:spMkLst>
            <pc:docMk/>
            <pc:sldMk cId="19613736" sldId="263"/>
            <ac:spMk id="6" creationId="{655AFEEE-1304-CF8B-1D57-7C13EF9801F6}"/>
          </ac:spMkLst>
        </pc:spChg>
        <pc:spChg chg="add mod">
          <ac:chgData name="Hayleigh McAleese" userId="c9be79ec-54c6-48cb-9a31-2d28ac623940" providerId="ADAL" clId="{B7C49986-9957-4B9F-B01A-308F4B2EA362}" dt="2025-09-19T17:18:21.782" v="16914" actId="1076"/>
          <ac:spMkLst>
            <pc:docMk/>
            <pc:sldMk cId="19613736" sldId="263"/>
            <ac:spMk id="13" creationId="{CE025AEF-FD21-DFA4-FB95-6C0DF42CD183}"/>
          </ac:spMkLst>
        </pc:spChg>
        <pc:spChg chg="add mod">
          <ac:chgData name="Hayleigh McAleese" userId="c9be79ec-54c6-48cb-9a31-2d28ac623940" providerId="ADAL" clId="{B7C49986-9957-4B9F-B01A-308F4B2EA362}" dt="2025-09-19T19:02:43.899" v="20188" actId="1036"/>
          <ac:spMkLst>
            <pc:docMk/>
            <pc:sldMk cId="19613736" sldId="263"/>
            <ac:spMk id="16" creationId="{22AAD68A-A702-4668-2DFC-39DC1351773D}"/>
          </ac:spMkLst>
        </pc:spChg>
        <pc:spChg chg="add mod">
          <ac:chgData name="Hayleigh McAleese" userId="c9be79ec-54c6-48cb-9a31-2d28ac623940" providerId="ADAL" clId="{B7C49986-9957-4B9F-B01A-308F4B2EA362}" dt="2025-09-19T19:02:43.899" v="20188" actId="1036"/>
          <ac:spMkLst>
            <pc:docMk/>
            <pc:sldMk cId="19613736" sldId="263"/>
            <ac:spMk id="18" creationId="{E82A4A3A-0BA3-C61C-8F39-D6AD3703F372}"/>
          </ac:spMkLst>
        </pc:spChg>
        <pc:spChg chg="add mod">
          <ac:chgData name="Hayleigh McAleese" userId="c9be79ec-54c6-48cb-9a31-2d28ac623940" providerId="ADAL" clId="{B7C49986-9957-4B9F-B01A-308F4B2EA362}" dt="2025-09-19T19:02:43.899" v="20188" actId="1036"/>
          <ac:spMkLst>
            <pc:docMk/>
            <pc:sldMk cId="19613736" sldId="263"/>
            <ac:spMk id="19" creationId="{9C2BF109-8DC7-88DA-969B-AD1396529B5B}"/>
          </ac:spMkLst>
        </pc:spChg>
        <pc:spChg chg="add mod">
          <ac:chgData name="Hayleigh McAleese" userId="c9be79ec-54c6-48cb-9a31-2d28ac623940" providerId="ADAL" clId="{B7C49986-9957-4B9F-B01A-308F4B2EA362}" dt="2025-09-19T19:02:43.899" v="20188" actId="1036"/>
          <ac:spMkLst>
            <pc:docMk/>
            <pc:sldMk cId="19613736" sldId="263"/>
            <ac:spMk id="20" creationId="{9600F702-B3F0-4BEF-326D-7D6DBD67652D}"/>
          </ac:spMkLst>
        </pc:spChg>
        <pc:spChg chg="add mod">
          <ac:chgData name="Hayleigh McAleese" userId="c9be79ec-54c6-48cb-9a31-2d28ac623940" providerId="ADAL" clId="{B7C49986-9957-4B9F-B01A-308F4B2EA362}" dt="2025-09-19T19:02:43.899" v="20188" actId="1036"/>
          <ac:spMkLst>
            <pc:docMk/>
            <pc:sldMk cId="19613736" sldId="263"/>
            <ac:spMk id="21" creationId="{A2B4AAAD-8F45-7B84-7990-D2859E06D2F0}"/>
          </ac:spMkLst>
        </pc:spChg>
        <pc:spChg chg="add mod">
          <ac:chgData name="Hayleigh McAleese" userId="c9be79ec-54c6-48cb-9a31-2d28ac623940" providerId="ADAL" clId="{B7C49986-9957-4B9F-B01A-308F4B2EA362}" dt="2025-09-19T19:02:43.899" v="20188" actId="1036"/>
          <ac:spMkLst>
            <pc:docMk/>
            <pc:sldMk cId="19613736" sldId="263"/>
            <ac:spMk id="22" creationId="{A95A858F-6093-6831-2DA8-98095C22F28C}"/>
          </ac:spMkLst>
        </pc:spChg>
        <pc:spChg chg="add mod">
          <ac:chgData name="Hayleigh McAleese" userId="c9be79ec-54c6-48cb-9a31-2d28ac623940" providerId="ADAL" clId="{B7C49986-9957-4B9F-B01A-308F4B2EA362}" dt="2025-09-19T17:35:42.015" v="17322" actId="12789"/>
          <ac:spMkLst>
            <pc:docMk/>
            <pc:sldMk cId="19613736" sldId="263"/>
            <ac:spMk id="28" creationId="{3C4039CF-8124-6063-8CCC-769662E3870D}"/>
          </ac:spMkLst>
        </pc:spChg>
        <pc:spChg chg="add mod">
          <ac:chgData name="Hayleigh McAleese" userId="c9be79ec-54c6-48cb-9a31-2d28ac623940" providerId="ADAL" clId="{B7C49986-9957-4B9F-B01A-308F4B2EA362}" dt="2025-09-19T17:35:45.234" v="17323" actId="408"/>
          <ac:spMkLst>
            <pc:docMk/>
            <pc:sldMk cId="19613736" sldId="263"/>
            <ac:spMk id="29" creationId="{B858067A-04AF-5647-E17B-EEB49211077C}"/>
          </ac:spMkLst>
        </pc:spChg>
        <pc:spChg chg="add mod">
          <ac:chgData name="Hayleigh McAleese" userId="c9be79ec-54c6-48cb-9a31-2d28ac623940" providerId="ADAL" clId="{B7C49986-9957-4B9F-B01A-308F4B2EA362}" dt="2025-09-19T17:35:45.234" v="17323" actId="408"/>
          <ac:spMkLst>
            <pc:docMk/>
            <pc:sldMk cId="19613736" sldId="263"/>
            <ac:spMk id="30" creationId="{9B720518-616F-4DDE-9FF1-F9A96A556A2C}"/>
          </ac:spMkLst>
        </pc:spChg>
        <pc:spChg chg="add mod">
          <ac:chgData name="Hayleigh McAleese" userId="c9be79ec-54c6-48cb-9a31-2d28ac623940" providerId="ADAL" clId="{B7C49986-9957-4B9F-B01A-308F4B2EA362}" dt="2025-09-19T17:36:42.990" v="17341" actId="1037"/>
          <ac:spMkLst>
            <pc:docMk/>
            <pc:sldMk cId="19613736" sldId="263"/>
            <ac:spMk id="31" creationId="{4ED2D6D2-40A9-492F-E2EF-95F6676E730F}"/>
          </ac:spMkLst>
        </pc:spChg>
        <pc:spChg chg="add mod">
          <ac:chgData name="Hayleigh McAleese" userId="c9be79ec-54c6-48cb-9a31-2d28ac623940" providerId="ADAL" clId="{B7C49986-9957-4B9F-B01A-308F4B2EA362}" dt="2025-09-19T17:36:00.757" v="17327" actId="20577"/>
          <ac:spMkLst>
            <pc:docMk/>
            <pc:sldMk cId="19613736" sldId="263"/>
            <ac:spMk id="32" creationId="{A3E062EA-2492-BAEB-5059-041548491B6D}"/>
          </ac:spMkLst>
        </pc:spChg>
        <pc:spChg chg="add mod">
          <ac:chgData name="Hayleigh McAleese" userId="c9be79ec-54c6-48cb-9a31-2d28ac623940" providerId="ADAL" clId="{B7C49986-9957-4B9F-B01A-308F4B2EA362}" dt="2025-09-19T18:27:24.224" v="19012" actId="1076"/>
          <ac:spMkLst>
            <pc:docMk/>
            <pc:sldMk cId="19613736" sldId="263"/>
            <ac:spMk id="33" creationId="{9EDF3A5B-59BD-1973-9C90-15164E2FE72E}"/>
          </ac:spMkLst>
        </pc:spChg>
        <pc:spChg chg="add mod">
          <ac:chgData name="Hayleigh McAleese" userId="c9be79ec-54c6-48cb-9a31-2d28ac623940" providerId="ADAL" clId="{B7C49986-9957-4B9F-B01A-308F4B2EA362}" dt="2025-09-19T17:36:07.252" v="17331" actId="20577"/>
          <ac:spMkLst>
            <pc:docMk/>
            <pc:sldMk cId="19613736" sldId="263"/>
            <ac:spMk id="34" creationId="{859D9F32-44A2-1596-8305-21DF76FD3237}"/>
          </ac:spMkLst>
        </pc:spChg>
        <pc:spChg chg="add mod">
          <ac:chgData name="Hayleigh McAleese" userId="c9be79ec-54c6-48cb-9a31-2d28ac623940" providerId="ADAL" clId="{B7C49986-9957-4B9F-B01A-308F4B2EA362}" dt="2025-09-19T17:36:47.798" v="17343" actId="1037"/>
          <ac:spMkLst>
            <pc:docMk/>
            <pc:sldMk cId="19613736" sldId="263"/>
            <ac:spMk id="35" creationId="{809E2243-1F15-4347-48A0-71453EE3DFDB}"/>
          </ac:spMkLst>
        </pc:spChg>
        <pc:spChg chg="add mod">
          <ac:chgData name="Hayleigh McAleese" userId="c9be79ec-54c6-48cb-9a31-2d28ac623940" providerId="ADAL" clId="{B7C49986-9957-4B9F-B01A-308F4B2EA362}" dt="2025-09-19T17:36:53.953" v="17345" actId="20577"/>
          <ac:spMkLst>
            <pc:docMk/>
            <pc:sldMk cId="19613736" sldId="263"/>
            <ac:spMk id="40" creationId="{294D667B-7501-C154-16CD-F7B7E06DC2F5}"/>
          </ac:spMkLst>
        </pc:spChg>
        <pc:spChg chg="add mod">
          <ac:chgData name="Hayleigh McAleese" userId="c9be79ec-54c6-48cb-9a31-2d28ac623940" providerId="ADAL" clId="{B7C49986-9957-4B9F-B01A-308F4B2EA362}" dt="2025-09-19T17:36:57.165" v="17348" actId="20577"/>
          <ac:spMkLst>
            <pc:docMk/>
            <pc:sldMk cId="19613736" sldId="263"/>
            <ac:spMk id="41" creationId="{BD5E41AD-23F3-3584-5C21-13E542574C33}"/>
          </ac:spMkLst>
        </pc:spChg>
        <pc:spChg chg="add mod">
          <ac:chgData name="Hayleigh McAleese" userId="c9be79ec-54c6-48cb-9a31-2d28ac623940" providerId="ADAL" clId="{B7C49986-9957-4B9F-B01A-308F4B2EA362}" dt="2025-09-19T17:37:00.417" v="17351" actId="20577"/>
          <ac:spMkLst>
            <pc:docMk/>
            <pc:sldMk cId="19613736" sldId="263"/>
            <ac:spMk id="42" creationId="{19B5D513-D883-A50F-A0A3-4F15C913819F}"/>
          </ac:spMkLst>
        </pc:spChg>
        <pc:spChg chg="add mod">
          <ac:chgData name="Hayleigh McAleese" userId="c9be79ec-54c6-48cb-9a31-2d28ac623940" providerId="ADAL" clId="{B7C49986-9957-4B9F-B01A-308F4B2EA362}" dt="2025-09-19T17:37:10.168" v="17354" actId="20577"/>
          <ac:spMkLst>
            <pc:docMk/>
            <pc:sldMk cId="19613736" sldId="263"/>
            <ac:spMk id="43" creationId="{0C40FC9A-A44D-8DA3-2B34-C864FEC473D6}"/>
          </ac:spMkLst>
        </pc:spChg>
        <pc:spChg chg="add mod">
          <ac:chgData name="Hayleigh McAleese" userId="c9be79ec-54c6-48cb-9a31-2d28ac623940" providerId="ADAL" clId="{B7C49986-9957-4B9F-B01A-308F4B2EA362}" dt="2025-09-19T17:49:52.099" v="17605" actId="14100"/>
          <ac:spMkLst>
            <pc:docMk/>
            <pc:sldMk cId="19613736" sldId="263"/>
            <ac:spMk id="46" creationId="{4F7D5FC8-EEC2-3868-F443-017B275D638A}"/>
          </ac:spMkLst>
        </pc:spChg>
        <pc:spChg chg="add mod">
          <ac:chgData name="Hayleigh McAleese" userId="c9be79ec-54c6-48cb-9a31-2d28ac623940" providerId="ADAL" clId="{B7C49986-9957-4B9F-B01A-308F4B2EA362}" dt="2025-09-19T17:50:03.610" v="17606" actId="465"/>
          <ac:spMkLst>
            <pc:docMk/>
            <pc:sldMk cId="19613736" sldId="263"/>
            <ac:spMk id="47" creationId="{6FF64778-0954-2E96-F613-A90EBCA7C766}"/>
          </ac:spMkLst>
        </pc:spChg>
        <pc:spChg chg="add mod">
          <ac:chgData name="Hayleigh McAleese" userId="c9be79ec-54c6-48cb-9a31-2d28ac623940" providerId="ADAL" clId="{B7C49986-9957-4B9F-B01A-308F4B2EA362}" dt="2025-09-19T17:50:03.610" v="17606" actId="465"/>
          <ac:spMkLst>
            <pc:docMk/>
            <pc:sldMk cId="19613736" sldId="263"/>
            <ac:spMk id="48" creationId="{7BF39900-4160-F621-BBFB-D6276D333944}"/>
          </ac:spMkLst>
        </pc:spChg>
        <pc:spChg chg="add mod">
          <ac:chgData name="Hayleigh McAleese" userId="c9be79ec-54c6-48cb-9a31-2d28ac623940" providerId="ADAL" clId="{B7C49986-9957-4B9F-B01A-308F4B2EA362}" dt="2025-09-19T17:50:03.610" v="17606" actId="465"/>
          <ac:spMkLst>
            <pc:docMk/>
            <pc:sldMk cId="19613736" sldId="263"/>
            <ac:spMk id="49" creationId="{BD42929A-ABBF-3DA3-6BCE-533E348845D4}"/>
          </ac:spMkLst>
        </pc:spChg>
        <pc:spChg chg="add mod">
          <ac:chgData name="Hayleigh McAleese" userId="c9be79ec-54c6-48cb-9a31-2d28ac623940" providerId="ADAL" clId="{B7C49986-9957-4B9F-B01A-308F4B2EA362}" dt="2025-09-19T18:27:24.224" v="19012" actId="1076"/>
          <ac:spMkLst>
            <pc:docMk/>
            <pc:sldMk cId="19613736" sldId="263"/>
            <ac:spMk id="50" creationId="{EA2540DD-88AE-F76E-2E73-4121E09A7E80}"/>
          </ac:spMkLst>
        </pc:spChg>
        <pc:spChg chg="add mod">
          <ac:chgData name="Hayleigh McAleese" userId="c9be79ec-54c6-48cb-9a31-2d28ac623940" providerId="ADAL" clId="{B7C49986-9957-4B9F-B01A-308F4B2EA362}" dt="2025-09-19T18:27:24.224" v="19012" actId="1076"/>
          <ac:spMkLst>
            <pc:docMk/>
            <pc:sldMk cId="19613736" sldId="263"/>
            <ac:spMk id="51" creationId="{B425FEA4-9EB1-9106-4D8E-1F7B2F608FF3}"/>
          </ac:spMkLst>
        </pc:spChg>
        <pc:spChg chg="add mod">
          <ac:chgData name="Hayleigh McAleese" userId="c9be79ec-54c6-48cb-9a31-2d28ac623940" providerId="ADAL" clId="{B7C49986-9957-4B9F-B01A-308F4B2EA362}" dt="2025-09-19T17:50:03.610" v="17606" actId="465"/>
          <ac:spMkLst>
            <pc:docMk/>
            <pc:sldMk cId="19613736" sldId="263"/>
            <ac:spMk id="52" creationId="{38BFA34A-89A9-4C95-A994-C50FC2D557F4}"/>
          </ac:spMkLst>
        </pc:spChg>
        <pc:spChg chg="add mod">
          <ac:chgData name="Hayleigh McAleese" userId="c9be79ec-54c6-48cb-9a31-2d28ac623940" providerId="ADAL" clId="{B7C49986-9957-4B9F-B01A-308F4B2EA362}" dt="2025-09-19T18:27:24.224" v="19012" actId="1076"/>
          <ac:spMkLst>
            <pc:docMk/>
            <pc:sldMk cId="19613736" sldId="263"/>
            <ac:spMk id="53" creationId="{8C510E60-CC88-AEF2-E216-DE6D4D46DC91}"/>
          </ac:spMkLst>
        </pc:spChg>
        <pc:spChg chg="add mod">
          <ac:chgData name="Hayleigh McAleese" userId="c9be79ec-54c6-48cb-9a31-2d28ac623940" providerId="ADAL" clId="{B7C49986-9957-4B9F-B01A-308F4B2EA362}" dt="2025-09-19T17:50:03.610" v="17606" actId="465"/>
          <ac:spMkLst>
            <pc:docMk/>
            <pc:sldMk cId="19613736" sldId="263"/>
            <ac:spMk id="54" creationId="{5A6456E4-28CC-6310-2B22-4563B4A72A59}"/>
          </ac:spMkLst>
        </pc:spChg>
        <pc:spChg chg="add mod">
          <ac:chgData name="Hayleigh McAleese" userId="c9be79ec-54c6-48cb-9a31-2d28ac623940" providerId="ADAL" clId="{B7C49986-9957-4B9F-B01A-308F4B2EA362}" dt="2025-09-19T17:50:03.610" v="17606" actId="465"/>
          <ac:spMkLst>
            <pc:docMk/>
            <pc:sldMk cId="19613736" sldId="263"/>
            <ac:spMk id="55" creationId="{0FC29FBA-AD9A-3052-C917-C96364347FC2}"/>
          </ac:spMkLst>
        </pc:spChg>
        <pc:spChg chg="add mod">
          <ac:chgData name="Hayleigh McAleese" userId="c9be79ec-54c6-48cb-9a31-2d28ac623940" providerId="ADAL" clId="{B7C49986-9957-4B9F-B01A-308F4B2EA362}" dt="2025-09-19T17:49:52.099" v="17605" actId="14100"/>
          <ac:spMkLst>
            <pc:docMk/>
            <pc:sldMk cId="19613736" sldId="263"/>
            <ac:spMk id="56" creationId="{687FE4E2-8EFF-48BF-BEA2-E9DBF1E444EE}"/>
          </ac:spMkLst>
        </pc:spChg>
        <pc:spChg chg="add mod">
          <ac:chgData name="Hayleigh McAleese" userId="c9be79ec-54c6-48cb-9a31-2d28ac623940" providerId="ADAL" clId="{B7C49986-9957-4B9F-B01A-308F4B2EA362}" dt="2025-09-19T17:52:22.494" v="17690" actId="1037"/>
          <ac:spMkLst>
            <pc:docMk/>
            <pc:sldMk cId="19613736" sldId="263"/>
            <ac:spMk id="57" creationId="{E2EAF33A-AF74-D1A1-9B58-6F948EE4CE76}"/>
          </ac:spMkLst>
        </pc:spChg>
        <pc:spChg chg="add mod">
          <ac:chgData name="Hayleigh McAleese" userId="c9be79ec-54c6-48cb-9a31-2d28ac623940" providerId="ADAL" clId="{B7C49986-9957-4B9F-B01A-308F4B2EA362}" dt="2025-09-19T17:52:22.494" v="17690" actId="1037"/>
          <ac:spMkLst>
            <pc:docMk/>
            <pc:sldMk cId="19613736" sldId="263"/>
            <ac:spMk id="58" creationId="{7D9B339E-3BD9-9DF9-78CF-7630D4CA7CEC}"/>
          </ac:spMkLst>
        </pc:spChg>
        <pc:spChg chg="add mod">
          <ac:chgData name="Hayleigh McAleese" userId="c9be79ec-54c6-48cb-9a31-2d28ac623940" providerId="ADAL" clId="{B7C49986-9957-4B9F-B01A-308F4B2EA362}" dt="2025-09-19T17:52:22.494" v="17690" actId="1037"/>
          <ac:spMkLst>
            <pc:docMk/>
            <pc:sldMk cId="19613736" sldId="263"/>
            <ac:spMk id="59" creationId="{804EA0AE-4B55-A127-69D0-4FEF3CC6F1B1}"/>
          </ac:spMkLst>
        </pc:spChg>
        <pc:spChg chg="add mod">
          <ac:chgData name="Hayleigh McAleese" userId="c9be79ec-54c6-48cb-9a31-2d28ac623940" providerId="ADAL" clId="{B7C49986-9957-4B9F-B01A-308F4B2EA362}" dt="2025-09-19T17:52:22.494" v="17690" actId="1037"/>
          <ac:spMkLst>
            <pc:docMk/>
            <pc:sldMk cId="19613736" sldId="263"/>
            <ac:spMk id="60" creationId="{83F9BA2B-F027-FEFE-80C3-263DC48B360A}"/>
          </ac:spMkLst>
        </pc:spChg>
        <pc:spChg chg="mod">
          <ac:chgData name="Hayleigh McAleese" userId="c9be79ec-54c6-48cb-9a31-2d28ac623940" providerId="ADAL" clId="{B7C49986-9957-4B9F-B01A-308F4B2EA362}" dt="2025-09-19T17:51:24.096" v="17670" actId="20577"/>
          <ac:spMkLst>
            <pc:docMk/>
            <pc:sldMk cId="19613736" sldId="263"/>
            <ac:spMk id="61" creationId="{3A7248B6-1B14-DD01-D16E-B46D32C36803}"/>
          </ac:spMkLst>
        </pc:spChg>
        <pc:spChg chg="add mod">
          <ac:chgData name="Hayleigh McAleese" userId="c9be79ec-54c6-48cb-9a31-2d28ac623940" providerId="ADAL" clId="{B7C49986-9957-4B9F-B01A-308F4B2EA362}" dt="2025-09-19T17:52:22.494" v="17690" actId="1037"/>
          <ac:spMkLst>
            <pc:docMk/>
            <pc:sldMk cId="19613736" sldId="263"/>
            <ac:spMk id="62" creationId="{8728268C-F71C-54A8-E695-13D7AA3CB210}"/>
          </ac:spMkLst>
        </pc:spChg>
        <pc:spChg chg="add mod">
          <ac:chgData name="Hayleigh McAleese" userId="c9be79ec-54c6-48cb-9a31-2d28ac623940" providerId="ADAL" clId="{B7C49986-9957-4B9F-B01A-308F4B2EA362}" dt="2025-09-19T17:52:22.494" v="17690" actId="1037"/>
          <ac:spMkLst>
            <pc:docMk/>
            <pc:sldMk cId="19613736" sldId="263"/>
            <ac:spMk id="63" creationId="{46D06D5C-228D-0476-74F4-80A91F3B3FBB}"/>
          </ac:spMkLst>
        </pc:spChg>
        <pc:spChg chg="add mod">
          <ac:chgData name="Hayleigh McAleese" userId="c9be79ec-54c6-48cb-9a31-2d28ac623940" providerId="ADAL" clId="{B7C49986-9957-4B9F-B01A-308F4B2EA362}" dt="2025-09-19T17:52:22.494" v="17690" actId="1037"/>
          <ac:spMkLst>
            <pc:docMk/>
            <pc:sldMk cId="19613736" sldId="263"/>
            <ac:spMk id="64" creationId="{EA633DBA-5D20-DBA0-E4C4-E261F7BA5B3C}"/>
          </ac:spMkLst>
        </pc:spChg>
        <pc:spChg chg="add mod">
          <ac:chgData name="Hayleigh McAleese" userId="c9be79ec-54c6-48cb-9a31-2d28ac623940" providerId="ADAL" clId="{B7C49986-9957-4B9F-B01A-308F4B2EA362}" dt="2025-09-19T18:27:24.224" v="19012" actId="1076"/>
          <ac:spMkLst>
            <pc:docMk/>
            <pc:sldMk cId="19613736" sldId="263"/>
            <ac:spMk id="65" creationId="{939954CF-E341-EB39-7C02-230009A8E758}"/>
          </ac:spMkLst>
        </pc:spChg>
        <pc:spChg chg="add mod">
          <ac:chgData name="Hayleigh McAleese" userId="c9be79ec-54c6-48cb-9a31-2d28ac623940" providerId="ADAL" clId="{B7C49986-9957-4B9F-B01A-308F4B2EA362}" dt="2025-09-19T17:52:22.494" v="17690" actId="1037"/>
          <ac:spMkLst>
            <pc:docMk/>
            <pc:sldMk cId="19613736" sldId="263"/>
            <ac:spMk id="66" creationId="{C28643F8-094A-86D8-ABD9-C4B9070D0FDB}"/>
          </ac:spMkLst>
        </pc:spChg>
        <pc:spChg chg="add mod">
          <ac:chgData name="Hayleigh McAleese" userId="c9be79ec-54c6-48cb-9a31-2d28ac623940" providerId="ADAL" clId="{B7C49986-9957-4B9F-B01A-308F4B2EA362}" dt="2025-09-19T17:52:22.494" v="17690" actId="1037"/>
          <ac:spMkLst>
            <pc:docMk/>
            <pc:sldMk cId="19613736" sldId="263"/>
            <ac:spMk id="67" creationId="{8E5FE63C-17CE-A951-19A3-163DD8A1B486}"/>
          </ac:spMkLst>
        </pc:spChg>
        <pc:spChg chg="add mod">
          <ac:chgData name="Hayleigh McAleese" userId="c9be79ec-54c6-48cb-9a31-2d28ac623940" providerId="ADAL" clId="{B7C49986-9957-4B9F-B01A-308F4B2EA362}" dt="2025-09-19T17:52:49.239" v="17774" actId="20577"/>
          <ac:spMkLst>
            <pc:docMk/>
            <pc:sldMk cId="19613736" sldId="263"/>
            <ac:spMk id="68" creationId="{7F58B368-F84C-78C3-6A61-220D5AD85945}"/>
          </ac:spMkLst>
        </pc:spChg>
        <pc:spChg chg="add mod">
          <ac:chgData name="Hayleigh McAleese" userId="c9be79ec-54c6-48cb-9a31-2d28ac623940" providerId="ADAL" clId="{B7C49986-9957-4B9F-B01A-308F4B2EA362}" dt="2025-09-19T17:52:44.092" v="17772" actId="1038"/>
          <ac:spMkLst>
            <pc:docMk/>
            <pc:sldMk cId="19613736" sldId="263"/>
            <ac:spMk id="69" creationId="{F7BE79A1-C61E-70B5-49E0-F6294D63E3A2}"/>
          </ac:spMkLst>
        </pc:spChg>
        <pc:spChg chg="add mod">
          <ac:chgData name="Hayleigh McAleese" userId="c9be79ec-54c6-48cb-9a31-2d28ac623940" providerId="ADAL" clId="{B7C49986-9957-4B9F-B01A-308F4B2EA362}" dt="2025-09-19T17:52:56.337" v="17776" actId="20577"/>
          <ac:spMkLst>
            <pc:docMk/>
            <pc:sldMk cId="19613736" sldId="263"/>
            <ac:spMk id="70" creationId="{EF52F7AD-EEB0-06A2-6892-BDCDF8828D81}"/>
          </ac:spMkLst>
        </pc:spChg>
        <pc:spChg chg="add mod">
          <ac:chgData name="Hayleigh McAleese" userId="c9be79ec-54c6-48cb-9a31-2d28ac623940" providerId="ADAL" clId="{B7C49986-9957-4B9F-B01A-308F4B2EA362}" dt="2025-09-19T17:53:00.631" v="17778" actId="20577"/>
          <ac:spMkLst>
            <pc:docMk/>
            <pc:sldMk cId="19613736" sldId="263"/>
            <ac:spMk id="71" creationId="{A8AA598D-2937-CFA2-69B3-C74E4A6C86C3}"/>
          </ac:spMkLst>
        </pc:spChg>
        <pc:spChg chg="add del mod">
          <ac:chgData name="Hayleigh McAleese" userId="c9be79ec-54c6-48cb-9a31-2d28ac623940" providerId="ADAL" clId="{B7C49986-9957-4B9F-B01A-308F4B2EA362}" dt="2025-09-19T18:27:24.224" v="19012" actId="1076"/>
          <ac:spMkLst>
            <pc:docMk/>
            <pc:sldMk cId="19613736" sldId="263"/>
            <ac:spMk id="72" creationId="{1985B392-E50A-2344-F407-B42C91E003F3}"/>
          </ac:spMkLst>
        </pc:spChg>
        <pc:spChg chg="add mod">
          <ac:chgData name="Hayleigh McAleese" userId="c9be79ec-54c6-48cb-9a31-2d28ac623940" providerId="ADAL" clId="{B7C49986-9957-4B9F-B01A-308F4B2EA362}" dt="2025-09-19T17:53:23.659" v="17784" actId="20577"/>
          <ac:spMkLst>
            <pc:docMk/>
            <pc:sldMk cId="19613736" sldId="263"/>
            <ac:spMk id="73" creationId="{0854BCB0-ED76-970D-EE6A-52DF8D5142C8}"/>
          </ac:spMkLst>
        </pc:spChg>
        <pc:spChg chg="add mod">
          <ac:chgData name="Hayleigh McAleese" userId="c9be79ec-54c6-48cb-9a31-2d28ac623940" providerId="ADAL" clId="{B7C49986-9957-4B9F-B01A-308F4B2EA362}" dt="2025-09-19T18:27:24.224" v="19012" actId="1076"/>
          <ac:spMkLst>
            <pc:docMk/>
            <pc:sldMk cId="19613736" sldId="263"/>
            <ac:spMk id="75" creationId="{18EF669E-1C52-4800-1F80-1E071C22D2C2}"/>
          </ac:spMkLst>
        </pc:spChg>
        <pc:spChg chg="add mod">
          <ac:chgData name="Hayleigh McAleese" userId="c9be79ec-54c6-48cb-9a31-2d28ac623940" providerId="ADAL" clId="{B7C49986-9957-4B9F-B01A-308F4B2EA362}" dt="2025-09-19T17:53:35.789" v="17788" actId="20577"/>
          <ac:spMkLst>
            <pc:docMk/>
            <pc:sldMk cId="19613736" sldId="263"/>
            <ac:spMk id="76" creationId="{97BE9438-4803-D5B2-F5A5-252B25576B60}"/>
          </ac:spMkLst>
        </pc:spChg>
        <pc:spChg chg="add mod">
          <ac:chgData name="Hayleigh McAleese" userId="c9be79ec-54c6-48cb-9a31-2d28ac623940" providerId="ADAL" clId="{B7C49986-9957-4B9F-B01A-308F4B2EA362}" dt="2025-09-19T17:53:41.215" v="17792" actId="20577"/>
          <ac:spMkLst>
            <pc:docMk/>
            <pc:sldMk cId="19613736" sldId="263"/>
            <ac:spMk id="77" creationId="{E41C4DA8-8635-E800-4F9D-860B3F16ED35}"/>
          </ac:spMkLst>
        </pc:spChg>
        <pc:spChg chg="add mod">
          <ac:chgData name="Hayleigh McAleese" userId="c9be79ec-54c6-48cb-9a31-2d28ac623940" providerId="ADAL" clId="{B7C49986-9957-4B9F-B01A-308F4B2EA362}" dt="2025-09-19T18:27:24.224" v="19012" actId="1076"/>
          <ac:spMkLst>
            <pc:docMk/>
            <pc:sldMk cId="19613736" sldId="263"/>
            <ac:spMk id="78" creationId="{C9C8F97F-BBDF-DC17-7325-47C3CE195185}"/>
          </ac:spMkLst>
        </pc:spChg>
        <pc:spChg chg="add mod">
          <ac:chgData name="Hayleigh McAleese" userId="c9be79ec-54c6-48cb-9a31-2d28ac623940" providerId="ADAL" clId="{B7C49986-9957-4B9F-B01A-308F4B2EA362}" dt="2025-09-19T17:54:31.358" v="17815" actId="1076"/>
          <ac:spMkLst>
            <pc:docMk/>
            <pc:sldMk cId="19613736" sldId="263"/>
            <ac:spMk id="79" creationId="{2CA9D84F-2D75-B396-266A-90E99D6E64BE}"/>
          </ac:spMkLst>
        </pc:spChg>
        <pc:spChg chg="add mod">
          <ac:chgData name="Hayleigh McAleese" userId="c9be79ec-54c6-48cb-9a31-2d28ac623940" providerId="ADAL" clId="{B7C49986-9957-4B9F-B01A-308F4B2EA362}" dt="2025-09-19T19:05:27.705" v="20221" actId="14100"/>
          <ac:spMkLst>
            <pc:docMk/>
            <pc:sldMk cId="19613736" sldId="263"/>
            <ac:spMk id="81" creationId="{E94EEA5D-B4A6-21DD-1253-A332667B71DF}"/>
          </ac:spMkLst>
        </pc:spChg>
        <pc:spChg chg="add mod">
          <ac:chgData name="Hayleigh McAleese" userId="c9be79ec-54c6-48cb-9a31-2d28ac623940" providerId="ADAL" clId="{B7C49986-9957-4B9F-B01A-308F4B2EA362}" dt="2025-09-19T19:06:11.928" v="20236" actId="6549"/>
          <ac:spMkLst>
            <pc:docMk/>
            <pc:sldMk cId="19613736" sldId="263"/>
            <ac:spMk id="82" creationId="{44B1C90A-E11A-675F-B6E5-B2CBA0894878}"/>
          </ac:spMkLst>
        </pc:spChg>
        <pc:spChg chg="add mod">
          <ac:chgData name="Hayleigh McAleese" userId="c9be79ec-54c6-48cb-9a31-2d28ac623940" providerId="ADAL" clId="{B7C49986-9957-4B9F-B01A-308F4B2EA362}" dt="2025-09-19T19:05:07.613" v="20219" actId="552"/>
          <ac:spMkLst>
            <pc:docMk/>
            <pc:sldMk cId="19613736" sldId="263"/>
            <ac:spMk id="85" creationId="{6141295A-593D-1052-0B6F-73FB35B8DF5D}"/>
          </ac:spMkLst>
        </pc:spChg>
        <pc:spChg chg="add mod">
          <ac:chgData name="Hayleigh McAleese" userId="c9be79ec-54c6-48cb-9a31-2d28ac623940" providerId="ADAL" clId="{B7C49986-9957-4B9F-B01A-308F4B2EA362}" dt="2025-09-19T19:03:53.779" v="20212" actId="1076"/>
          <ac:spMkLst>
            <pc:docMk/>
            <pc:sldMk cId="19613736" sldId="263"/>
            <ac:spMk id="89" creationId="{E0CBB44F-0005-EDBB-2B6E-0CE2E2D9F681}"/>
          </ac:spMkLst>
        </pc:spChg>
        <pc:spChg chg="add mod">
          <ac:chgData name="Hayleigh McAleese" userId="c9be79ec-54c6-48cb-9a31-2d28ac623940" providerId="ADAL" clId="{B7C49986-9957-4B9F-B01A-308F4B2EA362}" dt="2025-09-19T19:04:04.349" v="20213" actId="14100"/>
          <ac:spMkLst>
            <pc:docMk/>
            <pc:sldMk cId="19613736" sldId="263"/>
            <ac:spMk id="91" creationId="{8E91BEE9-52B3-E870-F4FF-963091E7E22F}"/>
          </ac:spMkLst>
        </pc:spChg>
        <pc:spChg chg="add mod">
          <ac:chgData name="Hayleigh McAleese" userId="c9be79ec-54c6-48cb-9a31-2d28ac623940" providerId="ADAL" clId="{B7C49986-9957-4B9F-B01A-308F4B2EA362}" dt="2025-09-19T19:03:39.434" v="20211" actId="1076"/>
          <ac:spMkLst>
            <pc:docMk/>
            <pc:sldMk cId="19613736" sldId="263"/>
            <ac:spMk id="97" creationId="{A848403F-C7E4-4D23-AE19-8C15A41B241C}"/>
          </ac:spMkLst>
        </pc:spChg>
        <pc:spChg chg="add mod">
          <ac:chgData name="Hayleigh McAleese" userId="c9be79ec-54c6-48cb-9a31-2d28ac623940" providerId="ADAL" clId="{B7C49986-9957-4B9F-B01A-308F4B2EA362}" dt="2025-09-19T19:03:20.127" v="20210" actId="555"/>
          <ac:spMkLst>
            <pc:docMk/>
            <pc:sldMk cId="19613736" sldId="263"/>
            <ac:spMk id="99" creationId="{0B33F166-7FE0-6657-1FBA-D1F5A2274238}"/>
          </ac:spMkLst>
        </pc:spChg>
        <pc:spChg chg="add mod">
          <ac:chgData name="Hayleigh McAleese" userId="c9be79ec-54c6-48cb-9a31-2d28ac623940" providerId="ADAL" clId="{B7C49986-9957-4B9F-B01A-308F4B2EA362}" dt="2025-09-19T19:13:15.173" v="20305" actId="1035"/>
          <ac:spMkLst>
            <pc:docMk/>
            <pc:sldMk cId="19613736" sldId="263"/>
            <ac:spMk id="100" creationId="{160FCCBB-69EF-6655-5FD2-777B384F1F83}"/>
          </ac:spMkLst>
        </pc:spChg>
        <pc:spChg chg="add mod">
          <ac:chgData name="Hayleigh McAleese" userId="c9be79ec-54c6-48cb-9a31-2d28ac623940" providerId="ADAL" clId="{B7C49986-9957-4B9F-B01A-308F4B2EA362}" dt="2025-09-19T19:13:15.173" v="20305" actId="1035"/>
          <ac:spMkLst>
            <pc:docMk/>
            <pc:sldMk cId="19613736" sldId="263"/>
            <ac:spMk id="101" creationId="{4CEB76D0-2533-C777-7770-8841F5EC386F}"/>
          </ac:spMkLst>
        </pc:spChg>
        <pc:spChg chg="add mod">
          <ac:chgData name="Hayleigh McAleese" userId="c9be79ec-54c6-48cb-9a31-2d28ac623940" providerId="ADAL" clId="{B7C49986-9957-4B9F-B01A-308F4B2EA362}" dt="2025-09-19T19:13:23.382" v="20319" actId="1036"/>
          <ac:spMkLst>
            <pc:docMk/>
            <pc:sldMk cId="19613736" sldId="263"/>
            <ac:spMk id="102" creationId="{CA814001-9498-56C2-CCFF-B67D2987C0FA}"/>
          </ac:spMkLst>
        </pc:spChg>
        <pc:spChg chg="add mod">
          <ac:chgData name="Hayleigh McAleese" userId="c9be79ec-54c6-48cb-9a31-2d28ac623940" providerId="ADAL" clId="{B7C49986-9957-4B9F-B01A-308F4B2EA362}" dt="2025-09-19T19:13:23.382" v="20319" actId="1036"/>
          <ac:spMkLst>
            <pc:docMk/>
            <pc:sldMk cId="19613736" sldId="263"/>
            <ac:spMk id="103" creationId="{8B502F2A-7801-D48E-1E89-14D1861CD42E}"/>
          </ac:spMkLst>
        </pc:spChg>
        <pc:grpChg chg="add mod">
          <ac:chgData name="Hayleigh McAleese" userId="c9be79ec-54c6-48cb-9a31-2d28ac623940" providerId="ADAL" clId="{B7C49986-9957-4B9F-B01A-308F4B2EA362}" dt="2025-09-19T17:16:43.229" v="16866" actId="1076"/>
          <ac:grpSpMkLst>
            <pc:docMk/>
            <pc:sldMk cId="19613736" sldId="263"/>
            <ac:grpSpMk id="9" creationId="{B2D520F4-D2D0-7D60-5B10-3F122E4CCFD0}"/>
          </ac:grpSpMkLst>
        </pc:grpChg>
        <pc:graphicFrameChg chg="add mod modGraphic">
          <ac:chgData name="Hayleigh McAleese" userId="c9be79ec-54c6-48cb-9a31-2d28ac623940" providerId="ADAL" clId="{B7C49986-9957-4B9F-B01A-308F4B2EA362}" dt="2025-09-19T17:57:33.272" v="17828"/>
          <ac:graphicFrameMkLst>
            <pc:docMk/>
            <pc:sldMk cId="19613736" sldId="263"/>
            <ac:graphicFrameMk id="25" creationId="{EB8A42E3-C5AB-2AB6-4394-F57E32D1C1FA}"/>
          </ac:graphicFrameMkLst>
        </pc:graphicFrameChg>
        <pc:picChg chg="add mod">
          <ac:chgData name="Hayleigh McAleese" userId="c9be79ec-54c6-48cb-9a31-2d28ac623940" providerId="ADAL" clId="{B7C49986-9957-4B9F-B01A-308F4B2EA362}" dt="2025-09-19T17:12:46.811" v="16838" actId="164"/>
          <ac:picMkLst>
            <pc:docMk/>
            <pc:sldMk cId="19613736" sldId="263"/>
            <ac:picMk id="3" creationId="{0403231E-A424-0937-5AF8-8AC2A6B828DD}"/>
          </ac:picMkLst>
        </pc:picChg>
        <pc:picChg chg="add mod modCrop">
          <ac:chgData name="Hayleigh McAleese" userId="c9be79ec-54c6-48cb-9a31-2d28ac623940" providerId="ADAL" clId="{B7C49986-9957-4B9F-B01A-308F4B2EA362}" dt="2025-09-19T19:02:52.242" v="20201" actId="1035"/>
          <ac:picMkLst>
            <pc:docMk/>
            <pc:sldMk cId="19613736" sldId="263"/>
            <ac:picMk id="24" creationId="{01BD1F92-954D-DF5F-5BB5-2A7A243C7530}"/>
          </ac:picMkLst>
        </pc:picChg>
        <pc:picChg chg="add mod">
          <ac:chgData name="Hayleigh McAleese" userId="c9be79ec-54c6-48cb-9a31-2d28ac623940" providerId="ADAL" clId="{B7C49986-9957-4B9F-B01A-308F4B2EA362}" dt="2025-09-19T19:04:15.613" v="20214" actId="1035"/>
          <ac:picMkLst>
            <pc:docMk/>
            <pc:sldMk cId="19613736" sldId="263"/>
            <ac:picMk id="88" creationId="{772CCA5A-30A9-A057-6CD1-523D47C1A41C}"/>
          </ac:picMkLst>
        </pc:picChg>
        <pc:picChg chg="add mod">
          <ac:chgData name="Hayleigh McAleese" userId="c9be79ec-54c6-48cb-9a31-2d28ac623940" providerId="ADAL" clId="{B7C49986-9957-4B9F-B01A-308F4B2EA362}" dt="2025-09-19T19:03:20.127" v="20210" actId="555"/>
          <ac:picMkLst>
            <pc:docMk/>
            <pc:sldMk cId="19613736" sldId="263"/>
            <ac:picMk id="93" creationId="{7DA7F1C7-B8C8-9365-CA7A-B5B54FACF06E}"/>
          </ac:picMkLst>
        </pc:picChg>
        <pc:cxnChg chg="add mod">
          <ac:chgData name="Hayleigh McAleese" userId="c9be79ec-54c6-48cb-9a31-2d28ac623940" providerId="ADAL" clId="{B7C49986-9957-4B9F-B01A-308F4B2EA362}" dt="2025-09-19T17:19:52.685" v="16927" actId="1582"/>
          <ac:cxnSpMkLst>
            <pc:docMk/>
            <pc:sldMk cId="19613736" sldId="263"/>
            <ac:cxnSpMk id="15" creationId="{E7D74410-A99C-4EFC-125D-171ABDC61800}"/>
          </ac:cxnSpMkLst>
        </pc:cxnChg>
        <pc:cxnChg chg="add mod">
          <ac:chgData name="Hayleigh McAleese" userId="c9be79ec-54c6-48cb-9a31-2d28ac623940" providerId="ADAL" clId="{B7C49986-9957-4B9F-B01A-308F4B2EA362}" dt="2025-09-19T17:38:46.660" v="17365" actId="14100"/>
          <ac:cxnSpMkLst>
            <pc:docMk/>
            <pc:sldMk cId="19613736" sldId="263"/>
            <ac:cxnSpMk id="27" creationId="{20DA9C03-F12E-5D8C-619A-12E9E17CBA12}"/>
          </ac:cxnSpMkLst>
        </pc:cxnChg>
        <pc:cxnChg chg="add mod">
          <ac:chgData name="Hayleigh McAleese" userId="c9be79ec-54c6-48cb-9a31-2d28ac623940" providerId="ADAL" clId="{B7C49986-9957-4B9F-B01A-308F4B2EA362}" dt="2025-09-19T17:39:40.164" v="17376" actId="1036"/>
          <ac:cxnSpMkLst>
            <pc:docMk/>
            <pc:sldMk cId="19613736" sldId="263"/>
            <ac:cxnSpMk id="45" creationId="{BFB84BA4-4FD6-62F8-9D5E-EFAA4354610B}"/>
          </ac:cxnSpMkLst>
        </pc:cxnChg>
      </pc:sldChg>
      <pc:sldChg chg="new del">
        <pc:chgData name="Hayleigh McAleese" userId="c9be79ec-54c6-48cb-9a31-2d28ac623940" providerId="ADAL" clId="{B7C49986-9957-4B9F-B01A-308F4B2EA362}" dt="2025-09-19T18:17:01.492" v="18584" actId="47"/>
        <pc:sldMkLst>
          <pc:docMk/>
          <pc:sldMk cId="451227560" sldId="264"/>
        </pc:sldMkLst>
      </pc:sldChg>
      <pc:sldChg chg="addSp delSp modSp new mod ord">
        <pc:chgData name="Hayleigh McAleese" userId="c9be79ec-54c6-48cb-9a31-2d28ac623940" providerId="ADAL" clId="{B7C49986-9957-4B9F-B01A-308F4B2EA362}" dt="2025-09-19T18:30:28.517" v="19071" actId="20577"/>
        <pc:sldMkLst>
          <pc:docMk/>
          <pc:sldMk cId="1201254353" sldId="265"/>
        </pc:sldMkLst>
        <pc:spChg chg="mod">
          <ac:chgData name="Hayleigh McAleese" userId="c9be79ec-54c6-48cb-9a31-2d28ac623940" providerId="ADAL" clId="{B7C49986-9957-4B9F-B01A-308F4B2EA362}" dt="2025-09-19T18:23:00.339" v="18999" actId="20577"/>
          <ac:spMkLst>
            <pc:docMk/>
            <pc:sldMk cId="1201254353" sldId="265"/>
            <ac:spMk id="2" creationId="{D6F7DB41-8DB0-429F-A139-D125782933BB}"/>
          </ac:spMkLst>
        </pc:spChg>
        <pc:spChg chg="mod">
          <ac:chgData name="Hayleigh McAleese" userId="c9be79ec-54c6-48cb-9a31-2d28ac623940" providerId="ADAL" clId="{B7C49986-9957-4B9F-B01A-308F4B2EA362}" dt="2025-09-19T18:30:28.517" v="19071" actId="20577"/>
          <ac:spMkLst>
            <pc:docMk/>
            <pc:sldMk cId="1201254353" sldId="265"/>
            <ac:spMk id="3" creationId="{77D8A870-C022-BF5F-3044-D596C2E95A5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AB2BAF-DA5E-40D8-B01F-FFA9FF9B981E}" type="datetimeFigureOut">
              <a:rPr lang="en-GB" smtClean="0"/>
              <a:t>25/09/2025</a:t>
            </a:fld>
            <a:endParaRPr lang="en-GB"/>
          </a:p>
        </p:txBody>
      </p:sp>
      <p:sp>
        <p:nvSpPr>
          <p:cNvPr id="4" name="Slide Image Placeholder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018877-E158-4D96-99E4-ED4C58037B06}" type="slidenum">
              <a:rPr lang="en-GB" smtClean="0"/>
              <a:t>‹#›</a:t>
            </a:fld>
            <a:endParaRPr lang="en-GB"/>
          </a:p>
        </p:txBody>
      </p:sp>
    </p:spTree>
    <p:extLst>
      <p:ext uri="{BB962C8B-B14F-4D97-AF65-F5344CB8AC3E}">
        <p14:creationId xmlns:p14="http://schemas.microsoft.com/office/powerpoint/2010/main" val="1564893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Creativity – 0-8 marks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Communication – 0-6 marks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Technical Knowledge 0 -6 marks</a:t>
            </a:r>
            <a:endParaRPr lang="en-GB" sz="1200" kern="1200" dirty="0">
              <a:solidFill>
                <a:schemeClr val="tx1"/>
              </a:solidFill>
              <a:effectLst/>
              <a:latin typeface="+mn-lt"/>
              <a:ea typeface="+mn-ea"/>
              <a:cs typeface="+mn-cs"/>
            </a:endParaRPr>
          </a:p>
          <a:p>
            <a:endParaRPr lang="en-GB" dirty="0"/>
          </a:p>
          <a:p>
            <a:r>
              <a:rPr lang="en-GB" dirty="0"/>
              <a:t>Creativity – 7 – top end of excellent, misses out on ‘exceptional’ as it’s not super unique, it’s more of an innovation and alternative use for an existing idea</a:t>
            </a:r>
          </a:p>
          <a:p>
            <a:r>
              <a:rPr lang="en-GB" dirty="0"/>
              <a:t>Communication – 6 – excellent presentation, really well communicated, looks professional, isn’t cluttered with info but provides a good level of detail</a:t>
            </a:r>
          </a:p>
          <a:p>
            <a:r>
              <a:rPr lang="en-GB" dirty="0"/>
              <a:t>Technical knowledge – 5 – just missing more detail on potential challenges </a:t>
            </a:r>
          </a:p>
        </p:txBody>
      </p:sp>
      <p:sp>
        <p:nvSpPr>
          <p:cNvPr id="4" name="Slide Number Placeholder 3"/>
          <p:cNvSpPr>
            <a:spLocks noGrp="1"/>
          </p:cNvSpPr>
          <p:nvPr>
            <p:ph type="sldNum" sz="quarter" idx="5"/>
          </p:nvPr>
        </p:nvSpPr>
        <p:spPr/>
        <p:txBody>
          <a:bodyPr/>
          <a:lstStyle/>
          <a:p>
            <a:fld id="{6D018877-E158-4D96-99E4-ED4C58037B06}" type="slidenum">
              <a:rPr lang="en-GB" smtClean="0"/>
              <a:t>2</a:t>
            </a:fld>
            <a:endParaRPr lang="en-GB"/>
          </a:p>
        </p:txBody>
      </p:sp>
    </p:spTree>
    <p:extLst>
      <p:ext uri="{BB962C8B-B14F-4D97-AF65-F5344CB8AC3E}">
        <p14:creationId xmlns:p14="http://schemas.microsoft.com/office/powerpoint/2010/main" val="3985554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Creativity – 7</a:t>
            </a:r>
          </a:p>
          <a:p>
            <a:r>
              <a:rPr lang="en-GB" dirty="0"/>
              <a:t>Communication – 4</a:t>
            </a:r>
          </a:p>
          <a:p>
            <a:r>
              <a:rPr lang="en-GB" dirty="0"/>
              <a:t>Technical knowledge - 5</a:t>
            </a:r>
          </a:p>
        </p:txBody>
      </p:sp>
      <p:sp>
        <p:nvSpPr>
          <p:cNvPr id="4" name="Slide Number Placeholder 3"/>
          <p:cNvSpPr>
            <a:spLocks noGrp="1"/>
          </p:cNvSpPr>
          <p:nvPr>
            <p:ph type="sldNum" sz="quarter" idx="5"/>
          </p:nvPr>
        </p:nvSpPr>
        <p:spPr/>
        <p:txBody>
          <a:bodyPr/>
          <a:lstStyle/>
          <a:p>
            <a:fld id="{6D018877-E158-4D96-99E4-ED4C58037B06}" type="slidenum">
              <a:rPr lang="en-GB" smtClean="0"/>
              <a:t>3</a:t>
            </a:fld>
            <a:endParaRPr lang="en-GB"/>
          </a:p>
        </p:txBody>
      </p:sp>
    </p:spTree>
    <p:extLst>
      <p:ext uri="{BB962C8B-B14F-4D97-AF65-F5344CB8AC3E}">
        <p14:creationId xmlns:p14="http://schemas.microsoft.com/office/powerpoint/2010/main" val="2090587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Creativity – 7</a:t>
            </a:r>
          </a:p>
          <a:p>
            <a:r>
              <a:rPr lang="en-GB" dirty="0"/>
              <a:t>Communication – 6</a:t>
            </a:r>
          </a:p>
          <a:p>
            <a:r>
              <a:rPr lang="en-GB" dirty="0"/>
              <a:t>Technical knowledge - 3</a:t>
            </a:r>
          </a:p>
        </p:txBody>
      </p:sp>
      <p:sp>
        <p:nvSpPr>
          <p:cNvPr id="4" name="Slide Number Placeholder 3"/>
          <p:cNvSpPr>
            <a:spLocks noGrp="1"/>
          </p:cNvSpPr>
          <p:nvPr>
            <p:ph type="sldNum" sz="quarter" idx="5"/>
          </p:nvPr>
        </p:nvSpPr>
        <p:spPr/>
        <p:txBody>
          <a:bodyPr/>
          <a:lstStyle/>
          <a:p>
            <a:fld id="{6D018877-E158-4D96-99E4-ED4C58037B06}" type="slidenum">
              <a:rPr lang="en-GB" smtClean="0"/>
              <a:t>4</a:t>
            </a:fld>
            <a:endParaRPr lang="en-GB"/>
          </a:p>
        </p:txBody>
      </p:sp>
    </p:spTree>
    <p:extLst>
      <p:ext uri="{BB962C8B-B14F-4D97-AF65-F5344CB8AC3E}">
        <p14:creationId xmlns:p14="http://schemas.microsoft.com/office/powerpoint/2010/main" val="34384834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mailto:info@smallpeicetrust.org.uk"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100000">
              <a:schemeClr val="bg1"/>
            </a:gs>
            <a:gs pos="19000">
              <a:srgbClr val="EEEEEE"/>
            </a:gs>
          </a:gsLst>
          <a:lin ang="96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290C8-FEE6-F768-16E1-A980546A58EA}"/>
              </a:ext>
            </a:extLst>
          </p:cNvPr>
          <p:cNvSpPr>
            <a:spLocks noGrp="1"/>
          </p:cNvSpPr>
          <p:nvPr>
            <p:ph type="ctrTitle"/>
          </p:nvPr>
        </p:nvSpPr>
        <p:spPr>
          <a:xfrm>
            <a:off x="872853" y="1030181"/>
            <a:ext cx="5370004" cy="3721967"/>
          </a:xfrm>
        </p:spPr>
        <p:txBody>
          <a:bodyPr anchor="b">
            <a:noAutofit/>
          </a:bodyPr>
          <a:lstStyle>
            <a:lvl1pPr algn="l">
              <a:defRPr sz="6300">
                <a:solidFill>
                  <a:schemeClr val="accent1"/>
                </a:solidFill>
              </a:defRPr>
            </a:lvl1pPr>
          </a:lstStyle>
          <a:p>
            <a:r>
              <a:rPr lang="en-GB"/>
              <a:t>Click to edit Master title style</a:t>
            </a:r>
          </a:p>
        </p:txBody>
      </p:sp>
      <p:sp>
        <p:nvSpPr>
          <p:cNvPr id="3" name="Subtitle 2">
            <a:extLst>
              <a:ext uri="{FF2B5EF4-FFF2-40B4-BE49-F238E27FC236}">
                <a16:creationId xmlns:a16="http://schemas.microsoft.com/office/drawing/2014/main" id="{2F898176-B3D0-26AA-2A7A-3C18FED8A622}"/>
              </a:ext>
            </a:extLst>
          </p:cNvPr>
          <p:cNvSpPr>
            <a:spLocks noGrp="1"/>
          </p:cNvSpPr>
          <p:nvPr>
            <p:ph type="subTitle" idx="1"/>
          </p:nvPr>
        </p:nvSpPr>
        <p:spPr>
          <a:xfrm>
            <a:off x="872853" y="4790628"/>
            <a:ext cx="5370004" cy="2096525"/>
          </a:xfrm>
        </p:spPr>
        <p:txBody>
          <a:bodyPr>
            <a:normAutofit/>
          </a:bodyPr>
          <a:lstStyle>
            <a:lvl1pPr marL="0" indent="0" algn="l">
              <a:buNone/>
              <a:defRPr sz="2625">
                <a:solidFill>
                  <a:schemeClr val="accent1"/>
                </a:solidFill>
              </a:defRPr>
            </a:lvl1pPr>
            <a:lvl2pPr marL="600029" indent="0" algn="ctr">
              <a:buNone/>
              <a:defRPr sz="2625"/>
            </a:lvl2pPr>
            <a:lvl3pPr marL="1200059" indent="0" algn="ctr">
              <a:buNone/>
              <a:defRPr sz="2362"/>
            </a:lvl3pPr>
            <a:lvl4pPr marL="1800088" indent="0" algn="ctr">
              <a:buNone/>
              <a:defRPr sz="2100"/>
            </a:lvl4pPr>
            <a:lvl5pPr marL="2400117" indent="0" algn="ctr">
              <a:buNone/>
              <a:defRPr sz="2100"/>
            </a:lvl5pPr>
            <a:lvl6pPr marL="3000146" indent="0" algn="ctr">
              <a:buNone/>
              <a:defRPr sz="2100"/>
            </a:lvl6pPr>
            <a:lvl7pPr marL="3600176" indent="0" algn="ctr">
              <a:buNone/>
              <a:defRPr sz="2100"/>
            </a:lvl7pPr>
            <a:lvl8pPr marL="4200205" indent="0" algn="ctr">
              <a:buNone/>
              <a:defRPr sz="2100"/>
            </a:lvl8pPr>
            <a:lvl9pPr marL="4800234" indent="0" algn="ctr">
              <a:buNone/>
              <a:defRPr sz="2100"/>
            </a:lvl9pPr>
          </a:lstStyle>
          <a:p>
            <a:r>
              <a:rPr lang="en-GB"/>
              <a:t>Click to edit Master subtitle style</a:t>
            </a:r>
          </a:p>
        </p:txBody>
      </p:sp>
      <p:pic>
        <p:nvPicPr>
          <p:cNvPr id="8" name="Picture 7">
            <a:extLst>
              <a:ext uri="{FF2B5EF4-FFF2-40B4-BE49-F238E27FC236}">
                <a16:creationId xmlns:a16="http://schemas.microsoft.com/office/drawing/2014/main" id="{4901CB5C-D8FF-6D69-F569-786C40976B3E}"/>
              </a:ext>
            </a:extLst>
          </p:cNvPr>
          <p:cNvPicPr>
            <a:picLocks noChangeAspect="1"/>
          </p:cNvPicPr>
          <p:nvPr/>
        </p:nvPicPr>
        <p:blipFill>
          <a:blip r:embed="rId2"/>
          <a:srcRect l="-1042" t="-2804" r="1042" b="2804"/>
          <a:stretch>
            <a:fillRect/>
          </a:stretch>
        </p:blipFill>
        <p:spPr>
          <a:xfrm>
            <a:off x="5859608" y="-765427"/>
            <a:ext cx="9373975" cy="13780522"/>
          </a:xfrm>
          <a:custGeom>
            <a:avLst/>
            <a:gdLst>
              <a:gd name="connsiteX0" fmla="*/ 786107 w 7142686"/>
              <a:gd name="connsiteY0" fmla="*/ 5972975 h 8352203"/>
              <a:gd name="connsiteX1" fmla="*/ 4615350 w 7142686"/>
              <a:gd name="connsiteY1" fmla="*/ 5972975 h 8352203"/>
              <a:gd name="connsiteX2" fmla="*/ 4648645 w 7142686"/>
              <a:gd name="connsiteY2" fmla="*/ 5975113 h 8352203"/>
              <a:gd name="connsiteX3" fmla="*/ 4680463 w 7142686"/>
              <a:gd name="connsiteY3" fmla="*/ 5981332 h 8352203"/>
              <a:gd name="connsiteX4" fmla="*/ 4710583 w 7142686"/>
              <a:gd name="connsiteY4" fmla="*/ 5991337 h 8352203"/>
              <a:gd name="connsiteX5" fmla="*/ 4738777 w 7142686"/>
              <a:gd name="connsiteY5" fmla="*/ 6004834 h 8352203"/>
              <a:gd name="connsiteX6" fmla="*/ 4764823 w 7142686"/>
              <a:gd name="connsiteY6" fmla="*/ 6021527 h 8352203"/>
              <a:gd name="connsiteX7" fmla="*/ 4788496 w 7142686"/>
              <a:gd name="connsiteY7" fmla="*/ 6041123 h 8352203"/>
              <a:gd name="connsiteX8" fmla="*/ 4809571 w 7142686"/>
              <a:gd name="connsiteY8" fmla="*/ 6063327 h 8352203"/>
              <a:gd name="connsiteX9" fmla="*/ 4827825 w 7142686"/>
              <a:gd name="connsiteY9" fmla="*/ 6087843 h 8352203"/>
              <a:gd name="connsiteX10" fmla="*/ 4843033 w 7142686"/>
              <a:gd name="connsiteY10" fmla="*/ 6114378 h 8352203"/>
              <a:gd name="connsiteX11" fmla="*/ 4854971 w 7142686"/>
              <a:gd name="connsiteY11" fmla="*/ 6142637 h 8352203"/>
              <a:gd name="connsiteX12" fmla="*/ 4863413 w 7142686"/>
              <a:gd name="connsiteY12" fmla="*/ 6172325 h 8352203"/>
              <a:gd name="connsiteX13" fmla="*/ 4868136 w 7142686"/>
              <a:gd name="connsiteY13" fmla="*/ 6203148 h 8352203"/>
              <a:gd name="connsiteX14" fmla="*/ 4868915 w 7142686"/>
              <a:gd name="connsiteY14" fmla="*/ 6234810 h 8352203"/>
              <a:gd name="connsiteX15" fmla="*/ 4865527 w 7142686"/>
              <a:gd name="connsiteY15" fmla="*/ 6267018 h 8352203"/>
              <a:gd name="connsiteX16" fmla="*/ 4857747 w 7142686"/>
              <a:gd name="connsiteY16" fmla="*/ 6299477 h 8352203"/>
              <a:gd name="connsiteX17" fmla="*/ 4844439 w 7142686"/>
              <a:gd name="connsiteY17" fmla="*/ 6342053 h 8352203"/>
              <a:gd name="connsiteX18" fmla="*/ 4830879 w 7142686"/>
              <a:gd name="connsiteY18" fmla="*/ 6384516 h 8352203"/>
              <a:gd name="connsiteX19" fmla="*/ 4817065 w 7142686"/>
              <a:gd name="connsiteY19" fmla="*/ 6426866 h 8352203"/>
              <a:gd name="connsiteX20" fmla="*/ 4803002 w 7142686"/>
              <a:gd name="connsiteY20" fmla="*/ 6469103 h 8352203"/>
              <a:gd name="connsiteX21" fmla="*/ 4788688 w 7142686"/>
              <a:gd name="connsiteY21" fmla="*/ 6511223 h 8352203"/>
              <a:gd name="connsiteX22" fmla="*/ 4774125 w 7142686"/>
              <a:gd name="connsiteY22" fmla="*/ 6553228 h 8352203"/>
              <a:gd name="connsiteX23" fmla="*/ 4759314 w 7142686"/>
              <a:gd name="connsiteY23" fmla="*/ 6595117 h 8352203"/>
              <a:gd name="connsiteX24" fmla="*/ 4744255 w 7142686"/>
              <a:gd name="connsiteY24" fmla="*/ 6636888 h 8352203"/>
              <a:gd name="connsiteX25" fmla="*/ 4728949 w 7142686"/>
              <a:gd name="connsiteY25" fmla="*/ 6678540 h 8352203"/>
              <a:gd name="connsiteX26" fmla="*/ 4713397 w 7142686"/>
              <a:gd name="connsiteY26" fmla="*/ 6720073 h 8352203"/>
              <a:gd name="connsiteX27" fmla="*/ 4697601 w 7142686"/>
              <a:gd name="connsiteY27" fmla="*/ 6761485 h 8352203"/>
              <a:gd name="connsiteX28" fmla="*/ 4681561 w 7142686"/>
              <a:gd name="connsiteY28" fmla="*/ 6802777 h 8352203"/>
              <a:gd name="connsiteX29" fmla="*/ 4665277 w 7142686"/>
              <a:gd name="connsiteY29" fmla="*/ 6843947 h 8352203"/>
              <a:gd name="connsiteX30" fmla="*/ 4648751 w 7142686"/>
              <a:gd name="connsiteY30" fmla="*/ 6884993 h 8352203"/>
              <a:gd name="connsiteX31" fmla="*/ 4631984 w 7142686"/>
              <a:gd name="connsiteY31" fmla="*/ 6925916 h 8352203"/>
              <a:gd name="connsiteX32" fmla="*/ 4614977 w 7142686"/>
              <a:gd name="connsiteY32" fmla="*/ 6966713 h 8352203"/>
              <a:gd name="connsiteX33" fmla="*/ 4597730 w 7142686"/>
              <a:gd name="connsiteY33" fmla="*/ 7007386 h 8352203"/>
              <a:gd name="connsiteX34" fmla="*/ 4580245 w 7142686"/>
              <a:gd name="connsiteY34" fmla="*/ 7047932 h 8352203"/>
              <a:gd name="connsiteX35" fmla="*/ 4562521 w 7142686"/>
              <a:gd name="connsiteY35" fmla="*/ 7088351 h 8352203"/>
              <a:gd name="connsiteX36" fmla="*/ 4544561 w 7142686"/>
              <a:gd name="connsiteY36" fmla="*/ 7128641 h 8352203"/>
              <a:gd name="connsiteX37" fmla="*/ 4526365 w 7142686"/>
              <a:gd name="connsiteY37" fmla="*/ 7168803 h 8352203"/>
              <a:gd name="connsiteX38" fmla="*/ 4507933 w 7142686"/>
              <a:gd name="connsiteY38" fmla="*/ 7208834 h 8352203"/>
              <a:gd name="connsiteX39" fmla="*/ 4489267 w 7142686"/>
              <a:gd name="connsiteY39" fmla="*/ 7248735 h 8352203"/>
              <a:gd name="connsiteX40" fmla="*/ 4470367 w 7142686"/>
              <a:gd name="connsiteY40" fmla="*/ 7288503 h 8352203"/>
              <a:gd name="connsiteX41" fmla="*/ 4451235 w 7142686"/>
              <a:gd name="connsiteY41" fmla="*/ 7328140 h 8352203"/>
              <a:gd name="connsiteX42" fmla="*/ 4431873 w 7142686"/>
              <a:gd name="connsiteY42" fmla="*/ 7367642 h 8352203"/>
              <a:gd name="connsiteX43" fmla="*/ 4412278 w 7142686"/>
              <a:gd name="connsiteY43" fmla="*/ 7407011 h 8352203"/>
              <a:gd name="connsiteX44" fmla="*/ 4392454 w 7142686"/>
              <a:gd name="connsiteY44" fmla="*/ 7446244 h 8352203"/>
              <a:gd name="connsiteX45" fmla="*/ 4372401 w 7142686"/>
              <a:gd name="connsiteY45" fmla="*/ 7485341 h 8352203"/>
              <a:gd name="connsiteX46" fmla="*/ 4352121 w 7142686"/>
              <a:gd name="connsiteY46" fmla="*/ 7524300 h 8352203"/>
              <a:gd name="connsiteX47" fmla="*/ 4331611 w 7142686"/>
              <a:gd name="connsiteY47" fmla="*/ 7563123 h 8352203"/>
              <a:gd name="connsiteX48" fmla="*/ 4310877 w 7142686"/>
              <a:gd name="connsiteY48" fmla="*/ 7601806 h 8352203"/>
              <a:gd name="connsiteX49" fmla="*/ 4289917 w 7142686"/>
              <a:gd name="connsiteY49" fmla="*/ 7640350 h 8352203"/>
              <a:gd name="connsiteX50" fmla="*/ 4268731 w 7142686"/>
              <a:gd name="connsiteY50" fmla="*/ 7678753 h 8352203"/>
              <a:gd name="connsiteX51" fmla="*/ 4247323 w 7142686"/>
              <a:gd name="connsiteY51" fmla="*/ 7717015 h 8352203"/>
              <a:gd name="connsiteX52" fmla="*/ 4225691 w 7142686"/>
              <a:gd name="connsiteY52" fmla="*/ 7755134 h 8352203"/>
              <a:gd name="connsiteX53" fmla="*/ 4203839 w 7142686"/>
              <a:gd name="connsiteY53" fmla="*/ 7793110 h 8352203"/>
              <a:gd name="connsiteX54" fmla="*/ 4181763 w 7142686"/>
              <a:gd name="connsiteY54" fmla="*/ 7830942 h 8352203"/>
              <a:gd name="connsiteX55" fmla="*/ 4159469 w 7142686"/>
              <a:gd name="connsiteY55" fmla="*/ 7868630 h 8352203"/>
              <a:gd name="connsiteX56" fmla="*/ 4136956 w 7142686"/>
              <a:gd name="connsiteY56" fmla="*/ 7906171 h 8352203"/>
              <a:gd name="connsiteX57" fmla="*/ 4114223 w 7142686"/>
              <a:gd name="connsiteY57" fmla="*/ 7943566 h 8352203"/>
              <a:gd name="connsiteX58" fmla="*/ 4091274 w 7142686"/>
              <a:gd name="connsiteY58" fmla="*/ 7980812 h 8352203"/>
              <a:gd name="connsiteX59" fmla="*/ 4068107 w 7142686"/>
              <a:gd name="connsiteY59" fmla="*/ 8017911 h 8352203"/>
              <a:gd name="connsiteX60" fmla="*/ 4044725 w 7142686"/>
              <a:gd name="connsiteY60" fmla="*/ 8054860 h 8352203"/>
              <a:gd name="connsiteX61" fmla="*/ 4021128 w 7142686"/>
              <a:gd name="connsiteY61" fmla="*/ 8091659 h 8352203"/>
              <a:gd name="connsiteX62" fmla="*/ 3997317 w 7142686"/>
              <a:gd name="connsiteY62" fmla="*/ 8128307 h 8352203"/>
              <a:gd name="connsiteX63" fmla="*/ 3973293 w 7142686"/>
              <a:gd name="connsiteY63" fmla="*/ 8164803 h 8352203"/>
              <a:gd name="connsiteX64" fmla="*/ 3949055 w 7142686"/>
              <a:gd name="connsiteY64" fmla="*/ 8201145 h 8352203"/>
              <a:gd name="connsiteX65" fmla="*/ 3924607 w 7142686"/>
              <a:gd name="connsiteY65" fmla="*/ 8237335 h 8352203"/>
              <a:gd name="connsiteX66" fmla="*/ 3899949 w 7142686"/>
              <a:gd name="connsiteY66" fmla="*/ 8273369 h 8352203"/>
              <a:gd name="connsiteX67" fmla="*/ 3875081 w 7142686"/>
              <a:gd name="connsiteY67" fmla="*/ 8309249 h 8352203"/>
              <a:gd name="connsiteX68" fmla="*/ 3850005 w 7142686"/>
              <a:gd name="connsiteY68" fmla="*/ 8344971 h 8352203"/>
              <a:gd name="connsiteX69" fmla="*/ 3844864 w 7142686"/>
              <a:gd name="connsiteY69" fmla="*/ 8352203 h 8352203"/>
              <a:gd name="connsiteX70" fmla="*/ 0 w 7142686"/>
              <a:gd name="connsiteY70" fmla="*/ 8352203 h 8352203"/>
              <a:gd name="connsiteX71" fmla="*/ 0 w 7142686"/>
              <a:gd name="connsiteY71" fmla="*/ 7230772 h 8352203"/>
              <a:gd name="connsiteX72" fmla="*/ 559505 w 7142686"/>
              <a:gd name="connsiteY72" fmla="*/ 6112743 h 8352203"/>
              <a:gd name="connsiteX73" fmla="*/ 577702 w 7142686"/>
              <a:gd name="connsiteY73" fmla="*/ 6082128 h 8352203"/>
              <a:gd name="connsiteX74" fmla="*/ 599640 w 7142686"/>
              <a:gd name="connsiteY74" fmla="*/ 6054743 h 8352203"/>
              <a:gd name="connsiteX75" fmla="*/ 624898 w 7142686"/>
              <a:gd name="connsiteY75" fmla="*/ 6030851 h 8352203"/>
              <a:gd name="connsiteX76" fmla="*/ 653050 w 7142686"/>
              <a:gd name="connsiteY76" fmla="*/ 6010716 h 8352203"/>
              <a:gd name="connsiteX77" fmla="*/ 683672 w 7142686"/>
              <a:gd name="connsiteY77" fmla="*/ 5994597 h 8352203"/>
              <a:gd name="connsiteX78" fmla="*/ 716338 w 7142686"/>
              <a:gd name="connsiteY78" fmla="*/ 5982760 h 8352203"/>
              <a:gd name="connsiteX79" fmla="*/ 750624 w 7142686"/>
              <a:gd name="connsiteY79" fmla="*/ 5975465 h 8352203"/>
              <a:gd name="connsiteX80" fmla="*/ 5765966 w 7142686"/>
              <a:gd name="connsiteY80" fmla="*/ 5972843 h 8352203"/>
              <a:gd name="connsiteX81" fmla="*/ 7142686 w 7142686"/>
              <a:gd name="connsiteY81" fmla="*/ 5972843 h 8352203"/>
              <a:gd name="connsiteX82" fmla="*/ 7142686 w 7142686"/>
              <a:gd name="connsiteY82" fmla="*/ 8352203 h 8352203"/>
              <a:gd name="connsiteX83" fmla="*/ 6541348 w 7142686"/>
              <a:gd name="connsiteY83" fmla="*/ 8352203 h 8352203"/>
              <a:gd name="connsiteX84" fmla="*/ 6534004 w 7142686"/>
              <a:gd name="connsiteY84" fmla="*/ 8341907 h 8352203"/>
              <a:gd name="connsiteX85" fmla="*/ 6508912 w 7142686"/>
              <a:gd name="connsiteY85" fmla="*/ 8306283 h 8352203"/>
              <a:gd name="connsiteX86" fmla="*/ 6484027 w 7142686"/>
              <a:gd name="connsiteY86" fmla="*/ 8270503 h 8352203"/>
              <a:gd name="connsiteX87" fmla="*/ 6459351 w 7142686"/>
              <a:gd name="connsiteY87" fmla="*/ 8234568 h 8352203"/>
              <a:gd name="connsiteX88" fmla="*/ 6434885 w 7142686"/>
              <a:gd name="connsiteY88" fmla="*/ 8198478 h 8352203"/>
              <a:gd name="connsiteX89" fmla="*/ 6410628 w 7142686"/>
              <a:gd name="connsiteY89" fmla="*/ 8162236 h 8352203"/>
              <a:gd name="connsiteX90" fmla="*/ 6386583 w 7142686"/>
              <a:gd name="connsiteY90" fmla="*/ 8125840 h 8352203"/>
              <a:gd name="connsiteX91" fmla="*/ 6362751 w 7142686"/>
              <a:gd name="connsiteY91" fmla="*/ 8089292 h 8352203"/>
              <a:gd name="connsiteX92" fmla="*/ 6339131 w 7142686"/>
              <a:gd name="connsiteY92" fmla="*/ 8052593 h 8352203"/>
              <a:gd name="connsiteX93" fmla="*/ 6315725 w 7142686"/>
              <a:gd name="connsiteY93" fmla="*/ 8015745 h 8352203"/>
              <a:gd name="connsiteX94" fmla="*/ 6292534 w 7142686"/>
              <a:gd name="connsiteY94" fmla="*/ 7978747 h 8352203"/>
              <a:gd name="connsiteX95" fmla="*/ 6269559 w 7142686"/>
              <a:gd name="connsiteY95" fmla="*/ 7941601 h 8352203"/>
              <a:gd name="connsiteX96" fmla="*/ 6246800 w 7142686"/>
              <a:gd name="connsiteY96" fmla="*/ 7904308 h 8352203"/>
              <a:gd name="connsiteX97" fmla="*/ 6224258 w 7142686"/>
              <a:gd name="connsiteY97" fmla="*/ 7866868 h 8352203"/>
              <a:gd name="connsiteX98" fmla="*/ 6201935 w 7142686"/>
              <a:gd name="connsiteY98" fmla="*/ 7829283 h 8352203"/>
              <a:gd name="connsiteX99" fmla="*/ 6179831 w 7142686"/>
              <a:gd name="connsiteY99" fmla="*/ 7791553 h 8352203"/>
              <a:gd name="connsiteX100" fmla="*/ 6157948 w 7142686"/>
              <a:gd name="connsiteY100" fmla="*/ 7753679 h 8352203"/>
              <a:gd name="connsiteX101" fmla="*/ 6136285 w 7142686"/>
              <a:gd name="connsiteY101" fmla="*/ 7715662 h 8352203"/>
              <a:gd name="connsiteX102" fmla="*/ 6114845 w 7142686"/>
              <a:gd name="connsiteY102" fmla="*/ 7677503 h 8352203"/>
              <a:gd name="connsiteX103" fmla="*/ 6093625 w 7142686"/>
              <a:gd name="connsiteY103" fmla="*/ 7639202 h 8352203"/>
              <a:gd name="connsiteX104" fmla="*/ 6072631 w 7142686"/>
              <a:gd name="connsiteY104" fmla="*/ 7600761 h 8352203"/>
              <a:gd name="connsiteX105" fmla="*/ 6051861 w 7142686"/>
              <a:gd name="connsiteY105" fmla="*/ 7562181 h 8352203"/>
              <a:gd name="connsiteX106" fmla="*/ 6031316 w 7142686"/>
              <a:gd name="connsiteY106" fmla="*/ 7523462 h 8352203"/>
              <a:gd name="connsiteX107" fmla="*/ 6010997 w 7142686"/>
              <a:gd name="connsiteY107" fmla="*/ 7484606 h 8352203"/>
              <a:gd name="connsiteX108" fmla="*/ 5990906 w 7142686"/>
              <a:gd name="connsiteY108" fmla="*/ 7445612 h 8352203"/>
              <a:gd name="connsiteX109" fmla="*/ 5971042 w 7142686"/>
              <a:gd name="connsiteY109" fmla="*/ 7406483 h 8352203"/>
              <a:gd name="connsiteX110" fmla="*/ 5951407 w 7142686"/>
              <a:gd name="connsiteY110" fmla="*/ 7367218 h 8352203"/>
              <a:gd name="connsiteX111" fmla="*/ 5932001 w 7142686"/>
              <a:gd name="connsiteY111" fmla="*/ 7327820 h 8352203"/>
              <a:gd name="connsiteX112" fmla="*/ 5912827 w 7142686"/>
              <a:gd name="connsiteY112" fmla="*/ 7288287 h 8352203"/>
              <a:gd name="connsiteX113" fmla="*/ 5893885 w 7142686"/>
              <a:gd name="connsiteY113" fmla="*/ 7248623 h 8352203"/>
              <a:gd name="connsiteX114" fmla="*/ 5875173 w 7142686"/>
              <a:gd name="connsiteY114" fmla="*/ 7208826 h 8352203"/>
              <a:gd name="connsiteX115" fmla="*/ 5856696 w 7142686"/>
              <a:gd name="connsiteY115" fmla="*/ 7168900 h 8352203"/>
              <a:gd name="connsiteX116" fmla="*/ 5838453 w 7142686"/>
              <a:gd name="connsiteY116" fmla="*/ 7128843 h 8352203"/>
              <a:gd name="connsiteX117" fmla="*/ 5820444 w 7142686"/>
              <a:gd name="connsiteY117" fmla="*/ 7088658 h 8352203"/>
              <a:gd name="connsiteX118" fmla="*/ 5802672 w 7142686"/>
              <a:gd name="connsiteY118" fmla="*/ 7048343 h 8352203"/>
              <a:gd name="connsiteX119" fmla="*/ 5785136 w 7142686"/>
              <a:gd name="connsiteY119" fmla="*/ 7007902 h 8352203"/>
              <a:gd name="connsiteX120" fmla="*/ 5767838 w 7142686"/>
              <a:gd name="connsiteY120" fmla="*/ 6967336 h 8352203"/>
              <a:gd name="connsiteX121" fmla="*/ 5750779 w 7142686"/>
              <a:gd name="connsiteY121" fmla="*/ 6926643 h 8352203"/>
              <a:gd name="connsiteX122" fmla="*/ 5733957 w 7142686"/>
              <a:gd name="connsiteY122" fmla="*/ 6885825 h 8352203"/>
              <a:gd name="connsiteX123" fmla="*/ 5717377 w 7142686"/>
              <a:gd name="connsiteY123" fmla="*/ 6844884 h 8352203"/>
              <a:gd name="connsiteX124" fmla="*/ 5701039 w 7142686"/>
              <a:gd name="connsiteY124" fmla="*/ 6803820 h 8352203"/>
              <a:gd name="connsiteX125" fmla="*/ 5684942 w 7142686"/>
              <a:gd name="connsiteY125" fmla="*/ 6762634 h 8352203"/>
              <a:gd name="connsiteX126" fmla="*/ 5669088 w 7142686"/>
              <a:gd name="connsiteY126" fmla="*/ 6721327 h 8352203"/>
              <a:gd name="connsiteX127" fmla="*/ 5653477 w 7142686"/>
              <a:gd name="connsiteY127" fmla="*/ 6679901 h 8352203"/>
              <a:gd name="connsiteX128" fmla="*/ 5638111 w 7142686"/>
              <a:gd name="connsiteY128" fmla="*/ 6638354 h 8352203"/>
              <a:gd name="connsiteX129" fmla="*/ 5622992 w 7142686"/>
              <a:gd name="connsiteY129" fmla="*/ 6596689 h 8352203"/>
              <a:gd name="connsiteX130" fmla="*/ 5608117 w 7142686"/>
              <a:gd name="connsiteY130" fmla="*/ 6554907 h 8352203"/>
              <a:gd name="connsiteX131" fmla="*/ 5593492 w 7142686"/>
              <a:gd name="connsiteY131" fmla="*/ 6513007 h 8352203"/>
              <a:gd name="connsiteX132" fmla="*/ 5579113 w 7142686"/>
              <a:gd name="connsiteY132" fmla="*/ 6470993 h 8352203"/>
              <a:gd name="connsiteX133" fmla="*/ 5564983 w 7142686"/>
              <a:gd name="connsiteY133" fmla="*/ 6428863 h 8352203"/>
              <a:gd name="connsiteX134" fmla="*/ 5551105 w 7142686"/>
              <a:gd name="connsiteY134" fmla="*/ 6386619 h 8352203"/>
              <a:gd name="connsiteX135" fmla="*/ 5537476 w 7142686"/>
              <a:gd name="connsiteY135" fmla="*/ 6344262 h 8352203"/>
              <a:gd name="connsiteX136" fmla="*/ 5524099 w 7142686"/>
              <a:gd name="connsiteY136" fmla="*/ 6301793 h 8352203"/>
              <a:gd name="connsiteX137" fmla="*/ 5516205 w 7142686"/>
              <a:gd name="connsiteY137" fmla="*/ 6269208 h 8352203"/>
              <a:gd name="connsiteX138" fmla="*/ 5512695 w 7142686"/>
              <a:gd name="connsiteY138" fmla="*/ 6236844 h 8352203"/>
              <a:gd name="connsiteX139" fmla="*/ 5513346 w 7142686"/>
              <a:gd name="connsiteY139" fmla="*/ 6205000 h 8352203"/>
              <a:gd name="connsiteX140" fmla="*/ 5517941 w 7142686"/>
              <a:gd name="connsiteY140" fmla="*/ 6173978 h 8352203"/>
              <a:gd name="connsiteX141" fmla="*/ 5526259 w 7142686"/>
              <a:gd name="connsiteY141" fmla="*/ 6144077 h 8352203"/>
              <a:gd name="connsiteX142" fmla="*/ 5538081 w 7142686"/>
              <a:gd name="connsiteY142" fmla="*/ 6115598 h 8352203"/>
              <a:gd name="connsiteX143" fmla="*/ 5553189 w 7142686"/>
              <a:gd name="connsiteY143" fmla="*/ 6088841 h 8352203"/>
              <a:gd name="connsiteX144" fmla="*/ 5571361 w 7142686"/>
              <a:gd name="connsiteY144" fmla="*/ 6064107 h 8352203"/>
              <a:gd name="connsiteX145" fmla="*/ 5592379 w 7142686"/>
              <a:gd name="connsiteY145" fmla="*/ 6041697 h 8352203"/>
              <a:gd name="connsiteX146" fmla="*/ 5616025 w 7142686"/>
              <a:gd name="connsiteY146" fmla="*/ 6021910 h 8352203"/>
              <a:gd name="connsiteX147" fmla="*/ 5642076 w 7142686"/>
              <a:gd name="connsiteY147" fmla="*/ 6005047 h 8352203"/>
              <a:gd name="connsiteX148" fmla="*/ 5670316 w 7142686"/>
              <a:gd name="connsiteY148" fmla="*/ 5991408 h 8352203"/>
              <a:gd name="connsiteX149" fmla="*/ 5700523 w 7142686"/>
              <a:gd name="connsiteY149" fmla="*/ 5981294 h 8352203"/>
              <a:gd name="connsiteX150" fmla="*/ 5732481 w 7142686"/>
              <a:gd name="connsiteY150" fmla="*/ 5975005 h 8352203"/>
              <a:gd name="connsiteX151" fmla="*/ 5372239 w 7142686"/>
              <a:gd name="connsiteY151" fmla="*/ 0 h 8352203"/>
              <a:gd name="connsiteX152" fmla="*/ 6771304 w 7142686"/>
              <a:gd name="connsiteY152" fmla="*/ 0 h 8352203"/>
              <a:gd name="connsiteX153" fmla="*/ 7142686 w 7142686"/>
              <a:gd name="connsiteY153" fmla="*/ 742121 h 8352203"/>
              <a:gd name="connsiteX154" fmla="*/ 7142686 w 7142686"/>
              <a:gd name="connsiteY154" fmla="*/ 5618589 h 8352203"/>
              <a:gd name="connsiteX155" fmla="*/ 5625304 w 7142686"/>
              <a:gd name="connsiteY155" fmla="*/ 5618589 h 8352203"/>
              <a:gd name="connsiteX156" fmla="*/ 5590965 w 7142686"/>
              <a:gd name="connsiteY156" fmla="*/ 5616280 h 8352203"/>
              <a:gd name="connsiteX157" fmla="*/ 5558030 w 7142686"/>
              <a:gd name="connsiteY157" fmla="*/ 5609550 h 8352203"/>
              <a:gd name="connsiteX158" fmla="*/ 5526801 w 7142686"/>
              <a:gd name="connsiteY158" fmla="*/ 5598703 h 8352203"/>
              <a:gd name="connsiteX159" fmla="*/ 5497579 w 7142686"/>
              <a:gd name="connsiteY159" fmla="*/ 5584041 h 8352203"/>
              <a:gd name="connsiteX160" fmla="*/ 5470665 w 7142686"/>
              <a:gd name="connsiteY160" fmla="*/ 5565863 h 8352203"/>
              <a:gd name="connsiteX161" fmla="*/ 5446361 w 7142686"/>
              <a:gd name="connsiteY161" fmla="*/ 5544471 h 8352203"/>
              <a:gd name="connsiteX162" fmla="*/ 5424969 w 7142686"/>
              <a:gd name="connsiteY162" fmla="*/ 5520168 h 8352203"/>
              <a:gd name="connsiteX163" fmla="*/ 5406791 w 7142686"/>
              <a:gd name="connsiteY163" fmla="*/ 5493255 h 8352203"/>
              <a:gd name="connsiteX164" fmla="*/ 5392127 w 7142686"/>
              <a:gd name="connsiteY164" fmla="*/ 5464032 h 8352203"/>
              <a:gd name="connsiteX165" fmla="*/ 5381279 w 7142686"/>
              <a:gd name="connsiteY165" fmla="*/ 5432802 h 8352203"/>
              <a:gd name="connsiteX166" fmla="*/ 5374550 w 7142686"/>
              <a:gd name="connsiteY166" fmla="*/ 5399866 h 8352203"/>
              <a:gd name="connsiteX167" fmla="*/ 5372239 w 7142686"/>
              <a:gd name="connsiteY167" fmla="*/ 5365525 h 8352203"/>
              <a:gd name="connsiteX168" fmla="*/ 3618585 w 7142686"/>
              <a:gd name="connsiteY168" fmla="*/ 0 h 8352203"/>
              <a:gd name="connsiteX169" fmla="*/ 5017641 w 7142686"/>
              <a:gd name="connsiteY169" fmla="*/ 0 h 8352203"/>
              <a:gd name="connsiteX170" fmla="*/ 5017641 w 7142686"/>
              <a:gd name="connsiteY170" fmla="*/ 5365542 h 8352203"/>
              <a:gd name="connsiteX171" fmla="*/ 5015329 w 7142686"/>
              <a:gd name="connsiteY171" fmla="*/ 5399882 h 8352203"/>
              <a:gd name="connsiteX172" fmla="*/ 5008600 w 7142686"/>
              <a:gd name="connsiteY172" fmla="*/ 5432818 h 8352203"/>
              <a:gd name="connsiteX173" fmla="*/ 4997753 w 7142686"/>
              <a:gd name="connsiteY173" fmla="*/ 5464048 h 8352203"/>
              <a:gd name="connsiteX174" fmla="*/ 4983089 w 7142686"/>
              <a:gd name="connsiteY174" fmla="*/ 5493270 h 8352203"/>
              <a:gd name="connsiteX175" fmla="*/ 4964911 w 7142686"/>
              <a:gd name="connsiteY175" fmla="*/ 5520184 h 8352203"/>
              <a:gd name="connsiteX176" fmla="*/ 4943518 w 7142686"/>
              <a:gd name="connsiteY176" fmla="*/ 5544487 h 8352203"/>
              <a:gd name="connsiteX177" fmla="*/ 4919215 w 7142686"/>
              <a:gd name="connsiteY177" fmla="*/ 5565878 h 8352203"/>
              <a:gd name="connsiteX178" fmla="*/ 4892301 w 7142686"/>
              <a:gd name="connsiteY178" fmla="*/ 5584056 h 8352203"/>
              <a:gd name="connsiteX179" fmla="*/ 4863079 w 7142686"/>
              <a:gd name="connsiteY179" fmla="*/ 5598720 h 8352203"/>
              <a:gd name="connsiteX180" fmla="*/ 4831849 w 7142686"/>
              <a:gd name="connsiteY180" fmla="*/ 5609566 h 8352203"/>
              <a:gd name="connsiteX181" fmla="*/ 4798915 w 7142686"/>
              <a:gd name="connsiteY181" fmla="*/ 5616295 h 8352203"/>
              <a:gd name="connsiteX182" fmla="*/ 4764576 w 7142686"/>
              <a:gd name="connsiteY182" fmla="*/ 5618606 h 8352203"/>
              <a:gd name="connsiteX183" fmla="*/ 1216788 w 7142686"/>
              <a:gd name="connsiteY183" fmla="*/ 5618606 h 8352203"/>
              <a:gd name="connsiteX184" fmla="*/ 1184259 w 7142686"/>
              <a:gd name="connsiteY184" fmla="*/ 5616595 h 8352203"/>
              <a:gd name="connsiteX185" fmla="*/ 1153273 w 7142686"/>
              <a:gd name="connsiteY185" fmla="*/ 5610748 h 8352203"/>
              <a:gd name="connsiteX186" fmla="*/ 1124002 w 7142686"/>
              <a:gd name="connsiteY186" fmla="*/ 5601344 h 8352203"/>
              <a:gd name="connsiteX187" fmla="*/ 1096617 w 7142686"/>
              <a:gd name="connsiteY187" fmla="*/ 5588661 h 8352203"/>
              <a:gd name="connsiteX188" fmla="*/ 1071289 w 7142686"/>
              <a:gd name="connsiteY188" fmla="*/ 5572978 h 8352203"/>
              <a:gd name="connsiteX189" fmla="*/ 1048189 w 7142686"/>
              <a:gd name="connsiteY189" fmla="*/ 5554574 h 8352203"/>
              <a:gd name="connsiteX190" fmla="*/ 1027490 w 7142686"/>
              <a:gd name="connsiteY190" fmla="*/ 5533728 h 8352203"/>
              <a:gd name="connsiteX191" fmla="*/ 1009361 w 7142686"/>
              <a:gd name="connsiteY191" fmla="*/ 5510718 h 8352203"/>
              <a:gd name="connsiteX192" fmla="*/ 993976 w 7142686"/>
              <a:gd name="connsiteY192" fmla="*/ 5485823 h 8352203"/>
              <a:gd name="connsiteX193" fmla="*/ 981505 w 7142686"/>
              <a:gd name="connsiteY193" fmla="*/ 5459322 h 8352203"/>
              <a:gd name="connsiteX194" fmla="*/ 972118 w 7142686"/>
              <a:gd name="connsiteY194" fmla="*/ 5431493 h 8352203"/>
              <a:gd name="connsiteX195" fmla="*/ 965988 w 7142686"/>
              <a:gd name="connsiteY195" fmla="*/ 5402615 h 8352203"/>
              <a:gd name="connsiteX196" fmla="*/ 963286 w 7142686"/>
              <a:gd name="connsiteY196" fmla="*/ 5372967 h 8352203"/>
              <a:gd name="connsiteX197" fmla="*/ 964185 w 7142686"/>
              <a:gd name="connsiteY197" fmla="*/ 5342829 h 8352203"/>
              <a:gd name="connsiteX198" fmla="*/ 968852 w 7142686"/>
              <a:gd name="connsiteY198" fmla="*/ 5312477 h 8352203"/>
              <a:gd name="connsiteX199" fmla="*/ 977463 w 7142686"/>
              <a:gd name="connsiteY199" fmla="*/ 5282191 h 8352203"/>
              <a:gd name="connsiteX200" fmla="*/ 990187 w 7142686"/>
              <a:gd name="connsiteY200" fmla="*/ 5252251 h 8352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7142686" h="8352203">
                <a:moveTo>
                  <a:pt x="786107" y="5972975"/>
                </a:moveTo>
                <a:lnTo>
                  <a:pt x="4615350" y="5972975"/>
                </a:lnTo>
                <a:lnTo>
                  <a:pt x="4648645" y="5975113"/>
                </a:lnTo>
                <a:lnTo>
                  <a:pt x="4680463" y="5981332"/>
                </a:lnTo>
                <a:lnTo>
                  <a:pt x="4710583" y="5991337"/>
                </a:lnTo>
                <a:lnTo>
                  <a:pt x="4738777" y="6004834"/>
                </a:lnTo>
                <a:lnTo>
                  <a:pt x="4764823" y="6021527"/>
                </a:lnTo>
                <a:lnTo>
                  <a:pt x="4788496" y="6041123"/>
                </a:lnTo>
                <a:lnTo>
                  <a:pt x="4809571" y="6063327"/>
                </a:lnTo>
                <a:lnTo>
                  <a:pt x="4827825" y="6087843"/>
                </a:lnTo>
                <a:lnTo>
                  <a:pt x="4843033" y="6114378"/>
                </a:lnTo>
                <a:lnTo>
                  <a:pt x="4854971" y="6142637"/>
                </a:lnTo>
                <a:lnTo>
                  <a:pt x="4863413" y="6172325"/>
                </a:lnTo>
                <a:lnTo>
                  <a:pt x="4868136" y="6203148"/>
                </a:lnTo>
                <a:lnTo>
                  <a:pt x="4868915" y="6234810"/>
                </a:lnTo>
                <a:lnTo>
                  <a:pt x="4865527" y="6267018"/>
                </a:lnTo>
                <a:lnTo>
                  <a:pt x="4857747" y="6299477"/>
                </a:lnTo>
                <a:lnTo>
                  <a:pt x="4844439" y="6342053"/>
                </a:lnTo>
                <a:lnTo>
                  <a:pt x="4830879" y="6384516"/>
                </a:lnTo>
                <a:lnTo>
                  <a:pt x="4817065" y="6426866"/>
                </a:lnTo>
                <a:lnTo>
                  <a:pt x="4803002" y="6469103"/>
                </a:lnTo>
                <a:lnTo>
                  <a:pt x="4788688" y="6511223"/>
                </a:lnTo>
                <a:lnTo>
                  <a:pt x="4774125" y="6553228"/>
                </a:lnTo>
                <a:lnTo>
                  <a:pt x="4759314" y="6595117"/>
                </a:lnTo>
                <a:lnTo>
                  <a:pt x="4744255" y="6636888"/>
                </a:lnTo>
                <a:lnTo>
                  <a:pt x="4728949" y="6678540"/>
                </a:lnTo>
                <a:lnTo>
                  <a:pt x="4713397" y="6720073"/>
                </a:lnTo>
                <a:lnTo>
                  <a:pt x="4697601" y="6761485"/>
                </a:lnTo>
                <a:lnTo>
                  <a:pt x="4681561" y="6802777"/>
                </a:lnTo>
                <a:lnTo>
                  <a:pt x="4665277" y="6843947"/>
                </a:lnTo>
                <a:lnTo>
                  <a:pt x="4648751" y="6884993"/>
                </a:lnTo>
                <a:lnTo>
                  <a:pt x="4631984" y="6925916"/>
                </a:lnTo>
                <a:lnTo>
                  <a:pt x="4614977" y="6966713"/>
                </a:lnTo>
                <a:lnTo>
                  <a:pt x="4597730" y="7007386"/>
                </a:lnTo>
                <a:lnTo>
                  <a:pt x="4580245" y="7047932"/>
                </a:lnTo>
                <a:lnTo>
                  <a:pt x="4562521" y="7088351"/>
                </a:lnTo>
                <a:lnTo>
                  <a:pt x="4544561" y="7128641"/>
                </a:lnTo>
                <a:lnTo>
                  <a:pt x="4526365" y="7168803"/>
                </a:lnTo>
                <a:lnTo>
                  <a:pt x="4507933" y="7208834"/>
                </a:lnTo>
                <a:lnTo>
                  <a:pt x="4489267" y="7248735"/>
                </a:lnTo>
                <a:lnTo>
                  <a:pt x="4470367" y="7288503"/>
                </a:lnTo>
                <a:lnTo>
                  <a:pt x="4451235" y="7328140"/>
                </a:lnTo>
                <a:lnTo>
                  <a:pt x="4431873" y="7367642"/>
                </a:lnTo>
                <a:lnTo>
                  <a:pt x="4412278" y="7407011"/>
                </a:lnTo>
                <a:lnTo>
                  <a:pt x="4392454" y="7446244"/>
                </a:lnTo>
                <a:lnTo>
                  <a:pt x="4372401" y="7485341"/>
                </a:lnTo>
                <a:lnTo>
                  <a:pt x="4352121" y="7524300"/>
                </a:lnTo>
                <a:lnTo>
                  <a:pt x="4331611" y="7563123"/>
                </a:lnTo>
                <a:lnTo>
                  <a:pt x="4310877" y="7601806"/>
                </a:lnTo>
                <a:lnTo>
                  <a:pt x="4289917" y="7640350"/>
                </a:lnTo>
                <a:lnTo>
                  <a:pt x="4268731" y="7678753"/>
                </a:lnTo>
                <a:lnTo>
                  <a:pt x="4247323" y="7717015"/>
                </a:lnTo>
                <a:lnTo>
                  <a:pt x="4225691" y="7755134"/>
                </a:lnTo>
                <a:lnTo>
                  <a:pt x="4203839" y="7793110"/>
                </a:lnTo>
                <a:lnTo>
                  <a:pt x="4181763" y="7830942"/>
                </a:lnTo>
                <a:lnTo>
                  <a:pt x="4159469" y="7868630"/>
                </a:lnTo>
                <a:lnTo>
                  <a:pt x="4136956" y="7906171"/>
                </a:lnTo>
                <a:lnTo>
                  <a:pt x="4114223" y="7943566"/>
                </a:lnTo>
                <a:lnTo>
                  <a:pt x="4091274" y="7980812"/>
                </a:lnTo>
                <a:lnTo>
                  <a:pt x="4068107" y="8017911"/>
                </a:lnTo>
                <a:lnTo>
                  <a:pt x="4044725" y="8054860"/>
                </a:lnTo>
                <a:lnTo>
                  <a:pt x="4021128" y="8091659"/>
                </a:lnTo>
                <a:lnTo>
                  <a:pt x="3997317" y="8128307"/>
                </a:lnTo>
                <a:lnTo>
                  <a:pt x="3973293" y="8164803"/>
                </a:lnTo>
                <a:lnTo>
                  <a:pt x="3949055" y="8201145"/>
                </a:lnTo>
                <a:lnTo>
                  <a:pt x="3924607" y="8237335"/>
                </a:lnTo>
                <a:lnTo>
                  <a:pt x="3899949" y="8273369"/>
                </a:lnTo>
                <a:lnTo>
                  <a:pt x="3875081" y="8309249"/>
                </a:lnTo>
                <a:lnTo>
                  <a:pt x="3850005" y="8344971"/>
                </a:lnTo>
                <a:lnTo>
                  <a:pt x="3844864" y="8352203"/>
                </a:lnTo>
                <a:lnTo>
                  <a:pt x="0" y="8352203"/>
                </a:lnTo>
                <a:lnTo>
                  <a:pt x="0" y="7230772"/>
                </a:lnTo>
                <a:lnTo>
                  <a:pt x="559505" y="6112743"/>
                </a:lnTo>
                <a:lnTo>
                  <a:pt x="577702" y="6082128"/>
                </a:lnTo>
                <a:lnTo>
                  <a:pt x="599640" y="6054743"/>
                </a:lnTo>
                <a:lnTo>
                  <a:pt x="624898" y="6030851"/>
                </a:lnTo>
                <a:lnTo>
                  <a:pt x="653050" y="6010716"/>
                </a:lnTo>
                <a:lnTo>
                  <a:pt x="683672" y="5994597"/>
                </a:lnTo>
                <a:lnTo>
                  <a:pt x="716338" y="5982760"/>
                </a:lnTo>
                <a:lnTo>
                  <a:pt x="750624" y="5975465"/>
                </a:lnTo>
                <a:close/>
                <a:moveTo>
                  <a:pt x="5765966" y="5972843"/>
                </a:moveTo>
                <a:lnTo>
                  <a:pt x="7142686" y="5972843"/>
                </a:lnTo>
                <a:lnTo>
                  <a:pt x="7142686" y="8352203"/>
                </a:lnTo>
                <a:lnTo>
                  <a:pt x="6541348" y="8352203"/>
                </a:lnTo>
                <a:lnTo>
                  <a:pt x="6534004" y="8341907"/>
                </a:lnTo>
                <a:lnTo>
                  <a:pt x="6508912" y="8306283"/>
                </a:lnTo>
                <a:lnTo>
                  <a:pt x="6484027" y="8270503"/>
                </a:lnTo>
                <a:lnTo>
                  <a:pt x="6459351" y="8234568"/>
                </a:lnTo>
                <a:lnTo>
                  <a:pt x="6434885" y="8198478"/>
                </a:lnTo>
                <a:lnTo>
                  <a:pt x="6410628" y="8162236"/>
                </a:lnTo>
                <a:lnTo>
                  <a:pt x="6386583" y="8125840"/>
                </a:lnTo>
                <a:lnTo>
                  <a:pt x="6362751" y="8089292"/>
                </a:lnTo>
                <a:lnTo>
                  <a:pt x="6339131" y="8052593"/>
                </a:lnTo>
                <a:lnTo>
                  <a:pt x="6315725" y="8015745"/>
                </a:lnTo>
                <a:lnTo>
                  <a:pt x="6292534" y="7978747"/>
                </a:lnTo>
                <a:lnTo>
                  <a:pt x="6269559" y="7941601"/>
                </a:lnTo>
                <a:lnTo>
                  <a:pt x="6246800" y="7904308"/>
                </a:lnTo>
                <a:lnTo>
                  <a:pt x="6224258" y="7866868"/>
                </a:lnTo>
                <a:lnTo>
                  <a:pt x="6201935" y="7829283"/>
                </a:lnTo>
                <a:lnTo>
                  <a:pt x="6179831" y="7791553"/>
                </a:lnTo>
                <a:lnTo>
                  <a:pt x="6157948" y="7753679"/>
                </a:lnTo>
                <a:lnTo>
                  <a:pt x="6136285" y="7715662"/>
                </a:lnTo>
                <a:lnTo>
                  <a:pt x="6114845" y="7677503"/>
                </a:lnTo>
                <a:lnTo>
                  <a:pt x="6093625" y="7639202"/>
                </a:lnTo>
                <a:lnTo>
                  <a:pt x="6072631" y="7600761"/>
                </a:lnTo>
                <a:lnTo>
                  <a:pt x="6051861" y="7562181"/>
                </a:lnTo>
                <a:lnTo>
                  <a:pt x="6031316" y="7523462"/>
                </a:lnTo>
                <a:lnTo>
                  <a:pt x="6010997" y="7484606"/>
                </a:lnTo>
                <a:lnTo>
                  <a:pt x="5990906" y="7445612"/>
                </a:lnTo>
                <a:lnTo>
                  <a:pt x="5971042" y="7406483"/>
                </a:lnTo>
                <a:lnTo>
                  <a:pt x="5951407" y="7367218"/>
                </a:lnTo>
                <a:lnTo>
                  <a:pt x="5932001" y="7327820"/>
                </a:lnTo>
                <a:lnTo>
                  <a:pt x="5912827" y="7288287"/>
                </a:lnTo>
                <a:lnTo>
                  <a:pt x="5893885" y="7248623"/>
                </a:lnTo>
                <a:lnTo>
                  <a:pt x="5875173" y="7208826"/>
                </a:lnTo>
                <a:lnTo>
                  <a:pt x="5856696" y="7168900"/>
                </a:lnTo>
                <a:lnTo>
                  <a:pt x="5838453" y="7128843"/>
                </a:lnTo>
                <a:lnTo>
                  <a:pt x="5820444" y="7088658"/>
                </a:lnTo>
                <a:lnTo>
                  <a:pt x="5802672" y="7048343"/>
                </a:lnTo>
                <a:lnTo>
                  <a:pt x="5785136" y="7007902"/>
                </a:lnTo>
                <a:lnTo>
                  <a:pt x="5767838" y="6967336"/>
                </a:lnTo>
                <a:lnTo>
                  <a:pt x="5750779" y="6926643"/>
                </a:lnTo>
                <a:lnTo>
                  <a:pt x="5733957" y="6885825"/>
                </a:lnTo>
                <a:lnTo>
                  <a:pt x="5717377" y="6844884"/>
                </a:lnTo>
                <a:lnTo>
                  <a:pt x="5701039" y="6803820"/>
                </a:lnTo>
                <a:lnTo>
                  <a:pt x="5684942" y="6762634"/>
                </a:lnTo>
                <a:lnTo>
                  <a:pt x="5669088" y="6721327"/>
                </a:lnTo>
                <a:lnTo>
                  <a:pt x="5653477" y="6679901"/>
                </a:lnTo>
                <a:lnTo>
                  <a:pt x="5638111" y="6638354"/>
                </a:lnTo>
                <a:lnTo>
                  <a:pt x="5622992" y="6596689"/>
                </a:lnTo>
                <a:lnTo>
                  <a:pt x="5608117" y="6554907"/>
                </a:lnTo>
                <a:lnTo>
                  <a:pt x="5593492" y="6513007"/>
                </a:lnTo>
                <a:lnTo>
                  <a:pt x="5579113" y="6470993"/>
                </a:lnTo>
                <a:lnTo>
                  <a:pt x="5564983" y="6428863"/>
                </a:lnTo>
                <a:lnTo>
                  <a:pt x="5551105" y="6386619"/>
                </a:lnTo>
                <a:lnTo>
                  <a:pt x="5537476" y="6344262"/>
                </a:lnTo>
                <a:lnTo>
                  <a:pt x="5524099" y="6301793"/>
                </a:lnTo>
                <a:lnTo>
                  <a:pt x="5516205" y="6269208"/>
                </a:lnTo>
                <a:lnTo>
                  <a:pt x="5512695" y="6236844"/>
                </a:lnTo>
                <a:lnTo>
                  <a:pt x="5513346" y="6205000"/>
                </a:lnTo>
                <a:lnTo>
                  <a:pt x="5517941" y="6173978"/>
                </a:lnTo>
                <a:lnTo>
                  <a:pt x="5526259" y="6144077"/>
                </a:lnTo>
                <a:lnTo>
                  <a:pt x="5538081" y="6115598"/>
                </a:lnTo>
                <a:lnTo>
                  <a:pt x="5553189" y="6088841"/>
                </a:lnTo>
                <a:lnTo>
                  <a:pt x="5571361" y="6064107"/>
                </a:lnTo>
                <a:lnTo>
                  <a:pt x="5592379" y="6041697"/>
                </a:lnTo>
                <a:lnTo>
                  <a:pt x="5616025" y="6021910"/>
                </a:lnTo>
                <a:lnTo>
                  <a:pt x="5642076" y="6005047"/>
                </a:lnTo>
                <a:lnTo>
                  <a:pt x="5670316" y="5991408"/>
                </a:lnTo>
                <a:lnTo>
                  <a:pt x="5700523" y="5981294"/>
                </a:lnTo>
                <a:lnTo>
                  <a:pt x="5732481" y="5975005"/>
                </a:lnTo>
                <a:close/>
                <a:moveTo>
                  <a:pt x="5372239" y="0"/>
                </a:moveTo>
                <a:lnTo>
                  <a:pt x="6771304" y="0"/>
                </a:lnTo>
                <a:lnTo>
                  <a:pt x="7142686" y="742121"/>
                </a:lnTo>
                <a:lnTo>
                  <a:pt x="7142686" y="5618589"/>
                </a:lnTo>
                <a:lnTo>
                  <a:pt x="5625304" y="5618589"/>
                </a:lnTo>
                <a:lnTo>
                  <a:pt x="5590965" y="5616280"/>
                </a:lnTo>
                <a:lnTo>
                  <a:pt x="5558030" y="5609550"/>
                </a:lnTo>
                <a:lnTo>
                  <a:pt x="5526801" y="5598703"/>
                </a:lnTo>
                <a:lnTo>
                  <a:pt x="5497579" y="5584041"/>
                </a:lnTo>
                <a:lnTo>
                  <a:pt x="5470665" y="5565863"/>
                </a:lnTo>
                <a:lnTo>
                  <a:pt x="5446361" y="5544471"/>
                </a:lnTo>
                <a:lnTo>
                  <a:pt x="5424969" y="5520168"/>
                </a:lnTo>
                <a:lnTo>
                  <a:pt x="5406791" y="5493255"/>
                </a:lnTo>
                <a:lnTo>
                  <a:pt x="5392127" y="5464032"/>
                </a:lnTo>
                <a:lnTo>
                  <a:pt x="5381279" y="5432802"/>
                </a:lnTo>
                <a:lnTo>
                  <a:pt x="5374550" y="5399866"/>
                </a:lnTo>
                <a:lnTo>
                  <a:pt x="5372239" y="5365525"/>
                </a:lnTo>
                <a:close/>
                <a:moveTo>
                  <a:pt x="3618585" y="0"/>
                </a:moveTo>
                <a:lnTo>
                  <a:pt x="5017641" y="0"/>
                </a:lnTo>
                <a:lnTo>
                  <a:pt x="5017641" y="5365542"/>
                </a:lnTo>
                <a:lnTo>
                  <a:pt x="5015329" y="5399882"/>
                </a:lnTo>
                <a:lnTo>
                  <a:pt x="5008600" y="5432818"/>
                </a:lnTo>
                <a:lnTo>
                  <a:pt x="4997753" y="5464048"/>
                </a:lnTo>
                <a:lnTo>
                  <a:pt x="4983089" y="5493270"/>
                </a:lnTo>
                <a:lnTo>
                  <a:pt x="4964911" y="5520184"/>
                </a:lnTo>
                <a:lnTo>
                  <a:pt x="4943518" y="5544487"/>
                </a:lnTo>
                <a:lnTo>
                  <a:pt x="4919215" y="5565878"/>
                </a:lnTo>
                <a:lnTo>
                  <a:pt x="4892301" y="5584056"/>
                </a:lnTo>
                <a:lnTo>
                  <a:pt x="4863079" y="5598720"/>
                </a:lnTo>
                <a:lnTo>
                  <a:pt x="4831849" y="5609566"/>
                </a:lnTo>
                <a:lnTo>
                  <a:pt x="4798915" y="5616295"/>
                </a:lnTo>
                <a:lnTo>
                  <a:pt x="4764576" y="5618606"/>
                </a:lnTo>
                <a:lnTo>
                  <a:pt x="1216788" y="5618606"/>
                </a:lnTo>
                <a:lnTo>
                  <a:pt x="1184259" y="5616595"/>
                </a:lnTo>
                <a:lnTo>
                  <a:pt x="1153273" y="5610748"/>
                </a:lnTo>
                <a:lnTo>
                  <a:pt x="1124002" y="5601344"/>
                </a:lnTo>
                <a:lnTo>
                  <a:pt x="1096617" y="5588661"/>
                </a:lnTo>
                <a:lnTo>
                  <a:pt x="1071289" y="5572978"/>
                </a:lnTo>
                <a:lnTo>
                  <a:pt x="1048189" y="5554574"/>
                </a:lnTo>
                <a:lnTo>
                  <a:pt x="1027490" y="5533728"/>
                </a:lnTo>
                <a:lnTo>
                  <a:pt x="1009361" y="5510718"/>
                </a:lnTo>
                <a:lnTo>
                  <a:pt x="993976" y="5485823"/>
                </a:lnTo>
                <a:lnTo>
                  <a:pt x="981505" y="5459322"/>
                </a:lnTo>
                <a:lnTo>
                  <a:pt x="972118" y="5431493"/>
                </a:lnTo>
                <a:lnTo>
                  <a:pt x="965988" y="5402615"/>
                </a:lnTo>
                <a:lnTo>
                  <a:pt x="963286" y="5372967"/>
                </a:lnTo>
                <a:lnTo>
                  <a:pt x="964185" y="5342829"/>
                </a:lnTo>
                <a:lnTo>
                  <a:pt x="968852" y="5312477"/>
                </a:lnTo>
                <a:lnTo>
                  <a:pt x="977463" y="5282191"/>
                </a:lnTo>
                <a:lnTo>
                  <a:pt x="990187" y="5252251"/>
                </a:lnTo>
                <a:close/>
              </a:path>
            </a:pathLst>
          </a:custGeom>
        </p:spPr>
      </p:pic>
      <p:grpSp>
        <p:nvGrpSpPr>
          <p:cNvPr id="9" name="Group 8">
            <a:extLst>
              <a:ext uri="{FF2B5EF4-FFF2-40B4-BE49-F238E27FC236}">
                <a16:creationId xmlns:a16="http://schemas.microsoft.com/office/drawing/2014/main" id="{05A1925A-9703-02D9-DEAA-E0BF31E35AC4}"/>
              </a:ext>
            </a:extLst>
          </p:cNvPr>
          <p:cNvGrpSpPr/>
          <p:nvPr/>
        </p:nvGrpSpPr>
        <p:grpSpPr>
          <a:xfrm>
            <a:off x="922403" y="7099174"/>
            <a:ext cx="1656934" cy="2671363"/>
            <a:chOff x="319547" y="364373"/>
            <a:chExt cx="6616965" cy="8485630"/>
          </a:xfrm>
        </p:grpSpPr>
        <p:sp>
          <p:nvSpPr>
            <p:cNvPr id="10" name="Freeform 38">
              <a:extLst>
                <a:ext uri="{FF2B5EF4-FFF2-40B4-BE49-F238E27FC236}">
                  <a16:creationId xmlns:a16="http://schemas.microsoft.com/office/drawing/2014/main" id="{A45A0F46-D447-5965-2165-F75A8555087C}"/>
                </a:ext>
              </a:extLst>
            </p:cNvPr>
            <p:cNvSpPr/>
            <p:nvPr/>
          </p:nvSpPr>
          <p:spPr>
            <a:xfrm>
              <a:off x="319547" y="6966231"/>
              <a:ext cx="6616965" cy="1883772"/>
            </a:xfrm>
            <a:custGeom>
              <a:avLst/>
              <a:gdLst>
                <a:gd name="connsiteX0" fmla="*/ 4886136 w 6616965"/>
                <a:gd name="connsiteY0" fmla="*/ 1610979 h 1883772"/>
                <a:gd name="connsiteX1" fmla="*/ 4845385 w 6616965"/>
                <a:gd name="connsiteY1" fmla="*/ 1618946 h 1883772"/>
                <a:gd name="connsiteX2" fmla="*/ 4815825 w 6616965"/>
                <a:gd name="connsiteY2" fmla="*/ 1653785 h 1883772"/>
                <a:gd name="connsiteX3" fmla="*/ 4814572 w 6616965"/>
                <a:gd name="connsiteY3" fmla="*/ 1666592 h 1883772"/>
                <a:gd name="connsiteX4" fmla="*/ 4823969 w 6616965"/>
                <a:gd name="connsiteY4" fmla="*/ 1699129 h 1883772"/>
                <a:gd name="connsiteX5" fmla="*/ 4864463 w 6616965"/>
                <a:gd name="connsiteY5" fmla="*/ 1721835 h 1883772"/>
                <a:gd name="connsiteX6" fmla="*/ 4878986 w 6616965"/>
                <a:gd name="connsiteY6" fmla="*/ 1722803 h 1883772"/>
                <a:gd name="connsiteX7" fmla="*/ 4900506 w 6616965"/>
                <a:gd name="connsiteY7" fmla="*/ 1720334 h 1883772"/>
                <a:gd name="connsiteX8" fmla="*/ 4920701 w 6616965"/>
                <a:gd name="connsiteY8" fmla="*/ 1712916 h 1883772"/>
                <a:gd name="connsiteX9" fmla="*/ 4939574 w 6616965"/>
                <a:gd name="connsiteY9" fmla="*/ 1700525 h 1883772"/>
                <a:gd name="connsiteX10" fmla="*/ 4957129 w 6616965"/>
                <a:gd name="connsiteY10" fmla="*/ 1683141 h 1883772"/>
                <a:gd name="connsiteX11" fmla="*/ 4957129 w 6616965"/>
                <a:gd name="connsiteY11" fmla="*/ 1631159 h 1883772"/>
                <a:gd name="connsiteX12" fmla="*/ 4940473 w 6616965"/>
                <a:gd name="connsiteY12" fmla="*/ 1622311 h 1883772"/>
                <a:gd name="connsiteX13" fmla="*/ 4923085 w 6616965"/>
                <a:gd name="connsiteY13" fmla="*/ 1616007 h 1883772"/>
                <a:gd name="connsiteX14" fmla="*/ 4904971 w 6616965"/>
                <a:gd name="connsiteY14" fmla="*/ 1612234 h 1883772"/>
                <a:gd name="connsiteX15" fmla="*/ 6208605 w 6616965"/>
                <a:gd name="connsiteY15" fmla="*/ 1499194 h 1883772"/>
                <a:gd name="connsiteX16" fmla="*/ 6186216 w 6616965"/>
                <a:gd name="connsiteY16" fmla="*/ 1501729 h 1883772"/>
                <a:gd name="connsiteX17" fmla="*/ 6166914 w 6616965"/>
                <a:gd name="connsiteY17" fmla="*/ 1509346 h 1883772"/>
                <a:gd name="connsiteX18" fmla="*/ 6150712 w 6616965"/>
                <a:gd name="connsiteY18" fmla="*/ 1522066 h 1883772"/>
                <a:gd name="connsiteX19" fmla="*/ 6137625 w 6616965"/>
                <a:gd name="connsiteY19" fmla="*/ 1539910 h 1883772"/>
                <a:gd name="connsiteX20" fmla="*/ 6137625 w 6616965"/>
                <a:gd name="connsiteY20" fmla="*/ 1679661 h 1883772"/>
                <a:gd name="connsiteX21" fmla="*/ 6153861 w 6616965"/>
                <a:gd name="connsiteY21" fmla="*/ 1697510 h 1883772"/>
                <a:gd name="connsiteX22" fmla="*/ 6171091 w 6616965"/>
                <a:gd name="connsiteY22" fmla="*/ 1710230 h 1883772"/>
                <a:gd name="connsiteX23" fmla="*/ 6189333 w 6616965"/>
                <a:gd name="connsiteY23" fmla="*/ 1717844 h 1883772"/>
                <a:gd name="connsiteX24" fmla="*/ 6208605 w 6616965"/>
                <a:gd name="connsiteY24" fmla="*/ 1720377 h 1883772"/>
                <a:gd name="connsiteX25" fmla="*/ 6242171 w 6616965"/>
                <a:gd name="connsiteY25" fmla="*/ 1713237 h 1883772"/>
                <a:gd name="connsiteX26" fmla="*/ 6275863 w 6616965"/>
                <a:gd name="connsiteY26" fmla="*/ 1675866 h 1883772"/>
                <a:gd name="connsiteX27" fmla="*/ 6286069 w 6616965"/>
                <a:gd name="connsiteY27" fmla="*/ 1634857 h 1883772"/>
                <a:gd name="connsiteX28" fmla="*/ 6287345 w 6616965"/>
                <a:gd name="connsiteY28" fmla="*/ 1609735 h 1883772"/>
                <a:gd name="connsiteX29" fmla="*/ 6286044 w 6616965"/>
                <a:gd name="connsiteY29" fmla="*/ 1585890 h 1883772"/>
                <a:gd name="connsiteX30" fmla="*/ 6275569 w 6616965"/>
                <a:gd name="connsiteY30" fmla="*/ 1545678 h 1883772"/>
                <a:gd name="connsiteX31" fmla="*/ 6241436 w 6616965"/>
                <a:gd name="connsiteY31" fmla="*/ 1506708 h 1883772"/>
                <a:gd name="connsiteX32" fmla="*/ 6226009 w 6616965"/>
                <a:gd name="connsiteY32" fmla="*/ 1501069 h 1883772"/>
                <a:gd name="connsiteX33" fmla="*/ 4414506 w 6616965"/>
                <a:gd name="connsiteY33" fmla="*/ 1499145 h 1883772"/>
                <a:gd name="connsiteX34" fmla="*/ 4396107 w 6616965"/>
                <a:gd name="connsiteY34" fmla="*/ 1500993 h 1883772"/>
                <a:gd name="connsiteX35" fmla="*/ 4396246 w 6616965"/>
                <a:gd name="connsiteY35" fmla="*/ 1500993 h 1883772"/>
                <a:gd name="connsiteX36" fmla="*/ 4380130 w 6616965"/>
                <a:gd name="connsiteY36" fmla="*/ 1506538 h 1883772"/>
                <a:gd name="connsiteX37" fmla="*/ 4366292 w 6616965"/>
                <a:gd name="connsiteY37" fmla="*/ 1515631 h 1883772"/>
                <a:gd name="connsiteX38" fmla="*/ 4354435 w 6616965"/>
                <a:gd name="connsiteY38" fmla="*/ 1528482 h 1883772"/>
                <a:gd name="connsiteX39" fmla="*/ 4344969 w 6616965"/>
                <a:gd name="connsiteY39" fmla="*/ 1544565 h 1883772"/>
                <a:gd name="connsiteX40" fmla="*/ 4344860 w 6616965"/>
                <a:gd name="connsiteY40" fmla="*/ 1544872 h 1883772"/>
                <a:gd name="connsiteX41" fmla="*/ 4338225 w 6616965"/>
                <a:gd name="connsiteY41" fmla="*/ 1563585 h 1883772"/>
                <a:gd name="connsiteX42" fmla="*/ 4338192 w 6616965"/>
                <a:gd name="connsiteY42" fmla="*/ 1563761 h 1883772"/>
                <a:gd name="connsiteX43" fmla="*/ 4334187 w 6616965"/>
                <a:gd name="connsiteY43" fmla="*/ 1585528 h 1883772"/>
                <a:gd name="connsiteX44" fmla="*/ 4332845 w 6616965"/>
                <a:gd name="connsiteY44" fmla="*/ 1610384 h 1883772"/>
                <a:gd name="connsiteX45" fmla="*/ 4338225 w 6616965"/>
                <a:gd name="connsiteY45" fmla="*/ 1656295 h 1883772"/>
                <a:gd name="connsiteX46" fmla="*/ 4354435 w 6616965"/>
                <a:gd name="connsiteY46" fmla="*/ 1691118 h 1883772"/>
                <a:gd name="connsiteX47" fmla="*/ 4396304 w 6616965"/>
                <a:gd name="connsiteY47" fmla="*/ 1718616 h 1883772"/>
                <a:gd name="connsiteX48" fmla="*/ 4414506 w 6616965"/>
                <a:gd name="connsiteY48" fmla="*/ 1720442 h 1883772"/>
                <a:gd name="connsiteX49" fmla="*/ 4448724 w 6616965"/>
                <a:gd name="connsiteY49" fmla="*/ 1713129 h 1883772"/>
                <a:gd name="connsiteX50" fmla="*/ 4484034 w 6616965"/>
                <a:gd name="connsiteY50" fmla="*/ 1675103 h 1883772"/>
                <a:gd name="connsiteX51" fmla="*/ 4494835 w 6616965"/>
                <a:gd name="connsiteY51" fmla="*/ 1634420 h 1883772"/>
                <a:gd name="connsiteX52" fmla="*/ 4496179 w 6616965"/>
                <a:gd name="connsiteY52" fmla="*/ 1609800 h 1883772"/>
                <a:gd name="connsiteX53" fmla="*/ 4494835 w 6616965"/>
                <a:gd name="connsiteY53" fmla="*/ 1585400 h 1883772"/>
                <a:gd name="connsiteX54" fmla="*/ 4484049 w 6616965"/>
                <a:gd name="connsiteY54" fmla="*/ 1544872 h 1883772"/>
                <a:gd name="connsiteX55" fmla="*/ 4448724 w 6616965"/>
                <a:gd name="connsiteY55" fmla="*/ 1506538 h 1883772"/>
                <a:gd name="connsiteX56" fmla="*/ 4432654 w 6616965"/>
                <a:gd name="connsiteY56" fmla="*/ 1500993 h 1883772"/>
                <a:gd name="connsiteX57" fmla="*/ 2959380 w 6616965"/>
                <a:gd name="connsiteY57" fmla="*/ 1499140 h 1883772"/>
                <a:gd name="connsiteX58" fmla="*/ 2923907 w 6616965"/>
                <a:gd name="connsiteY58" fmla="*/ 1506296 h 1883772"/>
                <a:gd name="connsiteX59" fmla="*/ 2888949 w 6616965"/>
                <a:gd name="connsiteY59" fmla="*/ 1543758 h 1883772"/>
                <a:gd name="connsiteX60" fmla="*/ 2878429 w 6616965"/>
                <a:gd name="connsiteY60" fmla="*/ 1584680 h 1883772"/>
                <a:gd name="connsiteX61" fmla="*/ 2877109 w 6616965"/>
                <a:gd name="connsiteY61" fmla="*/ 1609782 h 1883772"/>
                <a:gd name="connsiteX62" fmla="*/ 2882823 w 6616965"/>
                <a:gd name="connsiteY62" fmla="*/ 1655785 h 1883772"/>
                <a:gd name="connsiteX63" fmla="*/ 2899879 w 6616965"/>
                <a:gd name="connsiteY63" fmla="*/ 1690871 h 1883772"/>
                <a:gd name="connsiteX64" fmla="*/ 2941866 w 6616965"/>
                <a:gd name="connsiteY64" fmla="*/ 1718589 h 1883772"/>
                <a:gd name="connsiteX65" fmla="*/ 2959380 w 6616965"/>
                <a:gd name="connsiteY65" fmla="*/ 1720437 h 1883772"/>
                <a:gd name="connsiteX66" fmla="*/ 2996921 w 6616965"/>
                <a:gd name="connsiteY66" fmla="*/ 1708944 h 1883772"/>
                <a:gd name="connsiteX67" fmla="*/ 3026842 w 6616965"/>
                <a:gd name="connsiteY67" fmla="*/ 1677841 h 1883772"/>
                <a:gd name="connsiteX68" fmla="*/ 3026842 w 6616965"/>
                <a:gd name="connsiteY68" fmla="*/ 1539386 h 1883772"/>
                <a:gd name="connsiteX69" fmla="*/ 3013921 w 6616965"/>
                <a:gd name="connsiteY69" fmla="*/ 1523266 h 1883772"/>
                <a:gd name="connsiteX70" fmla="*/ 2977588 w 6616965"/>
                <a:gd name="connsiteY70" fmla="*/ 1501957 h 1883772"/>
                <a:gd name="connsiteX71" fmla="*/ 2968370 w 6616965"/>
                <a:gd name="connsiteY71" fmla="*/ 1499844 h 1883772"/>
                <a:gd name="connsiteX72" fmla="*/ 795370 w 6616965"/>
                <a:gd name="connsiteY72" fmla="*/ 1499140 h 1883772"/>
                <a:gd name="connsiteX73" fmla="*/ 759896 w 6616965"/>
                <a:gd name="connsiteY73" fmla="*/ 1506296 h 1883772"/>
                <a:gd name="connsiteX74" fmla="*/ 724939 w 6616965"/>
                <a:gd name="connsiteY74" fmla="*/ 1543758 h 1883772"/>
                <a:gd name="connsiteX75" fmla="*/ 714418 w 6616965"/>
                <a:gd name="connsiteY75" fmla="*/ 1584680 h 1883772"/>
                <a:gd name="connsiteX76" fmla="*/ 713098 w 6616965"/>
                <a:gd name="connsiteY76" fmla="*/ 1609782 h 1883772"/>
                <a:gd name="connsiteX77" fmla="*/ 718759 w 6616965"/>
                <a:gd name="connsiteY77" fmla="*/ 1655785 h 1883772"/>
                <a:gd name="connsiteX78" fmla="*/ 735870 w 6616965"/>
                <a:gd name="connsiteY78" fmla="*/ 1690871 h 1883772"/>
                <a:gd name="connsiteX79" fmla="*/ 777856 w 6616965"/>
                <a:gd name="connsiteY79" fmla="*/ 1718589 h 1883772"/>
                <a:gd name="connsiteX80" fmla="*/ 795370 w 6616965"/>
                <a:gd name="connsiteY80" fmla="*/ 1720437 h 1883772"/>
                <a:gd name="connsiteX81" fmla="*/ 832911 w 6616965"/>
                <a:gd name="connsiteY81" fmla="*/ 1708944 h 1883772"/>
                <a:gd name="connsiteX82" fmla="*/ 862832 w 6616965"/>
                <a:gd name="connsiteY82" fmla="*/ 1677841 h 1883772"/>
                <a:gd name="connsiteX83" fmla="*/ 862832 w 6616965"/>
                <a:gd name="connsiteY83" fmla="*/ 1539386 h 1883772"/>
                <a:gd name="connsiteX84" fmla="*/ 849910 w 6616965"/>
                <a:gd name="connsiteY84" fmla="*/ 1523266 h 1883772"/>
                <a:gd name="connsiteX85" fmla="*/ 813531 w 6616965"/>
                <a:gd name="connsiteY85" fmla="*/ 1501957 h 1883772"/>
                <a:gd name="connsiteX86" fmla="*/ 804343 w 6616965"/>
                <a:gd name="connsiteY86" fmla="*/ 1499844 h 1883772"/>
                <a:gd name="connsiteX87" fmla="*/ 795370 w 6616965"/>
                <a:gd name="connsiteY87" fmla="*/ 1499140 h 1883772"/>
                <a:gd name="connsiteX88" fmla="*/ 1930322 w 6616965"/>
                <a:gd name="connsiteY88" fmla="*/ 1497327 h 1883772"/>
                <a:gd name="connsiteX89" fmla="*/ 1913670 w 6616965"/>
                <a:gd name="connsiteY89" fmla="*/ 1498713 h 1883772"/>
                <a:gd name="connsiteX90" fmla="*/ 1872943 w 6616965"/>
                <a:gd name="connsiteY90" fmla="*/ 1519501 h 1883772"/>
                <a:gd name="connsiteX91" fmla="*/ 1850489 w 6616965"/>
                <a:gd name="connsiteY91" fmla="*/ 1565337 h 1883772"/>
                <a:gd name="connsiteX92" fmla="*/ 1848064 w 6616965"/>
                <a:gd name="connsiteY92" fmla="*/ 1586151 h 1883772"/>
                <a:gd name="connsiteX93" fmla="*/ 2003068 w 6616965"/>
                <a:gd name="connsiteY93" fmla="*/ 1586151 h 1883772"/>
                <a:gd name="connsiteX94" fmla="*/ 2001482 w 6616965"/>
                <a:gd name="connsiteY94" fmla="*/ 1564363 h 1883772"/>
                <a:gd name="connsiteX95" fmla="*/ 1980894 w 6616965"/>
                <a:gd name="connsiteY95" fmla="*/ 1518320 h 1883772"/>
                <a:gd name="connsiteX96" fmla="*/ 1944593 w 6616965"/>
                <a:gd name="connsiteY96" fmla="*/ 1498713 h 1883772"/>
                <a:gd name="connsiteX97" fmla="*/ 1945095 w 6616965"/>
                <a:gd name="connsiteY97" fmla="*/ 1498713 h 1883772"/>
                <a:gd name="connsiteX98" fmla="*/ 1611956 w 6616965"/>
                <a:gd name="connsiteY98" fmla="*/ 1497327 h 1883772"/>
                <a:gd name="connsiteX99" fmla="*/ 1595304 w 6616965"/>
                <a:gd name="connsiteY99" fmla="*/ 1498713 h 1883772"/>
                <a:gd name="connsiteX100" fmla="*/ 1554577 w 6616965"/>
                <a:gd name="connsiteY100" fmla="*/ 1519501 h 1883772"/>
                <a:gd name="connsiteX101" fmla="*/ 1532123 w 6616965"/>
                <a:gd name="connsiteY101" fmla="*/ 1565337 h 1883772"/>
                <a:gd name="connsiteX102" fmla="*/ 1529698 w 6616965"/>
                <a:gd name="connsiteY102" fmla="*/ 1586151 h 1883772"/>
                <a:gd name="connsiteX103" fmla="*/ 1684701 w 6616965"/>
                <a:gd name="connsiteY103" fmla="*/ 1586151 h 1883772"/>
                <a:gd name="connsiteX104" fmla="*/ 1683115 w 6616965"/>
                <a:gd name="connsiteY104" fmla="*/ 1564363 h 1883772"/>
                <a:gd name="connsiteX105" fmla="*/ 1662527 w 6616965"/>
                <a:gd name="connsiteY105" fmla="*/ 1518320 h 1883772"/>
                <a:gd name="connsiteX106" fmla="*/ 1626227 w 6616965"/>
                <a:gd name="connsiteY106" fmla="*/ 1498713 h 1883772"/>
                <a:gd name="connsiteX107" fmla="*/ 1626729 w 6616965"/>
                <a:gd name="connsiteY107" fmla="*/ 1498713 h 1883772"/>
                <a:gd name="connsiteX108" fmla="*/ 5936413 w 6616965"/>
                <a:gd name="connsiteY108" fmla="*/ 1458860 h 1883772"/>
                <a:gd name="connsiteX109" fmla="*/ 5987923 w 6616965"/>
                <a:gd name="connsiteY109" fmla="*/ 1458860 h 1883772"/>
                <a:gd name="connsiteX110" fmla="*/ 5987923 w 6616965"/>
                <a:gd name="connsiteY110" fmla="*/ 1761235 h 1883772"/>
                <a:gd name="connsiteX111" fmla="*/ 5936413 w 6616965"/>
                <a:gd name="connsiteY111" fmla="*/ 1761235 h 1883772"/>
                <a:gd name="connsiteX112" fmla="*/ 2359873 w 6616965"/>
                <a:gd name="connsiteY112" fmla="*/ 1458860 h 1883772"/>
                <a:gd name="connsiteX113" fmla="*/ 2411384 w 6616965"/>
                <a:gd name="connsiteY113" fmla="*/ 1458860 h 1883772"/>
                <a:gd name="connsiteX114" fmla="*/ 2411384 w 6616965"/>
                <a:gd name="connsiteY114" fmla="*/ 1761235 h 1883772"/>
                <a:gd name="connsiteX115" fmla="*/ 2359873 w 6616965"/>
                <a:gd name="connsiteY115" fmla="*/ 1761235 h 1883772"/>
                <a:gd name="connsiteX116" fmla="*/ 1012486 w 6616965"/>
                <a:gd name="connsiteY116" fmla="*/ 1458860 h 1883772"/>
                <a:gd name="connsiteX117" fmla="*/ 1063997 w 6616965"/>
                <a:gd name="connsiteY117" fmla="*/ 1458860 h 1883772"/>
                <a:gd name="connsiteX118" fmla="*/ 1063997 w 6616965"/>
                <a:gd name="connsiteY118" fmla="*/ 1761235 h 1883772"/>
                <a:gd name="connsiteX119" fmla="*/ 1012486 w 6616965"/>
                <a:gd name="connsiteY119" fmla="*/ 1761235 h 1883772"/>
                <a:gd name="connsiteX120" fmla="*/ 6505739 w 6616965"/>
                <a:gd name="connsiteY120" fmla="*/ 1451798 h 1883772"/>
                <a:gd name="connsiteX121" fmla="*/ 6535805 w 6616965"/>
                <a:gd name="connsiteY121" fmla="*/ 1454638 h 1883772"/>
                <a:gd name="connsiteX122" fmla="*/ 6562819 w 6616965"/>
                <a:gd name="connsiteY122" fmla="*/ 1463166 h 1883772"/>
                <a:gd name="connsiteX123" fmla="*/ 6586756 w 6616965"/>
                <a:gd name="connsiteY123" fmla="*/ 1477392 h 1883772"/>
                <a:gd name="connsiteX124" fmla="*/ 6607593 w 6616965"/>
                <a:gd name="connsiteY124" fmla="*/ 1497327 h 1883772"/>
                <a:gd name="connsiteX125" fmla="*/ 6572033 w 6616965"/>
                <a:gd name="connsiteY125" fmla="*/ 1526893 h 1883772"/>
                <a:gd name="connsiteX126" fmla="*/ 6557423 w 6616965"/>
                <a:gd name="connsiteY126" fmla="*/ 1514247 h 1883772"/>
                <a:gd name="connsiteX127" fmla="*/ 6541407 w 6616965"/>
                <a:gd name="connsiteY127" fmla="*/ 1505187 h 1883772"/>
                <a:gd name="connsiteX128" fmla="*/ 6523980 w 6616965"/>
                <a:gd name="connsiteY128" fmla="*/ 1499734 h 1883772"/>
                <a:gd name="connsiteX129" fmla="*/ 6505142 w 6616965"/>
                <a:gd name="connsiteY129" fmla="*/ 1497911 h 1883772"/>
                <a:gd name="connsiteX130" fmla="*/ 6484407 w 6616965"/>
                <a:gd name="connsiteY130" fmla="*/ 1500169 h 1883772"/>
                <a:gd name="connsiteX131" fmla="*/ 6454812 w 6616965"/>
                <a:gd name="connsiteY131" fmla="*/ 1531706 h 1883772"/>
                <a:gd name="connsiteX132" fmla="*/ 6454812 w 6616965"/>
                <a:gd name="connsiteY132" fmla="*/ 1537573 h 1883772"/>
                <a:gd name="connsiteX133" fmla="*/ 6456336 w 6616965"/>
                <a:gd name="connsiteY133" fmla="*/ 1543085 h 1883772"/>
                <a:gd name="connsiteX134" fmla="*/ 6462203 w 6616965"/>
                <a:gd name="connsiteY134" fmla="*/ 1552940 h 1883772"/>
                <a:gd name="connsiteX135" fmla="*/ 6467601 w 6616965"/>
                <a:gd name="connsiteY135" fmla="*/ 1557512 h 1883772"/>
                <a:gd name="connsiteX136" fmla="*/ 6489076 w 6616965"/>
                <a:gd name="connsiteY136" fmla="*/ 1569488 h 1883772"/>
                <a:gd name="connsiteX137" fmla="*/ 6497677 w 6616965"/>
                <a:gd name="connsiteY137" fmla="*/ 1573487 h 1883772"/>
                <a:gd name="connsiteX138" fmla="*/ 6541296 w 6616965"/>
                <a:gd name="connsiteY138" fmla="*/ 1590830 h 1883772"/>
                <a:gd name="connsiteX139" fmla="*/ 6591857 w 6616965"/>
                <a:gd name="connsiteY139" fmla="*/ 1621000 h 1883772"/>
                <a:gd name="connsiteX140" fmla="*/ 6615403 w 6616965"/>
                <a:gd name="connsiteY140" fmla="*/ 1663894 h 1883772"/>
                <a:gd name="connsiteX141" fmla="*/ 6616965 w 6616965"/>
                <a:gd name="connsiteY141" fmla="*/ 1682595 h 1883772"/>
                <a:gd name="connsiteX142" fmla="*/ 6609691 w 6616965"/>
                <a:gd name="connsiteY142" fmla="*/ 1718461 h 1883772"/>
                <a:gd name="connsiteX143" fmla="*/ 6572191 w 6616965"/>
                <a:gd name="connsiteY143" fmla="*/ 1755549 h 1883772"/>
                <a:gd name="connsiteX144" fmla="*/ 6532841 w 6616965"/>
                <a:gd name="connsiteY144" fmla="*/ 1766941 h 1883772"/>
                <a:gd name="connsiteX145" fmla="*/ 6509257 w 6616965"/>
                <a:gd name="connsiteY145" fmla="*/ 1768370 h 1883772"/>
                <a:gd name="connsiteX146" fmla="*/ 6477543 w 6616965"/>
                <a:gd name="connsiteY146" fmla="*/ 1764926 h 1883772"/>
                <a:gd name="connsiteX147" fmla="*/ 6433474 w 6616965"/>
                <a:gd name="connsiteY147" fmla="*/ 1747001 h 1883772"/>
                <a:gd name="connsiteX148" fmla="*/ 6399783 w 6616965"/>
                <a:gd name="connsiteY148" fmla="*/ 1717443 h 1883772"/>
                <a:gd name="connsiteX149" fmla="*/ 6436511 w 6616965"/>
                <a:gd name="connsiteY149" fmla="*/ 1686113 h 1883772"/>
                <a:gd name="connsiteX150" fmla="*/ 6453739 w 6616965"/>
                <a:gd name="connsiteY150" fmla="*/ 1701908 h 1883772"/>
                <a:gd name="connsiteX151" fmla="*/ 6471801 w 6616965"/>
                <a:gd name="connsiteY151" fmla="*/ 1713205 h 1883772"/>
                <a:gd name="connsiteX152" fmla="*/ 6490696 w 6616965"/>
                <a:gd name="connsiteY152" fmla="*/ 1719992 h 1883772"/>
                <a:gd name="connsiteX153" fmla="*/ 6510425 w 6616965"/>
                <a:gd name="connsiteY153" fmla="*/ 1722257 h 1883772"/>
                <a:gd name="connsiteX154" fmla="*/ 6533399 w 6616965"/>
                <a:gd name="connsiteY154" fmla="*/ 1719791 h 1883772"/>
                <a:gd name="connsiteX155" fmla="*/ 6565686 w 6616965"/>
                <a:gd name="connsiteY155" fmla="*/ 1692683 h 1883772"/>
                <a:gd name="connsiteX156" fmla="*/ 6566635 w 6616965"/>
                <a:gd name="connsiteY156" fmla="*/ 1683776 h 1883772"/>
                <a:gd name="connsiteX157" fmla="*/ 6563820 w 6616965"/>
                <a:gd name="connsiteY157" fmla="*/ 1670218 h 1883772"/>
                <a:gd name="connsiteX158" fmla="*/ 6532371 w 6616965"/>
                <a:gd name="connsiteY158" fmla="*/ 1640824 h 1883772"/>
                <a:gd name="connsiteX159" fmla="*/ 6517704 w 6616965"/>
                <a:gd name="connsiteY159" fmla="*/ 1634401 h 1883772"/>
                <a:gd name="connsiteX160" fmla="*/ 6475755 w 6616965"/>
                <a:gd name="connsiteY160" fmla="*/ 1617525 h 1883772"/>
                <a:gd name="connsiteX161" fmla="*/ 6427583 w 6616965"/>
                <a:gd name="connsiteY161" fmla="*/ 1587903 h 1883772"/>
                <a:gd name="connsiteX162" fmla="*/ 6405485 w 6616965"/>
                <a:gd name="connsiteY162" fmla="*/ 1548290 h 1883772"/>
                <a:gd name="connsiteX163" fmla="*/ 6404012 w 6616965"/>
                <a:gd name="connsiteY163" fmla="*/ 1531706 h 1883772"/>
                <a:gd name="connsiteX164" fmla="*/ 6420096 w 6616965"/>
                <a:gd name="connsiteY164" fmla="*/ 1485138 h 1883772"/>
                <a:gd name="connsiteX165" fmla="*/ 6465273 w 6616965"/>
                <a:gd name="connsiteY165" fmla="*/ 1457178 h 1883772"/>
                <a:gd name="connsiteX166" fmla="*/ 6215184 w 6616965"/>
                <a:gd name="connsiteY166" fmla="*/ 1451798 h 1883772"/>
                <a:gd name="connsiteX167" fmla="*/ 6242399 w 6616965"/>
                <a:gd name="connsiteY167" fmla="*/ 1454460 h 1883772"/>
                <a:gd name="connsiteX168" fmla="*/ 6266666 w 6616965"/>
                <a:gd name="connsiteY168" fmla="*/ 1462445 h 1883772"/>
                <a:gd name="connsiteX169" fmla="*/ 6287986 w 6616965"/>
                <a:gd name="connsiteY169" fmla="*/ 1475752 h 1883772"/>
                <a:gd name="connsiteX170" fmla="*/ 6296412 w 6616965"/>
                <a:gd name="connsiteY170" fmla="*/ 1484297 h 1883772"/>
                <a:gd name="connsiteX171" fmla="*/ 6306357 w 6616965"/>
                <a:gd name="connsiteY171" fmla="*/ 1494381 h 1883772"/>
                <a:gd name="connsiteX172" fmla="*/ 6309412 w 6616965"/>
                <a:gd name="connsiteY172" fmla="*/ 1499194 h 1883772"/>
                <a:gd name="connsiteX173" fmla="*/ 6321074 w 6616965"/>
                <a:gd name="connsiteY173" fmla="*/ 1517570 h 1883772"/>
                <a:gd name="connsiteX174" fmla="*/ 6331597 w 6616965"/>
                <a:gd name="connsiteY174" fmla="*/ 1544533 h 1883772"/>
                <a:gd name="connsiteX175" fmla="*/ 6337916 w 6616965"/>
                <a:gd name="connsiteY175" fmla="*/ 1575259 h 1883772"/>
                <a:gd name="connsiteX176" fmla="*/ 6340025 w 6616965"/>
                <a:gd name="connsiteY176" fmla="*/ 1609735 h 1883772"/>
                <a:gd name="connsiteX177" fmla="*/ 6337891 w 6616965"/>
                <a:gd name="connsiteY177" fmla="*/ 1644781 h 1883772"/>
                <a:gd name="connsiteX178" fmla="*/ 6331472 w 6616965"/>
                <a:gd name="connsiteY178" fmla="*/ 1675866 h 1883772"/>
                <a:gd name="connsiteX179" fmla="*/ 6320774 w 6616965"/>
                <a:gd name="connsiteY179" fmla="*/ 1702957 h 1883772"/>
                <a:gd name="connsiteX180" fmla="*/ 6309487 w 6616965"/>
                <a:gd name="connsiteY180" fmla="*/ 1720377 h 1883772"/>
                <a:gd name="connsiteX181" fmla="*/ 6305760 w 6616965"/>
                <a:gd name="connsiteY181" fmla="*/ 1726130 h 1883772"/>
                <a:gd name="connsiteX182" fmla="*/ 6298913 w 6616965"/>
                <a:gd name="connsiteY182" fmla="*/ 1732937 h 1883772"/>
                <a:gd name="connsiteX183" fmla="*/ 6287173 w 6616965"/>
                <a:gd name="connsiteY183" fmla="*/ 1744609 h 1883772"/>
                <a:gd name="connsiteX184" fmla="*/ 6265887 w 6616965"/>
                <a:gd name="connsiteY184" fmla="*/ 1757809 h 1883772"/>
                <a:gd name="connsiteX185" fmla="*/ 6241893 w 6616965"/>
                <a:gd name="connsiteY185" fmla="*/ 1765730 h 1883772"/>
                <a:gd name="connsiteX186" fmla="*/ 6215184 w 6616965"/>
                <a:gd name="connsiteY186" fmla="*/ 1768370 h 1883772"/>
                <a:gd name="connsiteX187" fmla="*/ 6192583 w 6616965"/>
                <a:gd name="connsiteY187" fmla="*/ 1766150 h 1883772"/>
                <a:gd name="connsiteX188" fmla="*/ 6172132 w 6616965"/>
                <a:gd name="connsiteY188" fmla="*/ 1759498 h 1883772"/>
                <a:gd name="connsiteX189" fmla="*/ 6153817 w 6616965"/>
                <a:gd name="connsiteY189" fmla="*/ 1748423 h 1883772"/>
                <a:gd name="connsiteX190" fmla="*/ 6137625 w 6616965"/>
                <a:gd name="connsiteY190" fmla="*/ 1732937 h 1883772"/>
                <a:gd name="connsiteX191" fmla="*/ 6137625 w 6616965"/>
                <a:gd name="connsiteY191" fmla="*/ 1856610 h 1883772"/>
                <a:gd name="connsiteX192" fmla="*/ 6086114 w 6616965"/>
                <a:gd name="connsiteY192" fmla="*/ 1880778 h 1883772"/>
                <a:gd name="connsiteX193" fmla="*/ 6086114 w 6616965"/>
                <a:gd name="connsiteY193" fmla="*/ 1458833 h 1883772"/>
                <a:gd name="connsiteX194" fmla="*/ 6137625 w 6616965"/>
                <a:gd name="connsiteY194" fmla="*/ 1458833 h 1883772"/>
                <a:gd name="connsiteX195" fmla="*/ 6137625 w 6616965"/>
                <a:gd name="connsiteY195" fmla="*/ 1484297 h 1883772"/>
                <a:gd name="connsiteX196" fmla="*/ 6154697 w 6616965"/>
                <a:gd name="connsiteY196" fmla="*/ 1470062 h 1883772"/>
                <a:gd name="connsiteX197" fmla="*/ 6173328 w 6616965"/>
                <a:gd name="connsiteY197" fmla="*/ 1459908 h 1883772"/>
                <a:gd name="connsiteX198" fmla="*/ 6193496 w 6616965"/>
                <a:gd name="connsiteY198" fmla="*/ 1453823 h 1883772"/>
                <a:gd name="connsiteX199" fmla="*/ 3779601 w 6616965"/>
                <a:gd name="connsiteY199" fmla="*/ 1451798 h 1883772"/>
                <a:gd name="connsiteX200" fmla="*/ 3816390 w 6616965"/>
                <a:gd name="connsiteY200" fmla="*/ 1456198 h 1883772"/>
                <a:gd name="connsiteX201" fmla="*/ 3846299 w 6616965"/>
                <a:gd name="connsiteY201" fmla="*/ 1469398 h 1883772"/>
                <a:gd name="connsiteX202" fmla="*/ 3869316 w 6616965"/>
                <a:gd name="connsiteY202" fmla="*/ 1491397 h 1883772"/>
                <a:gd name="connsiteX203" fmla="*/ 3885431 w 6616965"/>
                <a:gd name="connsiteY203" fmla="*/ 1522194 h 1883772"/>
                <a:gd name="connsiteX204" fmla="*/ 3836980 w 6616965"/>
                <a:gd name="connsiteY204" fmla="*/ 1539910 h 1883772"/>
                <a:gd name="connsiteX205" fmla="*/ 3827626 w 6616965"/>
                <a:gd name="connsiteY205" fmla="*/ 1522358 h 1883772"/>
                <a:gd name="connsiteX206" fmla="*/ 3815036 w 6616965"/>
                <a:gd name="connsiteY206" fmla="*/ 1509821 h 1883772"/>
                <a:gd name="connsiteX207" fmla="*/ 3799191 w 6616965"/>
                <a:gd name="connsiteY207" fmla="*/ 1502298 h 1883772"/>
                <a:gd name="connsiteX208" fmla="*/ 3780071 w 6616965"/>
                <a:gd name="connsiteY208" fmla="*/ 1499791 h 1883772"/>
                <a:gd name="connsiteX209" fmla="*/ 3746969 w 6616965"/>
                <a:gd name="connsiteY209" fmla="*/ 1507003 h 1883772"/>
                <a:gd name="connsiteX210" fmla="*/ 3715027 w 6616965"/>
                <a:gd name="connsiteY210" fmla="*/ 1544645 h 1883772"/>
                <a:gd name="connsiteX211" fmla="*/ 3705577 w 6616965"/>
                <a:gd name="connsiteY211" fmla="*/ 1585526 h 1883772"/>
                <a:gd name="connsiteX212" fmla="*/ 3704392 w 6616965"/>
                <a:gd name="connsiteY212" fmla="*/ 1610433 h 1883772"/>
                <a:gd name="connsiteX213" fmla="*/ 3705577 w 6616965"/>
                <a:gd name="connsiteY213" fmla="*/ 1634964 h 1883772"/>
                <a:gd name="connsiteX214" fmla="*/ 3723277 w 6616965"/>
                <a:gd name="connsiteY214" fmla="*/ 1691167 h 1883772"/>
                <a:gd name="connsiteX215" fmla="*/ 3761348 w 6616965"/>
                <a:gd name="connsiteY215" fmla="*/ 1718010 h 1883772"/>
                <a:gd name="connsiteX216" fmla="*/ 3778306 w 6616965"/>
                <a:gd name="connsiteY216" fmla="*/ 1719793 h 1883772"/>
                <a:gd name="connsiteX217" fmla="*/ 3799914 w 6616965"/>
                <a:gd name="connsiteY217" fmla="*/ 1716996 h 1883772"/>
                <a:gd name="connsiteX218" fmla="*/ 3817382 w 6616965"/>
                <a:gd name="connsiteY218" fmla="*/ 1708588 h 1883772"/>
                <a:gd name="connsiteX219" fmla="*/ 3830714 w 6616965"/>
                <a:gd name="connsiteY219" fmla="*/ 1694547 h 1883772"/>
                <a:gd name="connsiteX220" fmla="*/ 3839914 w 6616965"/>
                <a:gd name="connsiteY220" fmla="*/ 1674848 h 1883772"/>
                <a:gd name="connsiteX221" fmla="*/ 3887780 w 6616965"/>
                <a:gd name="connsiteY221" fmla="*/ 1690812 h 1883772"/>
                <a:gd name="connsiteX222" fmla="*/ 3881119 w 6616965"/>
                <a:gd name="connsiteY222" fmla="*/ 1708394 h 1883772"/>
                <a:gd name="connsiteX223" fmla="*/ 3847889 w 6616965"/>
                <a:gd name="connsiteY223" fmla="*/ 1748304 h 1883772"/>
                <a:gd name="connsiteX224" fmla="*/ 3797333 w 6616965"/>
                <a:gd name="connsiteY224" fmla="*/ 1767116 h 1883772"/>
                <a:gd name="connsiteX225" fmla="*/ 3777138 w 6616965"/>
                <a:gd name="connsiteY225" fmla="*/ 1768370 h 1883772"/>
                <a:gd name="connsiteX226" fmla="*/ 3749688 w 6616965"/>
                <a:gd name="connsiteY226" fmla="*/ 1765773 h 1883772"/>
                <a:gd name="connsiteX227" fmla="*/ 3703843 w 6616965"/>
                <a:gd name="connsiteY227" fmla="*/ 1744957 h 1883772"/>
                <a:gd name="connsiteX228" fmla="*/ 3670711 w 6616965"/>
                <a:gd name="connsiteY228" fmla="*/ 1703791 h 1883772"/>
                <a:gd name="connsiteX229" fmla="*/ 3653823 w 6616965"/>
                <a:gd name="connsiteY229" fmla="*/ 1645629 h 1883772"/>
                <a:gd name="connsiteX230" fmla="*/ 3651713 w 6616965"/>
                <a:gd name="connsiteY230" fmla="*/ 1610433 h 1883772"/>
                <a:gd name="connsiteX231" fmla="*/ 3660226 w 6616965"/>
                <a:gd name="connsiteY231" fmla="*/ 1543980 h 1883772"/>
                <a:gd name="connsiteX232" fmla="*/ 3685723 w 6616965"/>
                <a:gd name="connsiteY232" fmla="*/ 1493796 h 1883772"/>
                <a:gd name="connsiteX233" fmla="*/ 3726195 w 6616965"/>
                <a:gd name="connsiteY233" fmla="*/ 1462281 h 1883772"/>
                <a:gd name="connsiteX234" fmla="*/ 1930322 w 6616965"/>
                <a:gd name="connsiteY234" fmla="*/ 1451798 h 1883772"/>
                <a:gd name="connsiteX235" fmla="*/ 1956326 w 6616965"/>
                <a:gd name="connsiteY235" fmla="*/ 1454064 h 1883772"/>
                <a:gd name="connsiteX236" fmla="*/ 1979943 w 6616965"/>
                <a:gd name="connsiteY236" fmla="*/ 1460873 h 1883772"/>
                <a:gd name="connsiteX237" fmla="*/ 2001162 w 6616965"/>
                <a:gd name="connsiteY237" fmla="*/ 1472238 h 1883772"/>
                <a:gd name="connsiteX238" fmla="*/ 2019972 w 6616965"/>
                <a:gd name="connsiteY238" fmla="*/ 1488170 h 1883772"/>
                <a:gd name="connsiteX239" fmla="*/ 2026892 w 6616965"/>
                <a:gd name="connsiteY239" fmla="*/ 1497327 h 1883772"/>
                <a:gd name="connsiteX240" fmla="*/ 2035367 w 6616965"/>
                <a:gd name="connsiteY240" fmla="*/ 1508541 h 1883772"/>
                <a:gd name="connsiteX241" fmla="*/ 2046365 w 6616965"/>
                <a:gd name="connsiteY241" fmla="*/ 1533238 h 1883772"/>
                <a:gd name="connsiteX242" fmla="*/ 2052964 w 6616965"/>
                <a:gd name="connsiteY242" fmla="*/ 1562271 h 1883772"/>
                <a:gd name="connsiteX243" fmla="*/ 2054538 w 6616965"/>
                <a:gd name="connsiteY243" fmla="*/ 1586151 h 1883772"/>
                <a:gd name="connsiteX244" fmla="*/ 2055164 w 6616965"/>
                <a:gd name="connsiteY244" fmla="*/ 1595650 h 1883772"/>
                <a:gd name="connsiteX245" fmla="*/ 2055054 w 6616965"/>
                <a:gd name="connsiteY245" fmla="*/ 1603989 h 1883772"/>
                <a:gd name="connsiteX246" fmla="*/ 2054725 w 6616965"/>
                <a:gd name="connsiteY246" fmla="*/ 1612473 h 1883772"/>
                <a:gd name="connsiteX247" fmla="*/ 2054173 w 6616965"/>
                <a:gd name="connsiteY247" fmla="*/ 1621113 h 1883772"/>
                <a:gd name="connsiteX248" fmla="*/ 2053399 w 6616965"/>
                <a:gd name="connsiteY248" fmla="*/ 1629915 h 1883772"/>
                <a:gd name="connsiteX249" fmla="*/ 1848649 w 6616965"/>
                <a:gd name="connsiteY249" fmla="*/ 1629915 h 1883772"/>
                <a:gd name="connsiteX250" fmla="*/ 1851383 w 6616965"/>
                <a:gd name="connsiteY250" fmla="*/ 1649582 h 1883772"/>
                <a:gd name="connsiteX251" fmla="*/ 1874341 w 6616965"/>
                <a:gd name="connsiteY251" fmla="*/ 1696438 h 1883772"/>
                <a:gd name="connsiteX252" fmla="*/ 1915053 w 6616965"/>
                <a:gd name="connsiteY252" fmla="*/ 1720091 h 1883772"/>
                <a:gd name="connsiteX253" fmla="*/ 1931490 w 6616965"/>
                <a:gd name="connsiteY253" fmla="*/ 1721673 h 1883772"/>
                <a:gd name="connsiteX254" fmla="*/ 1949755 w 6616965"/>
                <a:gd name="connsiteY254" fmla="*/ 1719959 h 1883772"/>
                <a:gd name="connsiteX255" fmla="*/ 1966697 w 6616965"/>
                <a:gd name="connsiteY255" fmla="*/ 1714835 h 1883772"/>
                <a:gd name="connsiteX256" fmla="*/ 1982317 w 6616965"/>
                <a:gd name="connsiteY256" fmla="*/ 1706322 h 1883772"/>
                <a:gd name="connsiteX257" fmla="*/ 1996617 w 6616965"/>
                <a:gd name="connsiteY257" fmla="*/ 1694444 h 1883772"/>
                <a:gd name="connsiteX258" fmla="*/ 2021097 w 6616965"/>
                <a:gd name="connsiteY258" fmla="*/ 1721673 h 1883772"/>
                <a:gd name="connsiteX259" fmla="*/ 2027948 w 6616965"/>
                <a:gd name="connsiteY259" fmla="*/ 1729293 h 1883772"/>
                <a:gd name="connsiteX260" fmla="*/ 2007199 w 6616965"/>
                <a:gd name="connsiteY260" fmla="*/ 1746393 h 1883772"/>
                <a:gd name="connsiteX261" fmla="*/ 1984022 w 6616965"/>
                <a:gd name="connsiteY261" fmla="*/ 1758604 h 1883772"/>
                <a:gd name="connsiteX262" fmla="*/ 1958398 w 6616965"/>
                <a:gd name="connsiteY262" fmla="*/ 1765929 h 1883772"/>
                <a:gd name="connsiteX263" fmla="*/ 1930322 w 6616965"/>
                <a:gd name="connsiteY263" fmla="*/ 1768370 h 1883772"/>
                <a:gd name="connsiteX264" fmla="*/ 1901106 w 6616965"/>
                <a:gd name="connsiteY264" fmla="*/ 1765618 h 1883772"/>
                <a:gd name="connsiteX265" fmla="*/ 1852127 w 6616965"/>
                <a:gd name="connsiteY265" fmla="*/ 1743569 h 1883772"/>
                <a:gd name="connsiteX266" fmla="*/ 1816419 w 6616965"/>
                <a:gd name="connsiteY266" fmla="*/ 1700598 h 1883772"/>
                <a:gd name="connsiteX267" fmla="*/ 1798238 w 6616965"/>
                <a:gd name="connsiteY267" fmla="*/ 1643353 h 1883772"/>
                <a:gd name="connsiteX268" fmla="*/ 1795969 w 6616965"/>
                <a:gd name="connsiteY268" fmla="*/ 1609735 h 1883772"/>
                <a:gd name="connsiteX269" fmla="*/ 1805136 w 6616965"/>
                <a:gd name="connsiteY269" fmla="*/ 1543803 h 1883772"/>
                <a:gd name="connsiteX270" fmla="*/ 1832698 w 6616965"/>
                <a:gd name="connsiteY270" fmla="*/ 1493796 h 1883772"/>
                <a:gd name="connsiteX271" fmla="*/ 1875442 w 6616965"/>
                <a:gd name="connsiteY271" fmla="*/ 1462281 h 1883772"/>
                <a:gd name="connsiteX272" fmla="*/ 1611956 w 6616965"/>
                <a:gd name="connsiteY272" fmla="*/ 1451798 h 1883772"/>
                <a:gd name="connsiteX273" fmla="*/ 1637960 w 6616965"/>
                <a:gd name="connsiteY273" fmla="*/ 1454064 h 1883772"/>
                <a:gd name="connsiteX274" fmla="*/ 1661576 w 6616965"/>
                <a:gd name="connsiteY274" fmla="*/ 1460873 h 1883772"/>
                <a:gd name="connsiteX275" fmla="*/ 1682795 w 6616965"/>
                <a:gd name="connsiteY275" fmla="*/ 1472238 h 1883772"/>
                <a:gd name="connsiteX276" fmla="*/ 1701605 w 6616965"/>
                <a:gd name="connsiteY276" fmla="*/ 1488170 h 1883772"/>
                <a:gd name="connsiteX277" fmla="*/ 1708525 w 6616965"/>
                <a:gd name="connsiteY277" fmla="*/ 1497327 h 1883772"/>
                <a:gd name="connsiteX278" fmla="*/ 1717000 w 6616965"/>
                <a:gd name="connsiteY278" fmla="*/ 1508541 h 1883772"/>
                <a:gd name="connsiteX279" fmla="*/ 1727997 w 6616965"/>
                <a:gd name="connsiteY279" fmla="*/ 1533238 h 1883772"/>
                <a:gd name="connsiteX280" fmla="*/ 1734597 w 6616965"/>
                <a:gd name="connsiteY280" fmla="*/ 1562271 h 1883772"/>
                <a:gd name="connsiteX281" fmla="*/ 1736172 w 6616965"/>
                <a:gd name="connsiteY281" fmla="*/ 1586151 h 1883772"/>
                <a:gd name="connsiteX282" fmla="*/ 1736798 w 6616965"/>
                <a:gd name="connsiteY282" fmla="*/ 1595650 h 1883772"/>
                <a:gd name="connsiteX283" fmla="*/ 1736687 w 6616965"/>
                <a:gd name="connsiteY283" fmla="*/ 1603989 h 1883772"/>
                <a:gd name="connsiteX284" fmla="*/ 1736358 w 6616965"/>
                <a:gd name="connsiteY284" fmla="*/ 1612473 h 1883772"/>
                <a:gd name="connsiteX285" fmla="*/ 1735806 w 6616965"/>
                <a:gd name="connsiteY285" fmla="*/ 1621113 h 1883772"/>
                <a:gd name="connsiteX286" fmla="*/ 1735032 w 6616965"/>
                <a:gd name="connsiteY286" fmla="*/ 1629915 h 1883772"/>
                <a:gd name="connsiteX287" fmla="*/ 1530282 w 6616965"/>
                <a:gd name="connsiteY287" fmla="*/ 1629915 h 1883772"/>
                <a:gd name="connsiteX288" fmla="*/ 1533016 w 6616965"/>
                <a:gd name="connsiteY288" fmla="*/ 1649582 h 1883772"/>
                <a:gd name="connsiteX289" fmla="*/ 1555974 w 6616965"/>
                <a:gd name="connsiteY289" fmla="*/ 1696438 h 1883772"/>
                <a:gd name="connsiteX290" fmla="*/ 1596686 w 6616965"/>
                <a:gd name="connsiteY290" fmla="*/ 1720091 h 1883772"/>
                <a:gd name="connsiteX291" fmla="*/ 1613124 w 6616965"/>
                <a:gd name="connsiteY291" fmla="*/ 1721673 h 1883772"/>
                <a:gd name="connsiteX292" fmla="*/ 1631389 w 6616965"/>
                <a:gd name="connsiteY292" fmla="*/ 1719959 h 1883772"/>
                <a:gd name="connsiteX293" fmla="*/ 1648330 w 6616965"/>
                <a:gd name="connsiteY293" fmla="*/ 1714835 h 1883772"/>
                <a:gd name="connsiteX294" fmla="*/ 1663951 w 6616965"/>
                <a:gd name="connsiteY294" fmla="*/ 1706322 h 1883772"/>
                <a:gd name="connsiteX295" fmla="*/ 1678250 w 6616965"/>
                <a:gd name="connsiteY295" fmla="*/ 1694444 h 1883772"/>
                <a:gd name="connsiteX296" fmla="*/ 1702731 w 6616965"/>
                <a:gd name="connsiteY296" fmla="*/ 1721673 h 1883772"/>
                <a:gd name="connsiteX297" fmla="*/ 1709581 w 6616965"/>
                <a:gd name="connsiteY297" fmla="*/ 1729293 h 1883772"/>
                <a:gd name="connsiteX298" fmla="*/ 1688833 w 6616965"/>
                <a:gd name="connsiteY298" fmla="*/ 1746393 h 1883772"/>
                <a:gd name="connsiteX299" fmla="*/ 1665655 w 6616965"/>
                <a:gd name="connsiteY299" fmla="*/ 1758604 h 1883772"/>
                <a:gd name="connsiteX300" fmla="*/ 1640033 w 6616965"/>
                <a:gd name="connsiteY300" fmla="*/ 1765929 h 1883772"/>
                <a:gd name="connsiteX301" fmla="*/ 1611956 w 6616965"/>
                <a:gd name="connsiteY301" fmla="*/ 1768370 h 1883772"/>
                <a:gd name="connsiteX302" fmla="*/ 1582739 w 6616965"/>
                <a:gd name="connsiteY302" fmla="*/ 1765618 h 1883772"/>
                <a:gd name="connsiteX303" fmla="*/ 1533760 w 6616965"/>
                <a:gd name="connsiteY303" fmla="*/ 1743569 h 1883772"/>
                <a:gd name="connsiteX304" fmla="*/ 1498052 w 6616965"/>
                <a:gd name="connsiteY304" fmla="*/ 1700598 h 1883772"/>
                <a:gd name="connsiteX305" fmla="*/ 1479871 w 6616965"/>
                <a:gd name="connsiteY305" fmla="*/ 1643353 h 1883772"/>
                <a:gd name="connsiteX306" fmla="*/ 1477602 w 6616965"/>
                <a:gd name="connsiteY306" fmla="*/ 1609735 h 1883772"/>
                <a:gd name="connsiteX307" fmla="*/ 1486770 w 6616965"/>
                <a:gd name="connsiteY307" fmla="*/ 1543803 h 1883772"/>
                <a:gd name="connsiteX308" fmla="*/ 1514331 w 6616965"/>
                <a:gd name="connsiteY308" fmla="*/ 1493796 h 1883772"/>
                <a:gd name="connsiteX309" fmla="*/ 1557076 w 6616965"/>
                <a:gd name="connsiteY309" fmla="*/ 1462281 h 1883772"/>
                <a:gd name="connsiteX310" fmla="*/ 5411011 w 6616965"/>
                <a:gd name="connsiteY310" fmla="*/ 1451797 h 1883772"/>
                <a:gd name="connsiteX311" fmla="*/ 5441072 w 6616965"/>
                <a:gd name="connsiteY311" fmla="*/ 1454642 h 1883772"/>
                <a:gd name="connsiteX312" fmla="*/ 5468072 w 6616965"/>
                <a:gd name="connsiteY312" fmla="*/ 1463177 h 1883772"/>
                <a:gd name="connsiteX313" fmla="*/ 5491974 w 6616965"/>
                <a:gd name="connsiteY313" fmla="*/ 1477401 h 1883772"/>
                <a:gd name="connsiteX314" fmla="*/ 5512751 w 6616965"/>
                <a:gd name="connsiteY314" fmla="*/ 1497327 h 1883772"/>
                <a:gd name="connsiteX315" fmla="*/ 5477305 w 6616965"/>
                <a:gd name="connsiteY315" fmla="*/ 1526892 h 1883772"/>
                <a:gd name="connsiteX316" fmla="*/ 5462700 w 6616965"/>
                <a:gd name="connsiteY316" fmla="*/ 1514256 h 1883772"/>
                <a:gd name="connsiteX317" fmla="*/ 5446673 w 6616965"/>
                <a:gd name="connsiteY317" fmla="*/ 1505188 h 1883772"/>
                <a:gd name="connsiteX318" fmla="*/ 5429248 w 6616965"/>
                <a:gd name="connsiteY318" fmla="*/ 1499740 h 1883772"/>
                <a:gd name="connsiteX319" fmla="*/ 5410414 w 6616965"/>
                <a:gd name="connsiteY319" fmla="*/ 1497911 h 1883772"/>
                <a:gd name="connsiteX320" fmla="*/ 5389674 w 6616965"/>
                <a:gd name="connsiteY320" fmla="*/ 1500172 h 1883772"/>
                <a:gd name="connsiteX321" fmla="*/ 5360083 w 6616965"/>
                <a:gd name="connsiteY321" fmla="*/ 1531706 h 1883772"/>
                <a:gd name="connsiteX322" fmla="*/ 5360083 w 6616965"/>
                <a:gd name="connsiteY322" fmla="*/ 1537573 h 1883772"/>
                <a:gd name="connsiteX323" fmla="*/ 5361607 w 6616965"/>
                <a:gd name="connsiteY323" fmla="*/ 1543085 h 1883772"/>
                <a:gd name="connsiteX324" fmla="*/ 5367474 w 6616965"/>
                <a:gd name="connsiteY324" fmla="*/ 1552940 h 1883772"/>
                <a:gd name="connsiteX325" fmla="*/ 5372872 w 6616965"/>
                <a:gd name="connsiteY325" fmla="*/ 1557512 h 1883772"/>
                <a:gd name="connsiteX326" fmla="*/ 5394348 w 6616965"/>
                <a:gd name="connsiteY326" fmla="*/ 1569488 h 1883772"/>
                <a:gd name="connsiteX327" fmla="*/ 5402946 w 6616965"/>
                <a:gd name="connsiteY327" fmla="*/ 1573489 h 1883772"/>
                <a:gd name="connsiteX328" fmla="*/ 5466269 w 6616965"/>
                <a:gd name="connsiteY328" fmla="*/ 1600324 h 1883772"/>
                <a:gd name="connsiteX329" fmla="*/ 5508141 w 6616965"/>
                <a:gd name="connsiteY329" fmla="*/ 1633103 h 1883772"/>
                <a:gd name="connsiteX330" fmla="*/ 5522238 w 6616965"/>
                <a:gd name="connsiteY330" fmla="*/ 1682594 h 1883772"/>
                <a:gd name="connsiteX331" fmla="*/ 5520409 w 6616965"/>
                <a:gd name="connsiteY331" fmla="*/ 1701606 h 1883772"/>
                <a:gd name="connsiteX332" fmla="*/ 5514961 w 6616965"/>
                <a:gd name="connsiteY332" fmla="*/ 1718472 h 1883772"/>
                <a:gd name="connsiteX333" fmla="*/ 5477445 w 6616965"/>
                <a:gd name="connsiteY333" fmla="*/ 1755556 h 1883772"/>
                <a:gd name="connsiteX334" fmla="*/ 5438062 w 6616965"/>
                <a:gd name="connsiteY334" fmla="*/ 1766948 h 1883772"/>
                <a:gd name="connsiteX335" fmla="*/ 5414529 w 6616965"/>
                <a:gd name="connsiteY335" fmla="*/ 1768370 h 1883772"/>
                <a:gd name="connsiteX336" fmla="*/ 5382816 w 6616965"/>
                <a:gd name="connsiteY336" fmla="*/ 1764929 h 1883772"/>
                <a:gd name="connsiteX337" fmla="*/ 5338747 w 6616965"/>
                <a:gd name="connsiteY337" fmla="*/ 1747009 h 1883772"/>
                <a:gd name="connsiteX338" fmla="*/ 5305054 w 6616965"/>
                <a:gd name="connsiteY338" fmla="*/ 1717443 h 1883772"/>
                <a:gd name="connsiteX339" fmla="*/ 5341782 w 6616965"/>
                <a:gd name="connsiteY339" fmla="*/ 1686112 h 1883772"/>
                <a:gd name="connsiteX340" fmla="*/ 5359004 w 6616965"/>
                <a:gd name="connsiteY340" fmla="*/ 1701911 h 1883772"/>
                <a:gd name="connsiteX341" fmla="*/ 5377076 w 6616965"/>
                <a:gd name="connsiteY341" fmla="*/ 1713214 h 1883772"/>
                <a:gd name="connsiteX342" fmla="*/ 5395961 w 6616965"/>
                <a:gd name="connsiteY342" fmla="*/ 1719996 h 1883772"/>
                <a:gd name="connsiteX343" fmla="*/ 5415697 w 6616965"/>
                <a:gd name="connsiteY343" fmla="*/ 1722257 h 1883772"/>
                <a:gd name="connsiteX344" fmla="*/ 5438672 w 6616965"/>
                <a:gd name="connsiteY344" fmla="*/ 1719793 h 1883772"/>
                <a:gd name="connsiteX345" fmla="*/ 5470955 w 6616965"/>
                <a:gd name="connsiteY345" fmla="*/ 1692691 h 1883772"/>
                <a:gd name="connsiteX346" fmla="*/ 5471908 w 6616965"/>
                <a:gd name="connsiteY346" fmla="*/ 1683776 h 1883772"/>
                <a:gd name="connsiteX347" fmla="*/ 5469088 w 6616965"/>
                <a:gd name="connsiteY347" fmla="*/ 1670225 h 1883772"/>
                <a:gd name="connsiteX348" fmla="*/ 5437643 w 6616965"/>
                <a:gd name="connsiteY348" fmla="*/ 1640824 h 1883772"/>
                <a:gd name="connsiteX349" fmla="*/ 5422974 w 6616965"/>
                <a:gd name="connsiteY349" fmla="*/ 1634411 h 1883772"/>
                <a:gd name="connsiteX350" fmla="*/ 5381025 w 6616965"/>
                <a:gd name="connsiteY350" fmla="*/ 1617532 h 1883772"/>
                <a:gd name="connsiteX351" fmla="*/ 5332854 w 6616965"/>
                <a:gd name="connsiteY351" fmla="*/ 1587903 h 1883772"/>
                <a:gd name="connsiteX352" fmla="*/ 5310756 w 6616965"/>
                <a:gd name="connsiteY352" fmla="*/ 1548292 h 1883772"/>
                <a:gd name="connsiteX353" fmla="*/ 5309283 w 6616965"/>
                <a:gd name="connsiteY353" fmla="*/ 1531706 h 1883772"/>
                <a:gd name="connsiteX354" fmla="*/ 5316420 w 6616965"/>
                <a:gd name="connsiteY354" fmla="*/ 1498762 h 1883772"/>
                <a:gd name="connsiteX355" fmla="*/ 5353238 w 6616965"/>
                <a:gd name="connsiteY355" fmla="*/ 1463926 h 1883772"/>
                <a:gd name="connsiteX356" fmla="*/ 5389801 w 6616965"/>
                <a:gd name="connsiteY356" fmla="*/ 1453144 h 1883772"/>
                <a:gd name="connsiteX357" fmla="*/ 4414506 w 6616965"/>
                <a:gd name="connsiteY357" fmla="*/ 1451749 h 1883772"/>
                <a:gd name="connsiteX358" fmla="*/ 4443916 w 6616965"/>
                <a:gd name="connsiteY358" fmla="*/ 1454407 h 1883772"/>
                <a:gd name="connsiteX359" fmla="*/ 4443763 w 6616965"/>
                <a:gd name="connsiteY359" fmla="*/ 1454407 h 1883772"/>
                <a:gd name="connsiteX360" fmla="*/ 4469819 w 6616965"/>
                <a:gd name="connsiteY360" fmla="*/ 1462367 h 1883772"/>
                <a:gd name="connsiteX361" fmla="*/ 4492503 w 6616965"/>
                <a:gd name="connsiteY361" fmla="*/ 1475462 h 1883772"/>
                <a:gd name="connsiteX362" fmla="*/ 4512131 w 6616965"/>
                <a:gd name="connsiteY362" fmla="*/ 1493874 h 1883772"/>
                <a:gd name="connsiteX363" fmla="*/ 4515755 w 6616965"/>
                <a:gd name="connsiteY363" fmla="*/ 1499145 h 1883772"/>
                <a:gd name="connsiteX364" fmla="*/ 4527924 w 6616965"/>
                <a:gd name="connsiteY364" fmla="*/ 1516840 h 1883772"/>
                <a:gd name="connsiteX365" fmla="*/ 4539216 w 6616965"/>
                <a:gd name="connsiteY365" fmla="*/ 1543831 h 1883772"/>
                <a:gd name="connsiteX366" fmla="*/ 4539325 w 6616965"/>
                <a:gd name="connsiteY366" fmla="*/ 1544328 h 1883772"/>
                <a:gd name="connsiteX367" fmla="*/ 4539444 w 6616965"/>
                <a:gd name="connsiteY367" fmla="*/ 1544872 h 1883772"/>
                <a:gd name="connsiteX368" fmla="*/ 4545999 w 6616965"/>
                <a:gd name="connsiteY368" fmla="*/ 1574826 h 1883772"/>
                <a:gd name="connsiteX369" fmla="*/ 4546035 w 6616965"/>
                <a:gd name="connsiteY369" fmla="*/ 1575388 h 1883772"/>
                <a:gd name="connsiteX370" fmla="*/ 4548262 w 6616965"/>
                <a:gd name="connsiteY370" fmla="*/ 1609800 h 1883772"/>
                <a:gd name="connsiteX371" fmla="*/ 4548224 w 6616965"/>
                <a:gd name="connsiteY371" fmla="*/ 1610384 h 1883772"/>
                <a:gd name="connsiteX372" fmla="*/ 4539216 w 6616965"/>
                <a:gd name="connsiteY372" fmla="*/ 1675861 h 1883772"/>
                <a:gd name="connsiteX373" fmla="*/ 4515983 w 6616965"/>
                <a:gd name="connsiteY373" fmla="*/ 1720442 h 1883772"/>
                <a:gd name="connsiteX374" fmla="*/ 4512131 w 6616965"/>
                <a:gd name="connsiteY374" fmla="*/ 1726081 h 1883772"/>
                <a:gd name="connsiteX375" fmla="*/ 4492503 w 6616965"/>
                <a:gd name="connsiteY375" fmla="*/ 1744560 h 1883772"/>
                <a:gd name="connsiteX376" fmla="*/ 4469445 w 6616965"/>
                <a:gd name="connsiteY376" fmla="*/ 1757836 h 1883772"/>
                <a:gd name="connsiteX377" fmla="*/ 4443628 w 6616965"/>
                <a:gd name="connsiteY377" fmla="*/ 1765702 h 1883772"/>
                <a:gd name="connsiteX378" fmla="*/ 4443462 w 6616965"/>
                <a:gd name="connsiteY378" fmla="*/ 1765702 h 1883772"/>
                <a:gd name="connsiteX379" fmla="*/ 4414506 w 6616965"/>
                <a:gd name="connsiteY379" fmla="*/ 1768321 h 1883772"/>
                <a:gd name="connsiteX380" fmla="*/ 4359313 w 6616965"/>
                <a:gd name="connsiteY380" fmla="*/ 1757836 h 1883772"/>
                <a:gd name="connsiteX381" fmla="*/ 4316893 w 6616965"/>
                <a:gd name="connsiteY381" fmla="*/ 1726310 h 1883772"/>
                <a:gd name="connsiteX382" fmla="*/ 4289790 w 6616965"/>
                <a:gd name="connsiteY382" fmla="*/ 1676362 h 1883772"/>
                <a:gd name="connsiteX383" fmla="*/ 4289680 w 6616965"/>
                <a:gd name="connsiteY383" fmla="*/ 1675861 h 1883772"/>
                <a:gd name="connsiteX384" fmla="*/ 4283002 w 6616965"/>
                <a:gd name="connsiteY384" fmla="*/ 1645366 h 1883772"/>
                <a:gd name="connsiteX385" fmla="*/ 4282965 w 6616965"/>
                <a:gd name="connsiteY385" fmla="*/ 1644798 h 1883772"/>
                <a:gd name="connsiteX386" fmla="*/ 4280737 w 6616965"/>
                <a:gd name="connsiteY386" fmla="*/ 1610384 h 1883772"/>
                <a:gd name="connsiteX387" fmla="*/ 4280774 w 6616965"/>
                <a:gd name="connsiteY387" fmla="*/ 1609800 h 1883772"/>
                <a:gd name="connsiteX388" fmla="*/ 4283002 w 6616965"/>
                <a:gd name="connsiteY388" fmla="*/ 1575388 h 1883772"/>
                <a:gd name="connsiteX389" fmla="*/ 4283125 w 6616965"/>
                <a:gd name="connsiteY389" fmla="*/ 1574826 h 1883772"/>
                <a:gd name="connsiteX390" fmla="*/ 4289790 w 6616965"/>
                <a:gd name="connsiteY390" fmla="*/ 1544328 h 1883772"/>
                <a:gd name="connsiteX391" fmla="*/ 4316893 w 6616965"/>
                <a:gd name="connsiteY391" fmla="*/ 1494103 h 1883772"/>
                <a:gd name="connsiteX392" fmla="*/ 4359313 w 6616965"/>
                <a:gd name="connsiteY392" fmla="*/ 1462367 h 1883772"/>
                <a:gd name="connsiteX393" fmla="*/ 5218046 w 6616965"/>
                <a:gd name="connsiteY393" fmla="*/ 1451747 h 1883772"/>
                <a:gd name="connsiteX394" fmla="*/ 5231661 w 6616965"/>
                <a:gd name="connsiteY394" fmla="*/ 1452724 h 1883772"/>
                <a:gd name="connsiteX395" fmla="*/ 5243980 w 6616965"/>
                <a:gd name="connsiteY395" fmla="*/ 1455633 h 1883772"/>
                <a:gd name="connsiteX396" fmla="*/ 5255029 w 6616965"/>
                <a:gd name="connsiteY396" fmla="*/ 1460471 h 1883772"/>
                <a:gd name="connsiteX397" fmla="*/ 5264871 w 6616965"/>
                <a:gd name="connsiteY397" fmla="*/ 1467241 h 1883772"/>
                <a:gd name="connsiteX398" fmla="*/ 5257124 w 6616965"/>
                <a:gd name="connsiteY398" fmla="*/ 1515691 h 1883772"/>
                <a:gd name="connsiteX399" fmla="*/ 5247320 w 6616965"/>
                <a:gd name="connsiteY399" fmla="*/ 1510001 h 1883772"/>
                <a:gd name="connsiteX400" fmla="*/ 5236855 w 6616965"/>
                <a:gd name="connsiteY400" fmla="*/ 1505937 h 1883772"/>
                <a:gd name="connsiteX401" fmla="*/ 5225742 w 6616965"/>
                <a:gd name="connsiteY401" fmla="*/ 1503499 h 1883772"/>
                <a:gd name="connsiteX402" fmla="*/ 5213957 w 6616965"/>
                <a:gd name="connsiteY402" fmla="*/ 1502674 h 1883772"/>
                <a:gd name="connsiteX403" fmla="*/ 5200990 w 6616965"/>
                <a:gd name="connsiteY403" fmla="*/ 1503982 h 1883772"/>
                <a:gd name="connsiteX404" fmla="*/ 5166903 w 6616965"/>
                <a:gd name="connsiteY404" fmla="*/ 1523438 h 1883772"/>
                <a:gd name="connsiteX405" fmla="*/ 5147752 w 6616965"/>
                <a:gd name="connsiteY405" fmla="*/ 1569082 h 1883772"/>
                <a:gd name="connsiteX406" fmla="*/ 5146482 w 6616965"/>
                <a:gd name="connsiteY406" fmla="*/ 1590786 h 1883772"/>
                <a:gd name="connsiteX407" fmla="*/ 5146482 w 6616965"/>
                <a:gd name="connsiteY407" fmla="*/ 1761284 h 1883772"/>
                <a:gd name="connsiteX408" fmla="*/ 5094971 w 6616965"/>
                <a:gd name="connsiteY408" fmla="*/ 1761284 h 1883772"/>
                <a:gd name="connsiteX409" fmla="*/ 5094971 w 6616965"/>
                <a:gd name="connsiteY409" fmla="*/ 1458909 h 1883772"/>
                <a:gd name="connsiteX410" fmla="*/ 5146482 w 6616965"/>
                <a:gd name="connsiteY410" fmla="*/ 1458909 h 1883772"/>
                <a:gd name="connsiteX411" fmla="*/ 5146482 w 6616965"/>
                <a:gd name="connsiteY411" fmla="*/ 1498571 h 1883772"/>
                <a:gd name="connsiteX412" fmla="*/ 5158940 w 6616965"/>
                <a:gd name="connsiteY412" fmla="*/ 1478086 h 1883772"/>
                <a:gd name="connsiteX413" fmla="*/ 5175006 w 6616965"/>
                <a:gd name="connsiteY413" fmla="*/ 1463456 h 1883772"/>
                <a:gd name="connsiteX414" fmla="*/ 5194704 w 6616965"/>
                <a:gd name="connsiteY414" fmla="*/ 1454680 h 1883772"/>
                <a:gd name="connsiteX415" fmla="*/ 4897985 w 6616965"/>
                <a:gd name="connsiteY415" fmla="*/ 1451747 h 1883772"/>
                <a:gd name="connsiteX416" fmla="*/ 4945113 w 6616965"/>
                <a:gd name="connsiteY416" fmla="*/ 1458563 h 1883772"/>
                <a:gd name="connsiteX417" fmla="*/ 4978772 w 6616965"/>
                <a:gd name="connsiteY417" fmla="*/ 1478998 h 1883772"/>
                <a:gd name="connsiteX418" fmla="*/ 4989338 w 6616965"/>
                <a:gd name="connsiteY418" fmla="*/ 1496806 h 1883772"/>
                <a:gd name="connsiteX419" fmla="*/ 4998964 w 6616965"/>
                <a:gd name="connsiteY419" fmla="*/ 1513029 h 1883772"/>
                <a:gd name="connsiteX420" fmla="*/ 4999063 w 6616965"/>
                <a:gd name="connsiteY420" fmla="*/ 1513731 h 1883772"/>
                <a:gd name="connsiteX421" fmla="*/ 5005694 w 6616965"/>
                <a:gd name="connsiteY421" fmla="*/ 1560636 h 1883772"/>
                <a:gd name="connsiteX422" fmla="*/ 5005694 w 6616965"/>
                <a:gd name="connsiteY422" fmla="*/ 1586100 h 1883772"/>
                <a:gd name="connsiteX423" fmla="*/ 5005694 w 6616965"/>
                <a:gd name="connsiteY423" fmla="*/ 1610979 h 1883772"/>
                <a:gd name="connsiteX424" fmla="*/ 5005694 w 6616965"/>
                <a:gd name="connsiteY424" fmla="*/ 1722803 h 1883772"/>
                <a:gd name="connsiteX425" fmla="*/ 5005694 w 6616965"/>
                <a:gd name="connsiteY425" fmla="*/ 1733471 h 1883772"/>
                <a:gd name="connsiteX426" fmla="*/ 5005694 w 6616965"/>
                <a:gd name="connsiteY426" fmla="*/ 1761284 h 1883772"/>
                <a:gd name="connsiteX427" fmla="*/ 4957129 w 6616965"/>
                <a:gd name="connsiteY427" fmla="*/ 1761284 h 1883772"/>
                <a:gd name="connsiteX428" fmla="*/ 4957129 w 6616965"/>
                <a:gd name="connsiteY428" fmla="*/ 1733471 h 1883772"/>
                <a:gd name="connsiteX429" fmla="*/ 4937767 w 6616965"/>
                <a:gd name="connsiteY429" fmla="*/ 1748721 h 1883772"/>
                <a:gd name="connsiteX430" fmla="*/ 4917010 w 6616965"/>
                <a:gd name="connsiteY430" fmla="*/ 1759610 h 1883772"/>
                <a:gd name="connsiteX431" fmla="*/ 4894871 w 6616965"/>
                <a:gd name="connsiteY431" fmla="*/ 1766143 h 1883772"/>
                <a:gd name="connsiteX432" fmla="*/ 4871366 w 6616965"/>
                <a:gd name="connsiteY432" fmla="*/ 1768319 h 1883772"/>
                <a:gd name="connsiteX433" fmla="*/ 4848564 w 6616965"/>
                <a:gd name="connsiteY433" fmla="*/ 1766689 h 1883772"/>
                <a:gd name="connsiteX434" fmla="*/ 4810271 w 6616965"/>
                <a:gd name="connsiteY434" fmla="*/ 1753575 h 1883772"/>
                <a:gd name="connsiteX435" fmla="*/ 4782125 w 6616965"/>
                <a:gd name="connsiteY435" fmla="*/ 1727480 h 1883772"/>
                <a:gd name="connsiteX436" fmla="*/ 4767768 w 6616965"/>
                <a:gd name="connsiteY436" fmla="*/ 1689735 h 1883772"/>
                <a:gd name="connsiteX437" fmla="*/ 4767755 w 6616965"/>
                <a:gd name="connsiteY437" fmla="*/ 1689560 h 1883772"/>
                <a:gd name="connsiteX438" fmla="*/ 4765982 w 6616965"/>
                <a:gd name="connsiteY438" fmla="*/ 1666592 h 1883772"/>
                <a:gd name="connsiteX439" fmla="*/ 4774097 w 6616965"/>
                <a:gd name="connsiteY439" fmla="*/ 1623398 h 1883772"/>
                <a:gd name="connsiteX440" fmla="*/ 4798481 w 6616965"/>
                <a:gd name="connsiteY440" fmla="*/ 1592082 h 1883772"/>
                <a:gd name="connsiteX441" fmla="*/ 4834909 w 6616965"/>
                <a:gd name="connsiteY441" fmla="*/ 1572968 h 1883772"/>
                <a:gd name="connsiteX442" fmla="*/ 4878986 w 6616965"/>
                <a:gd name="connsiteY442" fmla="*/ 1566618 h 1883772"/>
                <a:gd name="connsiteX443" fmla="*/ 4900302 w 6616965"/>
                <a:gd name="connsiteY443" fmla="*/ 1567830 h 1883772"/>
                <a:gd name="connsiteX444" fmla="*/ 4920434 w 6616965"/>
                <a:gd name="connsiteY444" fmla="*/ 1571473 h 1883772"/>
                <a:gd name="connsiteX445" fmla="*/ 4939378 w 6616965"/>
                <a:gd name="connsiteY445" fmla="*/ 1577559 h 1883772"/>
                <a:gd name="connsiteX446" fmla="*/ 4957129 w 6616965"/>
                <a:gd name="connsiteY446" fmla="*/ 1586100 h 1883772"/>
                <a:gd name="connsiteX447" fmla="*/ 4957129 w 6616965"/>
                <a:gd name="connsiteY447" fmla="*/ 1564865 h 1883772"/>
                <a:gd name="connsiteX448" fmla="*/ 4952906 w 6616965"/>
                <a:gd name="connsiteY448" fmla="*/ 1532665 h 1883772"/>
                <a:gd name="connsiteX449" fmla="*/ 4919609 w 6616965"/>
                <a:gd name="connsiteY449" fmla="*/ 1500573 h 1883772"/>
                <a:gd name="connsiteX450" fmla="*/ 4906469 w 6616965"/>
                <a:gd name="connsiteY450" fmla="*/ 1497750 h 1883772"/>
                <a:gd name="connsiteX451" fmla="*/ 4891419 w 6616965"/>
                <a:gd name="connsiteY451" fmla="*/ 1496806 h 1883772"/>
                <a:gd name="connsiteX452" fmla="*/ 4868824 w 6616965"/>
                <a:gd name="connsiteY452" fmla="*/ 1498679 h 1883772"/>
                <a:gd name="connsiteX453" fmla="*/ 4846614 w 6616965"/>
                <a:gd name="connsiteY453" fmla="*/ 1504313 h 1883772"/>
                <a:gd name="connsiteX454" fmla="*/ 4824775 w 6616965"/>
                <a:gd name="connsiteY454" fmla="*/ 1513731 h 1883772"/>
                <a:gd name="connsiteX455" fmla="*/ 4803294 w 6616965"/>
                <a:gd name="connsiteY455" fmla="*/ 1526956 h 1883772"/>
                <a:gd name="connsiteX456" fmla="*/ 4788511 w 6616965"/>
                <a:gd name="connsiteY456" fmla="*/ 1483776 h 1883772"/>
                <a:gd name="connsiteX457" fmla="*/ 4813507 w 6616965"/>
                <a:gd name="connsiteY457" fmla="*/ 1469765 h 1883772"/>
                <a:gd name="connsiteX458" fmla="*/ 4840086 w 6616965"/>
                <a:gd name="connsiteY458" fmla="*/ 1459755 h 1883772"/>
                <a:gd name="connsiteX459" fmla="*/ 4868246 w 6616965"/>
                <a:gd name="connsiteY459" fmla="*/ 1453749 h 1883772"/>
                <a:gd name="connsiteX460" fmla="*/ 2639242 w 6616965"/>
                <a:gd name="connsiteY460" fmla="*/ 1451747 h 1883772"/>
                <a:gd name="connsiteX461" fmla="*/ 2664229 w 6616965"/>
                <a:gd name="connsiteY461" fmla="*/ 1453769 h 1883772"/>
                <a:gd name="connsiteX462" fmla="*/ 2704618 w 6616965"/>
                <a:gd name="connsiteY462" fmla="*/ 1469915 h 1883772"/>
                <a:gd name="connsiteX463" fmla="*/ 2732053 w 6616965"/>
                <a:gd name="connsiteY463" fmla="*/ 1502609 h 1883772"/>
                <a:gd name="connsiteX464" fmla="*/ 2745830 w 6616965"/>
                <a:gd name="connsiteY464" fmla="*/ 1554224 h 1883772"/>
                <a:gd name="connsiteX465" fmla="*/ 2747547 w 6616965"/>
                <a:gd name="connsiteY465" fmla="*/ 1587268 h 1883772"/>
                <a:gd name="connsiteX466" fmla="*/ 2747547 w 6616965"/>
                <a:gd name="connsiteY466" fmla="*/ 1761285 h 1883772"/>
                <a:gd name="connsiteX467" fmla="*/ 2696036 w 6616965"/>
                <a:gd name="connsiteY467" fmla="*/ 1761285 h 1883772"/>
                <a:gd name="connsiteX468" fmla="*/ 2696036 w 6616965"/>
                <a:gd name="connsiteY468" fmla="*/ 1578467 h 1883772"/>
                <a:gd name="connsiteX469" fmla="*/ 2686183 w 6616965"/>
                <a:gd name="connsiteY469" fmla="*/ 1529350 h 1883772"/>
                <a:gd name="connsiteX470" fmla="*/ 2645234 w 6616965"/>
                <a:gd name="connsiteY470" fmla="*/ 1500363 h 1883772"/>
                <a:gd name="connsiteX471" fmla="*/ 2630911 w 6616965"/>
                <a:gd name="connsiteY471" fmla="*/ 1499156 h 1883772"/>
                <a:gd name="connsiteX472" fmla="*/ 2600350 w 6616965"/>
                <a:gd name="connsiteY472" fmla="*/ 1504040 h 1883772"/>
                <a:gd name="connsiteX473" fmla="*/ 2578536 w 6616965"/>
                <a:gd name="connsiteY473" fmla="*/ 1518691 h 1883772"/>
                <a:gd name="connsiteX474" fmla="*/ 2565456 w 6616965"/>
                <a:gd name="connsiteY474" fmla="*/ 1543111 h 1883772"/>
                <a:gd name="connsiteX475" fmla="*/ 2561099 w 6616965"/>
                <a:gd name="connsiteY475" fmla="*/ 1577299 h 1883772"/>
                <a:gd name="connsiteX476" fmla="*/ 2561099 w 6616965"/>
                <a:gd name="connsiteY476" fmla="*/ 1761285 h 1883772"/>
                <a:gd name="connsiteX477" fmla="*/ 2509589 w 6616965"/>
                <a:gd name="connsiteY477" fmla="*/ 1761285 h 1883772"/>
                <a:gd name="connsiteX478" fmla="*/ 2509589 w 6616965"/>
                <a:gd name="connsiteY478" fmla="*/ 1458909 h 1883772"/>
                <a:gd name="connsiteX479" fmla="*/ 2561099 w 6616965"/>
                <a:gd name="connsiteY479" fmla="*/ 1458909 h 1883772"/>
                <a:gd name="connsiteX480" fmla="*/ 2561099 w 6616965"/>
                <a:gd name="connsiteY480" fmla="*/ 1489643 h 1883772"/>
                <a:gd name="connsiteX481" fmla="*/ 2576414 w 6616965"/>
                <a:gd name="connsiteY481" fmla="*/ 1473081 h 1883772"/>
                <a:gd name="connsiteX482" fmla="*/ 2594541 w 6616965"/>
                <a:gd name="connsiteY482" fmla="*/ 1461237 h 1883772"/>
                <a:gd name="connsiteX483" fmla="*/ 2615485 w 6616965"/>
                <a:gd name="connsiteY483" fmla="*/ 1454121 h 1883772"/>
                <a:gd name="connsiteX484" fmla="*/ 2255185 w 6616965"/>
                <a:gd name="connsiteY484" fmla="*/ 1451747 h 1883772"/>
                <a:gd name="connsiteX485" fmla="*/ 2268741 w 6616965"/>
                <a:gd name="connsiteY485" fmla="*/ 1452715 h 1883772"/>
                <a:gd name="connsiteX486" fmla="*/ 2281064 w 6616965"/>
                <a:gd name="connsiteY486" fmla="*/ 1455622 h 1883772"/>
                <a:gd name="connsiteX487" fmla="*/ 2292155 w 6616965"/>
                <a:gd name="connsiteY487" fmla="*/ 1460464 h 1883772"/>
                <a:gd name="connsiteX488" fmla="*/ 2302011 w 6616965"/>
                <a:gd name="connsiteY488" fmla="*/ 1467241 h 1883772"/>
                <a:gd name="connsiteX489" fmla="*/ 2294263 w 6616965"/>
                <a:gd name="connsiteY489" fmla="*/ 1515691 h 1883772"/>
                <a:gd name="connsiteX490" fmla="*/ 2284452 w 6616965"/>
                <a:gd name="connsiteY490" fmla="*/ 1509998 h 1883772"/>
                <a:gd name="connsiteX491" fmla="*/ 2273999 w 6616965"/>
                <a:gd name="connsiteY491" fmla="*/ 1505929 h 1883772"/>
                <a:gd name="connsiteX492" fmla="*/ 2262886 w 6616965"/>
                <a:gd name="connsiteY492" fmla="*/ 1503488 h 1883772"/>
                <a:gd name="connsiteX493" fmla="*/ 2251096 w 6616965"/>
                <a:gd name="connsiteY493" fmla="*/ 1502674 h 1883772"/>
                <a:gd name="connsiteX494" fmla="*/ 2238133 w 6616965"/>
                <a:gd name="connsiteY494" fmla="*/ 1503971 h 1883772"/>
                <a:gd name="connsiteX495" fmla="*/ 2204041 w 6616965"/>
                <a:gd name="connsiteY495" fmla="*/ 1523438 h 1883772"/>
                <a:gd name="connsiteX496" fmla="*/ 2184894 w 6616965"/>
                <a:gd name="connsiteY496" fmla="*/ 1569078 h 1883772"/>
                <a:gd name="connsiteX497" fmla="*/ 2183621 w 6616965"/>
                <a:gd name="connsiteY497" fmla="*/ 1590786 h 1883772"/>
                <a:gd name="connsiteX498" fmla="*/ 2183621 w 6616965"/>
                <a:gd name="connsiteY498" fmla="*/ 1761285 h 1883772"/>
                <a:gd name="connsiteX499" fmla="*/ 2132110 w 6616965"/>
                <a:gd name="connsiteY499" fmla="*/ 1761285 h 1883772"/>
                <a:gd name="connsiteX500" fmla="*/ 2132110 w 6616965"/>
                <a:gd name="connsiteY500" fmla="*/ 1458909 h 1883772"/>
                <a:gd name="connsiteX501" fmla="*/ 2183621 w 6616965"/>
                <a:gd name="connsiteY501" fmla="*/ 1458909 h 1883772"/>
                <a:gd name="connsiteX502" fmla="*/ 2183621 w 6616965"/>
                <a:gd name="connsiteY502" fmla="*/ 1498571 h 1883772"/>
                <a:gd name="connsiteX503" fmla="*/ 2196074 w 6616965"/>
                <a:gd name="connsiteY503" fmla="*/ 1478086 h 1883772"/>
                <a:gd name="connsiteX504" fmla="*/ 2212144 w 6616965"/>
                <a:gd name="connsiteY504" fmla="*/ 1463453 h 1883772"/>
                <a:gd name="connsiteX505" fmla="*/ 2231845 w 6616965"/>
                <a:gd name="connsiteY505" fmla="*/ 1454673 h 1883772"/>
                <a:gd name="connsiteX506" fmla="*/ 1291855 w 6616965"/>
                <a:gd name="connsiteY506" fmla="*/ 1451747 h 1883772"/>
                <a:gd name="connsiteX507" fmla="*/ 1316842 w 6616965"/>
                <a:gd name="connsiteY507" fmla="*/ 1453769 h 1883772"/>
                <a:gd name="connsiteX508" fmla="*/ 1357231 w 6616965"/>
                <a:gd name="connsiteY508" fmla="*/ 1469915 h 1883772"/>
                <a:gd name="connsiteX509" fmla="*/ 1384617 w 6616965"/>
                <a:gd name="connsiteY509" fmla="*/ 1502609 h 1883772"/>
                <a:gd name="connsiteX510" fmla="*/ 1398426 w 6616965"/>
                <a:gd name="connsiteY510" fmla="*/ 1554224 h 1883772"/>
                <a:gd name="connsiteX511" fmla="*/ 1400160 w 6616965"/>
                <a:gd name="connsiteY511" fmla="*/ 1587268 h 1883772"/>
                <a:gd name="connsiteX512" fmla="*/ 1400160 w 6616965"/>
                <a:gd name="connsiteY512" fmla="*/ 1761285 h 1883772"/>
                <a:gd name="connsiteX513" fmla="*/ 1348649 w 6616965"/>
                <a:gd name="connsiteY513" fmla="*/ 1761285 h 1883772"/>
                <a:gd name="connsiteX514" fmla="*/ 1348649 w 6616965"/>
                <a:gd name="connsiteY514" fmla="*/ 1578467 h 1883772"/>
                <a:gd name="connsiteX515" fmla="*/ 1338795 w 6616965"/>
                <a:gd name="connsiteY515" fmla="*/ 1529350 h 1883772"/>
                <a:gd name="connsiteX516" fmla="*/ 1297798 w 6616965"/>
                <a:gd name="connsiteY516" fmla="*/ 1500363 h 1883772"/>
                <a:gd name="connsiteX517" fmla="*/ 1283524 w 6616965"/>
                <a:gd name="connsiteY517" fmla="*/ 1499156 h 1883772"/>
                <a:gd name="connsiteX518" fmla="*/ 1252963 w 6616965"/>
                <a:gd name="connsiteY518" fmla="*/ 1504040 h 1883772"/>
                <a:gd name="connsiteX519" fmla="*/ 1231149 w 6616965"/>
                <a:gd name="connsiteY519" fmla="*/ 1518691 h 1883772"/>
                <a:gd name="connsiteX520" fmla="*/ 1218069 w 6616965"/>
                <a:gd name="connsiteY520" fmla="*/ 1543111 h 1883772"/>
                <a:gd name="connsiteX521" fmla="*/ 1213712 w 6616965"/>
                <a:gd name="connsiteY521" fmla="*/ 1577299 h 1883772"/>
                <a:gd name="connsiteX522" fmla="*/ 1213712 w 6616965"/>
                <a:gd name="connsiteY522" fmla="*/ 1761285 h 1883772"/>
                <a:gd name="connsiteX523" fmla="*/ 1162201 w 6616965"/>
                <a:gd name="connsiteY523" fmla="*/ 1761285 h 1883772"/>
                <a:gd name="connsiteX524" fmla="*/ 1162201 w 6616965"/>
                <a:gd name="connsiteY524" fmla="*/ 1458909 h 1883772"/>
                <a:gd name="connsiteX525" fmla="*/ 1213712 w 6616965"/>
                <a:gd name="connsiteY525" fmla="*/ 1458909 h 1883772"/>
                <a:gd name="connsiteX526" fmla="*/ 1213712 w 6616965"/>
                <a:gd name="connsiteY526" fmla="*/ 1489643 h 1883772"/>
                <a:gd name="connsiteX527" fmla="*/ 1229026 w 6616965"/>
                <a:gd name="connsiteY527" fmla="*/ 1473081 h 1883772"/>
                <a:gd name="connsiteX528" fmla="*/ 1247154 w 6616965"/>
                <a:gd name="connsiteY528" fmla="*/ 1461237 h 1883772"/>
                <a:gd name="connsiteX529" fmla="*/ 1268097 w 6616965"/>
                <a:gd name="connsiteY529" fmla="*/ 1454121 h 1883772"/>
                <a:gd name="connsiteX530" fmla="*/ 475234 w 6616965"/>
                <a:gd name="connsiteY530" fmla="*/ 1451747 h 1883772"/>
                <a:gd name="connsiteX531" fmla="*/ 500221 w 6616965"/>
                <a:gd name="connsiteY531" fmla="*/ 1453769 h 1883772"/>
                <a:gd name="connsiteX532" fmla="*/ 540610 w 6616965"/>
                <a:gd name="connsiteY532" fmla="*/ 1469915 h 1883772"/>
                <a:gd name="connsiteX533" fmla="*/ 567996 w 6616965"/>
                <a:gd name="connsiteY533" fmla="*/ 1502609 h 1883772"/>
                <a:gd name="connsiteX534" fmla="*/ 581805 w 6616965"/>
                <a:gd name="connsiteY534" fmla="*/ 1554224 h 1883772"/>
                <a:gd name="connsiteX535" fmla="*/ 583539 w 6616965"/>
                <a:gd name="connsiteY535" fmla="*/ 1587268 h 1883772"/>
                <a:gd name="connsiteX536" fmla="*/ 583539 w 6616965"/>
                <a:gd name="connsiteY536" fmla="*/ 1761285 h 1883772"/>
                <a:gd name="connsiteX537" fmla="*/ 532028 w 6616965"/>
                <a:gd name="connsiteY537" fmla="*/ 1761285 h 1883772"/>
                <a:gd name="connsiteX538" fmla="*/ 532028 w 6616965"/>
                <a:gd name="connsiteY538" fmla="*/ 1578467 h 1883772"/>
                <a:gd name="connsiteX539" fmla="*/ 522175 w 6616965"/>
                <a:gd name="connsiteY539" fmla="*/ 1529350 h 1883772"/>
                <a:gd name="connsiteX540" fmla="*/ 481177 w 6616965"/>
                <a:gd name="connsiteY540" fmla="*/ 1500363 h 1883772"/>
                <a:gd name="connsiteX541" fmla="*/ 466903 w 6616965"/>
                <a:gd name="connsiteY541" fmla="*/ 1499156 h 1883772"/>
                <a:gd name="connsiteX542" fmla="*/ 436342 w 6616965"/>
                <a:gd name="connsiteY542" fmla="*/ 1504040 h 1883772"/>
                <a:gd name="connsiteX543" fmla="*/ 414528 w 6616965"/>
                <a:gd name="connsiteY543" fmla="*/ 1518691 h 1883772"/>
                <a:gd name="connsiteX544" fmla="*/ 401448 w 6616965"/>
                <a:gd name="connsiteY544" fmla="*/ 1543111 h 1883772"/>
                <a:gd name="connsiteX545" fmla="*/ 397091 w 6616965"/>
                <a:gd name="connsiteY545" fmla="*/ 1577299 h 1883772"/>
                <a:gd name="connsiteX546" fmla="*/ 397091 w 6616965"/>
                <a:gd name="connsiteY546" fmla="*/ 1761285 h 1883772"/>
                <a:gd name="connsiteX547" fmla="*/ 345580 w 6616965"/>
                <a:gd name="connsiteY547" fmla="*/ 1761285 h 1883772"/>
                <a:gd name="connsiteX548" fmla="*/ 345580 w 6616965"/>
                <a:gd name="connsiteY548" fmla="*/ 1458909 h 1883772"/>
                <a:gd name="connsiteX549" fmla="*/ 397091 w 6616965"/>
                <a:gd name="connsiteY549" fmla="*/ 1458909 h 1883772"/>
                <a:gd name="connsiteX550" fmla="*/ 397091 w 6616965"/>
                <a:gd name="connsiteY550" fmla="*/ 1489643 h 1883772"/>
                <a:gd name="connsiteX551" fmla="*/ 412405 w 6616965"/>
                <a:gd name="connsiteY551" fmla="*/ 1473081 h 1883772"/>
                <a:gd name="connsiteX552" fmla="*/ 430533 w 6616965"/>
                <a:gd name="connsiteY552" fmla="*/ 1461237 h 1883772"/>
                <a:gd name="connsiteX553" fmla="*/ 451476 w 6616965"/>
                <a:gd name="connsiteY553" fmla="*/ 1454121 h 1883772"/>
                <a:gd name="connsiteX554" fmla="*/ 2950451 w 6616965"/>
                <a:gd name="connsiteY554" fmla="*/ 1451731 h 1883772"/>
                <a:gd name="connsiteX555" fmla="*/ 2972985 w 6616965"/>
                <a:gd name="connsiteY555" fmla="*/ 1453733 h 1883772"/>
                <a:gd name="connsiteX556" fmla="*/ 2993229 w 6616965"/>
                <a:gd name="connsiteY556" fmla="*/ 1459741 h 1883772"/>
                <a:gd name="connsiteX557" fmla="*/ 3011180 w 6616965"/>
                <a:gd name="connsiteY557" fmla="*/ 1469754 h 1883772"/>
                <a:gd name="connsiteX558" fmla="*/ 3026842 w 6616965"/>
                <a:gd name="connsiteY558" fmla="*/ 1483773 h 1883772"/>
                <a:gd name="connsiteX559" fmla="*/ 3026842 w 6616965"/>
                <a:gd name="connsiteY559" fmla="*/ 1458893 h 1883772"/>
                <a:gd name="connsiteX560" fmla="*/ 3078340 w 6616965"/>
                <a:gd name="connsiteY560" fmla="*/ 1458893 h 1883772"/>
                <a:gd name="connsiteX561" fmla="*/ 3078340 w 6616965"/>
                <a:gd name="connsiteY561" fmla="*/ 1483773 h 1883772"/>
                <a:gd name="connsiteX562" fmla="*/ 3078340 w 6616965"/>
                <a:gd name="connsiteY562" fmla="*/ 1499140 h 1883772"/>
                <a:gd name="connsiteX563" fmla="*/ 3078340 w 6616965"/>
                <a:gd name="connsiteY563" fmla="*/ 1720437 h 1883772"/>
                <a:gd name="connsiteX564" fmla="*/ 3078340 w 6616965"/>
                <a:gd name="connsiteY564" fmla="*/ 1731702 h 1883772"/>
                <a:gd name="connsiteX565" fmla="*/ 3078340 w 6616965"/>
                <a:gd name="connsiteY565" fmla="*/ 1748834 h 1883772"/>
                <a:gd name="connsiteX566" fmla="*/ 3069043 w 6616965"/>
                <a:gd name="connsiteY566" fmla="*/ 1808456 h 1883772"/>
                <a:gd name="connsiteX567" fmla="*/ 3041270 w 6616965"/>
                <a:gd name="connsiteY567" fmla="*/ 1848809 h 1883772"/>
                <a:gd name="connsiteX568" fmla="*/ 2996385 w 6616965"/>
                <a:gd name="connsiteY568" fmla="*/ 1872934 h 1883772"/>
                <a:gd name="connsiteX569" fmla="*/ 2935669 w 6616965"/>
                <a:gd name="connsiteY569" fmla="*/ 1883772 h 1883772"/>
                <a:gd name="connsiteX570" fmla="*/ 2910789 w 6616965"/>
                <a:gd name="connsiteY570" fmla="*/ 1843525 h 1883772"/>
                <a:gd name="connsiteX571" fmla="*/ 2966415 w 6616965"/>
                <a:gd name="connsiteY571" fmla="*/ 1836061 h 1883772"/>
                <a:gd name="connsiteX572" fmla="*/ 3001620 w 6616965"/>
                <a:gd name="connsiteY572" fmla="*/ 1820767 h 1883772"/>
                <a:gd name="connsiteX573" fmla="*/ 3025260 w 6616965"/>
                <a:gd name="connsiteY573" fmla="*/ 1784068 h 1883772"/>
                <a:gd name="connsiteX574" fmla="*/ 3026842 w 6616965"/>
                <a:gd name="connsiteY574" fmla="*/ 1768316 h 1883772"/>
                <a:gd name="connsiteX575" fmla="*/ 3026842 w 6616965"/>
                <a:gd name="connsiteY575" fmla="*/ 1731702 h 1883772"/>
                <a:gd name="connsiteX576" fmla="*/ 3011994 w 6616965"/>
                <a:gd name="connsiteY576" fmla="*/ 1747721 h 1883772"/>
                <a:gd name="connsiteX577" fmla="*/ 2994018 w 6616965"/>
                <a:gd name="connsiteY577" fmla="*/ 1759163 h 1883772"/>
                <a:gd name="connsiteX578" fmla="*/ 2972917 w 6616965"/>
                <a:gd name="connsiteY578" fmla="*/ 1766028 h 1883772"/>
                <a:gd name="connsiteX579" fmla="*/ 2948686 w 6616965"/>
                <a:gd name="connsiteY579" fmla="*/ 1768316 h 1883772"/>
                <a:gd name="connsiteX580" fmla="*/ 2923217 w 6616965"/>
                <a:gd name="connsiteY580" fmla="*/ 1765740 h 1883772"/>
                <a:gd name="connsiteX581" fmla="*/ 2878965 w 6616965"/>
                <a:gd name="connsiteY581" fmla="*/ 1745095 h 1883772"/>
                <a:gd name="connsiteX582" fmla="*/ 2844824 w 6616965"/>
                <a:gd name="connsiteY582" fmla="*/ 1704103 h 1883772"/>
                <a:gd name="connsiteX583" fmla="*/ 2844704 w 6616965"/>
                <a:gd name="connsiteY583" fmla="*/ 1703806 h 1883772"/>
                <a:gd name="connsiteX584" fmla="*/ 2833823 w 6616965"/>
                <a:gd name="connsiteY584" fmla="*/ 1676932 h 1883772"/>
                <a:gd name="connsiteX585" fmla="*/ 2827225 w 6616965"/>
                <a:gd name="connsiteY585" fmla="*/ 1645491 h 1883772"/>
                <a:gd name="connsiteX586" fmla="*/ 2825027 w 6616965"/>
                <a:gd name="connsiteY586" fmla="*/ 1609782 h 1883772"/>
                <a:gd name="connsiteX587" fmla="*/ 2833661 w 6616965"/>
                <a:gd name="connsiteY587" fmla="*/ 1544153 h 1883772"/>
                <a:gd name="connsiteX588" fmla="*/ 2859634 w 6616965"/>
                <a:gd name="connsiteY588" fmla="*/ 1494098 h 1883772"/>
                <a:gd name="connsiteX589" fmla="*/ 2899675 w 6616965"/>
                <a:gd name="connsiteY589" fmla="*/ 1462351 h 1883772"/>
                <a:gd name="connsiteX590" fmla="*/ 786442 w 6616965"/>
                <a:gd name="connsiteY590" fmla="*/ 1451731 h 1883772"/>
                <a:gd name="connsiteX591" fmla="*/ 808975 w 6616965"/>
                <a:gd name="connsiteY591" fmla="*/ 1453733 h 1883772"/>
                <a:gd name="connsiteX592" fmla="*/ 829218 w 6616965"/>
                <a:gd name="connsiteY592" fmla="*/ 1459741 h 1883772"/>
                <a:gd name="connsiteX593" fmla="*/ 847171 w 6616965"/>
                <a:gd name="connsiteY593" fmla="*/ 1469754 h 1883772"/>
                <a:gd name="connsiteX594" fmla="*/ 862832 w 6616965"/>
                <a:gd name="connsiteY594" fmla="*/ 1483773 h 1883772"/>
                <a:gd name="connsiteX595" fmla="*/ 862832 w 6616965"/>
                <a:gd name="connsiteY595" fmla="*/ 1458893 h 1883772"/>
                <a:gd name="connsiteX596" fmla="*/ 914216 w 6616965"/>
                <a:gd name="connsiteY596" fmla="*/ 1458893 h 1883772"/>
                <a:gd name="connsiteX597" fmla="*/ 914216 w 6616965"/>
                <a:gd name="connsiteY597" fmla="*/ 1483773 h 1883772"/>
                <a:gd name="connsiteX598" fmla="*/ 914216 w 6616965"/>
                <a:gd name="connsiteY598" fmla="*/ 1499140 h 1883772"/>
                <a:gd name="connsiteX599" fmla="*/ 914216 w 6616965"/>
                <a:gd name="connsiteY599" fmla="*/ 1720437 h 1883772"/>
                <a:gd name="connsiteX600" fmla="*/ 914216 w 6616965"/>
                <a:gd name="connsiteY600" fmla="*/ 1731702 h 1883772"/>
                <a:gd name="connsiteX601" fmla="*/ 914216 w 6616965"/>
                <a:gd name="connsiteY601" fmla="*/ 1748834 h 1883772"/>
                <a:gd name="connsiteX602" fmla="*/ 904977 w 6616965"/>
                <a:gd name="connsiteY602" fmla="*/ 1808456 h 1883772"/>
                <a:gd name="connsiteX603" fmla="*/ 877259 w 6616965"/>
                <a:gd name="connsiteY603" fmla="*/ 1848809 h 1883772"/>
                <a:gd name="connsiteX604" fmla="*/ 832374 w 6616965"/>
                <a:gd name="connsiteY604" fmla="*/ 1872934 h 1883772"/>
                <a:gd name="connsiteX605" fmla="*/ 771659 w 6616965"/>
                <a:gd name="connsiteY605" fmla="*/ 1883772 h 1883772"/>
                <a:gd name="connsiteX606" fmla="*/ 746780 w 6616965"/>
                <a:gd name="connsiteY606" fmla="*/ 1843525 h 1883772"/>
                <a:gd name="connsiteX607" fmla="*/ 802363 w 6616965"/>
                <a:gd name="connsiteY607" fmla="*/ 1836061 h 1883772"/>
                <a:gd name="connsiteX608" fmla="*/ 837610 w 6616965"/>
                <a:gd name="connsiteY608" fmla="*/ 1820767 h 1883772"/>
                <a:gd name="connsiteX609" fmla="*/ 861249 w 6616965"/>
                <a:gd name="connsiteY609" fmla="*/ 1784068 h 1883772"/>
                <a:gd name="connsiteX610" fmla="*/ 862832 w 6616965"/>
                <a:gd name="connsiteY610" fmla="*/ 1768316 h 1883772"/>
                <a:gd name="connsiteX611" fmla="*/ 862832 w 6616965"/>
                <a:gd name="connsiteY611" fmla="*/ 1731702 h 1883772"/>
                <a:gd name="connsiteX612" fmla="*/ 847929 w 6616965"/>
                <a:gd name="connsiteY612" fmla="*/ 1747721 h 1883772"/>
                <a:gd name="connsiteX613" fmla="*/ 829960 w 6616965"/>
                <a:gd name="connsiteY613" fmla="*/ 1759163 h 1883772"/>
                <a:gd name="connsiteX614" fmla="*/ 808888 w 6616965"/>
                <a:gd name="connsiteY614" fmla="*/ 1766028 h 1883772"/>
                <a:gd name="connsiteX615" fmla="*/ 784676 w 6616965"/>
                <a:gd name="connsiteY615" fmla="*/ 1768316 h 1883772"/>
                <a:gd name="connsiteX616" fmla="*/ 759157 w 6616965"/>
                <a:gd name="connsiteY616" fmla="*/ 1765740 h 1883772"/>
                <a:gd name="connsiteX617" fmla="*/ 714938 w 6616965"/>
                <a:gd name="connsiteY617" fmla="*/ 1745095 h 1883772"/>
                <a:gd name="connsiteX618" fmla="*/ 680813 w 6616965"/>
                <a:gd name="connsiteY618" fmla="*/ 1704103 h 1883772"/>
                <a:gd name="connsiteX619" fmla="*/ 680693 w 6616965"/>
                <a:gd name="connsiteY619" fmla="*/ 1703806 h 1883772"/>
                <a:gd name="connsiteX620" fmla="*/ 669812 w 6616965"/>
                <a:gd name="connsiteY620" fmla="*/ 1676932 h 1883772"/>
                <a:gd name="connsiteX621" fmla="*/ 663214 w 6616965"/>
                <a:gd name="connsiteY621" fmla="*/ 1645491 h 1883772"/>
                <a:gd name="connsiteX622" fmla="*/ 661016 w 6616965"/>
                <a:gd name="connsiteY622" fmla="*/ 1609782 h 1883772"/>
                <a:gd name="connsiteX623" fmla="*/ 669652 w 6616965"/>
                <a:gd name="connsiteY623" fmla="*/ 1544153 h 1883772"/>
                <a:gd name="connsiteX624" fmla="*/ 695623 w 6616965"/>
                <a:gd name="connsiteY624" fmla="*/ 1494098 h 1883772"/>
                <a:gd name="connsiteX625" fmla="*/ 735666 w 6616965"/>
                <a:gd name="connsiteY625" fmla="*/ 1462351 h 1883772"/>
                <a:gd name="connsiteX626" fmla="*/ 0 w 6616965"/>
                <a:gd name="connsiteY626" fmla="*/ 1347264 h 1883772"/>
                <a:gd name="connsiteX627" fmla="*/ 246176 w 6616965"/>
                <a:gd name="connsiteY627" fmla="*/ 1347264 h 1883772"/>
                <a:gd name="connsiteX628" fmla="*/ 246176 w 6616965"/>
                <a:gd name="connsiteY628" fmla="*/ 1395524 h 1883772"/>
                <a:gd name="connsiteX629" fmla="*/ 51511 w 6616965"/>
                <a:gd name="connsiteY629" fmla="*/ 1395524 h 1883772"/>
                <a:gd name="connsiteX630" fmla="*/ 51511 w 6616965"/>
                <a:gd name="connsiteY630" fmla="*/ 1522524 h 1883772"/>
                <a:gd name="connsiteX631" fmla="*/ 179870 w 6616965"/>
                <a:gd name="connsiteY631" fmla="*/ 1522524 h 1883772"/>
                <a:gd name="connsiteX632" fmla="*/ 179870 w 6616965"/>
                <a:gd name="connsiteY632" fmla="*/ 1570784 h 1883772"/>
                <a:gd name="connsiteX633" fmla="*/ 51511 w 6616965"/>
                <a:gd name="connsiteY633" fmla="*/ 1570784 h 1883772"/>
                <a:gd name="connsiteX634" fmla="*/ 51511 w 6616965"/>
                <a:gd name="connsiteY634" fmla="*/ 1711754 h 1883772"/>
                <a:gd name="connsiteX635" fmla="*/ 259193 w 6616965"/>
                <a:gd name="connsiteY635" fmla="*/ 1711754 h 1883772"/>
                <a:gd name="connsiteX636" fmla="*/ 259193 w 6616965"/>
                <a:gd name="connsiteY636" fmla="*/ 1761284 h 1883772"/>
                <a:gd name="connsiteX637" fmla="*/ 0 w 6616965"/>
                <a:gd name="connsiteY637" fmla="*/ 1761284 h 1883772"/>
                <a:gd name="connsiteX638" fmla="*/ 0 w 6616965"/>
                <a:gd name="connsiteY638" fmla="*/ 1711754 h 1883772"/>
                <a:gd name="connsiteX639" fmla="*/ 0 w 6616965"/>
                <a:gd name="connsiteY639" fmla="*/ 1570784 h 1883772"/>
                <a:gd name="connsiteX640" fmla="*/ 0 w 6616965"/>
                <a:gd name="connsiteY640" fmla="*/ 1522524 h 1883772"/>
                <a:gd name="connsiteX641" fmla="*/ 0 w 6616965"/>
                <a:gd name="connsiteY641" fmla="*/ 1395524 h 1883772"/>
                <a:gd name="connsiteX642" fmla="*/ 3439892 w 6616965"/>
                <a:gd name="connsiteY642" fmla="*/ 1339974 h 1883772"/>
                <a:gd name="connsiteX643" fmla="*/ 3462845 w 6616965"/>
                <a:gd name="connsiteY643" fmla="*/ 1341250 h 1883772"/>
                <a:gd name="connsiteX644" fmla="*/ 3483814 w 6616965"/>
                <a:gd name="connsiteY644" fmla="*/ 1345079 h 1883772"/>
                <a:gd name="connsiteX645" fmla="*/ 3534344 w 6616965"/>
                <a:gd name="connsiteY645" fmla="*/ 1371391 h 1883772"/>
                <a:gd name="connsiteX646" fmla="*/ 3561228 w 6616965"/>
                <a:gd name="connsiteY646" fmla="*/ 1413900 h 1883772"/>
                <a:gd name="connsiteX647" fmla="*/ 3513819 w 6616965"/>
                <a:gd name="connsiteY647" fmla="*/ 1429851 h 1883772"/>
                <a:gd name="connsiteX648" fmla="*/ 3494731 w 6616965"/>
                <a:gd name="connsiteY648" fmla="*/ 1406013 h 1883772"/>
                <a:gd name="connsiteX649" fmla="*/ 3450280 w 6616965"/>
                <a:gd name="connsiteY649" fmla="*/ 1388588 h 1883772"/>
                <a:gd name="connsiteX650" fmla="*/ 3436387 w 6616965"/>
                <a:gd name="connsiteY650" fmla="*/ 1387840 h 1883772"/>
                <a:gd name="connsiteX651" fmla="*/ 3395159 w 6616965"/>
                <a:gd name="connsiteY651" fmla="*/ 1396010 h 1883772"/>
                <a:gd name="connsiteX652" fmla="*/ 3367041 w 6616965"/>
                <a:gd name="connsiteY652" fmla="*/ 1430280 h 1883772"/>
                <a:gd name="connsiteX653" fmla="*/ 3365851 w 6616965"/>
                <a:gd name="connsiteY653" fmla="*/ 1442285 h 1883772"/>
                <a:gd name="connsiteX654" fmla="*/ 3366288 w 6616965"/>
                <a:gd name="connsiteY654" fmla="*/ 1448980 h 1883772"/>
                <a:gd name="connsiteX655" fmla="*/ 3387217 w 6616965"/>
                <a:gd name="connsiteY655" fmla="*/ 1482723 h 1883772"/>
                <a:gd name="connsiteX656" fmla="*/ 3420880 w 6616965"/>
                <a:gd name="connsiteY656" fmla="*/ 1501543 h 1883772"/>
                <a:gd name="connsiteX657" fmla="*/ 3444873 w 6616965"/>
                <a:gd name="connsiteY657" fmla="*/ 1511199 h 1883772"/>
                <a:gd name="connsiteX658" fmla="*/ 3500205 w 6616965"/>
                <a:gd name="connsiteY658" fmla="*/ 1534283 h 1883772"/>
                <a:gd name="connsiteX659" fmla="*/ 3538698 w 6616965"/>
                <a:gd name="connsiteY659" fmla="*/ 1558921 h 1883772"/>
                <a:gd name="connsiteX660" fmla="*/ 3570016 w 6616965"/>
                <a:gd name="connsiteY660" fmla="*/ 1597060 h 1883772"/>
                <a:gd name="connsiteX661" fmla="*/ 3580046 w 6616965"/>
                <a:gd name="connsiteY661" fmla="*/ 1634743 h 1883772"/>
                <a:gd name="connsiteX662" fmla="*/ 3580710 w 6616965"/>
                <a:gd name="connsiteY662" fmla="*/ 1648799 h 1883772"/>
                <a:gd name="connsiteX663" fmla="*/ 3578335 w 6616965"/>
                <a:gd name="connsiteY663" fmla="*/ 1675136 h 1883772"/>
                <a:gd name="connsiteX664" fmla="*/ 3559375 w 6616965"/>
                <a:gd name="connsiteY664" fmla="*/ 1718962 h 1883772"/>
                <a:gd name="connsiteX665" fmla="*/ 3522474 w 6616965"/>
                <a:gd name="connsiteY665" fmla="*/ 1750400 h 1883772"/>
                <a:gd name="connsiteX666" fmla="*/ 3473367 w 6616965"/>
                <a:gd name="connsiteY666" fmla="*/ 1766369 h 1883772"/>
                <a:gd name="connsiteX667" fmla="*/ 3444591 w 6616965"/>
                <a:gd name="connsiteY667" fmla="*/ 1768370 h 1883772"/>
                <a:gd name="connsiteX668" fmla="*/ 3395417 w 6616965"/>
                <a:gd name="connsiteY668" fmla="*/ 1761948 h 1883772"/>
                <a:gd name="connsiteX669" fmla="*/ 3353177 w 6616965"/>
                <a:gd name="connsiteY669" fmla="*/ 1742678 h 1883772"/>
                <a:gd name="connsiteX670" fmla="*/ 3320522 w 6616965"/>
                <a:gd name="connsiteY670" fmla="*/ 1713134 h 1883772"/>
                <a:gd name="connsiteX671" fmla="*/ 3300269 w 6616965"/>
                <a:gd name="connsiteY671" fmla="*/ 1676028 h 1883772"/>
                <a:gd name="connsiteX672" fmla="*/ 3348719 w 6616965"/>
                <a:gd name="connsiteY672" fmla="*/ 1658312 h 1883772"/>
                <a:gd name="connsiteX673" fmla="*/ 3356005 w 6616965"/>
                <a:gd name="connsiteY673" fmla="*/ 1671749 h 1883772"/>
                <a:gd name="connsiteX674" fmla="*/ 3387213 w 6616965"/>
                <a:gd name="connsiteY674" fmla="*/ 1703244 h 1883772"/>
                <a:gd name="connsiteX675" fmla="*/ 3429688 w 6616965"/>
                <a:gd name="connsiteY675" fmla="*/ 1718759 h 1883772"/>
                <a:gd name="connsiteX676" fmla="*/ 3445760 w 6616965"/>
                <a:gd name="connsiteY676" fmla="*/ 1719792 h 1883772"/>
                <a:gd name="connsiteX677" fmla="*/ 3463695 w 6616965"/>
                <a:gd name="connsiteY677" fmla="*/ 1718671 h 1883772"/>
                <a:gd name="connsiteX678" fmla="*/ 3505615 w 6616965"/>
                <a:gd name="connsiteY678" fmla="*/ 1701835 h 1883772"/>
                <a:gd name="connsiteX679" fmla="*/ 3526069 w 6616965"/>
                <a:gd name="connsiteY679" fmla="*/ 1665889 h 1883772"/>
                <a:gd name="connsiteX680" fmla="*/ 3527433 w 6616965"/>
                <a:gd name="connsiteY680" fmla="*/ 1649980 h 1883772"/>
                <a:gd name="connsiteX681" fmla="*/ 3521285 w 6616965"/>
                <a:gd name="connsiteY681" fmla="*/ 1620775 h 1883772"/>
                <a:gd name="connsiteX682" fmla="*/ 3489355 w 6616965"/>
                <a:gd name="connsiteY682" fmla="*/ 1588448 h 1883772"/>
                <a:gd name="connsiteX683" fmla="*/ 3454866 w 6616965"/>
                <a:gd name="connsiteY683" fmla="*/ 1570669 h 1883772"/>
                <a:gd name="connsiteX684" fmla="*/ 3433923 w 6616965"/>
                <a:gd name="connsiteY684" fmla="*/ 1562439 h 1883772"/>
                <a:gd name="connsiteX685" fmla="*/ 3391502 w 6616965"/>
                <a:gd name="connsiteY685" fmla="*/ 1545548 h 1883772"/>
                <a:gd name="connsiteX686" fmla="*/ 3358216 w 6616965"/>
                <a:gd name="connsiteY686" fmla="*/ 1526435 h 1883772"/>
                <a:gd name="connsiteX687" fmla="*/ 3328220 w 6616965"/>
                <a:gd name="connsiteY687" fmla="*/ 1496485 h 1883772"/>
                <a:gd name="connsiteX688" fmla="*/ 3313146 w 6616965"/>
                <a:gd name="connsiteY688" fmla="*/ 1452475 h 1883772"/>
                <a:gd name="connsiteX689" fmla="*/ 3312702 w 6616965"/>
                <a:gd name="connsiteY689" fmla="*/ 1442285 h 1883772"/>
                <a:gd name="connsiteX690" fmla="*/ 3321257 w 6616965"/>
                <a:gd name="connsiteY690" fmla="*/ 1402526 h 1883772"/>
                <a:gd name="connsiteX691" fmla="*/ 3346966 w 6616965"/>
                <a:gd name="connsiteY691" fmla="*/ 1369539 h 1883772"/>
                <a:gd name="connsiteX692" fmla="*/ 3387357 w 6616965"/>
                <a:gd name="connsiteY692" fmla="*/ 1347365 h 1883772"/>
                <a:gd name="connsiteX693" fmla="*/ 5953177 w 6616965"/>
                <a:gd name="connsiteY693" fmla="*/ 1338706 h 1883772"/>
                <a:gd name="connsiteX694" fmla="*/ 5971008 w 6616965"/>
                <a:gd name="connsiteY694" fmla="*/ 1338706 h 1883772"/>
                <a:gd name="connsiteX695" fmla="*/ 5978639 w 6616965"/>
                <a:gd name="connsiteY695" fmla="*/ 1341995 h 1883772"/>
                <a:gd name="connsiteX696" fmla="*/ 5984977 w 6616965"/>
                <a:gd name="connsiteY696" fmla="*/ 1348561 h 1883772"/>
                <a:gd name="connsiteX697" fmla="*/ 5991314 w 6616965"/>
                <a:gd name="connsiteY697" fmla="*/ 1355012 h 1883772"/>
                <a:gd name="connsiteX698" fmla="*/ 5994489 w 6616965"/>
                <a:gd name="connsiteY698" fmla="*/ 1362874 h 1883772"/>
                <a:gd name="connsiteX699" fmla="*/ 5994489 w 6616965"/>
                <a:gd name="connsiteY699" fmla="*/ 1380946 h 1883772"/>
                <a:gd name="connsiteX700" fmla="*/ 5991314 w 6616965"/>
                <a:gd name="connsiteY700" fmla="*/ 1388578 h 1883772"/>
                <a:gd name="connsiteX701" fmla="*/ 5978639 w 6616965"/>
                <a:gd name="connsiteY701" fmla="*/ 1400770 h 1883772"/>
                <a:gd name="connsiteX702" fmla="*/ 5971008 w 6616965"/>
                <a:gd name="connsiteY702" fmla="*/ 1403831 h 1883772"/>
                <a:gd name="connsiteX703" fmla="*/ 5952821 w 6616965"/>
                <a:gd name="connsiteY703" fmla="*/ 1403831 h 1883772"/>
                <a:gd name="connsiteX704" fmla="*/ 5945476 w 6616965"/>
                <a:gd name="connsiteY704" fmla="*/ 1400770 h 1883772"/>
                <a:gd name="connsiteX705" fmla="*/ 5945313 w 6616965"/>
                <a:gd name="connsiteY705" fmla="*/ 1400770 h 1883772"/>
                <a:gd name="connsiteX706" fmla="*/ 5939105 w 6616965"/>
                <a:gd name="connsiteY706" fmla="*/ 1394446 h 1883772"/>
                <a:gd name="connsiteX707" fmla="*/ 5932997 w 6616965"/>
                <a:gd name="connsiteY707" fmla="*/ 1388109 h 1883772"/>
                <a:gd name="connsiteX708" fmla="*/ 5929949 w 6616965"/>
                <a:gd name="connsiteY708" fmla="*/ 1380590 h 1883772"/>
                <a:gd name="connsiteX709" fmla="*/ 5929949 w 6616965"/>
                <a:gd name="connsiteY709" fmla="*/ 1362874 h 1883772"/>
                <a:gd name="connsiteX710" fmla="*/ 5933111 w 6616965"/>
                <a:gd name="connsiteY710" fmla="*/ 1355012 h 1883772"/>
                <a:gd name="connsiteX711" fmla="*/ 5939461 w 6616965"/>
                <a:gd name="connsiteY711" fmla="*/ 1348561 h 1883772"/>
                <a:gd name="connsiteX712" fmla="*/ 5945671 w 6616965"/>
                <a:gd name="connsiteY712" fmla="*/ 1341995 h 1883772"/>
                <a:gd name="connsiteX713" fmla="*/ 2376637 w 6616965"/>
                <a:gd name="connsiteY713" fmla="*/ 1338706 h 1883772"/>
                <a:gd name="connsiteX714" fmla="*/ 2394468 w 6616965"/>
                <a:gd name="connsiteY714" fmla="*/ 1338706 h 1883772"/>
                <a:gd name="connsiteX715" fmla="*/ 2402100 w 6616965"/>
                <a:gd name="connsiteY715" fmla="*/ 1341995 h 1883772"/>
                <a:gd name="connsiteX716" fmla="*/ 2408438 w 6616965"/>
                <a:gd name="connsiteY716" fmla="*/ 1348561 h 1883772"/>
                <a:gd name="connsiteX717" fmla="*/ 2414775 w 6616965"/>
                <a:gd name="connsiteY717" fmla="*/ 1355012 h 1883772"/>
                <a:gd name="connsiteX718" fmla="*/ 2417950 w 6616965"/>
                <a:gd name="connsiteY718" fmla="*/ 1362874 h 1883772"/>
                <a:gd name="connsiteX719" fmla="*/ 2417950 w 6616965"/>
                <a:gd name="connsiteY719" fmla="*/ 1380946 h 1883772"/>
                <a:gd name="connsiteX720" fmla="*/ 2414775 w 6616965"/>
                <a:gd name="connsiteY720" fmla="*/ 1388578 h 1883772"/>
                <a:gd name="connsiteX721" fmla="*/ 2402100 w 6616965"/>
                <a:gd name="connsiteY721" fmla="*/ 1400770 h 1883772"/>
                <a:gd name="connsiteX722" fmla="*/ 2394468 w 6616965"/>
                <a:gd name="connsiteY722" fmla="*/ 1403831 h 1883772"/>
                <a:gd name="connsiteX723" fmla="*/ 2376282 w 6616965"/>
                <a:gd name="connsiteY723" fmla="*/ 1403831 h 1883772"/>
                <a:gd name="connsiteX724" fmla="*/ 2368936 w 6616965"/>
                <a:gd name="connsiteY724" fmla="*/ 1400770 h 1883772"/>
                <a:gd name="connsiteX725" fmla="*/ 2368773 w 6616965"/>
                <a:gd name="connsiteY725" fmla="*/ 1400770 h 1883772"/>
                <a:gd name="connsiteX726" fmla="*/ 2362565 w 6616965"/>
                <a:gd name="connsiteY726" fmla="*/ 1394446 h 1883772"/>
                <a:gd name="connsiteX727" fmla="*/ 2356456 w 6616965"/>
                <a:gd name="connsiteY727" fmla="*/ 1388109 h 1883772"/>
                <a:gd name="connsiteX728" fmla="*/ 2353409 w 6616965"/>
                <a:gd name="connsiteY728" fmla="*/ 1380590 h 1883772"/>
                <a:gd name="connsiteX729" fmla="*/ 2353409 w 6616965"/>
                <a:gd name="connsiteY729" fmla="*/ 1362874 h 1883772"/>
                <a:gd name="connsiteX730" fmla="*/ 2356571 w 6616965"/>
                <a:gd name="connsiteY730" fmla="*/ 1355012 h 1883772"/>
                <a:gd name="connsiteX731" fmla="*/ 2362921 w 6616965"/>
                <a:gd name="connsiteY731" fmla="*/ 1348561 h 1883772"/>
                <a:gd name="connsiteX732" fmla="*/ 2369131 w 6616965"/>
                <a:gd name="connsiteY732" fmla="*/ 1341995 h 1883772"/>
                <a:gd name="connsiteX733" fmla="*/ 1029250 w 6616965"/>
                <a:gd name="connsiteY733" fmla="*/ 1338706 h 1883772"/>
                <a:gd name="connsiteX734" fmla="*/ 1046966 w 6616965"/>
                <a:gd name="connsiteY734" fmla="*/ 1338706 h 1883772"/>
                <a:gd name="connsiteX735" fmla="*/ 1054713 w 6616965"/>
                <a:gd name="connsiteY735" fmla="*/ 1341995 h 1883772"/>
                <a:gd name="connsiteX736" fmla="*/ 1061050 w 6616965"/>
                <a:gd name="connsiteY736" fmla="*/ 1348561 h 1883772"/>
                <a:gd name="connsiteX737" fmla="*/ 1067375 w 6616965"/>
                <a:gd name="connsiteY737" fmla="*/ 1355012 h 1883772"/>
                <a:gd name="connsiteX738" fmla="*/ 1070436 w 6616965"/>
                <a:gd name="connsiteY738" fmla="*/ 1362874 h 1883772"/>
                <a:gd name="connsiteX739" fmla="*/ 1070436 w 6616965"/>
                <a:gd name="connsiteY739" fmla="*/ 1380946 h 1883772"/>
                <a:gd name="connsiteX740" fmla="*/ 1067375 w 6616965"/>
                <a:gd name="connsiteY740" fmla="*/ 1388578 h 1883772"/>
                <a:gd name="connsiteX741" fmla="*/ 1054713 w 6616965"/>
                <a:gd name="connsiteY741" fmla="*/ 1400770 h 1883772"/>
                <a:gd name="connsiteX742" fmla="*/ 1046966 w 6616965"/>
                <a:gd name="connsiteY742" fmla="*/ 1403831 h 1883772"/>
                <a:gd name="connsiteX743" fmla="*/ 1028894 w 6616965"/>
                <a:gd name="connsiteY743" fmla="*/ 1403831 h 1883772"/>
                <a:gd name="connsiteX744" fmla="*/ 1021549 w 6616965"/>
                <a:gd name="connsiteY744" fmla="*/ 1400770 h 1883772"/>
                <a:gd name="connsiteX745" fmla="*/ 1021386 w 6616965"/>
                <a:gd name="connsiteY745" fmla="*/ 1400770 h 1883772"/>
                <a:gd name="connsiteX746" fmla="*/ 1015178 w 6616965"/>
                <a:gd name="connsiteY746" fmla="*/ 1394446 h 1883772"/>
                <a:gd name="connsiteX747" fmla="*/ 1009069 w 6616965"/>
                <a:gd name="connsiteY747" fmla="*/ 1388109 h 1883772"/>
                <a:gd name="connsiteX748" fmla="*/ 1006022 w 6616965"/>
                <a:gd name="connsiteY748" fmla="*/ 1380590 h 1883772"/>
                <a:gd name="connsiteX749" fmla="*/ 1006022 w 6616965"/>
                <a:gd name="connsiteY749" fmla="*/ 1362874 h 1883772"/>
                <a:gd name="connsiteX750" fmla="*/ 1009184 w 6616965"/>
                <a:gd name="connsiteY750" fmla="*/ 1355012 h 1883772"/>
                <a:gd name="connsiteX751" fmla="*/ 1015534 w 6616965"/>
                <a:gd name="connsiteY751" fmla="*/ 1348561 h 1883772"/>
                <a:gd name="connsiteX752" fmla="*/ 1021744 w 6616965"/>
                <a:gd name="connsiteY752" fmla="*/ 1341995 h 1883772"/>
                <a:gd name="connsiteX753" fmla="*/ 4683154 w 6616965"/>
                <a:gd name="connsiteY753" fmla="*/ 1334098 h 1883772"/>
                <a:gd name="connsiteX754" fmla="*/ 4683154 w 6616965"/>
                <a:gd name="connsiteY754" fmla="*/ 1761200 h 1883772"/>
                <a:gd name="connsiteX755" fmla="*/ 4631644 w 6616965"/>
                <a:gd name="connsiteY755" fmla="*/ 1761200 h 1883772"/>
                <a:gd name="connsiteX756" fmla="*/ 4631644 w 6616965"/>
                <a:gd name="connsiteY756" fmla="*/ 1358266 h 1883772"/>
                <a:gd name="connsiteX757" fmla="*/ 5654197 w 6616965"/>
                <a:gd name="connsiteY757" fmla="*/ 1334056 h 1883772"/>
                <a:gd name="connsiteX758" fmla="*/ 5654197 w 6616965"/>
                <a:gd name="connsiteY758" fmla="*/ 1490240 h 1883772"/>
                <a:gd name="connsiteX759" fmla="*/ 5669511 w 6616965"/>
                <a:gd name="connsiteY759" fmla="*/ 1473429 h 1883772"/>
                <a:gd name="connsiteX760" fmla="*/ 5687639 w 6616965"/>
                <a:gd name="connsiteY760" fmla="*/ 1461397 h 1883772"/>
                <a:gd name="connsiteX761" fmla="*/ 5708582 w 6616965"/>
                <a:gd name="connsiteY761" fmla="*/ 1454162 h 1883772"/>
                <a:gd name="connsiteX762" fmla="*/ 5732340 w 6616965"/>
                <a:gd name="connsiteY762" fmla="*/ 1451746 h 1883772"/>
                <a:gd name="connsiteX763" fmla="*/ 5757327 w 6616965"/>
                <a:gd name="connsiteY763" fmla="*/ 1453769 h 1883772"/>
                <a:gd name="connsiteX764" fmla="*/ 5797716 w 6616965"/>
                <a:gd name="connsiteY764" fmla="*/ 1469915 h 1883772"/>
                <a:gd name="connsiteX765" fmla="*/ 5825102 w 6616965"/>
                <a:gd name="connsiteY765" fmla="*/ 1502609 h 1883772"/>
                <a:gd name="connsiteX766" fmla="*/ 5838911 w 6616965"/>
                <a:gd name="connsiteY766" fmla="*/ 1554225 h 1883772"/>
                <a:gd name="connsiteX767" fmla="*/ 5840645 w 6616965"/>
                <a:gd name="connsiteY767" fmla="*/ 1587269 h 1883772"/>
                <a:gd name="connsiteX768" fmla="*/ 5840645 w 6616965"/>
                <a:gd name="connsiteY768" fmla="*/ 1761284 h 1883772"/>
                <a:gd name="connsiteX769" fmla="*/ 5789134 w 6616965"/>
                <a:gd name="connsiteY769" fmla="*/ 1761284 h 1883772"/>
                <a:gd name="connsiteX770" fmla="*/ 5789134 w 6616965"/>
                <a:gd name="connsiteY770" fmla="*/ 1578468 h 1883772"/>
                <a:gd name="connsiteX771" fmla="*/ 5779281 w 6616965"/>
                <a:gd name="connsiteY771" fmla="*/ 1529350 h 1883772"/>
                <a:gd name="connsiteX772" fmla="*/ 5738342 w 6616965"/>
                <a:gd name="connsiteY772" fmla="*/ 1500363 h 1883772"/>
                <a:gd name="connsiteX773" fmla="*/ 5724021 w 6616965"/>
                <a:gd name="connsiteY773" fmla="*/ 1499155 h 1883772"/>
                <a:gd name="connsiteX774" fmla="*/ 5693453 w 6616965"/>
                <a:gd name="connsiteY774" fmla="*/ 1504039 h 1883772"/>
                <a:gd name="connsiteX775" fmla="*/ 5671635 w 6616965"/>
                <a:gd name="connsiteY775" fmla="*/ 1518691 h 1883772"/>
                <a:gd name="connsiteX776" fmla="*/ 5658554 w 6616965"/>
                <a:gd name="connsiteY776" fmla="*/ 1543111 h 1883772"/>
                <a:gd name="connsiteX777" fmla="*/ 5654197 w 6616965"/>
                <a:gd name="connsiteY777" fmla="*/ 1577300 h 1883772"/>
                <a:gd name="connsiteX778" fmla="*/ 5654197 w 6616965"/>
                <a:gd name="connsiteY778" fmla="*/ 1761284 h 1883772"/>
                <a:gd name="connsiteX779" fmla="*/ 5602686 w 6616965"/>
                <a:gd name="connsiteY779" fmla="*/ 1761284 h 1883772"/>
                <a:gd name="connsiteX780" fmla="*/ 5602686 w 6616965"/>
                <a:gd name="connsiteY780" fmla="*/ 1357639 h 1883772"/>
                <a:gd name="connsiteX781" fmla="*/ 4016859 w 6616965"/>
                <a:gd name="connsiteY781" fmla="*/ 1334056 h 1883772"/>
                <a:gd name="connsiteX782" fmla="*/ 4016859 w 6616965"/>
                <a:gd name="connsiteY782" fmla="*/ 1490240 h 1883772"/>
                <a:gd name="connsiteX783" fmla="*/ 4032171 w 6616965"/>
                <a:gd name="connsiteY783" fmla="*/ 1473429 h 1883772"/>
                <a:gd name="connsiteX784" fmla="*/ 4050287 w 6616965"/>
                <a:gd name="connsiteY784" fmla="*/ 1461397 h 1883772"/>
                <a:gd name="connsiteX785" fmla="*/ 4071196 w 6616965"/>
                <a:gd name="connsiteY785" fmla="*/ 1454162 h 1883772"/>
                <a:gd name="connsiteX786" fmla="*/ 4094887 w 6616965"/>
                <a:gd name="connsiteY786" fmla="*/ 1451746 h 1883772"/>
                <a:gd name="connsiteX787" fmla="*/ 4119925 w 6616965"/>
                <a:gd name="connsiteY787" fmla="*/ 1453769 h 1883772"/>
                <a:gd name="connsiteX788" fmla="*/ 4160328 w 6616965"/>
                <a:gd name="connsiteY788" fmla="*/ 1469915 h 1883772"/>
                <a:gd name="connsiteX789" fmla="*/ 4187764 w 6616965"/>
                <a:gd name="connsiteY789" fmla="*/ 1502609 h 1883772"/>
                <a:gd name="connsiteX790" fmla="*/ 4201573 w 6616965"/>
                <a:gd name="connsiteY790" fmla="*/ 1554225 h 1883772"/>
                <a:gd name="connsiteX791" fmla="*/ 4203307 w 6616965"/>
                <a:gd name="connsiteY791" fmla="*/ 1587269 h 1883772"/>
                <a:gd name="connsiteX792" fmla="*/ 4203307 w 6616965"/>
                <a:gd name="connsiteY792" fmla="*/ 1761284 h 1883772"/>
                <a:gd name="connsiteX793" fmla="*/ 4151796 w 6616965"/>
                <a:gd name="connsiteY793" fmla="*/ 1761284 h 1883772"/>
                <a:gd name="connsiteX794" fmla="*/ 4151796 w 6616965"/>
                <a:gd name="connsiteY794" fmla="*/ 1578468 h 1883772"/>
                <a:gd name="connsiteX795" fmla="*/ 4141943 w 6616965"/>
                <a:gd name="connsiteY795" fmla="*/ 1529350 h 1883772"/>
                <a:gd name="connsiteX796" fmla="*/ 4100951 w 6616965"/>
                <a:gd name="connsiteY796" fmla="*/ 1500363 h 1883772"/>
                <a:gd name="connsiteX797" fmla="*/ 4086683 w 6616965"/>
                <a:gd name="connsiteY797" fmla="*/ 1499155 h 1883772"/>
                <a:gd name="connsiteX798" fmla="*/ 4056115 w 6616965"/>
                <a:gd name="connsiteY798" fmla="*/ 1504039 h 1883772"/>
                <a:gd name="connsiteX799" fmla="*/ 4034297 w 6616965"/>
                <a:gd name="connsiteY799" fmla="*/ 1518691 h 1883772"/>
                <a:gd name="connsiteX800" fmla="*/ 4021216 w 6616965"/>
                <a:gd name="connsiteY800" fmla="*/ 1543111 h 1883772"/>
                <a:gd name="connsiteX801" fmla="*/ 4016859 w 6616965"/>
                <a:gd name="connsiteY801" fmla="*/ 1577300 h 1883772"/>
                <a:gd name="connsiteX802" fmla="*/ 4016859 w 6616965"/>
                <a:gd name="connsiteY802" fmla="*/ 1761284 h 1883772"/>
                <a:gd name="connsiteX803" fmla="*/ 3965348 w 6616965"/>
                <a:gd name="connsiteY803" fmla="*/ 1761284 h 1883772"/>
                <a:gd name="connsiteX804" fmla="*/ 3965348 w 6616965"/>
                <a:gd name="connsiteY804" fmla="*/ 1357639 h 1883772"/>
                <a:gd name="connsiteX805" fmla="*/ 4589290 w 6616965"/>
                <a:gd name="connsiteY805" fmla="*/ 362613 h 1883772"/>
                <a:gd name="connsiteX806" fmla="*/ 4547736 w 6616965"/>
                <a:gd name="connsiteY806" fmla="*/ 366551 h 1883772"/>
                <a:gd name="connsiteX807" fmla="*/ 4511450 w 6616965"/>
                <a:gd name="connsiteY807" fmla="*/ 378365 h 1883772"/>
                <a:gd name="connsiteX808" fmla="*/ 4454822 w 6616965"/>
                <a:gd name="connsiteY808" fmla="*/ 425617 h 1883772"/>
                <a:gd name="connsiteX809" fmla="*/ 4434603 w 6616965"/>
                <a:gd name="connsiteY809" fmla="*/ 460491 h 1883772"/>
                <a:gd name="connsiteX810" fmla="*/ 4420198 w 6616965"/>
                <a:gd name="connsiteY810" fmla="*/ 502095 h 1883772"/>
                <a:gd name="connsiteX811" fmla="*/ 4411576 w 6616965"/>
                <a:gd name="connsiteY811" fmla="*/ 550431 h 1883772"/>
                <a:gd name="connsiteX812" fmla="*/ 4408709 w 6616965"/>
                <a:gd name="connsiteY812" fmla="*/ 605500 h 1883772"/>
                <a:gd name="connsiteX813" fmla="*/ 4411833 w 6616965"/>
                <a:gd name="connsiteY813" fmla="*/ 659000 h 1883772"/>
                <a:gd name="connsiteX814" fmla="*/ 4421204 w 6616965"/>
                <a:gd name="connsiteY814" fmla="*/ 706508 h 1883772"/>
                <a:gd name="connsiteX815" fmla="*/ 4436821 w 6616965"/>
                <a:gd name="connsiteY815" fmla="*/ 748013 h 1883772"/>
                <a:gd name="connsiteX816" fmla="*/ 4458683 w 6616965"/>
                <a:gd name="connsiteY816" fmla="*/ 783503 h 1883772"/>
                <a:gd name="connsiteX817" fmla="*/ 4485597 w 6616965"/>
                <a:gd name="connsiteY817" fmla="*/ 811924 h 1883772"/>
                <a:gd name="connsiteX818" fmla="*/ 4550897 w 6616965"/>
                <a:gd name="connsiteY818" fmla="*/ 844434 h 1883772"/>
                <a:gd name="connsiteX819" fmla="*/ 4589290 w 6616965"/>
                <a:gd name="connsiteY819" fmla="*/ 848502 h 1883772"/>
                <a:gd name="connsiteX820" fmla="*/ 4630705 w 6616965"/>
                <a:gd name="connsiteY820" fmla="*/ 842166 h 1883772"/>
                <a:gd name="connsiteX821" fmla="*/ 4671777 w 6616965"/>
                <a:gd name="connsiteY821" fmla="*/ 823153 h 1883772"/>
                <a:gd name="connsiteX822" fmla="*/ 4708621 w 6616965"/>
                <a:gd name="connsiteY822" fmla="*/ 793414 h 1883772"/>
                <a:gd name="connsiteX823" fmla="*/ 4737359 w 6616965"/>
                <a:gd name="connsiteY823" fmla="*/ 754865 h 1883772"/>
                <a:gd name="connsiteX824" fmla="*/ 4737359 w 6616965"/>
                <a:gd name="connsiteY824" fmla="*/ 450967 h 1883772"/>
                <a:gd name="connsiteX825" fmla="*/ 4709105 w 6616965"/>
                <a:gd name="connsiteY825" fmla="*/ 415499 h 1883772"/>
                <a:gd name="connsiteX826" fmla="*/ 4671078 w 6616965"/>
                <a:gd name="connsiteY826" fmla="*/ 387251 h 1883772"/>
                <a:gd name="connsiteX827" fmla="*/ 4629208 w 6616965"/>
                <a:gd name="connsiteY827" fmla="*/ 368769 h 1883772"/>
                <a:gd name="connsiteX828" fmla="*/ 4608994 w 6616965"/>
                <a:gd name="connsiteY828" fmla="*/ 364151 h 1883772"/>
                <a:gd name="connsiteX829" fmla="*/ 2516900 w 6616965"/>
                <a:gd name="connsiteY829" fmla="*/ 274236 h 1883772"/>
                <a:gd name="connsiteX830" fmla="*/ 2628711 w 6616965"/>
                <a:gd name="connsiteY830" fmla="*/ 274236 h 1883772"/>
                <a:gd name="connsiteX831" fmla="*/ 2729980 w 6616965"/>
                <a:gd name="connsiteY831" fmla="*/ 719880 h 1883772"/>
                <a:gd name="connsiteX832" fmla="*/ 2744306 w 6616965"/>
                <a:gd name="connsiteY832" fmla="*/ 790047 h 1883772"/>
                <a:gd name="connsiteX833" fmla="*/ 2749847 w 6616965"/>
                <a:gd name="connsiteY833" fmla="*/ 763369 h 1883772"/>
                <a:gd name="connsiteX834" fmla="*/ 2761197 w 6616965"/>
                <a:gd name="connsiteY834" fmla="*/ 719880 h 1883772"/>
                <a:gd name="connsiteX835" fmla="*/ 2885923 w 6616965"/>
                <a:gd name="connsiteY835" fmla="*/ 274236 h 1883772"/>
                <a:gd name="connsiteX836" fmla="*/ 2979434 w 6616965"/>
                <a:gd name="connsiteY836" fmla="*/ 274236 h 1883772"/>
                <a:gd name="connsiteX837" fmla="*/ 3104174 w 6616965"/>
                <a:gd name="connsiteY837" fmla="*/ 719880 h 1883772"/>
                <a:gd name="connsiteX838" fmla="*/ 3122359 w 6616965"/>
                <a:gd name="connsiteY838" fmla="*/ 792638 h 1883772"/>
                <a:gd name="connsiteX839" fmla="*/ 3136685 w 6616965"/>
                <a:gd name="connsiteY839" fmla="*/ 719880 h 1883772"/>
                <a:gd name="connsiteX840" fmla="*/ 3236762 w 6616965"/>
                <a:gd name="connsiteY840" fmla="*/ 274236 h 1883772"/>
                <a:gd name="connsiteX841" fmla="*/ 3348470 w 6616965"/>
                <a:gd name="connsiteY841" fmla="*/ 274236 h 1883772"/>
                <a:gd name="connsiteX842" fmla="*/ 3178329 w 6616965"/>
                <a:gd name="connsiteY842" fmla="*/ 938129 h 1883772"/>
                <a:gd name="connsiteX843" fmla="*/ 3076958 w 6616965"/>
                <a:gd name="connsiteY843" fmla="*/ 938129 h 1883772"/>
                <a:gd name="connsiteX844" fmla="*/ 2947688 w 6616965"/>
                <a:gd name="connsiteY844" fmla="*/ 517098 h 1883772"/>
                <a:gd name="connsiteX845" fmla="*/ 2940781 w 6616965"/>
                <a:gd name="connsiteY845" fmla="*/ 493450 h 1883772"/>
                <a:gd name="connsiteX846" fmla="*/ 2935370 w 6616965"/>
                <a:gd name="connsiteY846" fmla="*/ 473542 h 1883772"/>
                <a:gd name="connsiteX847" fmla="*/ 2931453 w 6616965"/>
                <a:gd name="connsiteY847" fmla="*/ 457396 h 1883772"/>
                <a:gd name="connsiteX848" fmla="*/ 2925102 w 6616965"/>
                <a:gd name="connsiteY848" fmla="*/ 483292 h 1883772"/>
                <a:gd name="connsiteX849" fmla="*/ 2919067 w 6616965"/>
                <a:gd name="connsiteY849" fmla="*/ 506427 h 1883772"/>
                <a:gd name="connsiteX850" fmla="*/ 2913357 w 6616965"/>
                <a:gd name="connsiteY850" fmla="*/ 526815 h 1883772"/>
                <a:gd name="connsiteX851" fmla="*/ 2788427 w 6616965"/>
                <a:gd name="connsiteY851" fmla="*/ 938129 h 1883772"/>
                <a:gd name="connsiteX852" fmla="*/ 2687157 w 6616965"/>
                <a:gd name="connsiteY852" fmla="*/ 938129 h 1883772"/>
                <a:gd name="connsiteX853" fmla="*/ 4004605 w 6616965"/>
                <a:gd name="connsiteY853" fmla="*/ 274147 h 1883772"/>
                <a:gd name="connsiteX854" fmla="*/ 4117712 w 6616965"/>
                <a:gd name="connsiteY854" fmla="*/ 274147 h 1883772"/>
                <a:gd name="connsiteX855" fmla="*/ 4117712 w 6616965"/>
                <a:gd name="connsiteY855" fmla="*/ 938040 h 1883772"/>
                <a:gd name="connsiteX856" fmla="*/ 4004605 w 6616965"/>
                <a:gd name="connsiteY856" fmla="*/ 938040 h 1883772"/>
                <a:gd name="connsiteX857" fmla="*/ 4569808 w 6616965"/>
                <a:gd name="connsiteY857" fmla="*/ 258651 h 1883772"/>
                <a:gd name="connsiteX858" fmla="*/ 4619221 w 6616965"/>
                <a:gd name="connsiteY858" fmla="*/ 263029 h 1883772"/>
                <a:gd name="connsiteX859" fmla="*/ 4663618 w 6616965"/>
                <a:gd name="connsiteY859" fmla="*/ 276175 h 1883772"/>
                <a:gd name="connsiteX860" fmla="*/ 4702998 w 6616965"/>
                <a:gd name="connsiteY860" fmla="*/ 298100 h 1883772"/>
                <a:gd name="connsiteX861" fmla="*/ 4737359 w 6616965"/>
                <a:gd name="connsiteY861" fmla="*/ 328818 h 1883772"/>
                <a:gd name="connsiteX862" fmla="*/ 4737359 w 6616965"/>
                <a:gd name="connsiteY862" fmla="*/ 274259 h 1883772"/>
                <a:gd name="connsiteX863" fmla="*/ 4850364 w 6616965"/>
                <a:gd name="connsiteY863" fmla="*/ 274259 h 1883772"/>
                <a:gd name="connsiteX864" fmla="*/ 4850364 w 6616965"/>
                <a:gd name="connsiteY864" fmla="*/ 328818 h 1883772"/>
                <a:gd name="connsiteX865" fmla="*/ 4850364 w 6616965"/>
                <a:gd name="connsiteY865" fmla="*/ 362613 h 1883772"/>
                <a:gd name="connsiteX866" fmla="*/ 4850364 w 6616965"/>
                <a:gd name="connsiteY866" fmla="*/ 848502 h 1883772"/>
                <a:gd name="connsiteX867" fmla="*/ 4850364 w 6616965"/>
                <a:gd name="connsiteY867" fmla="*/ 873140 h 1883772"/>
                <a:gd name="connsiteX868" fmla="*/ 4850364 w 6616965"/>
                <a:gd name="connsiteY868" fmla="*/ 910808 h 1883772"/>
                <a:gd name="connsiteX869" fmla="*/ 4847124 w 6616965"/>
                <a:gd name="connsiteY869" fmla="*/ 968259 h 1883772"/>
                <a:gd name="connsiteX870" fmla="*/ 4837395 w 6616965"/>
                <a:gd name="connsiteY870" fmla="*/ 1018949 h 1883772"/>
                <a:gd name="connsiteX871" fmla="*/ 4821165 w 6616965"/>
                <a:gd name="connsiteY871" fmla="*/ 1062880 h 1883772"/>
                <a:gd name="connsiteX872" fmla="*/ 4798424 w 6616965"/>
                <a:gd name="connsiteY872" fmla="*/ 1100053 h 1883772"/>
                <a:gd name="connsiteX873" fmla="*/ 4769160 w 6616965"/>
                <a:gd name="connsiteY873" fmla="*/ 1130467 h 1883772"/>
                <a:gd name="connsiteX874" fmla="*/ 4733919 w 6616965"/>
                <a:gd name="connsiteY874" fmla="*/ 1155110 h 1883772"/>
                <a:gd name="connsiteX875" fmla="*/ 4693106 w 6616965"/>
                <a:gd name="connsiteY875" fmla="*/ 1175098 h 1883772"/>
                <a:gd name="connsiteX876" fmla="*/ 4646729 w 6616965"/>
                <a:gd name="connsiteY876" fmla="*/ 1190427 h 1883772"/>
                <a:gd name="connsiteX877" fmla="*/ 4594795 w 6616965"/>
                <a:gd name="connsiteY877" fmla="*/ 1201092 h 1883772"/>
                <a:gd name="connsiteX878" fmla="*/ 4537309 w 6616965"/>
                <a:gd name="connsiteY878" fmla="*/ 1207087 h 1883772"/>
                <a:gd name="connsiteX879" fmla="*/ 4482750 w 6616965"/>
                <a:gd name="connsiteY879" fmla="*/ 1118733 h 1883772"/>
                <a:gd name="connsiteX880" fmla="*/ 4549276 w 6616965"/>
                <a:gd name="connsiteY880" fmla="*/ 1112685 h 1883772"/>
                <a:gd name="connsiteX881" fmla="*/ 4604690 w 6616965"/>
                <a:gd name="connsiteY881" fmla="*/ 1102316 h 1883772"/>
                <a:gd name="connsiteX882" fmla="*/ 4648972 w 6616965"/>
                <a:gd name="connsiteY882" fmla="*/ 1087659 h 1883772"/>
                <a:gd name="connsiteX883" fmla="*/ 4706279 w 6616965"/>
                <a:gd name="connsiteY883" fmla="*/ 1045714 h 1883772"/>
                <a:gd name="connsiteX884" fmla="*/ 4733906 w 6616965"/>
                <a:gd name="connsiteY884" fmla="*/ 988207 h 1883772"/>
                <a:gd name="connsiteX885" fmla="*/ 4737359 w 6616965"/>
                <a:gd name="connsiteY885" fmla="*/ 953760 h 1883772"/>
                <a:gd name="connsiteX886" fmla="*/ 4737359 w 6616965"/>
                <a:gd name="connsiteY886" fmla="*/ 873140 h 1883772"/>
                <a:gd name="connsiteX887" fmla="*/ 4704740 w 6616965"/>
                <a:gd name="connsiteY887" fmla="*/ 908411 h 1883772"/>
                <a:gd name="connsiteX888" fmla="*/ 4665284 w 6616965"/>
                <a:gd name="connsiteY888" fmla="*/ 933605 h 1883772"/>
                <a:gd name="connsiteX889" fmla="*/ 4618984 w 6616965"/>
                <a:gd name="connsiteY889" fmla="*/ 948721 h 1883772"/>
                <a:gd name="connsiteX890" fmla="*/ 4565833 w 6616965"/>
                <a:gd name="connsiteY890" fmla="*/ 953760 h 1883772"/>
                <a:gd name="connsiteX891" fmla="*/ 4520657 w 6616965"/>
                <a:gd name="connsiteY891" fmla="*/ 950114 h 1883772"/>
                <a:gd name="connsiteX892" fmla="*/ 4478643 w 6616965"/>
                <a:gd name="connsiteY892" fmla="*/ 939187 h 1883772"/>
                <a:gd name="connsiteX893" fmla="*/ 4439796 w 6616965"/>
                <a:gd name="connsiteY893" fmla="*/ 920987 h 1883772"/>
                <a:gd name="connsiteX894" fmla="*/ 4404122 w 6616965"/>
                <a:gd name="connsiteY894" fmla="*/ 895526 h 1883772"/>
                <a:gd name="connsiteX895" fmla="*/ 4371625 w 6616965"/>
                <a:gd name="connsiteY895" fmla="*/ 862815 h 1883772"/>
                <a:gd name="connsiteX896" fmla="*/ 4348015 w 6616965"/>
                <a:gd name="connsiteY896" fmla="*/ 830394 h 1883772"/>
                <a:gd name="connsiteX897" fmla="*/ 4328688 w 6616965"/>
                <a:gd name="connsiteY897" fmla="*/ 793787 h 1883772"/>
                <a:gd name="connsiteX898" fmla="*/ 4313648 w 6616965"/>
                <a:gd name="connsiteY898" fmla="*/ 752993 h 1883772"/>
                <a:gd name="connsiteX899" fmla="*/ 4302899 w 6616965"/>
                <a:gd name="connsiteY899" fmla="*/ 708014 h 1883772"/>
                <a:gd name="connsiteX900" fmla="*/ 4296446 w 6616965"/>
                <a:gd name="connsiteY900" fmla="*/ 658850 h 1883772"/>
                <a:gd name="connsiteX901" fmla="*/ 4294295 w 6616965"/>
                <a:gd name="connsiteY901" fmla="*/ 605500 h 1883772"/>
                <a:gd name="connsiteX902" fmla="*/ 4297338 w 6616965"/>
                <a:gd name="connsiteY902" fmla="*/ 543799 h 1883772"/>
                <a:gd name="connsiteX903" fmla="*/ 4306466 w 6616965"/>
                <a:gd name="connsiteY903" fmla="*/ 487539 h 1883772"/>
                <a:gd name="connsiteX904" fmla="*/ 4321677 w 6616965"/>
                <a:gd name="connsiteY904" fmla="*/ 436725 h 1883772"/>
                <a:gd name="connsiteX905" fmla="*/ 4342970 w 6616965"/>
                <a:gd name="connsiteY905" fmla="*/ 391364 h 1883772"/>
                <a:gd name="connsiteX906" fmla="*/ 4370342 w 6616965"/>
                <a:gd name="connsiteY906" fmla="*/ 351462 h 1883772"/>
                <a:gd name="connsiteX907" fmla="*/ 4402642 w 6616965"/>
                <a:gd name="connsiteY907" fmla="*/ 318065 h 1883772"/>
                <a:gd name="connsiteX908" fmla="*/ 4438727 w 6616965"/>
                <a:gd name="connsiteY908" fmla="*/ 292079 h 1883772"/>
                <a:gd name="connsiteX909" fmla="*/ 4478609 w 6616965"/>
                <a:gd name="connsiteY909" fmla="*/ 273511 h 1883772"/>
                <a:gd name="connsiteX910" fmla="*/ 4522299 w 6616965"/>
                <a:gd name="connsiteY910" fmla="*/ 262367 h 1883772"/>
                <a:gd name="connsiteX911" fmla="*/ 3774623 w 6616965"/>
                <a:gd name="connsiteY911" fmla="*/ 258627 h 1883772"/>
                <a:gd name="connsiteX912" fmla="*/ 3804406 w 6616965"/>
                <a:gd name="connsiteY912" fmla="*/ 260739 h 1883772"/>
                <a:gd name="connsiteX913" fmla="*/ 3831452 w 6616965"/>
                <a:gd name="connsiteY913" fmla="*/ 267075 h 1883772"/>
                <a:gd name="connsiteX914" fmla="*/ 3855751 w 6616965"/>
                <a:gd name="connsiteY914" fmla="*/ 277636 h 1883772"/>
                <a:gd name="connsiteX915" fmla="*/ 3877290 w 6616965"/>
                <a:gd name="connsiteY915" fmla="*/ 292421 h 1883772"/>
                <a:gd name="connsiteX916" fmla="*/ 3860399 w 6616965"/>
                <a:gd name="connsiteY916" fmla="*/ 398962 h 1883772"/>
                <a:gd name="connsiteX917" fmla="*/ 3838881 w 6616965"/>
                <a:gd name="connsiteY917" fmla="*/ 386420 h 1883772"/>
                <a:gd name="connsiteX918" fmla="*/ 3815890 w 6616965"/>
                <a:gd name="connsiteY918" fmla="*/ 377476 h 1883772"/>
                <a:gd name="connsiteX919" fmla="*/ 3791449 w 6616965"/>
                <a:gd name="connsiteY919" fmla="*/ 372119 h 1883772"/>
                <a:gd name="connsiteX920" fmla="*/ 3765581 w 6616965"/>
                <a:gd name="connsiteY920" fmla="*/ 370336 h 1883772"/>
                <a:gd name="connsiteX921" fmla="*/ 3710457 w 6616965"/>
                <a:gd name="connsiteY921" fmla="*/ 381704 h 1883772"/>
                <a:gd name="connsiteX922" fmla="*/ 3662202 w 6616965"/>
                <a:gd name="connsiteY922" fmla="*/ 415865 h 1883772"/>
                <a:gd name="connsiteX923" fmla="*/ 3628572 w 6616965"/>
                <a:gd name="connsiteY923" fmla="*/ 475599 h 1883772"/>
                <a:gd name="connsiteX924" fmla="*/ 3620179 w 6616965"/>
                <a:gd name="connsiteY924" fmla="*/ 516198 h 1883772"/>
                <a:gd name="connsiteX925" fmla="*/ 3617383 w 6616965"/>
                <a:gd name="connsiteY925" fmla="*/ 563936 h 1883772"/>
                <a:gd name="connsiteX926" fmla="*/ 3617383 w 6616965"/>
                <a:gd name="connsiteY926" fmla="*/ 938128 h 1883772"/>
                <a:gd name="connsiteX927" fmla="*/ 3504392 w 6616965"/>
                <a:gd name="connsiteY927" fmla="*/ 938128 h 1883772"/>
                <a:gd name="connsiteX928" fmla="*/ 3504392 w 6616965"/>
                <a:gd name="connsiteY928" fmla="*/ 274235 h 1883772"/>
                <a:gd name="connsiteX929" fmla="*/ 3617383 w 6616965"/>
                <a:gd name="connsiteY929" fmla="*/ 274235 h 1883772"/>
                <a:gd name="connsiteX930" fmla="*/ 3617383 w 6616965"/>
                <a:gd name="connsiteY930" fmla="*/ 361179 h 1883772"/>
                <a:gd name="connsiteX931" fmla="*/ 3644776 w 6616965"/>
                <a:gd name="connsiteY931" fmla="*/ 316298 h 1883772"/>
                <a:gd name="connsiteX932" fmla="*/ 3680120 w 6616965"/>
                <a:gd name="connsiteY932" fmla="*/ 284252 h 1883772"/>
                <a:gd name="connsiteX933" fmla="*/ 3723406 w 6616965"/>
                <a:gd name="connsiteY933" fmla="*/ 265031 h 1883772"/>
                <a:gd name="connsiteX934" fmla="*/ 1676272 w 6616965"/>
                <a:gd name="connsiteY934" fmla="*/ 258627 h 1883772"/>
                <a:gd name="connsiteX935" fmla="*/ 1706103 w 6616965"/>
                <a:gd name="connsiteY935" fmla="*/ 260739 h 1883772"/>
                <a:gd name="connsiteX936" fmla="*/ 1733144 w 6616965"/>
                <a:gd name="connsiteY936" fmla="*/ 267075 h 1883772"/>
                <a:gd name="connsiteX937" fmla="*/ 1757416 w 6616965"/>
                <a:gd name="connsiteY937" fmla="*/ 277636 h 1883772"/>
                <a:gd name="connsiteX938" fmla="*/ 1778939 w 6616965"/>
                <a:gd name="connsiteY938" fmla="*/ 292421 h 1883772"/>
                <a:gd name="connsiteX939" fmla="*/ 1762048 w 6616965"/>
                <a:gd name="connsiteY939" fmla="*/ 398962 h 1883772"/>
                <a:gd name="connsiteX940" fmla="*/ 1740530 w 6616965"/>
                <a:gd name="connsiteY940" fmla="*/ 386420 h 1883772"/>
                <a:gd name="connsiteX941" fmla="*/ 1717539 w 6616965"/>
                <a:gd name="connsiteY941" fmla="*/ 377476 h 1883772"/>
                <a:gd name="connsiteX942" fmla="*/ 1693098 w 6616965"/>
                <a:gd name="connsiteY942" fmla="*/ 372119 h 1883772"/>
                <a:gd name="connsiteX943" fmla="*/ 1667230 w 6616965"/>
                <a:gd name="connsiteY943" fmla="*/ 370336 h 1883772"/>
                <a:gd name="connsiteX944" fmla="*/ 1612107 w 6616965"/>
                <a:gd name="connsiteY944" fmla="*/ 381704 h 1883772"/>
                <a:gd name="connsiteX945" fmla="*/ 1563852 w 6616965"/>
                <a:gd name="connsiteY945" fmla="*/ 415865 h 1883772"/>
                <a:gd name="connsiteX946" fmla="*/ 1530322 w 6616965"/>
                <a:gd name="connsiteY946" fmla="*/ 475599 h 1883772"/>
                <a:gd name="connsiteX947" fmla="*/ 1521941 w 6616965"/>
                <a:gd name="connsiteY947" fmla="*/ 516198 h 1883772"/>
                <a:gd name="connsiteX948" fmla="*/ 1519148 w 6616965"/>
                <a:gd name="connsiteY948" fmla="*/ 563936 h 1883772"/>
                <a:gd name="connsiteX949" fmla="*/ 1519148 w 6616965"/>
                <a:gd name="connsiteY949" fmla="*/ 938128 h 1883772"/>
                <a:gd name="connsiteX950" fmla="*/ 1406042 w 6616965"/>
                <a:gd name="connsiteY950" fmla="*/ 938128 h 1883772"/>
                <a:gd name="connsiteX951" fmla="*/ 1406042 w 6616965"/>
                <a:gd name="connsiteY951" fmla="*/ 274235 h 1883772"/>
                <a:gd name="connsiteX952" fmla="*/ 1519148 w 6616965"/>
                <a:gd name="connsiteY952" fmla="*/ 274235 h 1883772"/>
                <a:gd name="connsiteX953" fmla="*/ 1519148 w 6616965"/>
                <a:gd name="connsiteY953" fmla="*/ 361179 h 1883772"/>
                <a:gd name="connsiteX954" fmla="*/ 1546474 w 6616965"/>
                <a:gd name="connsiteY954" fmla="*/ 316298 h 1883772"/>
                <a:gd name="connsiteX955" fmla="*/ 1581784 w 6616965"/>
                <a:gd name="connsiteY955" fmla="*/ 284252 h 1883772"/>
                <a:gd name="connsiteX956" fmla="*/ 1625057 w 6616965"/>
                <a:gd name="connsiteY956" fmla="*/ 265031 h 1883772"/>
                <a:gd name="connsiteX957" fmla="*/ 857727 w 6616965"/>
                <a:gd name="connsiteY957" fmla="*/ 187164 h 1883772"/>
                <a:gd name="connsiteX958" fmla="*/ 850595 w 6616965"/>
                <a:gd name="connsiteY958" fmla="*/ 211938 h 1883772"/>
                <a:gd name="connsiteX959" fmla="*/ 843466 w 6616965"/>
                <a:gd name="connsiteY959" fmla="*/ 235568 h 1883772"/>
                <a:gd name="connsiteX960" fmla="*/ 836340 w 6616965"/>
                <a:gd name="connsiteY960" fmla="*/ 258054 h 1883772"/>
                <a:gd name="connsiteX961" fmla="*/ 829215 w 6616965"/>
                <a:gd name="connsiteY961" fmla="*/ 279392 h 1883772"/>
                <a:gd name="connsiteX962" fmla="*/ 710940 w 6616965"/>
                <a:gd name="connsiteY962" fmla="*/ 615917 h 1883772"/>
                <a:gd name="connsiteX963" fmla="*/ 1003231 w 6616965"/>
                <a:gd name="connsiteY963" fmla="*/ 615917 h 1883772"/>
                <a:gd name="connsiteX964" fmla="*/ 876259 w 6616965"/>
                <a:gd name="connsiteY964" fmla="*/ 249739 h 1883772"/>
                <a:gd name="connsiteX965" fmla="*/ 861953 w 6616965"/>
                <a:gd name="connsiteY965" fmla="*/ 203623 h 1883772"/>
                <a:gd name="connsiteX966" fmla="*/ 804463 w 6616965"/>
                <a:gd name="connsiteY966" fmla="*/ 28643 h 1883772"/>
                <a:gd name="connsiteX967" fmla="*/ 909822 w 6616965"/>
                <a:gd name="connsiteY967" fmla="*/ 28643 h 1883772"/>
                <a:gd name="connsiteX968" fmla="*/ 965961 w 6616965"/>
                <a:gd name="connsiteY968" fmla="*/ 187164 h 1883772"/>
                <a:gd name="connsiteX969" fmla="*/ 1117799 w 6616965"/>
                <a:gd name="connsiteY969" fmla="*/ 615917 h 1883772"/>
                <a:gd name="connsiteX970" fmla="*/ 1153244 w 6616965"/>
                <a:gd name="connsiteY970" fmla="*/ 716006 h 1883772"/>
                <a:gd name="connsiteX971" fmla="*/ 1231907 w 6616965"/>
                <a:gd name="connsiteY971" fmla="*/ 938129 h 1883772"/>
                <a:gd name="connsiteX972" fmla="*/ 1116337 w 6616965"/>
                <a:gd name="connsiteY972" fmla="*/ 938129 h 1883772"/>
                <a:gd name="connsiteX973" fmla="*/ 1038308 w 6616965"/>
                <a:gd name="connsiteY973" fmla="*/ 716006 h 1883772"/>
                <a:gd name="connsiteX974" fmla="*/ 677133 w 6616965"/>
                <a:gd name="connsiteY974" fmla="*/ 716006 h 1883772"/>
                <a:gd name="connsiteX975" fmla="*/ 600526 w 6616965"/>
                <a:gd name="connsiteY975" fmla="*/ 938129 h 1883772"/>
                <a:gd name="connsiteX976" fmla="*/ 482239 w 6616965"/>
                <a:gd name="connsiteY976" fmla="*/ 938129 h 1883772"/>
                <a:gd name="connsiteX977" fmla="*/ 4060460 w 6616965"/>
                <a:gd name="connsiteY977" fmla="*/ 10495 h 1883772"/>
                <a:gd name="connsiteX978" fmla="*/ 4074832 w 6616965"/>
                <a:gd name="connsiteY978" fmla="*/ 11817 h 1883772"/>
                <a:gd name="connsiteX979" fmla="*/ 4111146 w 6616965"/>
                <a:gd name="connsiteY979" fmla="*/ 31843 h 1883772"/>
                <a:gd name="connsiteX980" fmla="*/ 4130615 w 6616965"/>
                <a:gd name="connsiteY980" fmla="*/ 68807 h 1883772"/>
                <a:gd name="connsiteX981" fmla="*/ 4131911 w 6616965"/>
                <a:gd name="connsiteY981" fmla="*/ 83240 h 1883772"/>
                <a:gd name="connsiteX982" fmla="*/ 4126725 w 6616965"/>
                <a:gd name="connsiteY982" fmla="*/ 110701 h 1883772"/>
                <a:gd name="connsiteX983" fmla="*/ 4100139 w 6616965"/>
                <a:gd name="connsiteY983" fmla="*/ 142022 h 1883772"/>
                <a:gd name="connsiteX984" fmla="*/ 4060460 w 6616965"/>
                <a:gd name="connsiteY984" fmla="*/ 153408 h 1883772"/>
                <a:gd name="connsiteX985" fmla="*/ 4046413 w 6616965"/>
                <a:gd name="connsiteY985" fmla="*/ 152135 h 1883772"/>
                <a:gd name="connsiteX986" fmla="*/ 4046204 w 6616965"/>
                <a:gd name="connsiteY986" fmla="*/ 152135 h 1883772"/>
                <a:gd name="connsiteX987" fmla="*/ 4010472 w 6616965"/>
                <a:gd name="connsiteY987" fmla="*/ 132516 h 1883772"/>
                <a:gd name="connsiteX988" fmla="*/ 3991536 w 6616965"/>
                <a:gd name="connsiteY988" fmla="*/ 97013 h 1883772"/>
                <a:gd name="connsiteX989" fmla="*/ 3990280 w 6616965"/>
                <a:gd name="connsiteY989" fmla="*/ 83240 h 1883772"/>
                <a:gd name="connsiteX990" fmla="*/ 3995477 w 6616965"/>
                <a:gd name="connsiteY990" fmla="*/ 55432 h 1883772"/>
                <a:gd name="connsiteX991" fmla="*/ 4021942 w 6616965"/>
                <a:gd name="connsiteY991" fmla="*/ 22469 h 1883772"/>
                <a:gd name="connsiteX992" fmla="*/ 5177890 w 6616965"/>
                <a:gd name="connsiteY992" fmla="*/ 17 h 1883772"/>
                <a:gd name="connsiteX993" fmla="*/ 5177890 w 6616965"/>
                <a:gd name="connsiteY993" fmla="*/ 343108 h 1883772"/>
                <a:gd name="connsiteX994" fmla="*/ 5211449 w 6616965"/>
                <a:gd name="connsiteY994" fmla="*/ 306146 h 1883772"/>
                <a:gd name="connsiteX995" fmla="*/ 5251207 w 6616965"/>
                <a:gd name="connsiteY995" fmla="*/ 279746 h 1883772"/>
                <a:gd name="connsiteX996" fmla="*/ 5297165 w 6616965"/>
                <a:gd name="connsiteY996" fmla="*/ 263907 h 1883772"/>
                <a:gd name="connsiteX997" fmla="*/ 5349327 w 6616965"/>
                <a:gd name="connsiteY997" fmla="*/ 258628 h 1883772"/>
                <a:gd name="connsiteX998" fmla="*/ 5404291 w 6616965"/>
                <a:gd name="connsiteY998" fmla="*/ 263050 h 1883772"/>
                <a:gd name="connsiteX999" fmla="*/ 5452163 w 6616965"/>
                <a:gd name="connsiteY999" fmla="*/ 276316 h 1883772"/>
                <a:gd name="connsiteX1000" fmla="*/ 5492971 w 6616965"/>
                <a:gd name="connsiteY1000" fmla="*/ 298425 h 1883772"/>
                <a:gd name="connsiteX1001" fmla="*/ 5526747 w 6616965"/>
                <a:gd name="connsiteY1001" fmla="*/ 329379 h 1883772"/>
                <a:gd name="connsiteX1002" fmla="*/ 5548474 w 6616965"/>
                <a:gd name="connsiteY1002" fmla="*/ 361150 h 1883772"/>
                <a:gd name="connsiteX1003" fmla="*/ 5565363 w 6616965"/>
                <a:gd name="connsiteY1003" fmla="*/ 399710 h 1883772"/>
                <a:gd name="connsiteX1004" fmla="*/ 5577420 w 6616965"/>
                <a:gd name="connsiteY1004" fmla="*/ 445066 h 1883772"/>
                <a:gd name="connsiteX1005" fmla="*/ 5584650 w 6616965"/>
                <a:gd name="connsiteY1005" fmla="*/ 497224 h 1883772"/>
                <a:gd name="connsiteX1006" fmla="*/ 5587059 w 6616965"/>
                <a:gd name="connsiteY1006" fmla="*/ 556189 h 1883772"/>
                <a:gd name="connsiteX1007" fmla="*/ 5587059 w 6616965"/>
                <a:gd name="connsiteY1007" fmla="*/ 938128 h 1883772"/>
                <a:gd name="connsiteX1008" fmla="*/ 5474067 w 6616965"/>
                <a:gd name="connsiteY1008" fmla="*/ 938128 h 1883772"/>
                <a:gd name="connsiteX1009" fmla="*/ 5474067 w 6616965"/>
                <a:gd name="connsiteY1009" fmla="*/ 536605 h 1883772"/>
                <a:gd name="connsiteX1010" fmla="*/ 5471669 w 6616965"/>
                <a:gd name="connsiteY1010" fmla="*/ 494777 h 1883772"/>
                <a:gd name="connsiteX1011" fmla="*/ 5452524 w 6616965"/>
                <a:gd name="connsiteY1011" fmla="*/ 428899 h 1883772"/>
                <a:gd name="connsiteX1012" fmla="*/ 5414814 w 6616965"/>
                <a:gd name="connsiteY1012" fmla="*/ 386352 h 1883772"/>
                <a:gd name="connsiteX1013" fmla="*/ 5362494 w 6616965"/>
                <a:gd name="connsiteY1013" fmla="*/ 365230 h 1883772"/>
                <a:gd name="connsiteX1014" fmla="*/ 5331141 w 6616965"/>
                <a:gd name="connsiteY1014" fmla="*/ 362590 h 1883772"/>
                <a:gd name="connsiteX1015" fmla="*/ 5284304 w 6616965"/>
                <a:gd name="connsiteY1015" fmla="*/ 367351 h 1883772"/>
                <a:gd name="connsiteX1016" fmla="*/ 5245988 w 6616965"/>
                <a:gd name="connsiteY1016" fmla="*/ 381636 h 1883772"/>
                <a:gd name="connsiteX1017" fmla="*/ 5216191 w 6616965"/>
                <a:gd name="connsiteY1017" fmla="*/ 405444 h 1883772"/>
                <a:gd name="connsiteX1018" fmla="*/ 5194911 w 6616965"/>
                <a:gd name="connsiteY1018" fmla="*/ 438777 h 1883772"/>
                <a:gd name="connsiteX1019" fmla="*/ 5182145 w 6616965"/>
                <a:gd name="connsiteY1019" fmla="*/ 481633 h 1883772"/>
                <a:gd name="connsiteX1020" fmla="*/ 5177890 w 6616965"/>
                <a:gd name="connsiteY1020" fmla="*/ 534014 h 1883772"/>
                <a:gd name="connsiteX1021" fmla="*/ 5177890 w 6616965"/>
                <a:gd name="connsiteY1021" fmla="*/ 938128 h 1883772"/>
                <a:gd name="connsiteX1022" fmla="*/ 5064784 w 6616965"/>
                <a:gd name="connsiteY1022" fmla="*/ 938128 h 1883772"/>
                <a:gd name="connsiteX1023" fmla="*/ 5064784 w 6616965"/>
                <a:gd name="connsiteY1023" fmla="*/ 51998 h 1883772"/>
                <a:gd name="connsiteX1024" fmla="*/ 2018011 w 6616965"/>
                <a:gd name="connsiteY1024" fmla="*/ 17 h 1883772"/>
                <a:gd name="connsiteX1025" fmla="*/ 2018011 w 6616965"/>
                <a:gd name="connsiteY1025" fmla="*/ 502925 h 1883772"/>
                <a:gd name="connsiteX1026" fmla="*/ 2233670 w 6616965"/>
                <a:gd name="connsiteY1026" fmla="*/ 274236 h 1883772"/>
                <a:gd name="connsiteX1027" fmla="*/ 2368849 w 6616965"/>
                <a:gd name="connsiteY1027" fmla="*/ 274236 h 1883772"/>
                <a:gd name="connsiteX1028" fmla="*/ 2194719 w 6616965"/>
                <a:gd name="connsiteY1028" fmla="*/ 454817 h 1883772"/>
                <a:gd name="connsiteX1029" fmla="*/ 2444173 w 6616965"/>
                <a:gd name="connsiteY1029" fmla="*/ 938128 h 1883772"/>
                <a:gd name="connsiteX1030" fmla="*/ 2320728 w 6616965"/>
                <a:gd name="connsiteY1030" fmla="*/ 938128 h 1883772"/>
                <a:gd name="connsiteX1031" fmla="*/ 2115395 w 6616965"/>
                <a:gd name="connsiteY1031" fmla="*/ 536605 h 1883772"/>
                <a:gd name="connsiteX1032" fmla="*/ 2018011 w 6616965"/>
                <a:gd name="connsiteY1032" fmla="*/ 637977 h 1883772"/>
                <a:gd name="connsiteX1033" fmla="*/ 2018011 w 6616965"/>
                <a:gd name="connsiteY1033" fmla="*/ 938128 h 1883772"/>
                <a:gd name="connsiteX1034" fmla="*/ 1905007 w 6616965"/>
                <a:gd name="connsiteY1034" fmla="*/ 938128 h 1883772"/>
                <a:gd name="connsiteX1035" fmla="*/ 1905007 w 6616965"/>
                <a:gd name="connsiteY1035" fmla="*/ 53293 h 1883772"/>
                <a:gd name="connsiteX1036" fmla="*/ 5948309 w 6616965"/>
                <a:gd name="connsiteY1036" fmla="*/ 0 h 1883772"/>
                <a:gd name="connsiteX1037" fmla="*/ 5948309 w 6616965"/>
                <a:gd name="connsiteY1037" fmla="*/ 274218 h 1883772"/>
                <a:gd name="connsiteX1038" fmla="*/ 6112000 w 6616965"/>
                <a:gd name="connsiteY1038" fmla="*/ 274218 h 1883772"/>
                <a:gd name="connsiteX1039" fmla="*/ 6112000 w 6616965"/>
                <a:gd name="connsiteY1039" fmla="*/ 372897 h 1883772"/>
                <a:gd name="connsiteX1040" fmla="*/ 5948309 w 6616965"/>
                <a:gd name="connsiteY1040" fmla="*/ 372897 h 1883772"/>
                <a:gd name="connsiteX1041" fmla="*/ 5948309 w 6616965"/>
                <a:gd name="connsiteY1041" fmla="*/ 757528 h 1883772"/>
                <a:gd name="connsiteX1042" fmla="*/ 5949194 w 6616965"/>
                <a:gd name="connsiteY1042" fmla="*/ 778319 h 1883772"/>
                <a:gd name="connsiteX1043" fmla="*/ 5962635 w 6616965"/>
                <a:gd name="connsiteY1043" fmla="*/ 825118 h 1883772"/>
                <a:gd name="connsiteX1044" fmla="*/ 5998668 w 6616965"/>
                <a:gd name="connsiteY1044" fmla="*/ 847008 h 1883772"/>
                <a:gd name="connsiteX1045" fmla="*/ 6017194 w 6616965"/>
                <a:gd name="connsiteY1045" fmla="*/ 848460 h 1883772"/>
                <a:gd name="connsiteX1046" fmla="*/ 6039874 w 6616965"/>
                <a:gd name="connsiteY1046" fmla="*/ 846262 h 1883772"/>
                <a:gd name="connsiteX1047" fmla="*/ 6063895 w 6616965"/>
                <a:gd name="connsiteY1047" fmla="*/ 839675 h 1883772"/>
                <a:gd name="connsiteX1048" fmla="*/ 6089235 w 6616965"/>
                <a:gd name="connsiteY1048" fmla="*/ 828711 h 1883772"/>
                <a:gd name="connsiteX1049" fmla="*/ 6115873 w 6616965"/>
                <a:gd name="connsiteY1049" fmla="*/ 813383 h 1883772"/>
                <a:gd name="connsiteX1050" fmla="*/ 6102843 w 6616965"/>
                <a:gd name="connsiteY1050" fmla="*/ 923797 h 1883772"/>
                <a:gd name="connsiteX1051" fmla="*/ 6073500 w 6616965"/>
                <a:gd name="connsiteY1051" fmla="*/ 936889 h 1883772"/>
                <a:gd name="connsiteX1052" fmla="*/ 6042496 w 6616965"/>
                <a:gd name="connsiteY1052" fmla="*/ 946239 h 1883772"/>
                <a:gd name="connsiteX1053" fmla="*/ 6009839 w 6616965"/>
                <a:gd name="connsiteY1053" fmla="*/ 951848 h 1883772"/>
                <a:gd name="connsiteX1054" fmla="*/ 5975538 w 6616965"/>
                <a:gd name="connsiteY1054" fmla="*/ 953718 h 1883772"/>
                <a:gd name="connsiteX1055" fmla="*/ 5925031 w 6616965"/>
                <a:gd name="connsiteY1055" fmla="*/ 947380 h 1883772"/>
                <a:gd name="connsiteX1056" fmla="*/ 5885738 w 6616965"/>
                <a:gd name="connsiteY1056" fmla="*/ 928364 h 1883772"/>
                <a:gd name="connsiteX1057" fmla="*/ 5857667 w 6616965"/>
                <a:gd name="connsiteY1057" fmla="*/ 896665 h 1883772"/>
                <a:gd name="connsiteX1058" fmla="*/ 5840820 w 6616965"/>
                <a:gd name="connsiteY1058" fmla="*/ 852277 h 1883772"/>
                <a:gd name="connsiteX1059" fmla="*/ 5835203 w 6616965"/>
                <a:gd name="connsiteY1059" fmla="*/ 795196 h 1883772"/>
                <a:gd name="connsiteX1060" fmla="*/ 5835203 w 6616965"/>
                <a:gd name="connsiteY1060" fmla="*/ 372897 h 1883772"/>
                <a:gd name="connsiteX1061" fmla="*/ 5727368 w 6616965"/>
                <a:gd name="connsiteY1061" fmla="*/ 372897 h 1883772"/>
                <a:gd name="connsiteX1062" fmla="*/ 5727368 w 6616965"/>
                <a:gd name="connsiteY1062" fmla="*/ 274218 h 1883772"/>
                <a:gd name="connsiteX1063" fmla="*/ 5835203 w 6616965"/>
                <a:gd name="connsiteY1063" fmla="*/ 274218 h 1883772"/>
                <a:gd name="connsiteX1064" fmla="*/ 5835203 w 6616965"/>
                <a:gd name="connsiteY1064" fmla="*/ 54559 h 188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Lst>
              <a:rect l="l" t="t" r="r" b="b"/>
              <a:pathLst>
                <a:path w="6616965" h="1883772">
                  <a:moveTo>
                    <a:pt x="4886136" y="1610979"/>
                  </a:moveTo>
                  <a:lnTo>
                    <a:pt x="4845385" y="1618946"/>
                  </a:lnTo>
                  <a:lnTo>
                    <a:pt x="4815825" y="1653785"/>
                  </a:lnTo>
                  <a:lnTo>
                    <a:pt x="4814572" y="1666592"/>
                  </a:lnTo>
                  <a:lnTo>
                    <a:pt x="4823969" y="1699129"/>
                  </a:lnTo>
                  <a:lnTo>
                    <a:pt x="4864463" y="1721835"/>
                  </a:lnTo>
                  <a:lnTo>
                    <a:pt x="4878986" y="1722803"/>
                  </a:lnTo>
                  <a:lnTo>
                    <a:pt x="4900506" y="1720334"/>
                  </a:lnTo>
                  <a:lnTo>
                    <a:pt x="4920701" y="1712916"/>
                  </a:lnTo>
                  <a:lnTo>
                    <a:pt x="4939574" y="1700525"/>
                  </a:lnTo>
                  <a:lnTo>
                    <a:pt x="4957129" y="1683141"/>
                  </a:lnTo>
                  <a:lnTo>
                    <a:pt x="4957129" y="1631159"/>
                  </a:lnTo>
                  <a:lnTo>
                    <a:pt x="4940473" y="1622311"/>
                  </a:lnTo>
                  <a:lnTo>
                    <a:pt x="4923085" y="1616007"/>
                  </a:lnTo>
                  <a:lnTo>
                    <a:pt x="4904971" y="1612234"/>
                  </a:lnTo>
                  <a:close/>
                  <a:moveTo>
                    <a:pt x="6208605" y="1499194"/>
                  </a:moveTo>
                  <a:lnTo>
                    <a:pt x="6186216" y="1501729"/>
                  </a:lnTo>
                  <a:lnTo>
                    <a:pt x="6166914" y="1509346"/>
                  </a:lnTo>
                  <a:lnTo>
                    <a:pt x="6150712" y="1522066"/>
                  </a:lnTo>
                  <a:lnTo>
                    <a:pt x="6137625" y="1539910"/>
                  </a:lnTo>
                  <a:lnTo>
                    <a:pt x="6137625" y="1679661"/>
                  </a:lnTo>
                  <a:lnTo>
                    <a:pt x="6153861" y="1697510"/>
                  </a:lnTo>
                  <a:lnTo>
                    <a:pt x="6171091" y="1710230"/>
                  </a:lnTo>
                  <a:lnTo>
                    <a:pt x="6189333" y="1717844"/>
                  </a:lnTo>
                  <a:lnTo>
                    <a:pt x="6208605" y="1720377"/>
                  </a:lnTo>
                  <a:lnTo>
                    <a:pt x="6242171" y="1713237"/>
                  </a:lnTo>
                  <a:lnTo>
                    <a:pt x="6275863" y="1675866"/>
                  </a:lnTo>
                  <a:lnTo>
                    <a:pt x="6286069" y="1634857"/>
                  </a:lnTo>
                  <a:lnTo>
                    <a:pt x="6287345" y="1609735"/>
                  </a:lnTo>
                  <a:lnTo>
                    <a:pt x="6286044" y="1585890"/>
                  </a:lnTo>
                  <a:lnTo>
                    <a:pt x="6275569" y="1545678"/>
                  </a:lnTo>
                  <a:lnTo>
                    <a:pt x="6241436" y="1506708"/>
                  </a:lnTo>
                  <a:lnTo>
                    <a:pt x="6226009" y="1501069"/>
                  </a:lnTo>
                  <a:close/>
                  <a:moveTo>
                    <a:pt x="4414506" y="1499145"/>
                  </a:moveTo>
                  <a:lnTo>
                    <a:pt x="4396107" y="1500993"/>
                  </a:lnTo>
                  <a:lnTo>
                    <a:pt x="4396246" y="1500993"/>
                  </a:lnTo>
                  <a:lnTo>
                    <a:pt x="4380130" y="1506538"/>
                  </a:lnTo>
                  <a:lnTo>
                    <a:pt x="4366292" y="1515631"/>
                  </a:lnTo>
                  <a:lnTo>
                    <a:pt x="4354435" y="1528482"/>
                  </a:lnTo>
                  <a:lnTo>
                    <a:pt x="4344969" y="1544565"/>
                  </a:lnTo>
                  <a:lnTo>
                    <a:pt x="4344860" y="1544872"/>
                  </a:lnTo>
                  <a:lnTo>
                    <a:pt x="4338225" y="1563585"/>
                  </a:lnTo>
                  <a:lnTo>
                    <a:pt x="4338192" y="1563761"/>
                  </a:lnTo>
                  <a:lnTo>
                    <a:pt x="4334187" y="1585528"/>
                  </a:lnTo>
                  <a:lnTo>
                    <a:pt x="4332845" y="1610384"/>
                  </a:lnTo>
                  <a:lnTo>
                    <a:pt x="4338225" y="1656295"/>
                  </a:lnTo>
                  <a:lnTo>
                    <a:pt x="4354435" y="1691118"/>
                  </a:lnTo>
                  <a:lnTo>
                    <a:pt x="4396304" y="1718616"/>
                  </a:lnTo>
                  <a:lnTo>
                    <a:pt x="4414506" y="1720442"/>
                  </a:lnTo>
                  <a:lnTo>
                    <a:pt x="4448724" y="1713129"/>
                  </a:lnTo>
                  <a:lnTo>
                    <a:pt x="4484034" y="1675103"/>
                  </a:lnTo>
                  <a:lnTo>
                    <a:pt x="4494835" y="1634420"/>
                  </a:lnTo>
                  <a:lnTo>
                    <a:pt x="4496179" y="1609800"/>
                  </a:lnTo>
                  <a:lnTo>
                    <a:pt x="4494835" y="1585400"/>
                  </a:lnTo>
                  <a:lnTo>
                    <a:pt x="4484049" y="1544872"/>
                  </a:lnTo>
                  <a:lnTo>
                    <a:pt x="4448724" y="1506538"/>
                  </a:lnTo>
                  <a:lnTo>
                    <a:pt x="4432654" y="1500993"/>
                  </a:lnTo>
                  <a:close/>
                  <a:moveTo>
                    <a:pt x="2959380" y="1499140"/>
                  </a:moveTo>
                  <a:lnTo>
                    <a:pt x="2923907" y="1506296"/>
                  </a:lnTo>
                  <a:lnTo>
                    <a:pt x="2888949" y="1543758"/>
                  </a:lnTo>
                  <a:lnTo>
                    <a:pt x="2878429" y="1584680"/>
                  </a:lnTo>
                  <a:lnTo>
                    <a:pt x="2877109" y="1609782"/>
                  </a:lnTo>
                  <a:lnTo>
                    <a:pt x="2882823" y="1655785"/>
                  </a:lnTo>
                  <a:lnTo>
                    <a:pt x="2899879" y="1690871"/>
                  </a:lnTo>
                  <a:lnTo>
                    <a:pt x="2941866" y="1718589"/>
                  </a:lnTo>
                  <a:lnTo>
                    <a:pt x="2959380" y="1720437"/>
                  </a:lnTo>
                  <a:lnTo>
                    <a:pt x="2996921" y="1708944"/>
                  </a:lnTo>
                  <a:lnTo>
                    <a:pt x="3026842" y="1677841"/>
                  </a:lnTo>
                  <a:lnTo>
                    <a:pt x="3026842" y="1539386"/>
                  </a:lnTo>
                  <a:lnTo>
                    <a:pt x="3013921" y="1523266"/>
                  </a:lnTo>
                  <a:lnTo>
                    <a:pt x="2977588" y="1501957"/>
                  </a:lnTo>
                  <a:lnTo>
                    <a:pt x="2968370" y="1499844"/>
                  </a:lnTo>
                  <a:close/>
                  <a:moveTo>
                    <a:pt x="795370" y="1499140"/>
                  </a:moveTo>
                  <a:lnTo>
                    <a:pt x="759896" y="1506296"/>
                  </a:lnTo>
                  <a:lnTo>
                    <a:pt x="724939" y="1543758"/>
                  </a:lnTo>
                  <a:lnTo>
                    <a:pt x="714418" y="1584680"/>
                  </a:lnTo>
                  <a:lnTo>
                    <a:pt x="713098" y="1609782"/>
                  </a:lnTo>
                  <a:lnTo>
                    <a:pt x="718759" y="1655785"/>
                  </a:lnTo>
                  <a:lnTo>
                    <a:pt x="735870" y="1690871"/>
                  </a:lnTo>
                  <a:lnTo>
                    <a:pt x="777856" y="1718589"/>
                  </a:lnTo>
                  <a:lnTo>
                    <a:pt x="795370" y="1720437"/>
                  </a:lnTo>
                  <a:lnTo>
                    <a:pt x="832911" y="1708944"/>
                  </a:lnTo>
                  <a:lnTo>
                    <a:pt x="862832" y="1677841"/>
                  </a:lnTo>
                  <a:lnTo>
                    <a:pt x="862832" y="1539386"/>
                  </a:lnTo>
                  <a:lnTo>
                    <a:pt x="849910" y="1523266"/>
                  </a:lnTo>
                  <a:lnTo>
                    <a:pt x="813531" y="1501957"/>
                  </a:lnTo>
                  <a:lnTo>
                    <a:pt x="804343" y="1499844"/>
                  </a:lnTo>
                  <a:lnTo>
                    <a:pt x="795370" y="1499140"/>
                  </a:lnTo>
                  <a:close/>
                  <a:moveTo>
                    <a:pt x="1930322" y="1497327"/>
                  </a:moveTo>
                  <a:lnTo>
                    <a:pt x="1913670" y="1498713"/>
                  </a:lnTo>
                  <a:lnTo>
                    <a:pt x="1872943" y="1519501"/>
                  </a:lnTo>
                  <a:lnTo>
                    <a:pt x="1850489" y="1565337"/>
                  </a:lnTo>
                  <a:lnTo>
                    <a:pt x="1848064" y="1586151"/>
                  </a:lnTo>
                  <a:lnTo>
                    <a:pt x="2003068" y="1586151"/>
                  </a:lnTo>
                  <a:lnTo>
                    <a:pt x="2001482" y="1564363"/>
                  </a:lnTo>
                  <a:lnTo>
                    <a:pt x="1980894" y="1518320"/>
                  </a:lnTo>
                  <a:lnTo>
                    <a:pt x="1944593" y="1498713"/>
                  </a:lnTo>
                  <a:lnTo>
                    <a:pt x="1945095" y="1498713"/>
                  </a:lnTo>
                  <a:close/>
                  <a:moveTo>
                    <a:pt x="1611956" y="1497327"/>
                  </a:moveTo>
                  <a:lnTo>
                    <a:pt x="1595304" y="1498713"/>
                  </a:lnTo>
                  <a:lnTo>
                    <a:pt x="1554577" y="1519501"/>
                  </a:lnTo>
                  <a:lnTo>
                    <a:pt x="1532123" y="1565337"/>
                  </a:lnTo>
                  <a:lnTo>
                    <a:pt x="1529698" y="1586151"/>
                  </a:lnTo>
                  <a:lnTo>
                    <a:pt x="1684701" y="1586151"/>
                  </a:lnTo>
                  <a:lnTo>
                    <a:pt x="1683115" y="1564363"/>
                  </a:lnTo>
                  <a:lnTo>
                    <a:pt x="1662527" y="1518320"/>
                  </a:lnTo>
                  <a:lnTo>
                    <a:pt x="1626227" y="1498713"/>
                  </a:lnTo>
                  <a:lnTo>
                    <a:pt x="1626729" y="1498713"/>
                  </a:lnTo>
                  <a:close/>
                  <a:moveTo>
                    <a:pt x="5936413" y="1458860"/>
                  </a:moveTo>
                  <a:lnTo>
                    <a:pt x="5987923" y="1458860"/>
                  </a:lnTo>
                  <a:lnTo>
                    <a:pt x="5987923" y="1761235"/>
                  </a:lnTo>
                  <a:lnTo>
                    <a:pt x="5936413" y="1761235"/>
                  </a:lnTo>
                  <a:close/>
                  <a:moveTo>
                    <a:pt x="2359873" y="1458860"/>
                  </a:moveTo>
                  <a:lnTo>
                    <a:pt x="2411384" y="1458860"/>
                  </a:lnTo>
                  <a:lnTo>
                    <a:pt x="2411384" y="1761235"/>
                  </a:lnTo>
                  <a:lnTo>
                    <a:pt x="2359873" y="1761235"/>
                  </a:lnTo>
                  <a:close/>
                  <a:moveTo>
                    <a:pt x="1012486" y="1458860"/>
                  </a:moveTo>
                  <a:lnTo>
                    <a:pt x="1063997" y="1458860"/>
                  </a:lnTo>
                  <a:lnTo>
                    <a:pt x="1063997" y="1761235"/>
                  </a:lnTo>
                  <a:lnTo>
                    <a:pt x="1012486" y="1761235"/>
                  </a:lnTo>
                  <a:close/>
                  <a:moveTo>
                    <a:pt x="6505739" y="1451798"/>
                  </a:moveTo>
                  <a:lnTo>
                    <a:pt x="6535805" y="1454638"/>
                  </a:lnTo>
                  <a:lnTo>
                    <a:pt x="6562819" y="1463166"/>
                  </a:lnTo>
                  <a:lnTo>
                    <a:pt x="6586756" y="1477392"/>
                  </a:lnTo>
                  <a:lnTo>
                    <a:pt x="6607593" y="1497327"/>
                  </a:lnTo>
                  <a:lnTo>
                    <a:pt x="6572033" y="1526893"/>
                  </a:lnTo>
                  <a:lnTo>
                    <a:pt x="6557423" y="1514247"/>
                  </a:lnTo>
                  <a:lnTo>
                    <a:pt x="6541407" y="1505187"/>
                  </a:lnTo>
                  <a:lnTo>
                    <a:pt x="6523980" y="1499734"/>
                  </a:lnTo>
                  <a:lnTo>
                    <a:pt x="6505142" y="1497911"/>
                  </a:lnTo>
                  <a:lnTo>
                    <a:pt x="6484407" y="1500169"/>
                  </a:lnTo>
                  <a:lnTo>
                    <a:pt x="6454812" y="1531706"/>
                  </a:lnTo>
                  <a:lnTo>
                    <a:pt x="6454812" y="1537573"/>
                  </a:lnTo>
                  <a:lnTo>
                    <a:pt x="6456336" y="1543085"/>
                  </a:lnTo>
                  <a:lnTo>
                    <a:pt x="6462203" y="1552940"/>
                  </a:lnTo>
                  <a:lnTo>
                    <a:pt x="6467601" y="1557512"/>
                  </a:lnTo>
                  <a:lnTo>
                    <a:pt x="6489076" y="1569488"/>
                  </a:lnTo>
                  <a:lnTo>
                    <a:pt x="6497677" y="1573487"/>
                  </a:lnTo>
                  <a:lnTo>
                    <a:pt x="6541296" y="1590830"/>
                  </a:lnTo>
                  <a:lnTo>
                    <a:pt x="6591857" y="1621000"/>
                  </a:lnTo>
                  <a:lnTo>
                    <a:pt x="6615403" y="1663894"/>
                  </a:lnTo>
                  <a:lnTo>
                    <a:pt x="6616965" y="1682595"/>
                  </a:lnTo>
                  <a:lnTo>
                    <a:pt x="6609691" y="1718461"/>
                  </a:lnTo>
                  <a:lnTo>
                    <a:pt x="6572191" y="1755549"/>
                  </a:lnTo>
                  <a:lnTo>
                    <a:pt x="6532841" y="1766941"/>
                  </a:lnTo>
                  <a:lnTo>
                    <a:pt x="6509257" y="1768370"/>
                  </a:lnTo>
                  <a:lnTo>
                    <a:pt x="6477543" y="1764926"/>
                  </a:lnTo>
                  <a:lnTo>
                    <a:pt x="6433474" y="1747001"/>
                  </a:lnTo>
                  <a:lnTo>
                    <a:pt x="6399783" y="1717443"/>
                  </a:lnTo>
                  <a:lnTo>
                    <a:pt x="6436511" y="1686113"/>
                  </a:lnTo>
                  <a:lnTo>
                    <a:pt x="6453739" y="1701908"/>
                  </a:lnTo>
                  <a:lnTo>
                    <a:pt x="6471801" y="1713205"/>
                  </a:lnTo>
                  <a:lnTo>
                    <a:pt x="6490696" y="1719992"/>
                  </a:lnTo>
                  <a:lnTo>
                    <a:pt x="6510425" y="1722257"/>
                  </a:lnTo>
                  <a:lnTo>
                    <a:pt x="6533399" y="1719791"/>
                  </a:lnTo>
                  <a:lnTo>
                    <a:pt x="6565686" y="1692683"/>
                  </a:lnTo>
                  <a:lnTo>
                    <a:pt x="6566635" y="1683776"/>
                  </a:lnTo>
                  <a:lnTo>
                    <a:pt x="6563820" y="1670218"/>
                  </a:lnTo>
                  <a:lnTo>
                    <a:pt x="6532371" y="1640824"/>
                  </a:lnTo>
                  <a:lnTo>
                    <a:pt x="6517704" y="1634401"/>
                  </a:lnTo>
                  <a:lnTo>
                    <a:pt x="6475755" y="1617525"/>
                  </a:lnTo>
                  <a:lnTo>
                    <a:pt x="6427583" y="1587903"/>
                  </a:lnTo>
                  <a:lnTo>
                    <a:pt x="6405485" y="1548290"/>
                  </a:lnTo>
                  <a:lnTo>
                    <a:pt x="6404012" y="1531706"/>
                  </a:lnTo>
                  <a:lnTo>
                    <a:pt x="6420096" y="1485138"/>
                  </a:lnTo>
                  <a:lnTo>
                    <a:pt x="6465273" y="1457178"/>
                  </a:lnTo>
                  <a:close/>
                  <a:moveTo>
                    <a:pt x="6215184" y="1451798"/>
                  </a:moveTo>
                  <a:lnTo>
                    <a:pt x="6242399" y="1454460"/>
                  </a:lnTo>
                  <a:lnTo>
                    <a:pt x="6266666" y="1462445"/>
                  </a:lnTo>
                  <a:lnTo>
                    <a:pt x="6287986" y="1475752"/>
                  </a:lnTo>
                  <a:lnTo>
                    <a:pt x="6296412" y="1484297"/>
                  </a:lnTo>
                  <a:lnTo>
                    <a:pt x="6306357" y="1494381"/>
                  </a:lnTo>
                  <a:lnTo>
                    <a:pt x="6309412" y="1499194"/>
                  </a:lnTo>
                  <a:lnTo>
                    <a:pt x="6321074" y="1517570"/>
                  </a:lnTo>
                  <a:lnTo>
                    <a:pt x="6331597" y="1544533"/>
                  </a:lnTo>
                  <a:lnTo>
                    <a:pt x="6337916" y="1575259"/>
                  </a:lnTo>
                  <a:lnTo>
                    <a:pt x="6340025" y="1609735"/>
                  </a:lnTo>
                  <a:lnTo>
                    <a:pt x="6337891" y="1644781"/>
                  </a:lnTo>
                  <a:lnTo>
                    <a:pt x="6331472" y="1675866"/>
                  </a:lnTo>
                  <a:lnTo>
                    <a:pt x="6320774" y="1702957"/>
                  </a:lnTo>
                  <a:lnTo>
                    <a:pt x="6309487" y="1720377"/>
                  </a:lnTo>
                  <a:lnTo>
                    <a:pt x="6305760" y="1726130"/>
                  </a:lnTo>
                  <a:lnTo>
                    <a:pt x="6298913" y="1732937"/>
                  </a:lnTo>
                  <a:lnTo>
                    <a:pt x="6287173" y="1744609"/>
                  </a:lnTo>
                  <a:lnTo>
                    <a:pt x="6265887" y="1757809"/>
                  </a:lnTo>
                  <a:lnTo>
                    <a:pt x="6241893" y="1765730"/>
                  </a:lnTo>
                  <a:lnTo>
                    <a:pt x="6215184" y="1768370"/>
                  </a:lnTo>
                  <a:lnTo>
                    <a:pt x="6192583" y="1766150"/>
                  </a:lnTo>
                  <a:lnTo>
                    <a:pt x="6172132" y="1759498"/>
                  </a:lnTo>
                  <a:lnTo>
                    <a:pt x="6153817" y="1748423"/>
                  </a:lnTo>
                  <a:lnTo>
                    <a:pt x="6137625" y="1732937"/>
                  </a:lnTo>
                  <a:lnTo>
                    <a:pt x="6137625" y="1856610"/>
                  </a:lnTo>
                  <a:lnTo>
                    <a:pt x="6086114" y="1880778"/>
                  </a:lnTo>
                  <a:lnTo>
                    <a:pt x="6086114" y="1458833"/>
                  </a:lnTo>
                  <a:lnTo>
                    <a:pt x="6137625" y="1458833"/>
                  </a:lnTo>
                  <a:lnTo>
                    <a:pt x="6137625" y="1484297"/>
                  </a:lnTo>
                  <a:lnTo>
                    <a:pt x="6154697" y="1470062"/>
                  </a:lnTo>
                  <a:lnTo>
                    <a:pt x="6173328" y="1459908"/>
                  </a:lnTo>
                  <a:lnTo>
                    <a:pt x="6193496" y="1453823"/>
                  </a:lnTo>
                  <a:close/>
                  <a:moveTo>
                    <a:pt x="3779601" y="1451798"/>
                  </a:moveTo>
                  <a:lnTo>
                    <a:pt x="3816390" y="1456198"/>
                  </a:lnTo>
                  <a:lnTo>
                    <a:pt x="3846299" y="1469398"/>
                  </a:lnTo>
                  <a:lnTo>
                    <a:pt x="3869316" y="1491397"/>
                  </a:lnTo>
                  <a:lnTo>
                    <a:pt x="3885431" y="1522194"/>
                  </a:lnTo>
                  <a:lnTo>
                    <a:pt x="3836980" y="1539910"/>
                  </a:lnTo>
                  <a:lnTo>
                    <a:pt x="3827626" y="1522358"/>
                  </a:lnTo>
                  <a:lnTo>
                    <a:pt x="3815036" y="1509821"/>
                  </a:lnTo>
                  <a:lnTo>
                    <a:pt x="3799191" y="1502298"/>
                  </a:lnTo>
                  <a:lnTo>
                    <a:pt x="3780071" y="1499791"/>
                  </a:lnTo>
                  <a:lnTo>
                    <a:pt x="3746969" y="1507003"/>
                  </a:lnTo>
                  <a:lnTo>
                    <a:pt x="3715027" y="1544645"/>
                  </a:lnTo>
                  <a:lnTo>
                    <a:pt x="3705577" y="1585526"/>
                  </a:lnTo>
                  <a:lnTo>
                    <a:pt x="3704392" y="1610433"/>
                  </a:lnTo>
                  <a:lnTo>
                    <a:pt x="3705577" y="1634964"/>
                  </a:lnTo>
                  <a:lnTo>
                    <a:pt x="3723277" y="1691167"/>
                  </a:lnTo>
                  <a:lnTo>
                    <a:pt x="3761348" y="1718010"/>
                  </a:lnTo>
                  <a:lnTo>
                    <a:pt x="3778306" y="1719793"/>
                  </a:lnTo>
                  <a:lnTo>
                    <a:pt x="3799914" y="1716996"/>
                  </a:lnTo>
                  <a:lnTo>
                    <a:pt x="3817382" y="1708588"/>
                  </a:lnTo>
                  <a:lnTo>
                    <a:pt x="3830714" y="1694547"/>
                  </a:lnTo>
                  <a:lnTo>
                    <a:pt x="3839914" y="1674848"/>
                  </a:lnTo>
                  <a:lnTo>
                    <a:pt x="3887780" y="1690812"/>
                  </a:lnTo>
                  <a:lnTo>
                    <a:pt x="3881119" y="1708394"/>
                  </a:lnTo>
                  <a:lnTo>
                    <a:pt x="3847889" y="1748304"/>
                  </a:lnTo>
                  <a:lnTo>
                    <a:pt x="3797333" y="1767116"/>
                  </a:lnTo>
                  <a:lnTo>
                    <a:pt x="3777138" y="1768370"/>
                  </a:lnTo>
                  <a:lnTo>
                    <a:pt x="3749688" y="1765773"/>
                  </a:lnTo>
                  <a:lnTo>
                    <a:pt x="3703843" y="1744957"/>
                  </a:lnTo>
                  <a:lnTo>
                    <a:pt x="3670711" y="1703791"/>
                  </a:lnTo>
                  <a:lnTo>
                    <a:pt x="3653823" y="1645629"/>
                  </a:lnTo>
                  <a:lnTo>
                    <a:pt x="3651713" y="1610433"/>
                  </a:lnTo>
                  <a:lnTo>
                    <a:pt x="3660226" y="1543980"/>
                  </a:lnTo>
                  <a:lnTo>
                    <a:pt x="3685723" y="1493796"/>
                  </a:lnTo>
                  <a:lnTo>
                    <a:pt x="3726195" y="1462281"/>
                  </a:lnTo>
                  <a:close/>
                  <a:moveTo>
                    <a:pt x="1930322" y="1451798"/>
                  </a:moveTo>
                  <a:lnTo>
                    <a:pt x="1956326" y="1454064"/>
                  </a:lnTo>
                  <a:lnTo>
                    <a:pt x="1979943" y="1460873"/>
                  </a:lnTo>
                  <a:lnTo>
                    <a:pt x="2001162" y="1472238"/>
                  </a:lnTo>
                  <a:lnTo>
                    <a:pt x="2019972" y="1488170"/>
                  </a:lnTo>
                  <a:lnTo>
                    <a:pt x="2026892" y="1497327"/>
                  </a:lnTo>
                  <a:lnTo>
                    <a:pt x="2035367" y="1508541"/>
                  </a:lnTo>
                  <a:lnTo>
                    <a:pt x="2046365" y="1533238"/>
                  </a:lnTo>
                  <a:lnTo>
                    <a:pt x="2052964" y="1562271"/>
                  </a:lnTo>
                  <a:lnTo>
                    <a:pt x="2054538" y="1586151"/>
                  </a:lnTo>
                  <a:lnTo>
                    <a:pt x="2055164" y="1595650"/>
                  </a:lnTo>
                  <a:lnTo>
                    <a:pt x="2055054" y="1603989"/>
                  </a:lnTo>
                  <a:lnTo>
                    <a:pt x="2054725" y="1612473"/>
                  </a:lnTo>
                  <a:lnTo>
                    <a:pt x="2054173" y="1621113"/>
                  </a:lnTo>
                  <a:lnTo>
                    <a:pt x="2053399" y="1629915"/>
                  </a:lnTo>
                  <a:lnTo>
                    <a:pt x="1848649" y="1629915"/>
                  </a:lnTo>
                  <a:lnTo>
                    <a:pt x="1851383" y="1649582"/>
                  </a:lnTo>
                  <a:lnTo>
                    <a:pt x="1874341" y="1696438"/>
                  </a:lnTo>
                  <a:lnTo>
                    <a:pt x="1915053" y="1720091"/>
                  </a:lnTo>
                  <a:lnTo>
                    <a:pt x="1931490" y="1721673"/>
                  </a:lnTo>
                  <a:lnTo>
                    <a:pt x="1949755" y="1719959"/>
                  </a:lnTo>
                  <a:lnTo>
                    <a:pt x="1966697" y="1714835"/>
                  </a:lnTo>
                  <a:lnTo>
                    <a:pt x="1982317" y="1706322"/>
                  </a:lnTo>
                  <a:lnTo>
                    <a:pt x="1996617" y="1694444"/>
                  </a:lnTo>
                  <a:lnTo>
                    <a:pt x="2021097" y="1721673"/>
                  </a:lnTo>
                  <a:lnTo>
                    <a:pt x="2027948" y="1729293"/>
                  </a:lnTo>
                  <a:lnTo>
                    <a:pt x="2007199" y="1746393"/>
                  </a:lnTo>
                  <a:lnTo>
                    <a:pt x="1984022" y="1758604"/>
                  </a:lnTo>
                  <a:lnTo>
                    <a:pt x="1958398" y="1765929"/>
                  </a:lnTo>
                  <a:lnTo>
                    <a:pt x="1930322" y="1768370"/>
                  </a:lnTo>
                  <a:lnTo>
                    <a:pt x="1901106" y="1765618"/>
                  </a:lnTo>
                  <a:lnTo>
                    <a:pt x="1852127" y="1743569"/>
                  </a:lnTo>
                  <a:lnTo>
                    <a:pt x="1816419" y="1700598"/>
                  </a:lnTo>
                  <a:lnTo>
                    <a:pt x="1798238" y="1643353"/>
                  </a:lnTo>
                  <a:lnTo>
                    <a:pt x="1795969" y="1609735"/>
                  </a:lnTo>
                  <a:lnTo>
                    <a:pt x="1805136" y="1543803"/>
                  </a:lnTo>
                  <a:lnTo>
                    <a:pt x="1832698" y="1493796"/>
                  </a:lnTo>
                  <a:lnTo>
                    <a:pt x="1875442" y="1462281"/>
                  </a:lnTo>
                  <a:close/>
                  <a:moveTo>
                    <a:pt x="1611956" y="1451798"/>
                  </a:moveTo>
                  <a:lnTo>
                    <a:pt x="1637960" y="1454064"/>
                  </a:lnTo>
                  <a:lnTo>
                    <a:pt x="1661576" y="1460873"/>
                  </a:lnTo>
                  <a:lnTo>
                    <a:pt x="1682795" y="1472238"/>
                  </a:lnTo>
                  <a:lnTo>
                    <a:pt x="1701605" y="1488170"/>
                  </a:lnTo>
                  <a:lnTo>
                    <a:pt x="1708525" y="1497327"/>
                  </a:lnTo>
                  <a:lnTo>
                    <a:pt x="1717000" y="1508541"/>
                  </a:lnTo>
                  <a:lnTo>
                    <a:pt x="1727997" y="1533238"/>
                  </a:lnTo>
                  <a:lnTo>
                    <a:pt x="1734597" y="1562271"/>
                  </a:lnTo>
                  <a:lnTo>
                    <a:pt x="1736172" y="1586151"/>
                  </a:lnTo>
                  <a:lnTo>
                    <a:pt x="1736798" y="1595650"/>
                  </a:lnTo>
                  <a:lnTo>
                    <a:pt x="1736687" y="1603989"/>
                  </a:lnTo>
                  <a:lnTo>
                    <a:pt x="1736358" y="1612473"/>
                  </a:lnTo>
                  <a:lnTo>
                    <a:pt x="1735806" y="1621113"/>
                  </a:lnTo>
                  <a:lnTo>
                    <a:pt x="1735032" y="1629915"/>
                  </a:lnTo>
                  <a:lnTo>
                    <a:pt x="1530282" y="1629915"/>
                  </a:lnTo>
                  <a:lnTo>
                    <a:pt x="1533016" y="1649582"/>
                  </a:lnTo>
                  <a:lnTo>
                    <a:pt x="1555974" y="1696438"/>
                  </a:lnTo>
                  <a:lnTo>
                    <a:pt x="1596686" y="1720091"/>
                  </a:lnTo>
                  <a:lnTo>
                    <a:pt x="1613124" y="1721673"/>
                  </a:lnTo>
                  <a:lnTo>
                    <a:pt x="1631389" y="1719959"/>
                  </a:lnTo>
                  <a:lnTo>
                    <a:pt x="1648330" y="1714835"/>
                  </a:lnTo>
                  <a:lnTo>
                    <a:pt x="1663951" y="1706322"/>
                  </a:lnTo>
                  <a:lnTo>
                    <a:pt x="1678250" y="1694444"/>
                  </a:lnTo>
                  <a:lnTo>
                    <a:pt x="1702731" y="1721673"/>
                  </a:lnTo>
                  <a:lnTo>
                    <a:pt x="1709581" y="1729293"/>
                  </a:lnTo>
                  <a:lnTo>
                    <a:pt x="1688833" y="1746393"/>
                  </a:lnTo>
                  <a:lnTo>
                    <a:pt x="1665655" y="1758604"/>
                  </a:lnTo>
                  <a:lnTo>
                    <a:pt x="1640033" y="1765929"/>
                  </a:lnTo>
                  <a:lnTo>
                    <a:pt x="1611956" y="1768370"/>
                  </a:lnTo>
                  <a:lnTo>
                    <a:pt x="1582739" y="1765618"/>
                  </a:lnTo>
                  <a:lnTo>
                    <a:pt x="1533760" y="1743569"/>
                  </a:lnTo>
                  <a:lnTo>
                    <a:pt x="1498052" y="1700598"/>
                  </a:lnTo>
                  <a:lnTo>
                    <a:pt x="1479871" y="1643353"/>
                  </a:lnTo>
                  <a:lnTo>
                    <a:pt x="1477602" y="1609735"/>
                  </a:lnTo>
                  <a:lnTo>
                    <a:pt x="1486770" y="1543803"/>
                  </a:lnTo>
                  <a:lnTo>
                    <a:pt x="1514331" y="1493796"/>
                  </a:lnTo>
                  <a:lnTo>
                    <a:pt x="1557076" y="1462281"/>
                  </a:lnTo>
                  <a:close/>
                  <a:moveTo>
                    <a:pt x="5411011" y="1451797"/>
                  </a:moveTo>
                  <a:lnTo>
                    <a:pt x="5441072" y="1454642"/>
                  </a:lnTo>
                  <a:lnTo>
                    <a:pt x="5468072" y="1463177"/>
                  </a:lnTo>
                  <a:lnTo>
                    <a:pt x="5491974" y="1477401"/>
                  </a:lnTo>
                  <a:lnTo>
                    <a:pt x="5512751" y="1497327"/>
                  </a:lnTo>
                  <a:lnTo>
                    <a:pt x="5477305" y="1526892"/>
                  </a:lnTo>
                  <a:lnTo>
                    <a:pt x="5462700" y="1514256"/>
                  </a:lnTo>
                  <a:lnTo>
                    <a:pt x="5446673" y="1505188"/>
                  </a:lnTo>
                  <a:lnTo>
                    <a:pt x="5429248" y="1499740"/>
                  </a:lnTo>
                  <a:lnTo>
                    <a:pt x="5410414" y="1497911"/>
                  </a:lnTo>
                  <a:lnTo>
                    <a:pt x="5389674" y="1500172"/>
                  </a:lnTo>
                  <a:lnTo>
                    <a:pt x="5360083" y="1531706"/>
                  </a:lnTo>
                  <a:lnTo>
                    <a:pt x="5360083" y="1537573"/>
                  </a:lnTo>
                  <a:lnTo>
                    <a:pt x="5361607" y="1543085"/>
                  </a:lnTo>
                  <a:lnTo>
                    <a:pt x="5367474" y="1552940"/>
                  </a:lnTo>
                  <a:lnTo>
                    <a:pt x="5372872" y="1557512"/>
                  </a:lnTo>
                  <a:lnTo>
                    <a:pt x="5394348" y="1569488"/>
                  </a:lnTo>
                  <a:lnTo>
                    <a:pt x="5402946" y="1573489"/>
                  </a:lnTo>
                  <a:lnTo>
                    <a:pt x="5466269" y="1600324"/>
                  </a:lnTo>
                  <a:lnTo>
                    <a:pt x="5508141" y="1633103"/>
                  </a:lnTo>
                  <a:lnTo>
                    <a:pt x="5522238" y="1682594"/>
                  </a:lnTo>
                  <a:lnTo>
                    <a:pt x="5520409" y="1701606"/>
                  </a:lnTo>
                  <a:lnTo>
                    <a:pt x="5514961" y="1718472"/>
                  </a:lnTo>
                  <a:lnTo>
                    <a:pt x="5477445" y="1755556"/>
                  </a:lnTo>
                  <a:lnTo>
                    <a:pt x="5438062" y="1766948"/>
                  </a:lnTo>
                  <a:lnTo>
                    <a:pt x="5414529" y="1768370"/>
                  </a:lnTo>
                  <a:lnTo>
                    <a:pt x="5382816" y="1764929"/>
                  </a:lnTo>
                  <a:lnTo>
                    <a:pt x="5338747" y="1747009"/>
                  </a:lnTo>
                  <a:lnTo>
                    <a:pt x="5305054" y="1717443"/>
                  </a:lnTo>
                  <a:lnTo>
                    <a:pt x="5341782" y="1686112"/>
                  </a:lnTo>
                  <a:lnTo>
                    <a:pt x="5359004" y="1701911"/>
                  </a:lnTo>
                  <a:lnTo>
                    <a:pt x="5377076" y="1713214"/>
                  </a:lnTo>
                  <a:lnTo>
                    <a:pt x="5395961" y="1719996"/>
                  </a:lnTo>
                  <a:lnTo>
                    <a:pt x="5415697" y="1722257"/>
                  </a:lnTo>
                  <a:lnTo>
                    <a:pt x="5438672" y="1719793"/>
                  </a:lnTo>
                  <a:lnTo>
                    <a:pt x="5470955" y="1692691"/>
                  </a:lnTo>
                  <a:lnTo>
                    <a:pt x="5471908" y="1683776"/>
                  </a:lnTo>
                  <a:lnTo>
                    <a:pt x="5469088" y="1670225"/>
                  </a:lnTo>
                  <a:lnTo>
                    <a:pt x="5437643" y="1640824"/>
                  </a:lnTo>
                  <a:lnTo>
                    <a:pt x="5422974" y="1634411"/>
                  </a:lnTo>
                  <a:lnTo>
                    <a:pt x="5381025" y="1617532"/>
                  </a:lnTo>
                  <a:lnTo>
                    <a:pt x="5332854" y="1587903"/>
                  </a:lnTo>
                  <a:lnTo>
                    <a:pt x="5310756" y="1548292"/>
                  </a:lnTo>
                  <a:lnTo>
                    <a:pt x="5309283" y="1531706"/>
                  </a:lnTo>
                  <a:lnTo>
                    <a:pt x="5316420" y="1498762"/>
                  </a:lnTo>
                  <a:lnTo>
                    <a:pt x="5353238" y="1463926"/>
                  </a:lnTo>
                  <a:lnTo>
                    <a:pt x="5389801" y="1453144"/>
                  </a:lnTo>
                  <a:close/>
                  <a:moveTo>
                    <a:pt x="4414506" y="1451749"/>
                  </a:moveTo>
                  <a:lnTo>
                    <a:pt x="4443916" y="1454407"/>
                  </a:lnTo>
                  <a:lnTo>
                    <a:pt x="4443763" y="1454407"/>
                  </a:lnTo>
                  <a:lnTo>
                    <a:pt x="4469819" y="1462367"/>
                  </a:lnTo>
                  <a:lnTo>
                    <a:pt x="4492503" y="1475462"/>
                  </a:lnTo>
                  <a:lnTo>
                    <a:pt x="4512131" y="1493874"/>
                  </a:lnTo>
                  <a:lnTo>
                    <a:pt x="4515755" y="1499145"/>
                  </a:lnTo>
                  <a:lnTo>
                    <a:pt x="4527924" y="1516840"/>
                  </a:lnTo>
                  <a:lnTo>
                    <a:pt x="4539216" y="1543831"/>
                  </a:lnTo>
                  <a:lnTo>
                    <a:pt x="4539325" y="1544328"/>
                  </a:lnTo>
                  <a:lnTo>
                    <a:pt x="4539444" y="1544872"/>
                  </a:lnTo>
                  <a:lnTo>
                    <a:pt x="4545999" y="1574826"/>
                  </a:lnTo>
                  <a:lnTo>
                    <a:pt x="4546035" y="1575388"/>
                  </a:lnTo>
                  <a:lnTo>
                    <a:pt x="4548262" y="1609800"/>
                  </a:lnTo>
                  <a:lnTo>
                    <a:pt x="4548224" y="1610384"/>
                  </a:lnTo>
                  <a:lnTo>
                    <a:pt x="4539216" y="1675861"/>
                  </a:lnTo>
                  <a:lnTo>
                    <a:pt x="4515983" y="1720442"/>
                  </a:lnTo>
                  <a:lnTo>
                    <a:pt x="4512131" y="1726081"/>
                  </a:lnTo>
                  <a:lnTo>
                    <a:pt x="4492503" y="1744560"/>
                  </a:lnTo>
                  <a:lnTo>
                    <a:pt x="4469445" y="1757836"/>
                  </a:lnTo>
                  <a:lnTo>
                    <a:pt x="4443628" y="1765702"/>
                  </a:lnTo>
                  <a:lnTo>
                    <a:pt x="4443462" y="1765702"/>
                  </a:lnTo>
                  <a:lnTo>
                    <a:pt x="4414506" y="1768321"/>
                  </a:lnTo>
                  <a:lnTo>
                    <a:pt x="4359313" y="1757836"/>
                  </a:lnTo>
                  <a:lnTo>
                    <a:pt x="4316893" y="1726310"/>
                  </a:lnTo>
                  <a:lnTo>
                    <a:pt x="4289790" y="1676362"/>
                  </a:lnTo>
                  <a:lnTo>
                    <a:pt x="4289680" y="1675861"/>
                  </a:lnTo>
                  <a:lnTo>
                    <a:pt x="4283002" y="1645366"/>
                  </a:lnTo>
                  <a:lnTo>
                    <a:pt x="4282965" y="1644798"/>
                  </a:lnTo>
                  <a:lnTo>
                    <a:pt x="4280737" y="1610384"/>
                  </a:lnTo>
                  <a:lnTo>
                    <a:pt x="4280774" y="1609800"/>
                  </a:lnTo>
                  <a:lnTo>
                    <a:pt x="4283002" y="1575388"/>
                  </a:lnTo>
                  <a:lnTo>
                    <a:pt x="4283125" y="1574826"/>
                  </a:lnTo>
                  <a:lnTo>
                    <a:pt x="4289790" y="1544328"/>
                  </a:lnTo>
                  <a:lnTo>
                    <a:pt x="4316893" y="1494103"/>
                  </a:lnTo>
                  <a:lnTo>
                    <a:pt x="4359313" y="1462367"/>
                  </a:lnTo>
                  <a:close/>
                  <a:moveTo>
                    <a:pt x="5218046" y="1451747"/>
                  </a:moveTo>
                  <a:lnTo>
                    <a:pt x="5231661" y="1452724"/>
                  </a:lnTo>
                  <a:lnTo>
                    <a:pt x="5243980" y="1455633"/>
                  </a:lnTo>
                  <a:lnTo>
                    <a:pt x="5255029" y="1460471"/>
                  </a:lnTo>
                  <a:lnTo>
                    <a:pt x="5264871" y="1467241"/>
                  </a:lnTo>
                  <a:lnTo>
                    <a:pt x="5257124" y="1515691"/>
                  </a:lnTo>
                  <a:lnTo>
                    <a:pt x="5247320" y="1510001"/>
                  </a:lnTo>
                  <a:lnTo>
                    <a:pt x="5236855" y="1505937"/>
                  </a:lnTo>
                  <a:lnTo>
                    <a:pt x="5225742" y="1503499"/>
                  </a:lnTo>
                  <a:lnTo>
                    <a:pt x="5213957" y="1502674"/>
                  </a:lnTo>
                  <a:lnTo>
                    <a:pt x="5200990" y="1503982"/>
                  </a:lnTo>
                  <a:lnTo>
                    <a:pt x="5166903" y="1523438"/>
                  </a:lnTo>
                  <a:lnTo>
                    <a:pt x="5147752" y="1569082"/>
                  </a:lnTo>
                  <a:lnTo>
                    <a:pt x="5146482" y="1590786"/>
                  </a:lnTo>
                  <a:lnTo>
                    <a:pt x="5146482" y="1761284"/>
                  </a:lnTo>
                  <a:lnTo>
                    <a:pt x="5094971" y="1761284"/>
                  </a:lnTo>
                  <a:lnTo>
                    <a:pt x="5094971" y="1458909"/>
                  </a:lnTo>
                  <a:lnTo>
                    <a:pt x="5146482" y="1458909"/>
                  </a:lnTo>
                  <a:lnTo>
                    <a:pt x="5146482" y="1498571"/>
                  </a:lnTo>
                  <a:lnTo>
                    <a:pt x="5158940" y="1478086"/>
                  </a:lnTo>
                  <a:lnTo>
                    <a:pt x="5175006" y="1463456"/>
                  </a:lnTo>
                  <a:lnTo>
                    <a:pt x="5194704" y="1454680"/>
                  </a:lnTo>
                  <a:close/>
                  <a:moveTo>
                    <a:pt x="4897985" y="1451747"/>
                  </a:moveTo>
                  <a:lnTo>
                    <a:pt x="4945113" y="1458563"/>
                  </a:lnTo>
                  <a:lnTo>
                    <a:pt x="4978772" y="1478998"/>
                  </a:lnTo>
                  <a:lnTo>
                    <a:pt x="4989338" y="1496806"/>
                  </a:lnTo>
                  <a:lnTo>
                    <a:pt x="4998964" y="1513029"/>
                  </a:lnTo>
                  <a:lnTo>
                    <a:pt x="4999063" y="1513731"/>
                  </a:lnTo>
                  <a:lnTo>
                    <a:pt x="5005694" y="1560636"/>
                  </a:lnTo>
                  <a:lnTo>
                    <a:pt x="5005694" y="1586100"/>
                  </a:lnTo>
                  <a:lnTo>
                    <a:pt x="5005694" y="1610979"/>
                  </a:lnTo>
                  <a:lnTo>
                    <a:pt x="5005694" y="1722803"/>
                  </a:lnTo>
                  <a:lnTo>
                    <a:pt x="5005694" y="1733471"/>
                  </a:lnTo>
                  <a:lnTo>
                    <a:pt x="5005694" y="1761284"/>
                  </a:lnTo>
                  <a:lnTo>
                    <a:pt x="4957129" y="1761284"/>
                  </a:lnTo>
                  <a:lnTo>
                    <a:pt x="4957129" y="1733471"/>
                  </a:lnTo>
                  <a:lnTo>
                    <a:pt x="4937767" y="1748721"/>
                  </a:lnTo>
                  <a:lnTo>
                    <a:pt x="4917010" y="1759610"/>
                  </a:lnTo>
                  <a:lnTo>
                    <a:pt x="4894871" y="1766143"/>
                  </a:lnTo>
                  <a:lnTo>
                    <a:pt x="4871366" y="1768319"/>
                  </a:lnTo>
                  <a:lnTo>
                    <a:pt x="4848564" y="1766689"/>
                  </a:lnTo>
                  <a:lnTo>
                    <a:pt x="4810271" y="1753575"/>
                  </a:lnTo>
                  <a:lnTo>
                    <a:pt x="4782125" y="1727480"/>
                  </a:lnTo>
                  <a:lnTo>
                    <a:pt x="4767768" y="1689735"/>
                  </a:lnTo>
                  <a:lnTo>
                    <a:pt x="4767755" y="1689560"/>
                  </a:lnTo>
                  <a:lnTo>
                    <a:pt x="4765982" y="1666592"/>
                  </a:lnTo>
                  <a:lnTo>
                    <a:pt x="4774097" y="1623398"/>
                  </a:lnTo>
                  <a:lnTo>
                    <a:pt x="4798481" y="1592082"/>
                  </a:lnTo>
                  <a:lnTo>
                    <a:pt x="4834909" y="1572968"/>
                  </a:lnTo>
                  <a:lnTo>
                    <a:pt x="4878986" y="1566618"/>
                  </a:lnTo>
                  <a:lnTo>
                    <a:pt x="4900302" y="1567830"/>
                  </a:lnTo>
                  <a:lnTo>
                    <a:pt x="4920434" y="1571473"/>
                  </a:lnTo>
                  <a:lnTo>
                    <a:pt x="4939378" y="1577559"/>
                  </a:lnTo>
                  <a:lnTo>
                    <a:pt x="4957129" y="1586100"/>
                  </a:lnTo>
                  <a:lnTo>
                    <a:pt x="4957129" y="1564865"/>
                  </a:lnTo>
                  <a:lnTo>
                    <a:pt x="4952906" y="1532665"/>
                  </a:lnTo>
                  <a:lnTo>
                    <a:pt x="4919609" y="1500573"/>
                  </a:lnTo>
                  <a:lnTo>
                    <a:pt x="4906469" y="1497750"/>
                  </a:lnTo>
                  <a:lnTo>
                    <a:pt x="4891419" y="1496806"/>
                  </a:lnTo>
                  <a:lnTo>
                    <a:pt x="4868824" y="1498679"/>
                  </a:lnTo>
                  <a:lnTo>
                    <a:pt x="4846614" y="1504313"/>
                  </a:lnTo>
                  <a:lnTo>
                    <a:pt x="4824775" y="1513731"/>
                  </a:lnTo>
                  <a:lnTo>
                    <a:pt x="4803294" y="1526956"/>
                  </a:lnTo>
                  <a:lnTo>
                    <a:pt x="4788511" y="1483776"/>
                  </a:lnTo>
                  <a:lnTo>
                    <a:pt x="4813507" y="1469765"/>
                  </a:lnTo>
                  <a:lnTo>
                    <a:pt x="4840086" y="1459755"/>
                  </a:lnTo>
                  <a:lnTo>
                    <a:pt x="4868246" y="1453749"/>
                  </a:lnTo>
                  <a:close/>
                  <a:moveTo>
                    <a:pt x="2639242" y="1451747"/>
                  </a:moveTo>
                  <a:lnTo>
                    <a:pt x="2664229" y="1453769"/>
                  </a:lnTo>
                  <a:lnTo>
                    <a:pt x="2704618" y="1469915"/>
                  </a:lnTo>
                  <a:lnTo>
                    <a:pt x="2732053" y="1502609"/>
                  </a:lnTo>
                  <a:lnTo>
                    <a:pt x="2745830" y="1554224"/>
                  </a:lnTo>
                  <a:lnTo>
                    <a:pt x="2747547" y="1587268"/>
                  </a:lnTo>
                  <a:lnTo>
                    <a:pt x="2747547" y="1761285"/>
                  </a:lnTo>
                  <a:lnTo>
                    <a:pt x="2696036" y="1761285"/>
                  </a:lnTo>
                  <a:lnTo>
                    <a:pt x="2696036" y="1578467"/>
                  </a:lnTo>
                  <a:lnTo>
                    <a:pt x="2686183" y="1529350"/>
                  </a:lnTo>
                  <a:lnTo>
                    <a:pt x="2645234" y="1500363"/>
                  </a:lnTo>
                  <a:lnTo>
                    <a:pt x="2630911" y="1499156"/>
                  </a:lnTo>
                  <a:lnTo>
                    <a:pt x="2600350" y="1504040"/>
                  </a:lnTo>
                  <a:lnTo>
                    <a:pt x="2578536" y="1518691"/>
                  </a:lnTo>
                  <a:lnTo>
                    <a:pt x="2565456" y="1543111"/>
                  </a:lnTo>
                  <a:lnTo>
                    <a:pt x="2561099" y="1577299"/>
                  </a:lnTo>
                  <a:lnTo>
                    <a:pt x="2561099" y="1761285"/>
                  </a:lnTo>
                  <a:lnTo>
                    <a:pt x="2509589" y="1761285"/>
                  </a:lnTo>
                  <a:lnTo>
                    <a:pt x="2509589" y="1458909"/>
                  </a:lnTo>
                  <a:lnTo>
                    <a:pt x="2561099" y="1458909"/>
                  </a:lnTo>
                  <a:lnTo>
                    <a:pt x="2561099" y="1489643"/>
                  </a:lnTo>
                  <a:lnTo>
                    <a:pt x="2576414" y="1473081"/>
                  </a:lnTo>
                  <a:lnTo>
                    <a:pt x="2594541" y="1461237"/>
                  </a:lnTo>
                  <a:lnTo>
                    <a:pt x="2615485" y="1454121"/>
                  </a:lnTo>
                  <a:close/>
                  <a:moveTo>
                    <a:pt x="2255185" y="1451747"/>
                  </a:moveTo>
                  <a:lnTo>
                    <a:pt x="2268741" y="1452715"/>
                  </a:lnTo>
                  <a:lnTo>
                    <a:pt x="2281064" y="1455622"/>
                  </a:lnTo>
                  <a:lnTo>
                    <a:pt x="2292155" y="1460464"/>
                  </a:lnTo>
                  <a:lnTo>
                    <a:pt x="2302011" y="1467241"/>
                  </a:lnTo>
                  <a:lnTo>
                    <a:pt x="2294263" y="1515691"/>
                  </a:lnTo>
                  <a:lnTo>
                    <a:pt x="2284452" y="1509998"/>
                  </a:lnTo>
                  <a:lnTo>
                    <a:pt x="2273999" y="1505929"/>
                  </a:lnTo>
                  <a:lnTo>
                    <a:pt x="2262886" y="1503488"/>
                  </a:lnTo>
                  <a:lnTo>
                    <a:pt x="2251096" y="1502674"/>
                  </a:lnTo>
                  <a:lnTo>
                    <a:pt x="2238133" y="1503971"/>
                  </a:lnTo>
                  <a:lnTo>
                    <a:pt x="2204041" y="1523438"/>
                  </a:lnTo>
                  <a:lnTo>
                    <a:pt x="2184894" y="1569078"/>
                  </a:lnTo>
                  <a:lnTo>
                    <a:pt x="2183621" y="1590786"/>
                  </a:lnTo>
                  <a:lnTo>
                    <a:pt x="2183621" y="1761285"/>
                  </a:lnTo>
                  <a:lnTo>
                    <a:pt x="2132110" y="1761285"/>
                  </a:lnTo>
                  <a:lnTo>
                    <a:pt x="2132110" y="1458909"/>
                  </a:lnTo>
                  <a:lnTo>
                    <a:pt x="2183621" y="1458909"/>
                  </a:lnTo>
                  <a:lnTo>
                    <a:pt x="2183621" y="1498571"/>
                  </a:lnTo>
                  <a:lnTo>
                    <a:pt x="2196074" y="1478086"/>
                  </a:lnTo>
                  <a:lnTo>
                    <a:pt x="2212144" y="1463453"/>
                  </a:lnTo>
                  <a:lnTo>
                    <a:pt x="2231845" y="1454673"/>
                  </a:lnTo>
                  <a:close/>
                  <a:moveTo>
                    <a:pt x="1291855" y="1451747"/>
                  </a:moveTo>
                  <a:lnTo>
                    <a:pt x="1316842" y="1453769"/>
                  </a:lnTo>
                  <a:lnTo>
                    <a:pt x="1357231" y="1469915"/>
                  </a:lnTo>
                  <a:lnTo>
                    <a:pt x="1384617" y="1502609"/>
                  </a:lnTo>
                  <a:lnTo>
                    <a:pt x="1398426" y="1554224"/>
                  </a:lnTo>
                  <a:lnTo>
                    <a:pt x="1400160" y="1587268"/>
                  </a:lnTo>
                  <a:lnTo>
                    <a:pt x="1400160" y="1761285"/>
                  </a:lnTo>
                  <a:lnTo>
                    <a:pt x="1348649" y="1761285"/>
                  </a:lnTo>
                  <a:lnTo>
                    <a:pt x="1348649" y="1578467"/>
                  </a:lnTo>
                  <a:lnTo>
                    <a:pt x="1338795" y="1529350"/>
                  </a:lnTo>
                  <a:lnTo>
                    <a:pt x="1297798" y="1500363"/>
                  </a:lnTo>
                  <a:lnTo>
                    <a:pt x="1283524" y="1499156"/>
                  </a:lnTo>
                  <a:lnTo>
                    <a:pt x="1252963" y="1504040"/>
                  </a:lnTo>
                  <a:lnTo>
                    <a:pt x="1231149" y="1518691"/>
                  </a:lnTo>
                  <a:lnTo>
                    <a:pt x="1218069" y="1543111"/>
                  </a:lnTo>
                  <a:lnTo>
                    <a:pt x="1213712" y="1577299"/>
                  </a:lnTo>
                  <a:lnTo>
                    <a:pt x="1213712" y="1761285"/>
                  </a:lnTo>
                  <a:lnTo>
                    <a:pt x="1162201" y="1761285"/>
                  </a:lnTo>
                  <a:lnTo>
                    <a:pt x="1162201" y="1458909"/>
                  </a:lnTo>
                  <a:lnTo>
                    <a:pt x="1213712" y="1458909"/>
                  </a:lnTo>
                  <a:lnTo>
                    <a:pt x="1213712" y="1489643"/>
                  </a:lnTo>
                  <a:lnTo>
                    <a:pt x="1229026" y="1473081"/>
                  </a:lnTo>
                  <a:lnTo>
                    <a:pt x="1247154" y="1461237"/>
                  </a:lnTo>
                  <a:lnTo>
                    <a:pt x="1268097" y="1454121"/>
                  </a:lnTo>
                  <a:close/>
                  <a:moveTo>
                    <a:pt x="475234" y="1451747"/>
                  </a:moveTo>
                  <a:lnTo>
                    <a:pt x="500221" y="1453769"/>
                  </a:lnTo>
                  <a:lnTo>
                    <a:pt x="540610" y="1469915"/>
                  </a:lnTo>
                  <a:lnTo>
                    <a:pt x="567996" y="1502609"/>
                  </a:lnTo>
                  <a:lnTo>
                    <a:pt x="581805" y="1554224"/>
                  </a:lnTo>
                  <a:lnTo>
                    <a:pt x="583539" y="1587268"/>
                  </a:lnTo>
                  <a:lnTo>
                    <a:pt x="583539" y="1761285"/>
                  </a:lnTo>
                  <a:lnTo>
                    <a:pt x="532028" y="1761285"/>
                  </a:lnTo>
                  <a:lnTo>
                    <a:pt x="532028" y="1578467"/>
                  </a:lnTo>
                  <a:lnTo>
                    <a:pt x="522175" y="1529350"/>
                  </a:lnTo>
                  <a:lnTo>
                    <a:pt x="481177" y="1500363"/>
                  </a:lnTo>
                  <a:lnTo>
                    <a:pt x="466903" y="1499156"/>
                  </a:lnTo>
                  <a:lnTo>
                    <a:pt x="436342" y="1504040"/>
                  </a:lnTo>
                  <a:lnTo>
                    <a:pt x="414528" y="1518691"/>
                  </a:lnTo>
                  <a:lnTo>
                    <a:pt x="401448" y="1543111"/>
                  </a:lnTo>
                  <a:lnTo>
                    <a:pt x="397091" y="1577299"/>
                  </a:lnTo>
                  <a:lnTo>
                    <a:pt x="397091" y="1761285"/>
                  </a:lnTo>
                  <a:lnTo>
                    <a:pt x="345580" y="1761285"/>
                  </a:lnTo>
                  <a:lnTo>
                    <a:pt x="345580" y="1458909"/>
                  </a:lnTo>
                  <a:lnTo>
                    <a:pt x="397091" y="1458909"/>
                  </a:lnTo>
                  <a:lnTo>
                    <a:pt x="397091" y="1489643"/>
                  </a:lnTo>
                  <a:lnTo>
                    <a:pt x="412405" y="1473081"/>
                  </a:lnTo>
                  <a:lnTo>
                    <a:pt x="430533" y="1461237"/>
                  </a:lnTo>
                  <a:lnTo>
                    <a:pt x="451476" y="1454121"/>
                  </a:lnTo>
                  <a:close/>
                  <a:moveTo>
                    <a:pt x="2950451" y="1451731"/>
                  </a:moveTo>
                  <a:lnTo>
                    <a:pt x="2972985" y="1453733"/>
                  </a:lnTo>
                  <a:lnTo>
                    <a:pt x="2993229" y="1459741"/>
                  </a:lnTo>
                  <a:lnTo>
                    <a:pt x="3011180" y="1469754"/>
                  </a:lnTo>
                  <a:lnTo>
                    <a:pt x="3026842" y="1483773"/>
                  </a:lnTo>
                  <a:lnTo>
                    <a:pt x="3026842" y="1458893"/>
                  </a:lnTo>
                  <a:lnTo>
                    <a:pt x="3078340" y="1458893"/>
                  </a:lnTo>
                  <a:lnTo>
                    <a:pt x="3078340" y="1483773"/>
                  </a:lnTo>
                  <a:lnTo>
                    <a:pt x="3078340" y="1499140"/>
                  </a:lnTo>
                  <a:lnTo>
                    <a:pt x="3078340" y="1720437"/>
                  </a:lnTo>
                  <a:lnTo>
                    <a:pt x="3078340" y="1731702"/>
                  </a:lnTo>
                  <a:lnTo>
                    <a:pt x="3078340" y="1748834"/>
                  </a:lnTo>
                  <a:lnTo>
                    <a:pt x="3069043" y="1808456"/>
                  </a:lnTo>
                  <a:lnTo>
                    <a:pt x="3041270" y="1848809"/>
                  </a:lnTo>
                  <a:lnTo>
                    <a:pt x="2996385" y="1872934"/>
                  </a:lnTo>
                  <a:lnTo>
                    <a:pt x="2935669" y="1883772"/>
                  </a:lnTo>
                  <a:lnTo>
                    <a:pt x="2910789" y="1843525"/>
                  </a:lnTo>
                  <a:lnTo>
                    <a:pt x="2966415" y="1836061"/>
                  </a:lnTo>
                  <a:lnTo>
                    <a:pt x="3001620" y="1820767"/>
                  </a:lnTo>
                  <a:lnTo>
                    <a:pt x="3025260" y="1784068"/>
                  </a:lnTo>
                  <a:lnTo>
                    <a:pt x="3026842" y="1768316"/>
                  </a:lnTo>
                  <a:lnTo>
                    <a:pt x="3026842" y="1731702"/>
                  </a:lnTo>
                  <a:lnTo>
                    <a:pt x="3011994" y="1747721"/>
                  </a:lnTo>
                  <a:lnTo>
                    <a:pt x="2994018" y="1759163"/>
                  </a:lnTo>
                  <a:lnTo>
                    <a:pt x="2972917" y="1766028"/>
                  </a:lnTo>
                  <a:lnTo>
                    <a:pt x="2948686" y="1768316"/>
                  </a:lnTo>
                  <a:lnTo>
                    <a:pt x="2923217" y="1765740"/>
                  </a:lnTo>
                  <a:lnTo>
                    <a:pt x="2878965" y="1745095"/>
                  </a:lnTo>
                  <a:lnTo>
                    <a:pt x="2844824" y="1704103"/>
                  </a:lnTo>
                  <a:lnTo>
                    <a:pt x="2844704" y="1703806"/>
                  </a:lnTo>
                  <a:lnTo>
                    <a:pt x="2833823" y="1676932"/>
                  </a:lnTo>
                  <a:lnTo>
                    <a:pt x="2827225" y="1645491"/>
                  </a:lnTo>
                  <a:lnTo>
                    <a:pt x="2825027" y="1609782"/>
                  </a:lnTo>
                  <a:lnTo>
                    <a:pt x="2833661" y="1544153"/>
                  </a:lnTo>
                  <a:lnTo>
                    <a:pt x="2859634" y="1494098"/>
                  </a:lnTo>
                  <a:lnTo>
                    <a:pt x="2899675" y="1462351"/>
                  </a:lnTo>
                  <a:close/>
                  <a:moveTo>
                    <a:pt x="786442" y="1451731"/>
                  </a:moveTo>
                  <a:lnTo>
                    <a:pt x="808975" y="1453733"/>
                  </a:lnTo>
                  <a:lnTo>
                    <a:pt x="829218" y="1459741"/>
                  </a:lnTo>
                  <a:lnTo>
                    <a:pt x="847171" y="1469754"/>
                  </a:lnTo>
                  <a:lnTo>
                    <a:pt x="862832" y="1483773"/>
                  </a:lnTo>
                  <a:lnTo>
                    <a:pt x="862832" y="1458893"/>
                  </a:lnTo>
                  <a:lnTo>
                    <a:pt x="914216" y="1458893"/>
                  </a:lnTo>
                  <a:lnTo>
                    <a:pt x="914216" y="1483773"/>
                  </a:lnTo>
                  <a:lnTo>
                    <a:pt x="914216" y="1499140"/>
                  </a:lnTo>
                  <a:lnTo>
                    <a:pt x="914216" y="1720437"/>
                  </a:lnTo>
                  <a:lnTo>
                    <a:pt x="914216" y="1731702"/>
                  </a:lnTo>
                  <a:lnTo>
                    <a:pt x="914216" y="1748834"/>
                  </a:lnTo>
                  <a:lnTo>
                    <a:pt x="904977" y="1808456"/>
                  </a:lnTo>
                  <a:lnTo>
                    <a:pt x="877259" y="1848809"/>
                  </a:lnTo>
                  <a:lnTo>
                    <a:pt x="832374" y="1872934"/>
                  </a:lnTo>
                  <a:lnTo>
                    <a:pt x="771659" y="1883772"/>
                  </a:lnTo>
                  <a:lnTo>
                    <a:pt x="746780" y="1843525"/>
                  </a:lnTo>
                  <a:lnTo>
                    <a:pt x="802363" y="1836061"/>
                  </a:lnTo>
                  <a:lnTo>
                    <a:pt x="837610" y="1820767"/>
                  </a:lnTo>
                  <a:lnTo>
                    <a:pt x="861249" y="1784068"/>
                  </a:lnTo>
                  <a:lnTo>
                    <a:pt x="862832" y="1768316"/>
                  </a:lnTo>
                  <a:lnTo>
                    <a:pt x="862832" y="1731702"/>
                  </a:lnTo>
                  <a:lnTo>
                    <a:pt x="847929" y="1747721"/>
                  </a:lnTo>
                  <a:lnTo>
                    <a:pt x="829960" y="1759163"/>
                  </a:lnTo>
                  <a:lnTo>
                    <a:pt x="808888" y="1766028"/>
                  </a:lnTo>
                  <a:lnTo>
                    <a:pt x="784676" y="1768316"/>
                  </a:lnTo>
                  <a:lnTo>
                    <a:pt x="759157" y="1765740"/>
                  </a:lnTo>
                  <a:lnTo>
                    <a:pt x="714938" y="1745095"/>
                  </a:lnTo>
                  <a:lnTo>
                    <a:pt x="680813" y="1704103"/>
                  </a:lnTo>
                  <a:lnTo>
                    <a:pt x="680693" y="1703806"/>
                  </a:lnTo>
                  <a:lnTo>
                    <a:pt x="669812" y="1676932"/>
                  </a:lnTo>
                  <a:lnTo>
                    <a:pt x="663214" y="1645491"/>
                  </a:lnTo>
                  <a:lnTo>
                    <a:pt x="661016" y="1609782"/>
                  </a:lnTo>
                  <a:lnTo>
                    <a:pt x="669652" y="1544153"/>
                  </a:lnTo>
                  <a:lnTo>
                    <a:pt x="695623" y="1494098"/>
                  </a:lnTo>
                  <a:lnTo>
                    <a:pt x="735666" y="1462351"/>
                  </a:lnTo>
                  <a:close/>
                  <a:moveTo>
                    <a:pt x="0" y="1347264"/>
                  </a:moveTo>
                  <a:lnTo>
                    <a:pt x="246176" y="1347264"/>
                  </a:lnTo>
                  <a:lnTo>
                    <a:pt x="246176" y="1395524"/>
                  </a:lnTo>
                  <a:lnTo>
                    <a:pt x="51511" y="1395524"/>
                  </a:lnTo>
                  <a:lnTo>
                    <a:pt x="51511" y="1522524"/>
                  </a:lnTo>
                  <a:lnTo>
                    <a:pt x="179870" y="1522524"/>
                  </a:lnTo>
                  <a:lnTo>
                    <a:pt x="179870" y="1570784"/>
                  </a:lnTo>
                  <a:lnTo>
                    <a:pt x="51511" y="1570784"/>
                  </a:lnTo>
                  <a:lnTo>
                    <a:pt x="51511" y="1711754"/>
                  </a:lnTo>
                  <a:lnTo>
                    <a:pt x="259193" y="1711754"/>
                  </a:lnTo>
                  <a:lnTo>
                    <a:pt x="259193" y="1761284"/>
                  </a:lnTo>
                  <a:lnTo>
                    <a:pt x="0" y="1761284"/>
                  </a:lnTo>
                  <a:lnTo>
                    <a:pt x="0" y="1711754"/>
                  </a:lnTo>
                  <a:lnTo>
                    <a:pt x="0" y="1570784"/>
                  </a:lnTo>
                  <a:lnTo>
                    <a:pt x="0" y="1522524"/>
                  </a:lnTo>
                  <a:lnTo>
                    <a:pt x="0" y="1395524"/>
                  </a:lnTo>
                  <a:close/>
                  <a:moveTo>
                    <a:pt x="3439892" y="1339974"/>
                  </a:moveTo>
                  <a:lnTo>
                    <a:pt x="3462845" y="1341250"/>
                  </a:lnTo>
                  <a:lnTo>
                    <a:pt x="3483814" y="1345079"/>
                  </a:lnTo>
                  <a:lnTo>
                    <a:pt x="3534344" y="1371391"/>
                  </a:lnTo>
                  <a:lnTo>
                    <a:pt x="3561228" y="1413900"/>
                  </a:lnTo>
                  <a:lnTo>
                    <a:pt x="3513819" y="1429851"/>
                  </a:lnTo>
                  <a:lnTo>
                    <a:pt x="3494731" y="1406013"/>
                  </a:lnTo>
                  <a:lnTo>
                    <a:pt x="3450280" y="1388588"/>
                  </a:lnTo>
                  <a:lnTo>
                    <a:pt x="3436387" y="1387840"/>
                  </a:lnTo>
                  <a:lnTo>
                    <a:pt x="3395159" y="1396010"/>
                  </a:lnTo>
                  <a:lnTo>
                    <a:pt x="3367041" y="1430280"/>
                  </a:lnTo>
                  <a:lnTo>
                    <a:pt x="3365851" y="1442285"/>
                  </a:lnTo>
                  <a:lnTo>
                    <a:pt x="3366288" y="1448980"/>
                  </a:lnTo>
                  <a:lnTo>
                    <a:pt x="3387217" y="1482723"/>
                  </a:lnTo>
                  <a:lnTo>
                    <a:pt x="3420880" y="1501543"/>
                  </a:lnTo>
                  <a:lnTo>
                    <a:pt x="3444873" y="1511199"/>
                  </a:lnTo>
                  <a:lnTo>
                    <a:pt x="3500205" y="1534283"/>
                  </a:lnTo>
                  <a:lnTo>
                    <a:pt x="3538698" y="1558921"/>
                  </a:lnTo>
                  <a:lnTo>
                    <a:pt x="3570016" y="1597060"/>
                  </a:lnTo>
                  <a:lnTo>
                    <a:pt x="3580046" y="1634743"/>
                  </a:lnTo>
                  <a:lnTo>
                    <a:pt x="3580710" y="1648799"/>
                  </a:lnTo>
                  <a:lnTo>
                    <a:pt x="3578335" y="1675136"/>
                  </a:lnTo>
                  <a:lnTo>
                    <a:pt x="3559375" y="1718962"/>
                  </a:lnTo>
                  <a:lnTo>
                    <a:pt x="3522474" y="1750400"/>
                  </a:lnTo>
                  <a:lnTo>
                    <a:pt x="3473367" y="1766369"/>
                  </a:lnTo>
                  <a:lnTo>
                    <a:pt x="3444591" y="1768370"/>
                  </a:lnTo>
                  <a:lnTo>
                    <a:pt x="3395417" y="1761948"/>
                  </a:lnTo>
                  <a:lnTo>
                    <a:pt x="3353177" y="1742678"/>
                  </a:lnTo>
                  <a:lnTo>
                    <a:pt x="3320522" y="1713134"/>
                  </a:lnTo>
                  <a:lnTo>
                    <a:pt x="3300269" y="1676028"/>
                  </a:lnTo>
                  <a:lnTo>
                    <a:pt x="3348719" y="1658312"/>
                  </a:lnTo>
                  <a:lnTo>
                    <a:pt x="3356005" y="1671749"/>
                  </a:lnTo>
                  <a:lnTo>
                    <a:pt x="3387213" y="1703244"/>
                  </a:lnTo>
                  <a:lnTo>
                    <a:pt x="3429688" y="1718759"/>
                  </a:lnTo>
                  <a:lnTo>
                    <a:pt x="3445760" y="1719792"/>
                  </a:lnTo>
                  <a:lnTo>
                    <a:pt x="3463695" y="1718671"/>
                  </a:lnTo>
                  <a:lnTo>
                    <a:pt x="3505615" y="1701835"/>
                  </a:lnTo>
                  <a:lnTo>
                    <a:pt x="3526069" y="1665889"/>
                  </a:lnTo>
                  <a:lnTo>
                    <a:pt x="3527433" y="1649980"/>
                  </a:lnTo>
                  <a:lnTo>
                    <a:pt x="3521285" y="1620775"/>
                  </a:lnTo>
                  <a:lnTo>
                    <a:pt x="3489355" y="1588448"/>
                  </a:lnTo>
                  <a:lnTo>
                    <a:pt x="3454866" y="1570669"/>
                  </a:lnTo>
                  <a:lnTo>
                    <a:pt x="3433923" y="1562439"/>
                  </a:lnTo>
                  <a:lnTo>
                    <a:pt x="3391502" y="1545548"/>
                  </a:lnTo>
                  <a:lnTo>
                    <a:pt x="3358216" y="1526435"/>
                  </a:lnTo>
                  <a:lnTo>
                    <a:pt x="3328220" y="1496485"/>
                  </a:lnTo>
                  <a:lnTo>
                    <a:pt x="3313146" y="1452475"/>
                  </a:lnTo>
                  <a:lnTo>
                    <a:pt x="3312702" y="1442285"/>
                  </a:lnTo>
                  <a:lnTo>
                    <a:pt x="3321257" y="1402526"/>
                  </a:lnTo>
                  <a:lnTo>
                    <a:pt x="3346966" y="1369539"/>
                  </a:lnTo>
                  <a:lnTo>
                    <a:pt x="3387357" y="1347365"/>
                  </a:lnTo>
                  <a:close/>
                  <a:moveTo>
                    <a:pt x="5953177" y="1338706"/>
                  </a:moveTo>
                  <a:lnTo>
                    <a:pt x="5971008" y="1338706"/>
                  </a:lnTo>
                  <a:lnTo>
                    <a:pt x="5978639" y="1341995"/>
                  </a:lnTo>
                  <a:lnTo>
                    <a:pt x="5984977" y="1348561"/>
                  </a:lnTo>
                  <a:lnTo>
                    <a:pt x="5991314" y="1355012"/>
                  </a:lnTo>
                  <a:lnTo>
                    <a:pt x="5994489" y="1362874"/>
                  </a:lnTo>
                  <a:lnTo>
                    <a:pt x="5994489" y="1380946"/>
                  </a:lnTo>
                  <a:lnTo>
                    <a:pt x="5991314" y="1388578"/>
                  </a:lnTo>
                  <a:lnTo>
                    <a:pt x="5978639" y="1400770"/>
                  </a:lnTo>
                  <a:lnTo>
                    <a:pt x="5971008" y="1403831"/>
                  </a:lnTo>
                  <a:lnTo>
                    <a:pt x="5952821" y="1403831"/>
                  </a:lnTo>
                  <a:lnTo>
                    <a:pt x="5945476" y="1400770"/>
                  </a:lnTo>
                  <a:lnTo>
                    <a:pt x="5945313" y="1400770"/>
                  </a:lnTo>
                  <a:lnTo>
                    <a:pt x="5939105" y="1394446"/>
                  </a:lnTo>
                  <a:lnTo>
                    <a:pt x="5932997" y="1388109"/>
                  </a:lnTo>
                  <a:lnTo>
                    <a:pt x="5929949" y="1380590"/>
                  </a:lnTo>
                  <a:lnTo>
                    <a:pt x="5929949" y="1362874"/>
                  </a:lnTo>
                  <a:lnTo>
                    <a:pt x="5933111" y="1355012"/>
                  </a:lnTo>
                  <a:lnTo>
                    <a:pt x="5939461" y="1348561"/>
                  </a:lnTo>
                  <a:lnTo>
                    <a:pt x="5945671" y="1341995"/>
                  </a:lnTo>
                  <a:close/>
                  <a:moveTo>
                    <a:pt x="2376637" y="1338706"/>
                  </a:moveTo>
                  <a:lnTo>
                    <a:pt x="2394468" y="1338706"/>
                  </a:lnTo>
                  <a:lnTo>
                    <a:pt x="2402100" y="1341995"/>
                  </a:lnTo>
                  <a:lnTo>
                    <a:pt x="2408438" y="1348561"/>
                  </a:lnTo>
                  <a:lnTo>
                    <a:pt x="2414775" y="1355012"/>
                  </a:lnTo>
                  <a:lnTo>
                    <a:pt x="2417950" y="1362874"/>
                  </a:lnTo>
                  <a:lnTo>
                    <a:pt x="2417950" y="1380946"/>
                  </a:lnTo>
                  <a:lnTo>
                    <a:pt x="2414775" y="1388578"/>
                  </a:lnTo>
                  <a:lnTo>
                    <a:pt x="2402100" y="1400770"/>
                  </a:lnTo>
                  <a:lnTo>
                    <a:pt x="2394468" y="1403831"/>
                  </a:lnTo>
                  <a:lnTo>
                    <a:pt x="2376282" y="1403831"/>
                  </a:lnTo>
                  <a:lnTo>
                    <a:pt x="2368936" y="1400770"/>
                  </a:lnTo>
                  <a:lnTo>
                    <a:pt x="2368773" y="1400770"/>
                  </a:lnTo>
                  <a:lnTo>
                    <a:pt x="2362565" y="1394446"/>
                  </a:lnTo>
                  <a:lnTo>
                    <a:pt x="2356456" y="1388109"/>
                  </a:lnTo>
                  <a:lnTo>
                    <a:pt x="2353409" y="1380590"/>
                  </a:lnTo>
                  <a:lnTo>
                    <a:pt x="2353409" y="1362874"/>
                  </a:lnTo>
                  <a:lnTo>
                    <a:pt x="2356571" y="1355012"/>
                  </a:lnTo>
                  <a:lnTo>
                    <a:pt x="2362921" y="1348561"/>
                  </a:lnTo>
                  <a:lnTo>
                    <a:pt x="2369131" y="1341995"/>
                  </a:lnTo>
                  <a:close/>
                  <a:moveTo>
                    <a:pt x="1029250" y="1338706"/>
                  </a:moveTo>
                  <a:lnTo>
                    <a:pt x="1046966" y="1338706"/>
                  </a:lnTo>
                  <a:lnTo>
                    <a:pt x="1054713" y="1341995"/>
                  </a:lnTo>
                  <a:lnTo>
                    <a:pt x="1061050" y="1348561"/>
                  </a:lnTo>
                  <a:lnTo>
                    <a:pt x="1067375" y="1355012"/>
                  </a:lnTo>
                  <a:lnTo>
                    <a:pt x="1070436" y="1362874"/>
                  </a:lnTo>
                  <a:lnTo>
                    <a:pt x="1070436" y="1380946"/>
                  </a:lnTo>
                  <a:lnTo>
                    <a:pt x="1067375" y="1388578"/>
                  </a:lnTo>
                  <a:lnTo>
                    <a:pt x="1054713" y="1400770"/>
                  </a:lnTo>
                  <a:lnTo>
                    <a:pt x="1046966" y="1403831"/>
                  </a:lnTo>
                  <a:lnTo>
                    <a:pt x="1028894" y="1403831"/>
                  </a:lnTo>
                  <a:lnTo>
                    <a:pt x="1021549" y="1400770"/>
                  </a:lnTo>
                  <a:lnTo>
                    <a:pt x="1021386" y="1400770"/>
                  </a:lnTo>
                  <a:lnTo>
                    <a:pt x="1015178" y="1394446"/>
                  </a:lnTo>
                  <a:lnTo>
                    <a:pt x="1009069" y="1388109"/>
                  </a:lnTo>
                  <a:lnTo>
                    <a:pt x="1006022" y="1380590"/>
                  </a:lnTo>
                  <a:lnTo>
                    <a:pt x="1006022" y="1362874"/>
                  </a:lnTo>
                  <a:lnTo>
                    <a:pt x="1009184" y="1355012"/>
                  </a:lnTo>
                  <a:lnTo>
                    <a:pt x="1015534" y="1348561"/>
                  </a:lnTo>
                  <a:lnTo>
                    <a:pt x="1021744" y="1341995"/>
                  </a:lnTo>
                  <a:close/>
                  <a:moveTo>
                    <a:pt x="4683154" y="1334098"/>
                  </a:moveTo>
                  <a:lnTo>
                    <a:pt x="4683154" y="1761200"/>
                  </a:lnTo>
                  <a:lnTo>
                    <a:pt x="4631644" y="1761200"/>
                  </a:lnTo>
                  <a:lnTo>
                    <a:pt x="4631644" y="1358266"/>
                  </a:lnTo>
                  <a:close/>
                  <a:moveTo>
                    <a:pt x="5654197" y="1334056"/>
                  </a:moveTo>
                  <a:lnTo>
                    <a:pt x="5654197" y="1490240"/>
                  </a:lnTo>
                  <a:lnTo>
                    <a:pt x="5669511" y="1473429"/>
                  </a:lnTo>
                  <a:lnTo>
                    <a:pt x="5687639" y="1461397"/>
                  </a:lnTo>
                  <a:lnTo>
                    <a:pt x="5708582" y="1454162"/>
                  </a:lnTo>
                  <a:lnTo>
                    <a:pt x="5732340" y="1451746"/>
                  </a:lnTo>
                  <a:lnTo>
                    <a:pt x="5757327" y="1453769"/>
                  </a:lnTo>
                  <a:lnTo>
                    <a:pt x="5797716" y="1469915"/>
                  </a:lnTo>
                  <a:lnTo>
                    <a:pt x="5825102" y="1502609"/>
                  </a:lnTo>
                  <a:lnTo>
                    <a:pt x="5838911" y="1554225"/>
                  </a:lnTo>
                  <a:lnTo>
                    <a:pt x="5840645" y="1587269"/>
                  </a:lnTo>
                  <a:lnTo>
                    <a:pt x="5840645" y="1761284"/>
                  </a:lnTo>
                  <a:lnTo>
                    <a:pt x="5789134" y="1761284"/>
                  </a:lnTo>
                  <a:lnTo>
                    <a:pt x="5789134" y="1578468"/>
                  </a:lnTo>
                  <a:lnTo>
                    <a:pt x="5779281" y="1529350"/>
                  </a:lnTo>
                  <a:lnTo>
                    <a:pt x="5738342" y="1500363"/>
                  </a:lnTo>
                  <a:lnTo>
                    <a:pt x="5724021" y="1499155"/>
                  </a:lnTo>
                  <a:lnTo>
                    <a:pt x="5693453" y="1504039"/>
                  </a:lnTo>
                  <a:lnTo>
                    <a:pt x="5671635" y="1518691"/>
                  </a:lnTo>
                  <a:lnTo>
                    <a:pt x="5658554" y="1543111"/>
                  </a:lnTo>
                  <a:lnTo>
                    <a:pt x="5654197" y="1577300"/>
                  </a:lnTo>
                  <a:lnTo>
                    <a:pt x="5654197" y="1761284"/>
                  </a:lnTo>
                  <a:lnTo>
                    <a:pt x="5602686" y="1761284"/>
                  </a:lnTo>
                  <a:lnTo>
                    <a:pt x="5602686" y="1357639"/>
                  </a:lnTo>
                  <a:close/>
                  <a:moveTo>
                    <a:pt x="4016859" y="1334056"/>
                  </a:moveTo>
                  <a:lnTo>
                    <a:pt x="4016859" y="1490240"/>
                  </a:lnTo>
                  <a:lnTo>
                    <a:pt x="4032171" y="1473429"/>
                  </a:lnTo>
                  <a:lnTo>
                    <a:pt x="4050287" y="1461397"/>
                  </a:lnTo>
                  <a:lnTo>
                    <a:pt x="4071196" y="1454162"/>
                  </a:lnTo>
                  <a:lnTo>
                    <a:pt x="4094887" y="1451746"/>
                  </a:lnTo>
                  <a:lnTo>
                    <a:pt x="4119925" y="1453769"/>
                  </a:lnTo>
                  <a:lnTo>
                    <a:pt x="4160328" y="1469915"/>
                  </a:lnTo>
                  <a:lnTo>
                    <a:pt x="4187764" y="1502609"/>
                  </a:lnTo>
                  <a:lnTo>
                    <a:pt x="4201573" y="1554225"/>
                  </a:lnTo>
                  <a:lnTo>
                    <a:pt x="4203307" y="1587269"/>
                  </a:lnTo>
                  <a:lnTo>
                    <a:pt x="4203307" y="1761284"/>
                  </a:lnTo>
                  <a:lnTo>
                    <a:pt x="4151796" y="1761284"/>
                  </a:lnTo>
                  <a:lnTo>
                    <a:pt x="4151796" y="1578468"/>
                  </a:lnTo>
                  <a:lnTo>
                    <a:pt x="4141943" y="1529350"/>
                  </a:lnTo>
                  <a:lnTo>
                    <a:pt x="4100951" y="1500363"/>
                  </a:lnTo>
                  <a:lnTo>
                    <a:pt x="4086683" y="1499155"/>
                  </a:lnTo>
                  <a:lnTo>
                    <a:pt x="4056115" y="1504039"/>
                  </a:lnTo>
                  <a:lnTo>
                    <a:pt x="4034297" y="1518691"/>
                  </a:lnTo>
                  <a:lnTo>
                    <a:pt x="4021216" y="1543111"/>
                  </a:lnTo>
                  <a:lnTo>
                    <a:pt x="4016859" y="1577300"/>
                  </a:lnTo>
                  <a:lnTo>
                    <a:pt x="4016859" y="1761284"/>
                  </a:lnTo>
                  <a:lnTo>
                    <a:pt x="3965348" y="1761284"/>
                  </a:lnTo>
                  <a:lnTo>
                    <a:pt x="3965348" y="1357639"/>
                  </a:lnTo>
                  <a:close/>
                  <a:moveTo>
                    <a:pt x="4589290" y="362613"/>
                  </a:moveTo>
                  <a:lnTo>
                    <a:pt x="4547736" y="366551"/>
                  </a:lnTo>
                  <a:lnTo>
                    <a:pt x="4511450" y="378365"/>
                  </a:lnTo>
                  <a:lnTo>
                    <a:pt x="4454822" y="425617"/>
                  </a:lnTo>
                  <a:lnTo>
                    <a:pt x="4434603" y="460491"/>
                  </a:lnTo>
                  <a:lnTo>
                    <a:pt x="4420198" y="502095"/>
                  </a:lnTo>
                  <a:lnTo>
                    <a:pt x="4411576" y="550431"/>
                  </a:lnTo>
                  <a:lnTo>
                    <a:pt x="4408709" y="605500"/>
                  </a:lnTo>
                  <a:lnTo>
                    <a:pt x="4411833" y="659000"/>
                  </a:lnTo>
                  <a:lnTo>
                    <a:pt x="4421204" y="706508"/>
                  </a:lnTo>
                  <a:lnTo>
                    <a:pt x="4436821" y="748013"/>
                  </a:lnTo>
                  <a:lnTo>
                    <a:pt x="4458683" y="783503"/>
                  </a:lnTo>
                  <a:lnTo>
                    <a:pt x="4485597" y="811924"/>
                  </a:lnTo>
                  <a:lnTo>
                    <a:pt x="4550897" y="844434"/>
                  </a:lnTo>
                  <a:lnTo>
                    <a:pt x="4589290" y="848502"/>
                  </a:lnTo>
                  <a:lnTo>
                    <a:pt x="4630705" y="842166"/>
                  </a:lnTo>
                  <a:lnTo>
                    <a:pt x="4671777" y="823153"/>
                  </a:lnTo>
                  <a:lnTo>
                    <a:pt x="4708621" y="793414"/>
                  </a:lnTo>
                  <a:lnTo>
                    <a:pt x="4737359" y="754865"/>
                  </a:lnTo>
                  <a:lnTo>
                    <a:pt x="4737359" y="450967"/>
                  </a:lnTo>
                  <a:lnTo>
                    <a:pt x="4709105" y="415499"/>
                  </a:lnTo>
                  <a:lnTo>
                    <a:pt x="4671078" y="387251"/>
                  </a:lnTo>
                  <a:lnTo>
                    <a:pt x="4629208" y="368769"/>
                  </a:lnTo>
                  <a:lnTo>
                    <a:pt x="4608994" y="364151"/>
                  </a:lnTo>
                  <a:close/>
                  <a:moveTo>
                    <a:pt x="2516900" y="274236"/>
                  </a:moveTo>
                  <a:lnTo>
                    <a:pt x="2628711" y="274236"/>
                  </a:lnTo>
                  <a:lnTo>
                    <a:pt x="2729980" y="719880"/>
                  </a:lnTo>
                  <a:lnTo>
                    <a:pt x="2744306" y="790047"/>
                  </a:lnTo>
                  <a:lnTo>
                    <a:pt x="2749847" y="763369"/>
                  </a:lnTo>
                  <a:lnTo>
                    <a:pt x="2761197" y="719880"/>
                  </a:lnTo>
                  <a:lnTo>
                    <a:pt x="2885923" y="274236"/>
                  </a:lnTo>
                  <a:lnTo>
                    <a:pt x="2979434" y="274236"/>
                  </a:lnTo>
                  <a:lnTo>
                    <a:pt x="3104174" y="719880"/>
                  </a:lnTo>
                  <a:lnTo>
                    <a:pt x="3122359" y="792638"/>
                  </a:lnTo>
                  <a:lnTo>
                    <a:pt x="3136685" y="719880"/>
                  </a:lnTo>
                  <a:lnTo>
                    <a:pt x="3236762" y="274236"/>
                  </a:lnTo>
                  <a:lnTo>
                    <a:pt x="3348470" y="274236"/>
                  </a:lnTo>
                  <a:lnTo>
                    <a:pt x="3178329" y="938129"/>
                  </a:lnTo>
                  <a:lnTo>
                    <a:pt x="3076958" y="938129"/>
                  </a:lnTo>
                  <a:lnTo>
                    <a:pt x="2947688" y="517098"/>
                  </a:lnTo>
                  <a:lnTo>
                    <a:pt x="2940781" y="493450"/>
                  </a:lnTo>
                  <a:lnTo>
                    <a:pt x="2935370" y="473542"/>
                  </a:lnTo>
                  <a:lnTo>
                    <a:pt x="2931453" y="457396"/>
                  </a:lnTo>
                  <a:lnTo>
                    <a:pt x="2925102" y="483292"/>
                  </a:lnTo>
                  <a:lnTo>
                    <a:pt x="2919067" y="506427"/>
                  </a:lnTo>
                  <a:lnTo>
                    <a:pt x="2913357" y="526815"/>
                  </a:lnTo>
                  <a:lnTo>
                    <a:pt x="2788427" y="938129"/>
                  </a:lnTo>
                  <a:lnTo>
                    <a:pt x="2687157" y="938129"/>
                  </a:lnTo>
                  <a:close/>
                  <a:moveTo>
                    <a:pt x="4004605" y="274147"/>
                  </a:moveTo>
                  <a:lnTo>
                    <a:pt x="4117712" y="274147"/>
                  </a:lnTo>
                  <a:lnTo>
                    <a:pt x="4117712" y="938040"/>
                  </a:lnTo>
                  <a:lnTo>
                    <a:pt x="4004605" y="938040"/>
                  </a:lnTo>
                  <a:close/>
                  <a:moveTo>
                    <a:pt x="4569808" y="258651"/>
                  </a:moveTo>
                  <a:lnTo>
                    <a:pt x="4619221" y="263029"/>
                  </a:lnTo>
                  <a:lnTo>
                    <a:pt x="4663618" y="276175"/>
                  </a:lnTo>
                  <a:lnTo>
                    <a:pt x="4702998" y="298100"/>
                  </a:lnTo>
                  <a:lnTo>
                    <a:pt x="4737359" y="328818"/>
                  </a:lnTo>
                  <a:lnTo>
                    <a:pt x="4737359" y="274259"/>
                  </a:lnTo>
                  <a:lnTo>
                    <a:pt x="4850364" y="274259"/>
                  </a:lnTo>
                  <a:lnTo>
                    <a:pt x="4850364" y="328818"/>
                  </a:lnTo>
                  <a:lnTo>
                    <a:pt x="4850364" y="362613"/>
                  </a:lnTo>
                  <a:lnTo>
                    <a:pt x="4850364" y="848502"/>
                  </a:lnTo>
                  <a:lnTo>
                    <a:pt x="4850364" y="873140"/>
                  </a:lnTo>
                  <a:lnTo>
                    <a:pt x="4850364" y="910808"/>
                  </a:lnTo>
                  <a:lnTo>
                    <a:pt x="4847124" y="968259"/>
                  </a:lnTo>
                  <a:lnTo>
                    <a:pt x="4837395" y="1018949"/>
                  </a:lnTo>
                  <a:lnTo>
                    <a:pt x="4821165" y="1062880"/>
                  </a:lnTo>
                  <a:lnTo>
                    <a:pt x="4798424" y="1100053"/>
                  </a:lnTo>
                  <a:lnTo>
                    <a:pt x="4769160" y="1130467"/>
                  </a:lnTo>
                  <a:lnTo>
                    <a:pt x="4733919" y="1155110"/>
                  </a:lnTo>
                  <a:lnTo>
                    <a:pt x="4693106" y="1175098"/>
                  </a:lnTo>
                  <a:lnTo>
                    <a:pt x="4646729" y="1190427"/>
                  </a:lnTo>
                  <a:lnTo>
                    <a:pt x="4594795" y="1201092"/>
                  </a:lnTo>
                  <a:lnTo>
                    <a:pt x="4537309" y="1207087"/>
                  </a:lnTo>
                  <a:lnTo>
                    <a:pt x="4482750" y="1118733"/>
                  </a:lnTo>
                  <a:lnTo>
                    <a:pt x="4549276" y="1112685"/>
                  </a:lnTo>
                  <a:lnTo>
                    <a:pt x="4604690" y="1102316"/>
                  </a:lnTo>
                  <a:lnTo>
                    <a:pt x="4648972" y="1087659"/>
                  </a:lnTo>
                  <a:lnTo>
                    <a:pt x="4706279" y="1045714"/>
                  </a:lnTo>
                  <a:lnTo>
                    <a:pt x="4733906" y="988207"/>
                  </a:lnTo>
                  <a:lnTo>
                    <a:pt x="4737359" y="953760"/>
                  </a:lnTo>
                  <a:lnTo>
                    <a:pt x="4737359" y="873140"/>
                  </a:lnTo>
                  <a:lnTo>
                    <a:pt x="4704740" y="908411"/>
                  </a:lnTo>
                  <a:lnTo>
                    <a:pt x="4665284" y="933605"/>
                  </a:lnTo>
                  <a:lnTo>
                    <a:pt x="4618984" y="948721"/>
                  </a:lnTo>
                  <a:lnTo>
                    <a:pt x="4565833" y="953760"/>
                  </a:lnTo>
                  <a:lnTo>
                    <a:pt x="4520657" y="950114"/>
                  </a:lnTo>
                  <a:lnTo>
                    <a:pt x="4478643" y="939187"/>
                  </a:lnTo>
                  <a:lnTo>
                    <a:pt x="4439796" y="920987"/>
                  </a:lnTo>
                  <a:lnTo>
                    <a:pt x="4404122" y="895526"/>
                  </a:lnTo>
                  <a:lnTo>
                    <a:pt x="4371625" y="862815"/>
                  </a:lnTo>
                  <a:lnTo>
                    <a:pt x="4348015" y="830394"/>
                  </a:lnTo>
                  <a:lnTo>
                    <a:pt x="4328688" y="793787"/>
                  </a:lnTo>
                  <a:lnTo>
                    <a:pt x="4313648" y="752993"/>
                  </a:lnTo>
                  <a:lnTo>
                    <a:pt x="4302899" y="708014"/>
                  </a:lnTo>
                  <a:lnTo>
                    <a:pt x="4296446" y="658850"/>
                  </a:lnTo>
                  <a:lnTo>
                    <a:pt x="4294295" y="605500"/>
                  </a:lnTo>
                  <a:lnTo>
                    <a:pt x="4297338" y="543799"/>
                  </a:lnTo>
                  <a:lnTo>
                    <a:pt x="4306466" y="487539"/>
                  </a:lnTo>
                  <a:lnTo>
                    <a:pt x="4321677" y="436725"/>
                  </a:lnTo>
                  <a:lnTo>
                    <a:pt x="4342970" y="391364"/>
                  </a:lnTo>
                  <a:lnTo>
                    <a:pt x="4370342" y="351462"/>
                  </a:lnTo>
                  <a:lnTo>
                    <a:pt x="4402642" y="318065"/>
                  </a:lnTo>
                  <a:lnTo>
                    <a:pt x="4438727" y="292079"/>
                  </a:lnTo>
                  <a:lnTo>
                    <a:pt x="4478609" y="273511"/>
                  </a:lnTo>
                  <a:lnTo>
                    <a:pt x="4522299" y="262367"/>
                  </a:lnTo>
                  <a:close/>
                  <a:moveTo>
                    <a:pt x="3774623" y="258627"/>
                  </a:moveTo>
                  <a:lnTo>
                    <a:pt x="3804406" y="260739"/>
                  </a:lnTo>
                  <a:lnTo>
                    <a:pt x="3831452" y="267075"/>
                  </a:lnTo>
                  <a:lnTo>
                    <a:pt x="3855751" y="277636"/>
                  </a:lnTo>
                  <a:lnTo>
                    <a:pt x="3877290" y="292421"/>
                  </a:lnTo>
                  <a:lnTo>
                    <a:pt x="3860399" y="398962"/>
                  </a:lnTo>
                  <a:lnTo>
                    <a:pt x="3838881" y="386420"/>
                  </a:lnTo>
                  <a:lnTo>
                    <a:pt x="3815890" y="377476"/>
                  </a:lnTo>
                  <a:lnTo>
                    <a:pt x="3791449" y="372119"/>
                  </a:lnTo>
                  <a:lnTo>
                    <a:pt x="3765581" y="370336"/>
                  </a:lnTo>
                  <a:lnTo>
                    <a:pt x="3710457" y="381704"/>
                  </a:lnTo>
                  <a:lnTo>
                    <a:pt x="3662202" y="415865"/>
                  </a:lnTo>
                  <a:lnTo>
                    <a:pt x="3628572" y="475599"/>
                  </a:lnTo>
                  <a:lnTo>
                    <a:pt x="3620179" y="516198"/>
                  </a:lnTo>
                  <a:lnTo>
                    <a:pt x="3617383" y="563936"/>
                  </a:lnTo>
                  <a:lnTo>
                    <a:pt x="3617383" y="938128"/>
                  </a:lnTo>
                  <a:lnTo>
                    <a:pt x="3504392" y="938128"/>
                  </a:lnTo>
                  <a:lnTo>
                    <a:pt x="3504392" y="274235"/>
                  </a:lnTo>
                  <a:lnTo>
                    <a:pt x="3617383" y="274235"/>
                  </a:lnTo>
                  <a:lnTo>
                    <a:pt x="3617383" y="361179"/>
                  </a:lnTo>
                  <a:lnTo>
                    <a:pt x="3644776" y="316298"/>
                  </a:lnTo>
                  <a:lnTo>
                    <a:pt x="3680120" y="284252"/>
                  </a:lnTo>
                  <a:lnTo>
                    <a:pt x="3723406" y="265031"/>
                  </a:lnTo>
                  <a:close/>
                  <a:moveTo>
                    <a:pt x="1676272" y="258627"/>
                  </a:moveTo>
                  <a:lnTo>
                    <a:pt x="1706103" y="260739"/>
                  </a:lnTo>
                  <a:lnTo>
                    <a:pt x="1733144" y="267075"/>
                  </a:lnTo>
                  <a:lnTo>
                    <a:pt x="1757416" y="277636"/>
                  </a:lnTo>
                  <a:lnTo>
                    <a:pt x="1778939" y="292421"/>
                  </a:lnTo>
                  <a:lnTo>
                    <a:pt x="1762048" y="398962"/>
                  </a:lnTo>
                  <a:lnTo>
                    <a:pt x="1740530" y="386420"/>
                  </a:lnTo>
                  <a:lnTo>
                    <a:pt x="1717539" y="377476"/>
                  </a:lnTo>
                  <a:lnTo>
                    <a:pt x="1693098" y="372119"/>
                  </a:lnTo>
                  <a:lnTo>
                    <a:pt x="1667230" y="370336"/>
                  </a:lnTo>
                  <a:lnTo>
                    <a:pt x="1612107" y="381704"/>
                  </a:lnTo>
                  <a:lnTo>
                    <a:pt x="1563852" y="415865"/>
                  </a:lnTo>
                  <a:lnTo>
                    <a:pt x="1530322" y="475599"/>
                  </a:lnTo>
                  <a:lnTo>
                    <a:pt x="1521941" y="516198"/>
                  </a:lnTo>
                  <a:lnTo>
                    <a:pt x="1519148" y="563936"/>
                  </a:lnTo>
                  <a:lnTo>
                    <a:pt x="1519148" y="938128"/>
                  </a:lnTo>
                  <a:lnTo>
                    <a:pt x="1406042" y="938128"/>
                  </a:lnTo>
                  <a:lnTo>
                    <a:pt x="1406042" y="274235"/>
                  </a:lnTo>
                  <a:lnTo>
                    <a:pt x="1519148" y="274235"/>
                  </a:lnTo>
                  <a:lnTo>
                    <a:pt x="1519148" y="361179"/>
                  </a:lnTo>
                  <a:lnTo>
                    <a:pt x="1546474" y="316298"/>
                  </a:lnTo>
                  <a:lnTo>
                    <a:pt x="1581784" y="284252"/>
                  </a:lnTo>
                  <a:lnTo>
                    <a:pt x="1625057" y="265031"/>
                  </a:lnTo>
                  <a:close/>
                  <a:moveTo>
                    <a:pt x="857727" y="187164"/>
                  </a:moveTo>
                  <a:lnTo>
                    <a:pt x="850595" y="211938"/>
                  </a:lnTo>
                  <a:lnTo>
                    <a:pt x="843466" y="235568"/>
                  </a:lnTo>
                  <a:lnTo>
                    <a:pt x="836340" y="258054"/>
                  </a:lnTo>
                  <a:lnTo>
                    <a:pt x="829215" y="279392"/>
                  </a:lnTo>
                  <a:lnTo>
                    <a:pt x="710940" y="615917"/>
                  </a:lnTo>
                  <a:lnTo>
                    <a:pt x="1003231" y="615917"/>
                  </a:lnTo>
                  <a:lnTo>
                    <a:pt x="876259" y="249739"/>
                  </a:lnTo>
                  <a:lnTo>
                    <a:pt x="861953" y="203623"/>
                  </a:lnTo>
                  <a:close/>
                  <a:moveTo>
                    <a:pt x="804463" y="28643"/>
                  </a:moveTo>
                  <a:lnTo>
                    <a:pt x="909822" y="28643"/>
                  </a:lnTo>
                  <a:lnTo>
                    <a:pt x="965961" y="187164"/>
                  </a:lnTo>
                  <a:lnTo>
                    <a:pt x="1117799" y="615917"/>
                  </a:lnTo>
                  <a:lnTo>
                    <a:pt x="1153244" y="716006"/>
                  </a:lnTo>
                  <a:lnTo>
                    <a:pt x="1231907" y="938129"/>
                  </a:lnTo>
                  <a:lnTo>
                    <a:pt x="1116337" y="938129"/>
                  </a:lnTo>
                  <a:lnTo>
                    <a:pt x="1038308" y="716006"/>
                  </a:lnTo>
                  <a:lnTo>
                    <a:pt x="677133" y="716006"/>
                  </a:lnTo>
                  <a:lnTo>
                    <a:pt x="600526" y="938129"/>
                  </a:lnTo>
                  <a:lnTo>
                    <a:pt x="482239" y="938129"/>
                  </a:lnTo>
                  <a:close/>
                  <a:moveTo>
                    <a:pt x="4060460" y="10495"/>
                  </a:moveTo>
                  <a:lnTo>
                    <a:pt x="4074832" y="11817"/>
                  </a:lnTo>
                  <a:lnTo>
                    <a:pt x="4111146" y="31843"/>
                  </a:lnTo>
                  <a:lnTo>
                    <a:pt x="4130615" y="68807"/>
                  </a:lnTo>
                  <a:lnTo>
                    <a:pt x="4131911" y="83240"/>
                  </a:lnTo>
                  <a:lnTo>
                    <a:pt x="4126725" y="110701"/>
                  </a:lnTo>
                  <a:lnTo>
                    <a:pt x="4100139" y="142022"/>
                  </a:lnTo>
                  <a:lnTo>
                    <a:pt x="4060460" y="153408"/>
                  </a:lnTo>
                  <a:lnTo>
                    <a:pt x="4046413" y="152135"/>
                  </a:lnTo>
                  <a:lnTo>
                    <a:pt x="4046204" y="152135"/>
                  </a:lnTo>
                  <a:lnTo>
                    <a:pt x="4010472" y="132516"/>
                  </a:lnTo>
                  <a:lnTo>
                    <a:pt x="3991536" y="97013"/>
                  </a:lnTo>
                  <a:lnTo>
                    <a:pt x="3990280" y="83240"/>
                  </a:lnTo>
                  <a:lnTo>
                    <a:pt x="3995477" y="55432"/>
                  </a:lnTo>
                  <a:lnTo>
                    <a:pt x="4021942" y="22469"/>
                  </a:lnTo>
                  <a:close/>
                  <a:moveTo>
                    <a:pt x="5177890" y="17"/>
                  </a:moveTo>
                  <a:lnTo>
                    <a:pt x="5177890" y="343108"/>
                  </a:lnTo>
                  <a:lnTo>
                    <a:pt x="5211449" y="306146"/>
                  </a:lnTo>
                  <a:lnTo>
                    <a:pt x="5251207" y="279746"/>
                  </a:lnTo>
                  <a:lnTo>
                    <a:pt x="5297165" y="263907"/>
                  </a:lnTo>
                  <a:lnTo>
                    <a:pt x="5349327" y="258628"/>
                  </a:lnTo>
                  <a:lnTo>
                    <a:pt x="5404291" y="263050"/>
                  </a:lnTo>
                  <a:lnTo>
                    <a:pt x="5452163" y="276316"/>
                  </a:lnTo>
                  <a:lnTo>
                    <a:pt x="5492971" y="298425"/>
                  </a:lnTo>
                  <a:lnTo>
                    <a:pt x="5526747" y="329379"/>
                  </a:lnTo>
                  <a:lnTo>
                    <a:pt x="5548474" y="361150"/>
                  </a:lnTo>
                  <a:lnTo>
                    <a:pt x="5565363" y="399710"/>
                  </a:lnTo>
                  <a:lnTo>
                    <a:pt x="5577420" y="445066"/>
                  </a:lnTo>
                  <a:lnTo>
                    <a:pt x="5584650" y="497224"/>
                  </a:lnTo>
                  <a:lnTo>
                    <a:pt x="5587059" y="556189"/>
                  </a:lnTo>
                  <a:lnTo>
                    <a:pt x="5587059" y="938128"/>
                  </a:lnTo>
                  <a:lnTo>
                    <a:pt x="5474067" y="938128"/>
                  </a:lnTo>
                  <a:lnTo>
                    <a:pt x="5474067" y="536605"/>
                  </a:lnTo>
                  <a:lnTo>
                    <a:pt x="5471669" y="494777"/>
                  </a:lnTo>
                  <a:lnTo>
                    <a:pt x="5452524" y="428899"/>
                  </a:lnTo>
                  <a:lnTo>
                    <a:pt x="5414814" y="386352"/>
                  </a:lnTo>
                  <a:lnTo>
                    <a:pt x="5362494" y="365230"/>
                  </a:lnTo>
                  <a:lnTo>
                    <a:pt x="5331141" y="362590"/>
                  </a:lnTo>
                  <a:lnTo>
                    <a:pt x="5284304" y="367351"/>
                  </a:lnTo>
                  <a:lnTo>
                    <a:pt x="5245988" y="381636"/>
                  </a:lnTo>
                  <a:lnTo>
                    <a:pt x="5216191" y="405444"/>
                  </a:lnTo>
                  <a:lnTo>
                    <a:pt x="5194911" y="438777"/>
                  </a:lnTo>
                  <a:lnTo>
                    <a:pt x="5182145" y="481633"/>
                  </a:lnTo>
                  <a:lnTo>
                    <a:pt x="5177890" y="534014"/>
                  </a:lnTo>
                  <a:lnTo>
                    <a:pt x="5177890" y="938128"/>
                  </a:lnTo>
                  <a:lnTo>
                    <a:pt x="5064784" y="938128"/>
                  </a:lnTo>
                  <a:lnTo>
                    <a:pt x="5064784" y="51998"/>
                  </a:lnTo>
                  <a:close/>
                  <a:moveTo>
                    <a:pt x="2018011" y="17"/>
                  </a:moveTo>
                  <a:lnTo>
                    <a:pt x="2018011" y="502925"/>
                  </a:lnTo>
                  <a:lnTo>
                    <a:pt x="2233670" y="274236"/>
                  </a:lnTo>
                  <a:lnTo>
                    <a:pt x="2368849" y="274236"/>
                  </a:lnTo>
                  <a:lnTo>
                    <a:pt x="2194719" y="454817"/>
                  </a:lnTo>
                  <a:lnTo>
                    <a:pt x="2444173" y="938128"/>
                  </a:lnTo>
                  <a:lnTo>
                    <a:pt x="2320728" y="938128"/>
                  </a:lnTo>
                  <a:lnTo>
                    <a:pt x="2115395" y="536605"/>
                  </a:lnTo>
                  <a:lnTo>
                    <a:pt x="2018011" y="637977"/>
                  </a:lnTo>
                  <a:lnTo>
                    <a:pt x="2018011" y="938128"/>
                  </a:lnTo>
                  <a:lnTo>
                    <a:pt x="1905007" y="938128"/>
                  </a:lnTo>
                  <a:lnTo>
                    <a:pt x="1905007" y="53293"/>
                  </a:lnTo>
                  <a:close/>
                  <a:moveTo>
                    <a:pt x="5948309" y="0"/>
                  </a:moveTo>
                  <a:lnTo>
                    <a:pt x="5948309" y="274218"/>
                  </a:lnTo>
                  <a:lnTo>
                    <a:pt x="6112000" y="274218"/>
                  </a:lnTo>
                  <a:lnTo>
                    <a:pt x="6112000" y="372897"/>
                  </a:lnTo>
                  <a:lnTo>
                    <a:pt x="5948309" y="372897"/>
                  </a:lnTo>
                  <a:lnTo>
                    <a:pt x="5948309" y="757528"/>
                  </a:lnTo>
                  <a:lnTo>
                    <a:pt x="5949194" y="778319"/>
                  </a:lnTo>
                  <a:lnTo>
                    <a:pt x="5962635" y="825118"/>
                  </a:lnTo>
                  <a:lnTo>
                    <a:pt x="5998668" y="847008"/>
                  </a:lnTo>
                  <a:lnTo>
                    <a:pt x="6017194" y="848460"/>
                  </a:lnTo>
                  <a:lnTo>
                    <a:pt x="6039874" y="846262"/>
                  </a:lnTo>
                  <a:lnTo>
                    <a:pt x="6063895" y="839675"/>
                  </a:lnTo>
                  <a:lnTo>
                    <a:pt x="6089235" y="828711"/>
                  </a:lnTo>
                  <a:lnTo>
                    <a:pt x="6115873" y="813383"/>
                  </a:lnTo>
                  <a:lnTo>
                    <a:pt x="6102843" y="923797"/>
                  </a:lnTo>
                  <a:lnTo>
                    <a:pt x="6073500" y="936889"/>
                  </a:lnTo>
                  <a:lnTo>
                    <a:pt x="6042496" y="946239"/>
                  </a:lnTo>
                  <a:lnTo>
                    <a:pt x="6009839" y="951848"/>
                  </a:lnTo>
                  <a:lnTo>
                    <a:pt x="5975538" y="953718"/>
                  </a:lnTo>
                  <a:lnTo>
                    <a:pt x="5925031" y="947380"/>
                  </a:lnTo>
                  <a:lnTo>
                    <a:pt x="5885738" y="928364"/>
                  </a:lnTo>
                  <a:lnTo>
                    <a:pt x="5857667" y="896665"/>
                  </a:lnTo>
                  <a:lnTo>
                    <a:pt x="5840820" y="852277"/>
                  </a:lnTo>
                  <a:lnTo>
                    <a:pt x="5835203" y="795196"/>
                  </a:lnTo>
                  <a:lnTo>
                    <a:pt x="5835203" y="372897"/>
                  </a:lnTo>
                  <a:lnTo>
                    <a:pt x="5727368" y="372897"/>
                  </a:lnTo>
                  <a:lnTo>
                    <a:pt x="5727368" y="274218"/>
                  </a:lnTo>
                  <a:lnTo>
                    <a:pt x="5835203" y="274218"/>
                  </a:lnTo>
                  <a:lnTo>
                    <a:pt x="5835203" y="54559"/>
                  </a:lnTo>
                  <a:close/>
                </a:path>
              </a:pathLst>
            </a:custGeom>
            <a:solidFill>
              <a:srgbClr val="1E0A93"/>
            </a:solidFill>
          </p:spPr>
          <p:txBody>
            <a:bodyPr wrap="square" lIns="0" tIns="0" rIns="0" bIns="0" rtlCol="0">
              <a:noAutofit/>
            </a:bodyPr>
            <a:lstStyle/>
            <a:p>
              <a:endParaRPr sz="2362"/>
            </a:p>
          </p:txBody>
        </p:sp>
        <p:sp>
          <p:nvSpPr>
            <p:cNvPr id="11" name="object 33">
              <a:extLst>
                <a:ext uri="{FF2B5EF4-FFF2-40B4-BE49-F238E27FC236}">
                  <a16:creationId xmlns:a16="http://schemas.microsoft.com/office/drawing/2014/main" id="{0C9AD88A-3C32-036F-DB7F-C7FE06088603}"/>
                </a:ext>
              </a:extLst>
            </p:cNvPr>
            <p:cNvSpPr/>
            <p:nvPr/>
          </p:nvSpPr>
          <p:spPr>
            <a:xfrm>
              <a:off x="1810477" y="364380"/>
              <a:ext cx="1743075" cy="3439795"/>
            </a:xfrm>
            <a:custGeom>
              <a:avLst/>
              <a:gdLst/>
              <a:ahLst/>
              <a:cxnLst/>
              <a:rect l="l" t="t" r="r" b="b"/>
              <a:pathLst>
                <a:path w="1743075" h="3439795">
                  <a:moveTo>
                    <a:pt x="1700731" y="0"/>
                  </a:moveTo>
                  <a:lnTo>
                    <a:pt x="1666518" y="2653"/>
                  </a:lnTo>
                  <a:lnTo>
                    <a:pt x="1639574" y="28543"/>
                  </a:lnTo>
                  <a:lnTo>
                    <a:pt x="11523" y="3281838"/>
                  </a:lnTo>
                  <a:lnTo>
                    <a:pt x="0" y="3325969"/>
                  </a:lnTo>
                  <a:lnTo>
                    <a:pt x="6872" y="3368490"/>
                  </a:lnTo>
                  <a:lnTo>
                    <a:pt x="29245" y="3404692"/>
                  </a:lnTo>
                  <a:lnTo>
                    <a:pt x="64226" y="3429867"/>
                  </a:lnTo>
                  <a:lnTo>
                    <a:pt x="108920" y="3439306"/>
                  </a:lnTo>
                  <a:lnTo>
                    <a:pt x="1633834" y="3439306"/>
                  </a:lnTo>
                  <a:lnTo>
                    <a:pt x="1676173" y="3430759"/>
                  </a:lnTo>
                  <a:lnTo>
                    <a:pt x="1710748" y="3407449"/>
                  </a:lnTo>
                  <a:lnTo>
                    <a:pt x="1734061" y="3372874"/>
                  </a:lnTo>
                  <a:lnTo>
                    <a:pt x="1742609" y="3330530"/>
                  </a:lnTo>
                  <a:lnTo>
                    <a:pt x="1742609" y="52952"/>
                  </a:lnTo>
                  <a:lnTo>
                    <a:pt x="1730125" y="17720"/>
                  </a:lnTo>
                  <a:lnTo>
                    <a:pt x="1700731" y="0"/>
                  </a:lnTo>
                  <a:close/>
                </a:path>
              </a:pathLst>
            </a:custGeom>
            <a:solidFill>
              <a:srgbClr val="1E0A93"/>
            </a:solidFill>
          </p:spPr>
          <p:txBody>
            <a:bodyPr wrap="square" lIns="0" tIns="0" rIns="0" bIns="0" rtlCol="0"/>
            <a:lstStyle/>
            <a:p>
              <a:endParaRPr sz="2362"/>
            </a:p>
          </p:txBody>
        </p:sp>
        <p:sp>
          <p:nvSpPr>
            <p:cNvPr id="12" name="object 34">
              <a:extLst>
                <a:ext uri="{FF2B5EF4-FFF2-40B4-BE49-F238E27FC236}">
                  <a16:creationId xmlns:a16="http://schemas.microsoft.com/office/drawing/2014/main" id="{E9510BCD-4D05-3CC6-8416-3EF17E5D22E6}"/>
                </a:ext>
              </a:extLst>
            </p:cNvPr>
            <p:cNvSpPr/>
            <p:nvPr/>
          </p:nvSpPr>
          <p:spPr>
            <a:xfrm>
              <a:off x="3705499" y="364373"/>
              <a:ext cx="1743075" cy="3439795"/>
            </a:xfrm>
            <a:custGeom>
              <a:avLst/>
              <a:gdLst/>
              <a:ahLst/>
              <a:cxnLst/>
              <a:rect l="l" t="t" r="r" b="b"/>
              <a:pathLst>
                <a:path w="1743075" h="3439795">
                  <a:moveTo>
                    <a:pt x="41919" y="0"/>
                  </a:moveTo>
                  <a:lnTo>
                    <a:pt x="12500" y="17717"/>
                  </a:lnTo>
                  <a:lnTo>
                    <a:pt x="0" y="52947"/>
                  </a:lnTo>
                  <a:lnTo>
                    <a:pt x="0" y="3330538"/>
                  </a:lnTo>
                  <a:lnTo>
                    <a:pt x="8548" y="3372875"/>
                  </a:lnTo>
                  <a:lnTo>
                    <a:pt x="31861" y="3407446"/>
                  </a:lnTo>
                  <a:lnTo>
                    <a:pt x="66436" y="3430754"/>
                  </a:lnTo>
                  <a:lnTo>
                    <a:pt x="108775" y="3439301"/>
                  </a:lnTo>
                  <a:lnTo>
                    <a:pt x="1633804" y="3439301"/>
                  </a:lnTo>
                  <a:lnTo>
                    <a:pt x="1678446" y="3429864"/>
                  </a:lnTo>
                  <a:lnTo>
                    <a:pt x="1713412" y="3404691"/>
                  </a:lnTo>
                  <a:lnTo>
                    <a:pt x="1735785" y="3368491"/>
                  </a:lnTo>
                  <a:lnTo>
                    <a:pt x="1742648" y="3325969"/>
                  </a:lnTo>
                  <a:lnTo>
                    <a:pt x="1731086" y="3281833"/>
                  </a:lnTo>
                  <a:lnTo>
                    <a:pt x="103022" y="28538"/>
                  </a:lnTo>
                  <a:lnTo>
                    <a:pt x="76134" y="2654"/>
                  </a:lnTo>
                  <a:lnTo>
                    <a:pt x="41919" y="0"/>
                  </a:lnTo>
                  <a:close/>
                </a:path>
              </a:pathLst>
            </a:custGeom>
            <a:solidFill>
              <a:srgbClr val="614DFF"/>
            </a:solidFill>
          </p:spPr>
          <p:txBody>
            <a:bodyPr wrap="square" lIns="0" tIns="0" rIns="0" bIns="0" rtlCol="0"/>
            <a:lstStyle/>
            <a:p>
              <a:endParaRPr sz="2362"/>
            </a:p>
          </p:txBody>
        </p:sp>
        <p:sp>
          <p:nvSpPr>
            <p:cNvPr id="13" name="object 35">
              <a:extLst>
                <a:ext uri="{FF2B5EF4-FFF2-40B4-BE49-F238E27FC236}">
                  <a16:creationId xmlns:a16="http://schemas.microsoft.com/office/drawing/2014/main" id="{019D321A-2B67-ADC6-9DA4-55C0D7D99F87}"/>
                </a:ext>
              </a:extLst>
            </p:cNvPr>
            <p:cNvSpPr/>
            <p:nvPr/>
          </p:nvSpPr>
          <p:spPr>
            <a:xfrm>
              <a:off x="3766151" y="3955939"/>
              <a:ext cx="2927985" cy="2336800"/>
            </a:xfrm>
            <a:custGeom>
              <a:avLst/>
              <a:gdLst/>
              <a:ahLst/>
              <a:cxnLst/>
              <a:rect l="l" t="t" r="r" b="b"/>
              <a:pathLst>
                <a:path w="2927984" h="2336800">
                  <a:moveTo>
                    <a:pt x="1758239" y="0"/>
                  </a:moveTo>
                  <a:lnTo>
                    <a:pt x="108572" y="0"/>
                  </a:lnTo>
                  <a:lnTo>
                    <a:pt x="67463" y="7980"/>
                  </a:lnTo>
                  <a:lnTo>
                    <a:pt x="33967" y="29597"/>
                  </a:lnTo>
                  <a:lnTo>
                    <a:pt x="10630" y="61362"/>
                  </a:lnTo>
                  <a:lnTo>
                    <a:pt x="0" y="99789"/>
                  </a:lnTo>
                  <a:lnTo>
                    <a:pt x="4623" y="141389"/>
                  </a:lnTo>
                  <a:lnTo>
                    <a:pt x="19388" y="187508"/>
                  </a:lnTo>
                  <a:lnTo>
                    <a:pt x="34843" y="233315"/>
                  </a:lnTo>
                  <a:lnTo>
                    <a:pt x="50982" y="278802"/>
                  </a:lnTo>
                  <a:lnTo>
                    <a:pt x="67798" y="323964"/>
                  </a:lnTo>
                  <a:lnTo>
                    <a:pt x="85285" y="368795"/>
                  </a:lnTo>
                  <a:lnTo>
                    <a:pt x="103437" y="413288"/>
                  </a:lnTo>
                  <a:lnTo>
                    <a:pt x="122248" y="457438"/>
                  </a:lnTo>
                  <a:lnTo>
                    <a:pt x="141712" y="501237"/>
                  </a:lnTo>
                  <a:lnTo>
                    <a:pt x="161823" y="544681"/>
                  </a:lnTo>
                  <a:lnTo>
                    <a:pt x="182574" y="587763"/>
                  </a:lnTo>
                  <a:lnTo>
                    <a:pt x="203960" y="630477"/>
                  </a:lnTo>
                  <a:lnTo>
                    <a:pt x="225975" y="672816"/>
                  </a:lnTo>
                  <a:lnTo>
                    <a:pt x="248611" y="714775"/>
                  </a:lnTo>
                  <a:lnTo>
                    <a:pt x="271864" y="756348"/>
                  </a:lnTo>
                  <a:lnTo>
                    <a:pt x="295726" y="797528"/>
                  </a:lnTo>
                  <a:lnTo>
                    <a:pt x="320193" y="838309"/>
                  </a:lnTo>
                  <a:lnTo>
                    <a:pt x="345257" y="878686"/>
                  </a:lnTo>
                  <a:lnTo>
                    <a:pt x="370913" y="918651"/>
                  </a:lnTo>
                  <a:lnTo>
                    <a:pt x="397155" y="958200"/>
                  </a:lnTo>
                  <a:lnTo>
                    <a:pt x="423976" y="997325"/>
                  </a:lnTo>
                  <a:lnTo>
                    <a:pt x="451370" y="1036021"/>
                  </a:lnTo>
                  <a:lnTo>
                    <a:pt x="479331" y="1074282"/>
                  </a:lnTo>
                  <a:lnTo>
                    <a:pt x="507854" y="1112101"/>
                  </a:lnTo>
                  <a:lnTo>
                    <a:pt x="536931" y="1149473"/>
                  </a:lnTo>
                  <a:lnTo>
                    <a:pt x="566557" y="1186390"/>
                  </a:lnTo>
                  <a:lnTo>
                    <a:pt x="596726" y="1222848"/>
                  </a:lnTo>
                  <a:lnTo>
                    <a:pt x="627431" y="1258840"/>
                  </a:lnTo>
                  <a:lnTo>
                    <a:pt x="658667" y="1294360"/>
                  </a:lnTo>
                  <a:lnTo>
                    <a:pt x="690427" y="1329401"/>
                  </a:lnTo>
                  <a:lnTo>
                    <a:pt x="722706" y="1363959"/>
                  </a:lnTo>
                  <a:lnTo>
                    <a:pt x="755496" y="1398025"/>
                  </a:lnTo>
                  <a:lnTo>
                    <a:pt x="788793" y="1431595"/>
                  </a:lnTo>
                  <a:lnTo>
                    <a:pt x="822589" y="1464663"/>
                  </a:lnTo>
                  <a:lnTo>
                    <a:pt x="856879" y="1497221"/>
                  </a:lnTo>
                  <a:lnTo>
                    <a:pt x="891656" y="1529265"/>
                  </a:lnTo>
                  <a:lnTo>
                    <a:pt x="926915" y="1560788"/>
                  </a:lnTo>
                  <a:lnTo>
                    <a:pt x="962650" y="1591783"/>
                  </a:lnTo>
                  <a:lnTo>
                    <a:pt x="998853" y="1622245"/>
                  </a:lnTo>
                  <a:lnTo>
                    <a:pt x="1035520" y="1652168"/>
                  </a:lnTo>
                  <a:lnTo>
                    <a:pt x="1072644" y="1681545"/>
                  </a:lnTo>
                  <a:lnTo>
                    <a:pt x="1110218" y="1710371"/>
                  </a:lnTo>
                  <a:lnTo>
                    <a:pt x="1148238" y="1738639"/>
                  </a:lnTo>
                  <a:lnTo>
                    <a:pt x="1186696" y="1766343"/>
                  </a:lnTo>
                  <a:lnTo>
                    <a:pt x="1225586" y="1793477"/>
                  </a:lnTo>
                  <a:lnTo>
                    <a:pt x="1264903" y="1820035"/>
                  </a:lnTo>
                  <a:lnTo>
                    <a:pt x="1304640" y="1846010"/>
                  </a:lnTo>
                  <a:lnTo>
                    <a:pt x="1344792" y="1871398"/>
                  </a:lnTo>
                  <a:lnTo>
                    <a:pt x="1385351" y="1896191"/>
                  </a:lnTo>
                  <a:lnTo>
                    <a:pt x="1426312" y="1920383"/>
                  </a:lnTo>
                  <a:lnTo>
                    <a:pt x="1467669" y="1943969"/>
                  </a:lnTo>
                  <a:lnTo>
                    <a:pt x="1509416" y="1966941"/>
                  </a:lnTo>
                  <a:lnTo>
                    <a:pt x="1551546" y="1989295"/>
                  </a:lnTo>
                  <a:lnTo>
                    <a:pt x="1594054" y="2011024"/>
                  </a:lnTo>
                  <a:lnTo>
                    <a:pt x="1636933" y="2032122"/>
                  </a:lnTo>
                  <a:lnTo>
                    <a:pt x="1680177" y="2052582"/>
                  </a:lnTo>
                  <a:lnTo>
                    <a:pt x="1723780" y="2072399"/>
                  </a:lnTo>
                  <a:lnTo>
                    <a:pt x="1767736" y="2091567"/>
                  </a:lnTo>
                  <a:lnTo>
                    <a:pt x="1812039" y="2110079"/>
                  </a:lnTo>
                  <a:lnTo>
                    <a:pt x="1856683" y="2127929"/>
                  </a:lnTo>
                  <a:lnTo>
                    <a:pt x="1901661" y="2145111"/>
                  </a:lnTo>
                  <a:lnTo>
                    <a:pt x="1946968" y="2161620"/>
                  </a:lnTo>
                  <a:lnTo>
                    <a:pt x="1992597" y="2177448"/>
                  </a:lnTo>
                  <a:lnTo>
                    <a:pt x="2038542" y="2192590"/>
                  </a:lnTo>
                  <a:lnTo>
                    <a:pt x="2084798" y="2207040"/>
                  </a:lnTo>
                  <a:lnTo>
                    <a:pt x="2131357" y="2220791"/>
                  </a:lnTo>
                  <a:lnTo>
                    <a:pt x="2178214" y="2233837"/>
                  </a:lnTo>
                  <a:lnTo>
                    <a:pt x="2225363" y="2246173"/>
                  </a:lnTo>
                  <a:lnTo>
                    <a:pt x="2272798" y="2257793"/>
                  </a:lnTo>
                  <a:lnTo>
                    <a:pt x="2320512" y="2268689"/>
                  </a:lnTo>
                  <a:lnTo>
                    <a:pt x="2368499" y="2278856"/>
                  </a:lnTo>
                  <a:lnTo>
                    <a:pt x="2416754" y="2288288"/>
                  </a:lnTo>
                  <a:lnTo>
                    <a:pt x="2465270" y="2296979"/>
                  </a:lnTo>
                  <a:lnTo>
                    <a:pt x="2514041" y="2304922"/>
                  </a:lnTo>
                  <a:lnTo>
                    <a:pt x="2563060" y="2312112"/>
                  </a:lnTo>
                  <a:lnTo>
                    <a:pt x="2612323" y="2318543"/>
                  </a:lnTo>
                  <a:lnTo>
                    <a:pt x="2661822" y="2324207"/>
                  </a:lnTo>
                  <a:lnTo>
                    <a:pt x="2711552" y="2329100"/>
                  </a:lnTo>
                  <a:lnTo>
                    <a:pt x="2761506" y="2333215"/>
                  </a:lnTo>
                  <a:lnTo>
                    <a:pt x="2811678" y="2336545"/>
                  </a:lnTo>
                  <a:lnTo>
                    <a:pt x="2858352" y="2329282"/>
                  </a:lnTo>
                  <a:lnTo>
                    <a:pt x="2895459" y="2304913"/>
                  </a:lnTo>
                  <a:lnTo>
                    <a:pt x="2919660" y="2268441"/>
                  </a:lnTo>
                  <a:lnTo>
                    <a:pt x="2927618" y="2224867"/>
                  </a:lnTo>
                  <a:lnTo>
                    <a:pt x="2915996" y="2179192"/>
                  </a:lnTo>
                  <a:lnTo>
                    <a:pt x="1855508" y="60197"/>
                  </a:lnTo>
                  <a:lnTo>
                    <a:pt x="1815403" y="16282"/>
                  </a:lnTo>
                  <a:lnTo>
                    <a:pt x="1758239" y="0"/>
                  </a:lnTo>
                  <a:close/>
                </a:path>
              </a:pathLst>
            </a:custGeom>
            <a:solidFill>
              <a:srgbClr val="FF7400"/>
            </a:solidFill>
          </p:spPr>
          <p:txBody>
            <a:bodyPr wrap="square" lIns="0" tIns="0" rIns="0" bIns="0" rtlCol="0"/>
            <a:lstStyle/>
            <a:p>
              <a:endParaRPr sz="2362"/>
            </a:p>
          </p:txBody>
        </p:sp>
        <p:sp>
          <p:nvSpPr>
            <p:cNvPr id="14" name="object 36">
              <a:extLst>
                <a:ext uri="{FF2B5EF4-FFF2-40B4-BE49-F238E27FC236}">
                  <a16:creationId xmlns:a16="http://schemas.microsoft.com/office/drawing/2014/main" id="{9AC161F1-E474-32A5-9312-9342B5CEF987}"/>
                </a:ext>
              </a:extLst>
            </p:cNvPr>
            <p:cNvSpPr/>
            <p:nvPr/>
          </p:nvSpPr>
          <p:spPr>
            <a:xfrm>
              <a:off x="562291" y="3956001"/>
              <a:ext cx="2926715" cy="2342515"/>
            </a:xfrm>
            <a:custGeom>
              <a:avLst/>
              <a:gdLst/>
              <a:ahLst/>
              <a:cxnLst/>
              <a:rect l="l" t="t" r="r" b="b"/>
              <a:pathLst>
                <a:path w="2926715" h="2342515">
                  <a:moveTo>
                    <a:pt x="2817879" y="0"/>
                  </a:moveTo>
                  <a:lnTo>
                    <a:pt x="1171985" y="0"/>
                  </a:lnTo>
                  <a:lnTo>
                    <a:pt x="1142000" y="4205"/>
                  </a:lnTo>
                  <a:lnTo>
                    <a:pt x="1091842" y="35141"/>
                  </a:lnTo>
                  <a:lnTo>
                    <a:pt x="11522" y="2184349"/>
                  </a:lnTo>
                  <a:lnTo>
                    <a:pt x="0" y="2228540"/>
                  </a:lnTo>
                  <a:lnTo>
                    <a:pt x="6873" y="2271095"/>
                  </a:lnTo>
                  <a:lnTo>
                    <a:pt x="29247" y="2307314"/>
                  </a:lnTo>
                  <a:lnTo>
                    <a:pt x="64223" y="2332492"/>
                  </a:lnTo>
                  <a:lnTo>
                    <a:pt x="108906" y="2341930"/>
                  </a:lnTo>
                  <a:lnTo>
                    <a:pt x="113376" y="2341930"/>
                  </a:lnTo>
                  <a:lnTo>
                    <a:pt x="163637" y="2338581"/>
                  </a:lnTo>
                  <a:lnTo>
                    <a:pt x="213679" y="2334445"/>
                  </a:lnTo>
                  <a:lnTo>
                    <a:pt x="263495" y="2329529"/>
                  </a:lnTo>
                  <a:lnTo>
                    <a:pt x="313080" y="2323839"/>
                  </a:lnTo>
                  <a:lnTo>
                    <a:pt x="362426" y="2317381"/>
                  </a:lnTo>
                  <a:lnTo>
                    <a:pt x="411529" y="2310161"/>
                  </a:lnTo>
                  <a:lnTo>
                    <a:pt x="460382" y="2302186"/>
                  </a:lnTo>
                  <a:lnTo>
                    <a:pt x="508979" y="2293460"/>
                  </a:lnTo>
                  <a:lnTo>
                    <a:pt x="557313" y="2283992"/>
                  </a:lnTo>
                  <a:lnTo>
                    <a:pt x="605378" y="2273786"/>
                  </a:lnTo>
                  <a:lnTo>
                    <a:pt x="653169" y="2262849"/>
                  </a:lnTo>
                  <a:lnTo>
                    <a:pt x="700679" y="2251187"/>
                  </a:lnTo>
                  <a:lnTo>
                    <a:pt x="747902" y="2238806"/>
                  </a:lnTo>
                  <a:lnTo>
                    <a:pt x="794832" y="2225712"/>
                  </a:lnTo>
                  <a:lnTo>
                    <a:pt x="841463" y="2211912"/>
                  </a:lnTo>
                  <a:lnTo>
                    <a:pt x="887789" y="2197412"/>
                  </a:lnTo>
                  <a:lnTo>
                    <a:pt x="933802" y="2182217"/>
                  </a:lnTo>
                  <a:lnTo>
                    <a:pt x="979498" y="2166334"/>
                  </a:lnTo>
                  <a:lnTo>
                    <a:pt x="1024871" y="2149769"/>
                  </a:lnTo>
                  <a:lnTo>
                    <a:pt x="1069913" y="2132529"/>
                  </a:lnTo>
                  <a:lnTo>
                    <a:pt x="1114619" y="2114618"/>
                  </a:lnTo>
                  <a:lnTo>
                    <a:pt x="1158983" y="2096045"/>
                  </a:lnTo>
                  <a:lnTo>
                    <a:pt x="1202998" y="2076813"/>
                  </a:lnTo>
                  <a:lnTo>
                    <a:pt x="1246659" y="2056931"/>
                  </a:lnTo>
                  <a:lnTo>
                    <a:pt x="1289959" y="2036404"/>
                  </a:lnTo>
                  <a:lnTo>
                    <a:pt x="1332892" y="2015237"/>
                  </a:lnTo>
                  <a:lnTo>
                    <a:pt x="1375452" y="1993438"/>
                  </a:lnTo>
                  <a:lnTo>
                    <a:pt x="1417633" y="1971012"/>
                  </a:lnTo>
                  <a:lnTo>
                    <a:pt x="1459429" y="1947966"/>
                  </a:lnTo>
                  <a:lnTo>
                    <a:pt x="1500833" y="1924305"/>
                  </a:lnTo>
                  <a:lnTo>
                    <a:pt x="1541839" y="1900036"/>
                  </a:lnTo>
                  <a:lnTo>
                    <a:pt x="1582442" y="1875165"/>
                  </a:lnTo>
                  <a:lnTo>
                    <a:pt x="1622635" y="1849698"/>
                  </a:lnTo>
                  <a:lnTo>
                    <a:pt x="1662412" y="1823641"/>
                  </a:lnTo>
                  <a:lnTo>
                    <a:pt x="1701766" y="1797001"/>
                  </a:lnTo>
                  <a:lnTo>
                    <a:pt x="1740693" y="1769783"/>
                  </a:lnTo>
                  <a:lnTo>
                    <a:pt x="1779184" y="1741994"/>
                  </a:lnTo>
                  <a:lnTo>
                    <a:pt x="1817235" y="1713640"/>
                  </a:lnTo>
                  <a:lnTo>
                    <a:pt x="1854840" y="1684727"/>
                  </a:lnTo>
                  <a:lnTo>
                    <a:pt x="1891991" y="1655260"/>
                  </a:lnTo>
                  <a:lnTo>
                    <a:pt x="1928683" y="1625247"/>
                  </a:lnTo>
                  <a:lnTo>
                    <a:pt x="1964910" y="1594694"/>
                  </a:lnTo>
                  <a:lnTo>
                    <a:pt x="2000666" y="1563606"/>
                  </a:lnTo>
                  <a:lnTo>
                    <a:pt x="2035944" y="1531989"/>
                  </a:lnTo>
                  <a:lnTo>
                    <a:pt x="2070738" y="1499851"/>
                  </a:lnTo>
                  <a:lnTo>
                    <a:pt x="2105043" y="1467196"/>
                  </a:lnTo>
                  <a:lnTo>
                    <a:pt x="2138852" y="1434032"/>
                  </a:lnTo>
                  <a:lnTo>
                    <a:pt x="2172158" y="1400364"/>
                  </a:lnTo>
                  <a:lnTo>
                    <a:pt x="2204956" y="1366198"/>
                  </a:lnTo>
                  <a:lnTo>
                    <a:pt x="2237240" y="1331541"/>
                  </a:lnTo>
                  <a:lnTo>
                    <a:pt x="2269004" y="1296398"/>
                  </a:lnTo>
                  <a:lnTo>
                    <a:pt x="2300240" y="1260777"/>
                  </a:lnTo>
                  <a:lnTo>
                    <a:pt x="2330944" y="1224682"/>
                  </a:lnTo>
                  <a:lnTo>
                    <a:pt x="2361108" y="1188121"/>
                  </a:lnTo>
                  <a:lnTo>
                    <a:pt x="2390728" y="1151099"/>
                  </a:lnTo>
                  <a:lnTo>
                    <a:pt x="2419796" y="1113622"/>
                  </a:lnTo>
                  <a:lnTo>
                    <a:pt x="2448307" y="1075697"/>
                  </a:lnTo>
                  <a:lnTo>
                    <a:pt x="2476254" y="1037329"/>
                  </a:lnTo>
                  <a:lnTo>
                    <a:pt x="2503632" y="998526"/>
                  </a:lnTo>
                  <a:lnTo>
                    <a:pt x="2530433" y="959292"/>
                  </a:lnTo>
                  <a:lnTo>
                    <a:pt x="2556653" y="919635"/>
                  </a:lnTo>
                  <a:lnTo>
                    <a:pt x="2582284" y="879560"/>
                  </a:lnTo>
                  <a:lnTo>
                    <a:pt x="2607321" y="839074"/>
                  </a:lnTo>
                  <a:lnTo>
                    <a:pt x="2631758" y="798182"/>
                  </a:lnTo>
                  <a:lnTo>
                    <a:pt x="2655588" y="756890"/>
                  </a:lnTo>
                  <a:lnTo>
                    <a:pt x="2678805" y="715206"/>
                  </a:lnTo>
                  <a:lnTo>
                    <a:pt x="2701404" y="673135"/>
                  </a:lnTo>
                  <a:lnTo>
                    <a:pt x="2723377" y="630683"/>
                  </a:lnTo>
                  <a:lnTo>
                    <a:pt x="2744719" y="587856"/>
                  </a:lnTo>
                  <a:lnTo>
                    <a:pt x="2765423" y="544661"/>
                  </a:lnTo>
                  <a:lnTo>
                    <a:pt x="2785485" y="501103"/>
                  </a:lnTo>
                  <a:lnTo>
                    <a:pt x="2804896" y="457189"/>
                  </a:lnTo>
                  <a:lnTo>
                    <a:pt x="2823652" y="412925"/>
                  </a:lnTo>
                  <a:lnTo>
                    <a:pt x="2841746" y="368318"/>
                  </a:lnTo>
                  <a:lnTo>
                    <a:pt x="2859171" y="323372"/>
                  </a:lnTo>
                  <a:lnTo>
                    <a:pt x="2875923" y="278095"/>
                  </a:lnTo>
                  <a:lnTo>
                    <a:pt x="2891994" y="232492"/>
                  </a:lnTo>
                  <a:lnTo>
                    <a:pt x="2907378" y="186570"/>
                  </a:lnTo>
                  <a:lnTo>
                    <a:pt x="2922070" y="140335"/>
                  </a:lnTo>
                  <a:lnTo>
                    <a:pt x="2926535" y="98932"/>
                  </a:lnTo>
                  <a:lnTo>
                    <a:pt x="2915744" y="60778"/>
                  </a:lnTo>
                  <a:lnTo>
                    <a:pt x="2892301" y="29292"/>
                  </a:lnTo>
                  <a:lnTo>
                    <a:pt x="2858811" y="7892"/>
                  </a:lnTo>
                  <a:lnTo>
                    <a:pt x="2817879" y="0"/>
                  </a:lnTo>
                  <a:close/>
                </a:path>
              </a:pathLst>
            </a:custGeom>
            <a:solidFill>
              <a:srgbClr val="FF1393"/>
            </a:solidFill>
          </p:spPr>
          <p:txBody>
            <a:bodyPr wrap="square" lIns="0" tIns="0" rIns="0" bIns="0" rtlCol="0"/>
            <a:lstStyle/>
            <a:p>
              <a:endParaRPr sz="2362"/>
            </a:p>
          </p:txBody>
        </p:sp>
      </p:grpSp>
      <p:grpSp>
        <p:nvGrpSpPr>
          <p:cNvPr id="4" name="Group 3">
            <a:extLst>
              <a:ext uri="{FF2B5EF4-FFF2-40B4-BE49-F238E27FC236}">
                <a16:creationId xmlns:a16="http://schemas.microsoft.com/office/drawing/2014/main" id="{28089A24-3132-1521-BAF9-63252B8526C4}"/>
              </a:ext>
            </a:extLst>
          </p:cNvPr>
          <p:cNvGrpSpPr/>
          <p:nvPr/>
        </p:nvGrpSpPr>
        <p:grpSpPr>
          <a:xfrm>
            <a:off x="3043461" y="7262699"/>
            <a:ext cx="1339407" cy="2405666"/>
            <a:chOff x="2319025" y="4401832"/>
            <a:chExt cx="1020588" cy="1458044"/>
          </a:xfrm>
        </p:grpSpPr>
        <p:sp>
          <p:nvSpPr>
            <p:cNvPr id="5" name="object 2">
              <a:extLst>
                <a:ext uri="{FF2B5EF4-FFF2-40B4-BE49-F238E27FC236}">
                  <a16:creationId xmlns:a16="http://schemas.microsoft.com/office/drawing/2014/main" id="{90BD67EE-C747-6B92-D515-416B70D506B2}"/>
                </a:ext>
              </a:extLst>
            </p:cNvPr>
            <p:cNvSpPr/>
            <p:nvPr/>
          </p:nvSpPr>
          <p:spPr>
            <a:xfrm>
              <a:off x="2857280" y="4422664"/>
              <a:ext cx="320740" cy="320740"/>
            </a:xfrm>
            <a:custGeom>
              <a:avLst/>
              <a:gdLst/>
              <a:ahLst/>
              <a:cxnLst/>
              <a:rect l="l" t="t" r="r" b="b"/>
              <a:pathLst>
                <a:path w="2971800" h="2971800">
                  <a:moveTo>
                    <a:pt x="1485912" y="0"/>
                  </a:moveTo>
                  <a:lnTo>
                    <a:pt x="1464598" y="4266"/>
                  </a:lnTo>
                  <a:lnTo>
                    <a:pt x="1447352" y="15903"/>
                  </a:lnTo>
                  <a:lnTo>
                    <a:pt x="1435721" y="33164"/>
                  </a:lnTo>
                  <a:lnTo>
                    <a:pt x="1431455" y="54305"/>
                  </a:lnTo>
                  <a:lnTo>
                    <a:pt x="1431455" y="661974"/>
                  </a:lnTo>
                  <a:lnTo>
                    <a:pt x="1429941" y="710637"/>
                  </a:lnTo>
                  <a:lnTo>
                    <a:pt x="1425459" y="758495"/>
                  </a:lnTo>
                  <a:lnTo>
                    <a:pt x="1418100" y="805459"/>
                  </a:lnTo>
                  <a:lnTo>
                    <a:pt x="1407954" y="851439"/>
                  </a:lnTo>
                  <a:lnTo>
                    <a:pt x="1395110" y="896344"/>
                  </a:lnTo>
                  <a:lnTo>
                    <a:pt x="1379659" y="940084"/>
                  </a:lnTo>
                  <a:lnTo>
                    <a:pt x="1361691" y="982569"/>
                  </a:lnTo>
                  <a:lnTo>
                    <a:pt x="1341297" y="1023709"/>
                  </a:lnTo>
                  <a:lnTo>
                    <a:pt x="1318566" y="1063413"/>
                  </a:lnTo>
                  <a:lnTo>
                    <a:pt x="1293588" y="1101593"/>
                  </a:lnTo>
                  <a:lnTo>
                    <a:pt x="1266454" y="1138157"/>
                  </a:lnTo>
                  <a:lnTo>
                    <a:pt x="1237254" y="1173015"/>
                  </a:lnTo>
                  <a:lnTo>
                    <a:pt x="1206077" y="1206077"/>
                  </a:lnTo>
                  <a:lnTo>
                    <a:pt x="1173015" y="1237254"/>
                  </a:lnTo>
                  <a:lnTo>
                    <a:pt x="1138157" y="1266454"/>
                  </a:lnTo>
                  <a:lnTo>
                    <a:pt x="1101593" y="1293588"/>
                  </a:lnTo>
                  <a:lnTo>
                    <a:pt x="1063413" y="1318566"/>
                  </a:lnTo>
                  <a:lnTo>
                    <a:pt x="1023709" y="1341297"/>
                  </a:lnTo>
                  <a:lnTo>
                    <a:pt x="982569" y="1361691"/>
                  </a:lnTo>
                  <a:lnTo>
                    <a:pt x="940084" y="1379659"/>
                  </a:lnTo>
                  <a:lnTo>
                    <a:pt x="896344" y="1395110"/>
                  </a:lnTo>
                  <a:lnTo>
                    <a:pt x="851439" y="1407954"/>
                  </a:lnTo>
                  <a:lnTo>
                    <a:pt x="805459" y="1418100"/>
                  </a:lnTo>
                  <a:lnTo>
                    <a:pt x="758495" y="1425459"/>
                  </a:lnTo>
                  <a:lnTo>
                    <a:pt x="710637" y="1429941"/>
                  </a:lnTo>
                  <a:lnTo>
                    <a:pt x="661974" y="1431455"/>
                  </a:lnTo>
                  <a:lnTo>
                    <a:pt x="54254" y="1431455"/>
                  </a:lnTo>
                  <a:lnTo>
                    <a:pt x="33143" y="1435721"/>
                  </a:lnTo>
                  <a:lnTo>
                    <a:pt x="15897" y="1447352"/>
                  </a:lnTo>
                  <a:lnTo>
                    <a:pt x="4266" y="1464598"/>
                  </a:lnTo>
                  <a:lnTo>
                    <a:pt x="0" y="1485709"/>
                  </a:lnTo>
                  <a:lnTo>
                    <a:pt x="4266" y="1506847"/>
                  </a:lnTo>
                  <a:lnTo>
                    <a:pt x="15897" y="1524104"/>
                  </a:lnTo>
                  <a:lnTo>
                    <a:pt x="33143" y="1535737"/>
                  </a:lnTo>
                  <a:lnTo>
                    <a:pt x="54254" y="1540001"/>
                  </a:lnTo>
                  <a:lnTo>
                    <a:pt x="661974" y="1540001"/>
                  </a:lnTo>
                  <a:lnTo>
                    <a:pt x="710637" y="1541515"/>
                  </a:lnTo>
                  <a:lnTo>
                    <a:pt x="758495" y="1545997"/>
                  </a:lnTo>
                  <a:lnTo>
                    <a:pt x="805459" y="1553356"/>
                  </a:lnTo>
                  <a:lnTo>
                    <a:pt x="851439" y="1563502"/>
                  </a:lnTo>
                  <a:lnTo>
                    <a:pt x="896344" y="1576346"/>
                  </a:lnTo>
                  <a:lnTo>
                    <a:pt x="940084" y="1591797"/>
                  </a:lnTo>
                  <a:lnTo>
                    <a:pt x="982569" y="1609765"/>
                  </a:lnTo>
                  <a:lnTo>
                    <a:pt x="1023709" y="1630159"/>
                  </a:lnTo>
                  <a:lnTo>
                    <a:pt x="1063413" y="1652890"/>
                  </a:lnTo>
                  <a:lnTo>
                    <a:pt x="1101593" y="1677868"/>
                  </a:lnTo>
                  <a:lnTo>
                    <a:pt x="1138157" y="1705002"/>
                  </a:lnTo>
                  <a:lnTo>
                    <a:pt x="1173015" y="1734202"/>
                  </a:lnTo>
                  <a:lnTo>
                    <a:pt x="1206077" y="1765379"/>
                  </a:lnTo>
                  <a:lnTo>
                    <a:pt x="1237254" y="1798441"/>
                  </a:lnTo>
                  <a:lnTo>
                    <a:pt x="1266454" y="1833299"/>
                  </a:lnTo>
                  <a:lnTo>
                    <a:pt x="1293588" y="1869863"/>
                  </a:lnTo>
                  <a:lnTo>
                    <a:pt x="1318566" y="1908043"/>
                  </a:lnTo>
                  <a:lnTo>
                    <a:pt x="1341297" y="1947747"/>
                  </a:lnTo>
                  <a:lnTo>
                    <a:pt x="1361691" y="1988887"/>
                  </a:lnTo>
                  <a:lnTo>
                    <a:pt x="1379659" y="2031372"/>
                  </a:lnTo>
                  <a:lnTo>
                    <a:pt x="1395110" y="2075112"/>
                  </a:lnTo>
                  <a:lnTo>
                    <a:pt x="1407954" y="2120017"/>
                  </a:lnTo>
                  <a:lnTo>
                    <a:pt x="1418100" y="2165997"/>
                  </a:lnTo>
                  <a:lnTo>
                    <a:pt x="1425459" y="2212961"/>
                  </a:lnTo>
                  <a:lnTo>
                    <a:pt x="1429941" y="2260819"/>
                  </a:lnTo>
                  <a:lnTo>
                    <a:pt x="1431455" y="2309482"/>
                  </a:lnTo>
                  <a:lnTo>
                    <a:pt x="1431455" y="2917164"/>
                  </a:lnTo>
                  <a:lnTo>
                    <a:pt x="1435721" y="2938302"/>
                  </a:lnTo>
                  <a:lnTo>
                    <a:pt x="1447352" y="2955559"/>
                  </a:lnTo>
                  <a:lnTo>
                    <a:pt x="1464598" y="2967192"/>
                  </a:lnTo>
                  <a:lnTo>
                    <a:pt x="1485709" y="2971457"/>
                  </a:lnTo>
                  <a:lnTo>
                    <a:pt x="1507029" y="2967192"/>
                  </a:lnTo>
                  <a:lnTo>
                    <a:pt x="1524274" y="2955559"/>
                  </a:lnTo>
                  <a:lnTo>
                    <a:pt x="1535902" y="2938302"/>
                  </a:lnTo>
                  <a:lnTo>
                    <a:pt x="1540167" y="2917164"/>
                  </a:lnTo>
                  <a:lnTo>
                    <a:pt x="1540167" y="2309482"/>
                  </a:lnTo>
                  <a:lnTo>
                    <a:pt x="1541680" y="2260819"/>
                  </a:lnTo>
                  <a:lnTo>
                    <a:pt x="1546162" y="2212961"/>
                  </a:lnTo>
                  <a:lnTo>
                    <a:pt x="1553521" y="2165997"/>
                  </a:lnTo>
                  <a:lnTo>
                    <a:pt x="1563668" y="2120017"/>
                  </a:lnTo>
                  <a:lnTo>
                    <a:pt x="1576511" y="2075112"/>
                  </a:lnTo>
                  <a:lnTo>
                    <a:pt x="1591962" y="2031372"/>
                  </a:lnTo>
                  <a:lnTo>
                    <a:pt x="1609930" y="1988887"/>
                  </a:lnTo>
                  <a:lnTo>
                    <a:pt x="1630324" y="1947747"/>
                  </a:lnTo>
                  <a:lnTo>
                    <a:pt x="1653055" y="1908043"/>
                  </a:lnTo>
                  <a:lnTo>
                    <a:pt x="1678033" y="1869863"/>
                  </a:lnTo>
                  <a:lnTo>
                    <a:pt x="1705167" y="1833299"/>
                  </a:lnTo>
                  <a:lnTo>
                    <a:pt x="1734368" y="1798441"/>
                  </a:lnTo>
                  <a:lnTo>
                    <a:pt x="1765544" y="1765379"/>
                  </a:lnTo>
                  <a:lnTo>
                    <a:pt x="1798606" y="1734202"/>
                  </a:lnTo>
                  <a:lnTo>
                    <a:pt x="1833465" y="1705002"/>
                  </a:lnTo>
                  <a:lnTo>
                    <a:pt x="1870028" y="1677868"/>
                  </a:lnTo>
                  <a:lnTo>
                    <a:pt x="1908208" y="1652890"/>
                  </a:lnTo>
                  <a:lnTo>
                    <a:pt x="1947912" y="1630159"/>
                  </a:lnTo>
                  <a:lnTo>
                    <a:pt x="1989052" y="1609765"/>
                  </a:lnTo>
                  <a:lnTo>
                    <a:pt x="2031538" y="1591797"/>
                  </a:lnTo>
                  <a:lnTo>
                    <a:pt x="2075278" y="1576346"/>
                  </a:lnTo>
                  <a:lnTo>
                    <a:pt x="2120182" y="1563502"/>
                  </a:lnTo>
                  <a:lnTo>
                    <a:pt x="2166162" y="1553356"/>
                  </a:lnTo>
                  <a:lnTo>
                    <a:pt x="2213126" y="1545997"/>
                  </a:lnTo>
                  <a:lnTo>
                    <a:pt x="2260984" y="1541515"/>
                  </a:lnTo>
                  <a:lnTo>
                    <a:pt x="2309647" y="1540001"/>
                  </a:lnTo>
                  <a:lnTo>
                    <a:pt x="2917367" y="1540001"/>
                  </a:lnTo>
                  <a:lnTo>
                    <a:pt x="2938478" y="1535737"/>
                  </a:lnTo>
                  <a:lnTo>
                    <a:pt x="2955724" y="1524104"/>
                  </a:lnTo>
                  <a:lnTo>
                    <a:pt x="2967356" y="1506847"/>
                  </a:lnTo>
                  <a:lnTo>
                    <a:pt x="2971622" y="1485709"/>
                  </a:lnTo>
                  <a:lnTo>
                    <a:pt x="2967356" y="1464598"/>
                  </a:lnTo>
                  <a:lnTo>
                    <a:pt x="2955724" y="1447352"/>
                  </a:lnTo>
                  <a:lnTo>
                    <a:pt x="2938478" y="1435721"/>
                  </a:lnTo>
                  <a:lnTo>
                    <a:pt x="2917367" y="1431455"/>
                  </a:lnTo>
                  <a:lnTo>
                    <a:pt x="2309647" y="1431455"/>
                  </a:lnTo>
                  <a:lnTo>
                    <a:pt x="2260984" y="1429941"/>
                  </a:lnTo>
                  <a:lnTo>
                    <a:pt x="2213126" y="1425459"/>
                  </a:lnTo>
                  <a:lnTo>
                    <a:pt x="2166162" y="1418100"/>
                  </a:lnTo>
                  <a:lnTo>
                    <a:pt x="2120182" y="1407954"/>
                  </a:lnTo>
                  <a:lnTo>
                    <a:pt x="2075278" y="1395110"/>
                  </a:lnTo>
                  <a:lnTo>
                    <a:pt x="2031538" y="1379659"/>
                  </a:lnTo>
                  <a:lnTo>
                    <a:pt x="1989052" y="1361691"/>
                  </a:lnTo>
                  <a:lnTo>
                    <a:pt x="1947912" y="1341297"/>
                  </a:lnTo>
                  <a:lnTo>
                    <a:pt x="1908208" y="1318566"/>
                  </a:lnTo>
                  <a:lnTo>
                    <a:pt x="1870028" y="1293588"/>
                  </a:lnTo>
                  <a:lnTo>
                    <a:pt x="1833465" y="1266454"/>
                  </a:lnTo>
                  <a:lnTo>
                    <a:pt x="1798606" y="1237254"/>
                  </a:lnTo>
                  <a:lnTo>
                    <a:pt x="1765544" y="1206077"/>
                  </a:lnTo>
                  <a:lnTo>
                    <a:pt x="1734368" y="1173015"/>
                  </a:lnTo>
                  <a:lnTo>
                    <a:pt x="1705167" y="1138157"/>
                  </a:lnTo>
                  <a:lnTo>
                    <a:pt x="1678033" y="1101593"/>
                  </a:lnTo>
                  <a:lnTo>
                    <a:pt x="1653055" y="1063413"/>
                  </a:lnTo>
                  <a:lnTo>
                    <a:pt x="1630324" y="1023709"/>
                  </a:lnTo>
                  <a:lnTo>
                    <a:pt x="1609930" y="982569"/>
                  </a:lnTo>
                  <a:lnTo>
                    <a:pt x="1591962" y="940084"/>
                  </a:lnTo>
                  <a:lnTo>
                    <a:pt x="1576511" y="896344"/>
                  </a:lnTo>
                  <a:lnTo>
                    <a:pt x="1563668" y="851439"/>
                  </a:lnTo>
                  <a:lnTo>
                    <a:pt x="1553521" y="805459"/>
                  </a:lnTo>
                  <a:lnTo>
                    <a:pt x="1546162" y="758495"/>
                  </a:lnTo>
                  <a:lnTo>
                    <a:pt x="1541680" y="710637"/>
                  </a:lnTo>
                  <a:lnTo>
                    <a:pt x="1540167" y="661974"/>
                  </a:lnTo>
                  <a:lnTo>
                    <a:pt x="1540167" y="54305"/>
                  </a:lnTo>
                  <a:lnTo>
                    <a:pt x="1535902" y="33164"/>
                  </a:lnTo>
                  <a:lnTo>
                    <a:pt x="1524274" y="15903"/>
                  </a:lnTo>
                  <a:lnTo>
                    <a:pt x="1507029" y="4266"/>
                  </a:lnTo>
                  <a:lnTo>
                    <a:pt x="1485912" y="0"/>
                  </a:lnTo>
                  <a:close/>
                </a:path>
              </a:pathLst>
            </a:custGeom>
            <a:solidFill>
              <a:srgbClr val="1F1392"/>
            </a:solidFill>
          </p:spPr>
          <p:txBody>
            <a:bodyPr wrap="square" lIns="0" tIns="0" rIns="0" bIns="0" rtlCol="0"/>
            <a:lstStyle/>
            <a:p>
              <a:endParaRPr sz="2362"/>
            </a:p>
          </p:txBody>
        </p:sp>
        <p:sp>
          <p:nvSpPr>
            <p:cNvPr id="6" name="object 3">
              <a:extLst>
                <a:ext uri="{FF2B5EF4-FFF2-40B4-BE49-F238E27FC236}">
                  <a16:creationId xmlns:a16="http://schemas.microsoft.com/office/drawing/2014/main" id="{3331D963-0347-EC9F-8DD0-309193F3D967}"/>
                </a:ext>
              </a:extLst>
            </p:cNvPr>
            <p:cNvSpPr/>
            <p:nvPr/>
          </p:nvSpPr>
          <p:spPr>
            <a:xfrm>
              <a:off x="2438548" y="4784616"/>
              <a:ext cx="372483" cy="358434"/>
            </a:xfrm>
            <a:custGeom>
              <a:avLst/>
              <a:gdLst/>
              <a:ahLst/>
              <a:cxnLst/>
              <a:rect l="l" t="t" r="r" b="b"/>
              <a:pathLst>
                <a:path w="3451225" h="3321050">
                  <a:moveTo>
                    <a:pt x="2981947" y="0"/>
                  </a:moveTo>
                  <a:lnTo>
                    <a:pt x="0" y="0"/>
                  </a:lnTo>
                  <a:lnTo>
                    <a:pt x="1675" y="49347"/>
                  </a:lnTo>
                  <a:lnTo>
                    <a:pt x="4038" y="98516"/>
                  </a:lnTo>
                  <a:lnTo>
                    <a:pt x="7086" y="147504"/>
                  </a:lnTo>
                  <a:lnTo>
                    <a:pt x="10811" y="196305"/>
                  </a:lnTo>
                  <a:lnTo>
                    <a:pt x="15211" y="244914"/>
                  </a:lnTo>
                  <a:lnTo>
                    <a:pt x="20281" y="293327"/>
                  </a:lnTo>
                  <a:lnTo>
                    <a:pt x="26015" y="341539"/>
                  </a:lnTo>
                  <a:lnTo>
                    <a:pt x="32409" y="389546"/>
                  </a:lnTo>
                  <a:lnTo>
                    <a:pt x="39459" y="437342"/>
                  </a:lnTo>
                  <a:lnTo>
                    <a:pt x="47160" y="484924"/>
                  </a:lnTo>
                  <a:lnTo>
                    <a:pt x="55506" y="532286"/>
                  </a:lnTo>
                  <a:lnTo>
                    <a:pt x="64494" y="579423"/>
                  </a:lnTo>
                  <a:lnTo>
                    <a:pt x="74119" y="626332"/>
                  </a:lnTo>
                  <a:lnTo>
                    <a:pt x="84375" y="673007"/>
                  </a:lnTo>
                  <a:lnTo>
                    <a:pt x="95259" y="719444"/>
                  </a:lnTo>
                  <a:lnTo>
                    <a:pt x="106766" y="765638"/>
                  </a:lnTo>
                  <a:lnTo>
                    <a:pt x="118890" y="811584"/>
                  </a:lnTo>
                  <a:lnTo>
                    <a:pt x="131628" y="857277"/>
                  </a:lnTo>
                  <a:lnTo>
                    <a:pt x="144975" y="902714"/>
                  </a:lnTo>
                  <a:lnTo>
                    <a:pt x="158925" y="947889"/>
                  </a:lnTo>
                  <a:lnTo>
                    <a:pt x="173475" y="992798"/>
                  </a:lnTo>
                  <a:lnTo>
                    <a:pt x="188620" y="1037435"/>
                  </a:lnTo>
                  <a:lnTo>
                    <a:pt x="204354" y="1081797"/>
                  </a:lnTo>
                  <a:lnTo>
                    <a:pt x="220673" y="1125878"/>
                  </a:lnTo>
                  <a:lnTo>
                    <a:pt x="237573" y="1169675"/>
                  </a:lnTo>
                  <a:lnTo>
                    <a:pt x="255049" y="1213181"/>
                  </a:lnTo>
                  <a:lnTo>
                    <a:pt x="273096" y="1256393"/>
                  </a:lnTo>
                  <a:lnTo>
                    <a:pt x="291710" y="1299306"/>
                  </a:lnTo>
                  <a:lnTo>
                    <a:pt x="310885" y="1341915"/>
                  </a:lnTo>
                  <a:lnTo>
                    <a:pt x="330618" y="1384216"/>
                  </a:lnTo>
                  <a:lnTo>
                    <a:pt x="350903" y="1426203"/>
                  </a:lnTo>
                  <a:lnTo>
                    <a:pt x="371736" y="1467872"/>
                  </a:lnTo>
                  <a:lnTo>
                    <a:pt x="393112" y="1509219"/>
                  </a:lnTo>
                  <a:lnTo>
                    <a:pt x="415027" y="1550239"/>
                  </a:lnTo>
                  <a:lnTo>
                    <a:pt x="437475" y="1590927"/>
                  </a:lnTo>
                  <a:lnTo>
                    <a:pt x="460452" y="1631278"/>
                  </a:lnTo>
                  <a:lnTo>
                    <a:pt x="483954" y="1671288"/>
                  </a:lnTo>
                  <a:lnTo>
                    <a:pt x="507975" y="1710952"/>
                  </a:lnTo>
                  <a:lnTo>
                    <a:pt x="532512" y="1750265"/>
                  </a:lnTo>
                  <a:lnTo>
                    <a:pt x="557559" y="1789224"/>
                  </a:lnTo>
                  <a:lnTo>
                    <a:pt x="583111" y="1827822"/>
                  </a:lnTo>
                  <a:lnTo>
                    <a:pt x="609165" y="1866055"/>
                  </a:lnTo>
                  <a:lnTo>
                    <a:pt x="635715" y="1903919"/>
                  </a:lnTo>
                  <a:lnTo>
                    <a:pt x="662756" y="1941409"/>
                  </a:lnTo>
                  <a:lnTo>
                    <a:pt x="690285" y="1978520"/>
                  </a:lnTo>
                  <a:lnTo>
                    <a:pt x="718296" y="2015248"/>
                  </a:lnTo>
                  <a:lnTo>
                    <a:pt x="746784" y="2051588"/>
                  </a:lnTo>
                  <a:lnTo>
                    <a:pt x="775745" y="2087535"/>
                  </a:lnTo>
                  <a:lnTo>
                    <a:pt x="805175" y="2123085"/>
                  </a:lnTo>
                  <a:lnTo>
                    <a:pt x="835068" y="2158233"/>
                  </a:lnTo>
                  <a:lnTo>
                    <a:pt x="865420" y="2192974"/>
                  </a:lnTo>
                  <a:lnTo>
                    <a:pt x="896227" y="2227303"/>
                  </a:lnTo>
                  <a:lnTo>
                    <a:pt x="927483" y="2261216"/>
                  </a:lnTo>
                  <a:lnTo>
                    <a:pt x="959183" y="2294709"/>
                  </a:lnTo>
                  <a:lnTo>
                    <a:pt x="991324" y="2327775"/>
                  </a:lnTo>
                  <a:lnTo>
                    <a:pt x="1023901" y="2360412"/>
                  </a:lnTo>
                  <a:lnTo>
                    <a:pt x="1056908" y="2392614"/>
                  </a:lnTo>
                  <a:lnTo>
                    <a:pt x="1090341" y="2424376"/>
                  </a:lnTo>
                  <a:lnTo>
                    <a:pt x="1124196" y="2455694"/>
                  </a:lnTo>
                  <a:lnTo>
                    <a:pt x="1158468" y="2486564"/>
                  </a:lnTo>
                  <a:lnTo>
                    <a:pt x="1193152" y="2516979"/>
                  </a:lnTo>
                  <a:lnTo>
                    <a:pt x="1228243" y="2546936"/>
                  </a:lnTo>
                  <a:lnTo>
                    <a:pt x="1263737" y="2576431"/>
                  </a:lnTo>
                  <a:lnTo>
                    <a:pt x="1299629" y="2605458"/>
                  </a:lnTo>
                  <a:lnTo>
                    <a:pt x="1335915" y="2634012"/>
                  </a:lnTo>
                  <a:lnTo>
                    <a:pt x="1372589" y="2662090"/>
                  </a:lnTo>
                  <a:lnTo>
                    <a:pt x="1409647" y="2689685"/>
                  </a:lnTo>
                  <a:lnTo>
                    <a:pt x="1447085" y="2716795"/>
                  </a:lnTo>
                  <a:lnTo>
                    <a:pt x="1484897" y="2743413"/>
                  </a:lnTo>
                  <a:lnTo>
                    <a:pt x="1523079" y="2769536"/>
                  </a:lnTo>
                  <a:lnTo>
                    <a:pt x="1561627" y="2795158"/>
                  </a:lnTo>
                  <a:lnTo>
                    <a:pt x="1600535" y="2820276"/>
                  </a:lnTo>
                  <a:lnTo>
                    <a:pt x="1639799" y="2844883"/>
                  </a:lnTo>
                  <a:lnTo>
                    <a:pt x="1679415" y="2868976"/>
                  </a:lnTo>
                  <a:lnTo>
                    <a:pt x="1719377" y="2892550"/>
                  </a:lnTo>
                  <a:lnTo>
                    <a:pt x="1759681" y="2915601"/>
                  </a:lnTo>
                  <a:lnTo>
                    <a:pt x="1800322" y="2938122"/>
                  </a:lnTo>
                  <a:lnTo>
                    <a:pt x="1841296" y="2960111"/>
                  </a:lnTo>
                  <a:lnTo>
                    <a:pt x="1882598" y="2981562"/>
                  </a:lnTo>
                  <a:lnTo>
                    <a:pt x="1924223" y="3002470"/>
                  </a:lnTo>
                  <a:lnTo>
                    <a:pt x="1966166" y="3022831"/>
                  </a:lnTo>
                  <a:lnTo>
                    <a:pt x="2008423" y="3042641"/>
                  </a:lnTo>
                  <a:lnTo>
                    <a:pt x="2050990" y="3061893"/>
                  </a:lnTo>
                  <a:lnTo>
                    <a:pt x="2093861" y="3080585"/>
                  </a:lnTo>
                  <a:lnTo>
                    <a:pt x="2137032" y="3098710"/>
                  </a:lnTo>
                  <a:lnTo>
                    <a:pt x="2180498" y="3116265"/>
                  </a:lnTo>
                  <a:lnTo>
                    <a:pt x="2224254" y="3133245"/>
                  </a:lnTo>
                  <a:lnTo>
                    <a:pt x="2268296" y="3149645"/>
                  </a:lnTo>
                  <a:lnTo>
                    <a:pt x="2312620" y="3165460"/>
                  </a:lnTo>
                  <a:lnTo>
                    <a:pt x="2357219" y="3180686"/>
                  </a:lnTo>
                  <a:lnTo>
                    <a:pt x="2402091" y="3195318"/>
                  </a:lnTo>
                  <a:lnTo>
                    <a:pt x="2447230" y="3209351"/>
                  </a:lnTo>
                  <a:lnTo>
                    <a:pt x="2492631" y="3222781"/>
                  </a:lnTo>
                  <a:lnTo>
                    <a:pt x="2538289" y="3235603"/>
                  </a:lnTo>
                  <a:lnTo>
                    <a:pt x="2584201" y="3247812"/>
                  </a:lnTo>
                  <a:lnTo>
                    <a:pt x="2630361" y="3259404"/>
                  </a:lnTo>
                  <a:lnTo>
                    <a:pt x="2676765" y="3270374"/>
                  </a:lnTo>
                  <a:lnTo>
                    <a:pt x="2723407" y="3280717"/>
                  </a:lnTo>
                  <a:lnTo>
                    <a:pt x="2770284" y="3290429"/>
                  </a:lnTo>
                  <a:lnTo>
                    <a:pt x="2817391" y="3299504"/>
                  </a:lnTo>
                  <a:lnTo>
                    <a:pt x="2864723" y="3307939"/>
                  </a:lnTo>
                  <a:lnTo>
                    <a:pt x="2912275" y="3315728"/>
                  </a:lnTo>
                  <a:lnTo>
                    <a:pt x="2959174" y="3320695"/>
                  </a:lnTo>
                  <a:lnTo>
                    <a:pt x="3005323" y="3320948"/>
                  </a:lnTo>
                  <a:lnTo>
                    <a:pt x="3050487" y="3316691"/>
                  </a:lnTo>
                  <a:lnTo>
                    <a:pt x="3094432" y="3308132"/>
                  </a:lnTo>
                  <a:lnTo>
                    <a:pt x="3136925" y="3295477"/>
                  </a:lnTo>
                  <a:lnTo>
                    <a:pt x="3177730" y="3278932"/>
                  </a:lnTo>
                  <a:lnTo>
                    <a:pt x="3216616" y="3258703"/>
                  </a:lnTo>
                  <a:lnTo>
                    <a:pt x="3253347" y="3234997"/>
                  </a:lnTo>
                  <a:lnTo>
                    <a:pt x="3287690" y="3208020"/>
                  </a:lnTo>
                  <a:lnTo>
                    <a:pt x="3319411" y="3177977"/>
                  </a:lnTo>
                  <a:lnTo>
                    <a:pt x="3348275" y="3145076"/>
                  </a:lnTo>
                  <a:lnTo>
                    <a:pt x="3374050" y="3109523"/>
                  </a:lnTo>
                  <a:lnTo>
                    <a:pt x="3396502" y="3071523"/>
                  </a:lnTo>
                  <a:lnTo>
                    <a:pt x="3415395" y="3031283"/>
                  </a:lnTo>
                  <a:lnTo>
                    <a:pt x="3430498" y="2989010"/>
                  </a:lnTo>
                  <a:lnTo>
                    <a:pt x="3441574" y="2944910"/>
                  </a:lnTo>
                  <a:lnTo>
                    <a:pt x="3448392" y="2899188"/>
                  </a:lnTo>
                  <a:lnTo>
                    <a:pt x="3450716" y="2852051"/>
                  </a:lnTo>
                  <a:lnTo>
                    <a:pt x="3450716" y="468769"/>
                  </a:lnTo>
                  <a:lnTo>
                    <a:pt x="3448296" y="420841"/>
                  </a:lnTo>
                  <a:lnTo>
                    <a:pt x="3441193" y="374297"/>
                  </a:lnTo>
                  <a:lnTo>
                    <a:pt x="3429641" y="329373"/>
                  </a:lnTo>
                  <a:lnTo>
                    <a:pt x="3413878" y="286305"/>
                  </a:lnTo>
                  <a:lnTo>
                    <a:pt x="3394138" y="245328"/>
                  </a:lnTo>
                  <a:lnTo>
                    <a:pt x="3370657" y="206678"/>
                  </a:lnTo>
                  <a:lnTo>
                    <a:pt x="3343671" y="170590"/>
                  </a:lnTo>
                  <a:lnTo>
                    <a:pt x="3313415" y="137301"/>
                  </a:lnTo>
                  <a:lnTo>
                    <a:pt x="3280126" y="107045"/>
                  </a:lnTo>
                  <a:lnTo>
                    <a:pt x="3244038" y="80059"/>
                  </a:lnTo>
                  <a:lnTo>
                    <a:pt x="3205388" y="56578"/>
                  </a:lnTo>
                  <a:lnTo>
                    <a:pt x="3164411" y="36838"/>
                  </a:lnTo>
                  <a:lnTo>
                    <a:pt x="3121343" y="21075"/>
                  </a:lnTo>
                  <a:lnTo>
                    <a:pt x="3076419" y="9523"/>
                  </a:lnTo>
                  <a:lnTo>
                    <a:pt x="3029875" y="2420"/>
                  </a:lnTo>
                  <a:lnTo>
                    <a:pt x="2981947" y="0"/>
                  </a:lnTo>
                  <a:close/>
                </a:path>
              </a:pathLst>
            </a:custGeom>
            <a:solidFill>
              <a:srgbClr val="5D4EFF"/>
            </a:solidFill>
          </p:spPr>
          <p:txBody>
            <a:bodyPr wrap="square" lIns="0" tIns="0" rIns="0" bIns="0" rtlCol="0"/>
            <a:lstStyle/>
            <a:p>
              <a:endParaRPr sz="2362"/>
            </a:p>
          </p:txBody>
        </p:sp>
        <p:sp>
          <p:nvSpPr>
            <p:cNvPr id="7" name="object 4">
              <a:extLst>
                <a:ext uri="{FF2B5EF4-FFF2-40B4-BE49-F238E27FC236}">
                  <a16:creationId xmlns:a16="http://schemas.microsoft.com/office/drawing/2014/main" id="{38B21E9B-A124-A48A-88B9-C1042349152F}"/>
                </a:ext>
              </a:extLst>
            </p:cNvPr>
            <p:cNvSpPr/>
            <p:nvPr/>
          </p:nvSpPr>
          <p:spPr>
            <a:xfrm>
              <a:off x="2438550" y="4401832"/>
              <a:ext cx="372483" cy="362409"/>
            </a:xfrm>
            <a:custGeom>
              <a:avLst/>
              <a:gdLst/>
              <a:ahLst/>
              <a:cxnLst/>
              <a:rect l="l" t="t" r="r" b="b"/>
              <a:pathLst>
                <a:path w="3451225" h="3357879">
                  <a:moveTo>
                    <a:pt x="3450716" y="0"/>
                  </a:moveTo>
                  <a:lnTo>
                    <a:pt x="3402307" y="332"/>
                  </a:lnTo>
                  <a:lnTo>
                    <a:pt x="3354058" y="1327"/>
                  </a:lnTo>
                  <a:lnTo>
                    <a:pt x="3305973" y="2979"/>
                  </a:lnTo>
                  <a:lnTo>
                    <a:pt x="3258057" y="5285"/>
                  </a:lnTo>
                  <a:lnTo>
                    <a:pt x="3210313" y="8240"/>
                  </a:lnTo>
                  <a:lnTo>
                    <a:pt x="3162747" y="11840"/>
                  </a:lnTo>
                  <a:lnTo>
                    <a:pt x="3115363" y="16081"/>
                  </a:lnTo>
                  <a:lnTo>
                    <a:pt x="3068165" y="20958"/>
                  </a:lnTo>
                  <a:lnTo>
                    <a:pt x="3021156" y="26466"/>
                  </a:lnTo>
                  <a:lnTo>
                    <a:pt x="2974343" y="32602"/>
                  </a:lnTo>
                  <a:lnTo>
                    <a:pt x="2927729" y="39361"/>
                  </a:lnTo>
                  <a:lnTo>
                    <a:pt x="2881317" y="46740"/>
                  </a:lnTo>
                  <a:lnTo>
                    <a:pt x="2835114" y="54732"/>
                  </a:lnTo>
                  <a:lnTo>
                    <a:pt x="2789122" y="63335"/>
                  </a:lnTo>
                  <a:lnTo>
                    <a:pt x="2743347" y="72544"/>
                  </a:lnTo>
                  <a:lnTo>
                    <a:pt x="2697792" y="82354"/>
                  </a:lnTo>
                  <a:lnTo>
                    <a:pt x="2652462" y="92761"/>
                  </a:lnTo>
                  <a:lnTo>
                    <a:pt x="2607362" y="103761"/>
                  </a:lnTo>
                  <a:lnTo>
                    <a:pt x="2562495" y="115350"/>
                  </a:lnTo>
                  <a:lnTo>
                    <a:pt x="2517866" y="127523"/>
                  </a:lnTo>
                  <a:lnTo>
                    <a:pt x="2473480" y="140276"/>
                  </a:lnTo>
                  <a:lnTo>
                    <a:pt x="2429340" y="153604"/>
                  </a:lnTo>
                  <a:lnTo>
                    <a:pt x="2385450" y="167504"/>
                  </a:lnTo>
                  <a:lnTo>
                    <a:pt x="2341817" y="181971"/>
                  </a:lnTo>
                  <a:lnTo>
                    <a:pt x="2298442" y="197000"/>
                  </a:lnTo>
                  <a:lnTo>
                    <a:pt x="2255332" y="212587"/>
                  </a:lnTo>
                  <a:lnTo>
                    <a:pt x="2212490" y="228728"/>
                  </a:lnTo>
                  <a:lnTo>
                    <a:pt x="2169920" y="245419"/>
                  </a:lnTo>
                  <a:lnTo>
                    <a:pt x="2127628" y="262655"/>
                  </a:lnTo>
                  <a:lnTo>
                    <a:pt x="2085617" y="280432"/>
                  </a:lnTo>
                  <a:lnTo>
                    <a:pt x="2043891" y="298745"/>
                  </a:lnTo>
                  <a:lnTo>
                    <a:pt x="2002455" y="317591"/>
                  </a:lnTo>
                  <a:lnTo>
                    <a:pt x="1961313" y="336964"/>
                  </a:lnTo>
                  <a:lnTo>
                    <a:pt x="1920470" y="356861"/>
                  </a:lnTo>
                  <a:lnTo>
                    <a:pt x="1879930" y="377278"/>
                  </a:lnTo>
                  <a:lnTo>
                    <a:pt x="1839697" y="398209"/>
                  </a:lnTo>
                  <a:lnTo>
                    <a:pt x="1799776" y="419651"/>
                  </a:lnTo>
                  <a:lnTo>
                    <a:pt x="1760171" y="441599"/>
                  </a:lnTo>
                  <a:lnTo>
                    <a:pt x="1720885" y="464049"/>
                  </a:lnTo>
                  <a:lnTo>
                    <a:pt x="1681925" y="486997"/>
                  </a:lnTo>
                  <a:lnTo>
                    <a:pt x="1643293" y="510438"/>
                  </a:lnTo>
                  <a:lnTo>
                    <a:pt x="1604994" y="534368"/>
                  </a:lnTo>
                  <a:lnTo>
                    <a:pt x="1567033" y="558782"/>
                  </a:lnTo>
                  <a:lnTo>
                    <a:pt x="1529414" y="583677"/>
                  </a:lnTo>
                  <a:lnTo>
                    <a:pt x="1492141" y="609048"/>
                  </a:lnTo>
                  <a:lnTo>
                    <a:pt x="1455219" y="634890"/>
                  </a:lnTo>
                  <a:lnTo>
                    <a:pt x="1418651" y="661199"/>
                  </a:lnTo>
                  <a:lnTo>
                    <a:pt x="1382443" y="687972"/>
                  </a:lnTo>
                  <a:lnTo>
                    <a:pt x="1346598" y="715203"/>
                  </a:lnTo>
                  <a:lnTo>
                    <a:pt x="1311121" y="742888"/>
                  </a:lnTo>
                  <a:lnTo>
                    <a:pt x="1276016" y="771024"/>
                  </a:lnTo>
                  <a:lnTo>
                    <a:pt x="1241288" y="799605"/>
                  </a:lnTo>
                  <a:lnTo>
                    <a:pt x="1206941" y="828627"/>
                  </a:lnTo>
                  <a:lnTo>
                    <a:pt x="1172978" y="858086"/>
                  </a:lnTo>
                  <a:lnTo>
                    <a:pt x="1139406" y="887978"/>
                  </a:lnTo>
                  <a:lnTo>
                    <a:pt x="1106227" y="918298"/>
                  </a:lnTo>
                  <a:lnTo>
                    <a:pt x="1073446" y="949042"/>
                  </a:lnTo>
                  <a:lnTo>
                    <a:pt x="1041068" y="980206"/>
                  </a:lnTo>
                  <a:lnTo>
                    <a:pt x="1009096" y="1011785"/>
                  </a:lnTo>
                  <a:lnTo>
                    <a:pt x="977536" y="1043775"/>
                  </a:lnTo>
                  <a:lnTo>
                    <a:pt x="946391" y="1076172"/>
                  </a:lnTo>
                  <a:lnTo>
                    <a:pt x="915666" y="1108971"/>
                  </a:lnTo>
                  <a:lnTo>
                    <a:pt x="885366" y="1142168"/>
                  </a:lnTo>
                  <a:lnTo>
                    <a:pt x="855493" y="1175759"/>
                  </a:lnTo>
                  <a:lnTo>
                    <a:pt x="826054" y="1209739"/>
                  </a:lnTo>
                  <a:lnTo>
                    <a:pt x="797052" y="1244104"/>
                  </a:lnTo>
                  <a:lnTo>
                    <a:pt x="768491" y="1278849"/>
                  </a:lnTo>
                  <a:lnTo>
                    <a:pt x="740376" y="1313971"/>
                  </a:lnTo>
                  <a:lnTo>
                    <a:pt x="712711" y="1349465"/>
                  </a:lnTo>
                  <a:lnTo>
                    <a:pt x="685500" y="1385327"/>
                  </a:lnTo>
                  <a:lnTo>
                    <a:pt x="658749" y="1421552"/>
                  </a:lnTo>
                  <a:lnTo>
                    <a:pt x="632460" y="1458136"/>
                  </a:lnTo>
                  <a:lnTo>
                    <a:pt x="606639" y="1495075"/>
                  </a:lnTo>
                  <a:lnTo>
                    <a:pt x="581290" y="1532364"/>
                  </a:lnTo>
                  <a:lnTo>
                    <a:pt x="556417" y="1569999"/>
                  </a:lnTo>
                  <a:lnTo>
                    <a:pt x="532024" y="1607975"/>
                  </a:lnTo>
                  <a:lnTo>
                    <a:pt x="508116" y="1646289"/>
                  </a:lnTo>
                  <a:lnTo>
                    <a:pt x="484697" y="1684937"/>
                  </a:lnTo>
                  <a:lnTo>
                    <a:pt x="461772" y="1723912"/>
                  </a:lnTo>
                  <a:lnTo>
                    <a:pt x="439344" y="1763213"/>
                  </a:lnTo>
                  <a:lnTo>
                    <a:pt x="417419" y="1802833"/>
                  </a:lnTo>
                  <a:lnTo>
                    <a:pt x="396000" y="1842769"/>
                  </a:lnTo>
                  <a:lnTo>
                    <a:pt x="375092" y="1883016"/>
                  </a:lnTo>
                  <a:lnTo>
                    <a:pt x="354698" y="1923570"/>
                  </a:lnTo>
                  <a:lnTo>
                    <a:pt x="334825" y="1964427"/>
                  </a:lnTo>
                  <a:lnTo>
                    <a:pt x="315475" y="2005583"/>
                  </a:lnTo>
                  <a:lnTo>
                    <a:pt x="296653" y="2047032"/>
                  </a:lnTo>
                  <a:lnTo>
                    <a:pt x="278363" y="2088771"/>
                  </a:lnTo>
                  <a:lnTo>
                    <a:pt x="260610" y="2130796"/>
                  </a:lnTo>
                  <a:lnTo>
                    <a:pt x="243399" y="2173101"/>
                  </a:lnTo>
                  <a:lnTo>
                    <a:pt x="226732" y="2215684"/>
                  </a:lnTo>
                  <a:lnTo>
                    <a:pt x="210616" y="2258539"/>
                  </a:lnTo>
                  <a:lnTo>
                    <a:pt x="195053" y="2301661"/>
                  </a:lnTo>
                  <a:lnTo>
                    <a:pt x="180049" y="2345048"/>
                  </a:lnTo>
                  <a:lnTo>
                    <a:pt x="165608" y="2388694"/>
                  </a:lnTo>
                  <a:lnTo>
                    <a:pt x="151734" y="2432595"/>
                  </a:lnTo>
                  <a:lnTo>
                    <a:pt x="138431" y="2476747"/>
                  </a:lnTo>
                  <a:lnTo>
                    <a:pt x="125704" y="2521145"/>
                  </a:lnTo>
                  <a:lnTo>
                    <a:pt x="113556" y="2565785"/>
                  </a:lnTo>
                  <a:lnTo>
                    <a:pt x="101994" y="2610663"/>
                  </a:lnTo>
                  <a:lnTo>
                    <a:pt x="91020" y="2655774"/>
                  </a:lnTo>
                  <a:lnTo>
                    <a:pt x="80639" y="2701115"/>
                  </a:lnTo>
                  <a:lnTo>
                    <a:pt x="70855" y="2746680"/>
                  </a:lnTo>
                  <a:lnTo>
                    <a:pt x="61673" y="2792466"/>
                  </a:lnTo>
                  <a:lnTo>
                    <a:pt x="53097" y="2838468"/>
                  </a:lnTo>
                  <a:lnTo>
                    <a:pt x="45132" y="2884681"/>
                  </a:lnTo>
                  <a:lnTo>
                    <a:pt x="37781" y="2931102"/>
                  </a:lnTo>
                  <a:lnTo>
                    <a:pt x="31049" y="2977726"/>
                  </a:lnTo>
                  <a:lnTo>
                    <a:pt x="24941" y="3024549"/>
                  </a:lnTo>
                  <a:lnTo>
                    <a:pt x="19460" y="3071567"/>
                  </a:lnTo>
                  <a:lnTo>
                    <a:pt x="14611" y="3118774"/>
                  </a:lnTo>
                  <a:lnTo>
                    <a:pt x="10399" y="3166167"/>
                  </a:lnTo>
                  <a:lnTo>
                    <a:pt x="6827" y="3213742"/>
                  </a:lnTo>
                  <a:lnTo>
                    <a:pt x="3901" y="3261494"/>
                  </a:lnTo>
                  <a:lnTo>
                    <a:pt x="1623" y="3309418"/>
                  </a:lnTo>
                  <a:lnTo>
                    <a:pt x="0" y="3357511"/>
                  </a:lnTo>
                  <a:lnTo>
                    <a:pt x="2981947" y="3357511"/>
                  </a:lnTo>
                  <a:lnTo>
                    <a:pt x="3029875" y="3355091"/>
                  </a:lnTo>
                  <a:lnTo>
                    <a:pt x="3076419" y="3347986"/>
                  </a:lnTo>
                  <a:lnTo>
                    <a:pt x="3121343" y="3336432"/>
                  </a:lnTo>
                  <a:lnTo>
                    <a:pt x="3164411" y="3320666"/>
                  </a:lnTo>
                  <a:lnTo>
                    <a:pt x="3205388" y="3300923"/>
                  </a:lnTo>
                  <a:lnTo>
                    <a:pt x="3244038" y="3277439"/>
                  </a:lnTo>
                  <a:lnTo>
                    <a:pt x="3280126" y="3250450"/>
                  </a:lnTo>
                  <a:lnTo>
                    <a:pt x="3313415" y="3220191"/>
                  </a:lnTo>
                  <a:lnTo>
                    <a:pt x="3343671" y="3186898"/>
                  </a:lnTo>
                  <a:lnTo>
                    <a:pt x="3370657" y="3150807"/>
                  </a:lnTo>
                  <a:lnTo>
                    <a:pt x="3394138" y="3112154"/>
                  </a:lnTo>
                  <a:lnTo>
                    <a:pt x="3413878" y="3071174"/>
                  </a:lnTo>
                  <a:lnTo>
                    <a:pt x="3429641" y="3028103"/>
                  </a:lnTo>
                  <a:lnTo>
                    <a:pt x="3441193" y="2983177"/>
                  </a:lnTo>
                  <a:lnTo>
                    <a:pt x="3448296" y="2936632"/>
                  </a:lnTo>
                  <a:lnTo>
                    <a:pt x="3450716" y="2888703"/>
                  </a:lnTo>
                  <a:lnTo>
                    <a:pt x="3450716" y="0"/>
                  </a:lnTo>
                  <a:close/>
                </a:path>
              </a:pathLst>
            </a:custGeom>
            <a:solidFill>
              <a:srgbClr val="1F1392"/>
            </a:solidFill>
          </p:spPr>
          <p:txBody>
            <a:bodyPr wrap="square" lIns="0" tIns="0" rIns="0" bIns="0" rtlCol="0"/>
            <a:lstStyle/>
            <a:p>
              <a:endParaRPr sz="2362"/>
            </a:p>
          </p:txBody>
        </p:sp>
        <p:sp>
          <p:nvSpPr>
            <p:cNvPr id="15" name="object 5">
              <a:extLst>
                <a:ext uri="{FF2B5EF4-FFF2-40B4-BE49-F238E27FC236}">
                  <a16:creationId xmlns:a16="http://schemas.microsoft.com/office/drawing/2014/main" id="{825B5702-C13B-6C5B-940A-02A1EC31BF1B}"/>
                </a:ext>
              </a:extLst>
            </p:cNvPr>
            <p:cNvSpPr/>
            <p:nvPr/>
          </p:nvSpPr>
          <p:spPr>
            <a:xfrm>
              <a:off x="2831428" y="4788550"/>
              <a:ext cx="372483" cy="358434"/>
            </a:xfrm>
            <a:custGeom>
              <a:avLst/>
              <a:gdLst/>
              <a:ahLst/>
              <a:cxnLst/>
              <a:rect l="l" t="t" r="r" b="b"/>
              <a:pathLst>
                <a:path w="3451225" h="3321050">
                  <a:moveTo>
                    <a:pt x="445389" y="0"/>
                  </a:moveTo>
                  <a:lnTo>
                    <a:pt x="400224" y="4256"/>
                  </a:lnTo>
                  <a:lnTo>
                    <a:pt x="356279" y="12815"/>
                  </a:lnTo>
                  <a:lnTo>
                    <a:pt x="313786" y="25470"/>
                  </a:lnTo>
                  <a:lnTo>
                    <a:pt x="272980" y="42016"/>
                  </a:lnTo>
                  <a:lnTo>
                    <a:pt x="234095" y="62245"/>
                  </a:lnTo>
                  <a:lnTo>
                    <a:pt x="197364" y="85951"/>
                  </a:lnTo>
                  <a:lnTo>
                    <a:pt x="163021" y="112929"/>
                  </a:lnTo>
                  <a:lnTo>
                    <a:pt x="131301" y="142972"/>
                  </a:lnTo>
                  <a:lnTo>
                    <a:pt x="102437" y="175874"/>
                  </a:lnTo>
                  <a:lnTo>
                    <a:pt x="76663" y="211428"/>
                  </a:lnTo>
                  <a:lnTo>
                    <a:pt x="54212" y="249429"/>
                  </a:lnTo>
                  <a:lnTo>
                    <a:pt x="35319" y="289670"/>
                  </a:lnTo>
                  <a:lnTo>
                    <a:pt x="20218" y="331944"/>
                  </a:lnTo>
                  <a:lnTo>
                    <a:pt x="9141" y="376047"/>
                  </a:lnTo>
                  <a:lnTo>
                    <a:pt x="2324" y="421770"/>
                  </a:lnTo>
                  <a:lnTo>
                    <a:pt x="0" y="468909"/>
                  </a:lnTo>
                  <a:lnTo>
                    <a:pt x="0" y="2852178"/>
                  </a:lnTo>
                  <a:lnTo>
                    <a:pt x="2420" y="2900106"/>
                  </a:lnTo>
                  <a:lnTo>
                    <a:pt x="9523" y="2946650"/>
                  </a:lnTo>
                  <a:lnTo>
                    <a:pt x="21075" y="2991574"/>
                  </a:lnTo>
                  <a:lnTo>
                    <a:pt x="36838" y="3034642"/>
                  </a:lnTo>
                  <a:lnTo>
                    <a:pt x="56578" y="3075619"/>
                  </a:lnTo>
                  <a:lnTo>
                    <a:pt x="80059" y="3114269"/>
                  </a:lnTo>
                  <a:lnTo>
                    <a:pt x="107045" y="3150357"/>
                  </a:lnTo>
                  <a:lnTo>
                    <a:pt x="137301" y="3183646"/>
                  </a:lnTo>
                  <a:lnTo>
                    <a:pt x="170590" y="3213902"/>
                  </a:lnTo>
                  <a:lnTo>
                    <a:pt x="206678" y="3240888"/>
                  </a:lnTo>
                  <a:lnTo>
                    <a:pt x="245328" y="3264369"/>
                  </a:lnTo>
                  <a:lnTo>
                    <a:pt x="286305" y="3284109"/>
                  </a:lnTo>
                  <a:lnTo>
                    <a:pt x="329373" y="3299872"/>
                  </a:lnTo>
                  <a:lnTo>
                    <a:pt x="374297" y="3311424"/>
                  </a:lnTo>
                  <a:lnTo>
                    <a:pt x="420841" y="3318527"/>
                  </a:lnTo>
                  <a:lnTo>
                    <a:pt x="468769" y="3320948"/>
                  </a:lnTo>
                  <a:lnTo>
                    <a:pt x="3450716" y="3320948"/>
                  </a:lnTo>
                  <a:lnTo>
                    <a:pt x="3449041" y="3271601"/>
                  </a:lnTo>
                  <a:lnTo>
                    <a:pt x="3446678" y="3222431"/>
                  </a:lnTo>
                  <a:lnTo>
                    <a:pt x="3443630" y="3173443"/>
                  </a:lnTo>
                  <a:lnTo>
                    <a:pt x="3439905" y="3124642"/>
                  </a:lnTo>
                  <a:lnTo>
                    <a:pt x="3435505" y="3076033"/>
                  </a:lnTo>
                  <a:lnTo>
                    <a:pt x="3430435" y="3027620"/>
                  </a:lnTo>
                  <a:lnTo>
                    <a:pt x="3424701" y="2979408"/>
                  </a:lnTo>
                  <a:lnTo>
                    <a:pt x="3418307" y="2931401"/>
                  </a:lnTo>
                  <a:lnTo>
                    <a:pt x="3411257" y="2883605"/>
                  </a:lnTo>
                  <a:lnTo>
                    <a:pt x="3403556" y="2836023"/>
                  </a:lnTo>
                  <a:lnTo>
                    <a:pt x="3395210" y="2788662"/>
                  </a:lnTo>
                  <a:lnTo>
                    <a:pt x="3386222" y="2741524"/>
                  </a:lnTo>
                  <a:lnTo>
                    <a:pt x="3376597" y="2694615"/>
                  </a:lnTo>
                  <a:lnTo>
                    <a:pt x="3366341" y="2647940"/>
                  </a:lnTo>
                  <a:lnTo>
                    <a:pt x="3355457" y="2601503"/>
                  </a:lnTo>
                  <a:lnTo>
                    <a:pt x="3343950" y="2555310"/>
                  </a:lnTo>
                  <a:lnTo>
                    <a:pt x="3331826" y="2509364"/>
                  </a:lnTo>
                  <a:lnTo>
                    <a:pt x="3319088" y="2463670"/>
                  </a:lnTo>
                  <a:lnTo>
                    <a:pt x="3305741" y="2418233"/>
                  </a:lnTo>
                  <a:lnTo>
                    <a:pt x="3291791" y="2373058"/>
                  </a:lnTo>
                  <a:lnTo>
                    <a:pt x="3277241" y="2328149"/>
                  </a:lnTo>
                  <a:lnTo>
                    <a:pt x="3262096" y="2283512"/>
                  </a:lnTo>
                  <a:lnTo>
                    <a:pt x="3246362" y="2239150"/>
                  </a:lnTo>
                  <a:lnTo>
                    <a:pt x="3230043" y="2195069"/>
                  </a:lnTo>
                  <a:lnTo>
                    <a:pt x="3213143" y="2151272"/>
                  </a:lnTo>
                  <a:lnTo>
                    <a:pt x="3195667" y="2107766"/>
                  </a:lnTo>
                  <a:lnTo>
                    <a:pt x="3177620" y="2064554"/>
                  </a:lnTo>
                  <a:lnTo>
                    <a:pt x="3159006" y="2021641"/>
                  </a:lnTo>
                  <a:lnTo>
                    <a:pt x="3139831" y="1979032"/>
                  </a:lnTo>
                  <a:lnTo>
                    <a:pt x="3120098" y="1936732"/>
                  </a:lnTo>
                  <a:lnTo>
                    <a:pt x="3099813" y="1894744"/>
                  </a:lnTo>
                  <a:lnTo>
                    <a:pt x="3078980" y="1853075"/>
                  </a:lnTo>
                  <a:lnTo>
                    <a:pt x="3057604" y="1811728"/>
                  </a:lnTo>
                  <a:lnTo>
                    <a:pt x="3035689" y="1770708"/>
                  </a:lnTo>
                  <a:lnTo>
                    <a:pt x="3013241" y="1730020"/>
                  </a:lnTo>
                  <a:lnTo>
                    <a:pt x="2990264" y="1689669"/>
                  </a:lnTo>
                  <a:lnTo>
                    <a:pt x="2966762" y="1649659"/>
                  </a:lnTo>
                  <a:lnTo>
                    <a:pt x="2942741" y="1609995"/>
                  </a:lnTo>
                  <a:lnTo>
                    <a:pt x="2918204" y="1570682"/>
                  </a:lnTo>
                  <a:lnTo>
                    <a:pt x="2893157" y="1531724"/>
                  </a:lnTo>
                  <a:lnTo>
                    <a:pt x="2867605" y="1493126"/>
                  </a:lnTo>
                  <a:lnTo>
                    <a:pt x="2841551" y="1454892"/>
                  </a:lnTo>
                  <a:lnTo>
                    <a:pt x="2815001" y="1417028"/>
                  </a:lnTo>
                  <a:lnTo>
                    <a:pt x="2787960" y="1379538"/>
                  </a:lnTo>
                  <a:lnTo>
                    <a:pt x="2760431" y="1342427"/>
                  </a:lnTo>
                  <a:lnTo>
                    <a:pt x="2732420" y="1305699"/>
                  </a:lnTo>
                  <a:lnTo>
                    <a:pt x="2703932" y="1269359"/>
                  </a:lnTo>
                  <a:lnTo>
                    <a:pt x="2674971" y="1233412"/>
                  </a:lnTo>
                  <a:lnTo>
                    <a:pt x="2645541" y="1197862"/>
                  </a:lnTo>
                  <a:lnTo>
                    <a:pt x="2615648" y="1162714"/>
                  </a:lnTo>
                  <a:lnTo>
                    <a:pt x="2585296" y="1127974"/>
                  </a:lnTo>
                  <a:lnTo>
                    <a:pt x="2554489" y="1093644"/>
                  </a:lnTo>
                  <a:lnTo>
                    <a:pt x="2523233" y="1059731"/>
                  </a:lnTo>
                  <a:lnTo>
                    <a:pt x="2491533" y="1026239"/>
                  </a:lnTo>
                  <a:lnTo>
                    <a:pt x="2459392" y="993172"/>
                  </a:lnTo>
                  <a:lnTo>
                    <a:pt x="2426815" y="960535"/>
                  </a:lnTo>
                  <a:lnTo>
                    <a:pt x="2393808" y="928333"/>
                  </a:lnTo>
                  <a:lnTo>
                    <a:pt x="2360375" y="896571"/>
                  </a:lnTo>
                  <a:lnTo>
                    <a:pt x="2326520" y="865253"/>
                  </a:lnTo>
                  <a:lnTo>
                    <a:pt x="2292248" y="834384"/>
                  </a:lnTo>
                  <a:lnTo>
                    <a:pt x="2257564" y="803968"/>
                  </a:lnTo>
                  <a:lnTo>
                    <a:pt x="2222473" y="774011"/>
                  </a:lnTo>
                  <a:lnTo>
                    <a:pt x="2186979" y="744516"/>
                  </a:lnTo>
                  <a:lnTo>
                    <a:pt x="2151087" y="715490"/>
                  </a:lnTo>
                  <a:lnTo>
                    <a:pt x="2114801" y="686935"/>
                  </a:lnTo>
                  <a:lnTo>
                    <a:pt x="2078127" y="658858"/>
                  </a:lnTo>
                  <a:lnTo>
                    <a:pt x="2041069" y="631262"/>
                  </a:lnTo>
                  <a:lnTo>
                    <a:pt x="2003631" y="604152"/>
                  </a:lnTo>
                  <a:lnTo>
                    <a:pt x="1965819" y="577534"/>
                  </a:lnTo>
                  <a:lnTo>
                    <a:pt x="1927637" y="551411"/>
                  </a:lnTo>
                  <a:lnTo>
                    <a:pt x="1889089" y="525789"/>
                  </a:lnTo>
                  <a:lnTo>
                    <a:pt x="1850181" y="500672"/>
                  </a:lnTo>
                  <a:lnTo>
                    <a:pt x="1810917" y="476064"/>
                  </a:lnTo>
                  <a:lnTo>
                    <a:pt x="1771301" y="451971"/>
                  </a:lnTo>
                  <a:lnTo>
                    <a:pt x="1731339" y="428397"/>
                  </a:lnTo>
                  <a:lnTo>
                    <a:pt x="1691035" y="405347"/>
                  </a:lnTo>
                  <a:lnTo>
                    <a:pt x="1650394" y="382825"/>
                  </a:lnTo>
                  <a:lnTo>
                    <a:pt x="1609420" y="360836"/>
                  </a:lnTo>
                  <a:lnTo>
                    <a:pt x="1568118" y="339385"/>
                  </a:lnTo>
                  <a:lnTo>
                    <a:pt x="1526493" y="318477"/>
                  </a:lnTo>
                  <a:lnTo>
                    <a:pt x="1484550" y="298116"/>
                  </a:lnTo>
                  <a:lnTo>
                    <a:pt x="1442293" y="278307"/>
                  </a:lnTo>
                  <a:lnTo>
                    <a:pt x="1399726" y="259054"/>
                  </a:lnTo>
                  <a:lnTo>
                    <a:pt x="1356855" y="240362"/>
                  </a:lnTo>
                  <a:lnTo>
                    <a:pt x="1313684" y="222237"/>
                  </a:lnTo>
                  <a:lnTo>
                    <a:pt x="1270218" y="204682"/>
                  </a:lnTo>
                  <a:lnTo>
                    <a:pt x="1226462" y="187702"/>
                  </a:lnTo>
                  <a:lnTo>
                    <a:pt x="1182420" y="171302"/>
                  </a:lnTo>
                  <a:lnTo>
                    <a:pt x="1138096" y="155487"/>
                  </a:lnTo>
                  <a:lnTo>
                    <a:pt x="1093497" y="140261"/>
                  </a:lnTo>
                  <a:lnTo>
                    <a:pt x="1048625" y="125629"/>
                  </a:lnTo>
                  <a:lnTo>
                    <a:pt x="1003486" y="111596"/>
                  </a:lnTo>
                  <a:lnTo>
                    <a:pt x="958085" y="98166"/>
                  </a:lnTo>
                  <a:lnTo>
                    <a:pt x="912427" y="85344"/>
                  </a:lnTo>
                  <a:lnTo>
                    <a:pt x="866515" y="73135"/>
                  </a:lnTo>
                  <a:lnTo>
                    <a:pt x="820355" y="61543"/>
                  </a:lnTo>
                  <a:lnTo>
                    <a:pt x="773951" y="50573"/>
                  </a:lnTo>
                  <a:lnTo>
                    <a:pt x="727309" y="40230"/>
                  </a:lnTo>
                  <a:lnTo>
                    <a:pt x="680432" y="30519"/>
                  </a:lnTo>
                  <a:lnTo>
                    <a:pt x="633325" y="21443"/>
                  </a:lnTo>
                  <a:lnTo>
                    <a:pt x="585993" y="13008"/>
                  </a:lnTo>
                  <a:lnTo>
                    <a:pt x="538441" y="5219"/>
                  </a:lnTo>
                  <a:lnTo>
                    <a:pt x="491540" y="252"/>
                  </a:lnTo>
                  <a:lnTo>
                    <a:pt x="445389" y="0"/>
                  </a:lnTo>
                  <a:close/>
                </a:path>
              </a:pathLst>
            </a:custGeom>
            <a:solidFill>
              <a:srgbClr val="FF1A92"/>
            </a:solidFill>
          </p:spPr>
          <p:txBody>
            <a:bodyPr wrap="square" lIns="0" tIns="0" rIns="0" bIns="0" rtlCol="0"/>
            <a:lstStyle/>
            <a:p>
              <a:endParaRPr sz="2362"/>
            </a:p>
          </p:txBody>
        </p:sp>
        <p:sp>
          <p:nvSpPr>
            <p:cNvPr id="16" name="object 6">
              <a:extLst>
                <a:ext uri="{FF2B5EF4-FFF2-40B4-BE49-F238E27FC236}">
                  <a16:creationId xmlns:a16="http://schemas.microsoft.com/office/drawing/2014/main" id="{C4747106-8BE3-4588-096E-5E5C54D25192}"/>
                </a:ext>
              </a:extLst>
            </p:cNvPr>
            <p:cNvSpPr/>
            <p:nvPr/>
          </p:nvSpPr>
          <p:spPr>
            <a:xfrm>
              <a:off x="2831425" y="5167391"/>
              <a:ext cx="372483" cy="362409"/>
            </a:xfrm>
            <a:custGeom>
              <a:avLst/>
              <a:gdLst/>
              <a:ahLst/>
              <a:cxnLst/>
              <a:rect l="l" t="t" r="r" b="b"/>
              <a:pathLst>
                <a:path w="3451225" h="3357879">
                  <a:moveTo>
                    <a:pt x="3450716" y="0"/>
                  </a:moveTo>
                  <a:lnTo>
                    <a:pt x="468769" y="0"/>
                  </a:lnTo>
                  <a:lnTo>
                    <a:pt x="420841" y="2420"/>
                  </a:lnTo>
                  <a:lnTo>
                    <a:pt x="374297" y="9523"/>
                  </a:lnTo>
                  <a:lnTo>
                    <a:pt x="329373" y="21075"/>
                  </a:lnTo>
                  <a:lnTo>
                    <a:pt x="286305" y="36838"/>
                  </a:lnTo>
                  <a:lnTo>
                    <a:pt x="245328" y="56578"/>
                  </a:lnTo>
                  <a:lnTo>
                    <a:pt x="206678" y="80059"/>
                  </a:lnTo>
                  <a:lnTo>
                    <a:pt x="170590" y="107045"/>
                  </a:lnTo>
                  <a:lnTo>
                    <a:pt x="137301" y="137301"/>
                  </a:lnTo>
                  <a:lnTo>
                    <a:pt x="107045" y="170590"/>
                  </a:lnTo>
                  <a:lnTo>
                    <a:pt x="80059" y="206678"/>
                  </a:lnTo>
                  <a:lnTo>
                    <a:pt x="56578" y="245328"/>
                  </a:lnTo>
                  <a:lnTo>
                    <a:pt x="36838" y="286305"/>
                  </a:lnTo>
                  <a:lnTo>
                    <a:pt x="21075" y="329373"/>
                  </a:lnTo>
                  <a:lnTo>
                    <a:pt x="9523" y="374297"/>
                  </a:lnTo>
                  <a:lnTo>
                    <a:pt x="2420" y="420841"/>
                  </a:lnTo>
                  <a:lnTo>
                    <a:pt x="0" y="468769"/>
                  </a:lnTo>
                  <a:lnTo>
                    <a:pt x="0" y="3357473"/>
                  </a:lnTo>
                  <a:lnTo>
                    <a:pt x="48409" y="3357141"/>
                  </a:lnTo>
                  <a:lnTo>
                    <a:pt x="96658" y="3356146"/>
                  </a:lnTo>
                  <a:lnTo>
                    <a:pt x="144743" y="3354493"/>
                  </a:lnTo>
                  <a:lnTo>
                    <a:pt x="192659" y="3352187"/>
                  </a:lnTo>
                  <a:lnTo>
                    <a:pt x="240403" y="3349232"/>
                  </a:lnTo>
                  <a:lnTo>
                    <a:pt x="287969" y="3345632"/>
                  </a:lnTo>
                  <a:lnTo>
                    <a:pt x="335353" y="3341392"/>
                  </a:lnTo>
                  <a:lnTo>
                    <a:pt x="382551" y="3336515"/>
                  </a:lnTo>
                  <a:lnTo>
                    <a:pt x="429560" y="3331006"/>
                  </a:lnTo>
                  <a:lnTo>
                    <a:pt x="476373" y="3324870"/>
                  </a:lnTo>
                  <a:lnTo>
                    <a:pt x="522987" y="3318111"/>
                  </a:lnTo>
                  <a:lnTo>
                    <a:pt x="569399" y="3310733"/>
                  </a:lnTo>
                  <a:lnTo>
                    <a:pt x="615602" y="3302741"/>
                  </a:lnTo>
                  <a:lnTo>
                    <a:pt x="661594" y="3294138"/>
                  </a:lnTo>
                  <a:lnTo>
                    <a:pt x="707369" y="3284929"/>
                  </a:lnTo>
                  <a:lnTo>
                    <a:pt x="752924" y="3275119"/>
                  </a:lnTo>
                  <a:lnTo>
                    <a:pt x="798254" y="3264712"/>
                  </a:lnTo>
                  <a:lnTo>
                    <a:pt x="843354" y="3253711"/>
                  </a:lnTo>
                  <a:lnTo>
                    <a:pt x="888221" y="3242123"/>
                  </a:lnTo>
                  <a:lnTo>
                    <a:pt x="932850" y="3229950"/>
                  </a:lnTo>
                  <a:lnTo>
                    <a:pt x="977236" y="3217197"/>
                  </a:lnTo>
                  <a:lnTo>
                    <a:pt x="1021376" y="3203868"/>
                  </a:lnTo>
                  <a:lnTo>
                    <a:pt x="1065266" y="3189969"/>
                  </a:lnTo>
                  <a:lnTo>
                    <a:pt x="1108899" y="3175502"/>
                  </a:lnTo>
                  <a:lnTo>
                    <a:pt x="1152274" y="3160473"/>
                  </a:lnTo>
                  <a:lnTo>
                    <a:pt x="1195384" y="3144886"/>
                  </a:lnTo>
                  <a:lnTo>
                    <a:pt x="1238226" y="3128745"/>
                  </a:lnTo>
                  <a:lnTo>
                    <a:pt x="1280796" y="3112054"/>
                  </a:lnTo>
                  <a:lnTo>
                    <a:pt x="1323088" y="3094818"/>
                  </a:lnTo>
                  <a:lnTo>
                    <a:pt x="1365099" y="3077042"/>
                  </a:lnTo>
                  <a:lnTo>
                    <a:pt x="1406825" y="3058728"/>
                  </a:lnTo>
                  <a:lnTo>
                    <a:pt x="1448261" y="3039883"/>
                  </a:lnTo>
                  <a:lnTo>
                    <a:pt x="1489403" y="3020509"/>
                  </a:lnTo>
                  <a:lnTo>
                    <a:pt x="1530246" y="3000612"/>
                  </a:lnTo>
                  <a:lnTo>
                    <a:pt x="1570786" y="2980196"/>
                  </a:lnTo>
                  <a:lnTo>
                    <a:pt x="1611019" y="2959265"/>
                  </a:lnTo>
                  <a:lnTo>
                    <a:pt x="1650940" y="2937823"/>
                  </a:lnTo>
                  <a:lnTo>
                    <a:pt x="1690545" y="2915875"/>
                  </a:lnTo>
                  <a:lnTo>
                    <a:pt x="1729831" y="2893425"/>
                  </a:lnTo>
                  <a:lnTo>
                    <a:pt x="1768791" y="2870477"/>
                  </a:lnTo>
                  <a:lnTo>
                    <a:pt x="1807423" y="2847036"/>
                  </a:lnTo>
                  <a:lnTo>
                    <a:pt x="1845722" y="2823107"/>
                  </a:lnTo>
                  <a:lnTo>
                    <a:pt x="1883683" y="2798692"/>
                  </a:lnTo>
                  <a:lnTo>
                    <a:pt x="1921302" y="2773798"/>
                  </a:lnTo>
                  <a:lnTo>
                    <a:pt x="1958575" y="2748427"/>
                  </a:lnTo>
                  <a:lnTo>
                    <a:pt x="1995497" y="2722585"/>
                  </a:lnTo>
                  <a:lnTo>
                    <a:pt x="2032065" y="2696276"/>
                  </a:lnTo>
                  <a:lnTo>
                    <a:pt x="2068273" y="2669503"/>
                  </a:lnTo>
                  <a:lnTo>
                    <a:pt x="2104118" y="2642272"/>
                  </a:lnTo>
                  <a:lnTo>
                    <a:pt x="2139595" y="2614587"/>
                  </a:lnTo>
                  <a:lnTo>
                    <a:pt x="2174700" y="2586452"/>
                  </a:lnTo>
                  <a:lnTo>
                    <a:pt x="2209428" y="2557871"/>
                  </a:lnTo>
                  <a:lnTo>
                    <a:pt x="2243775" y="2528849"/>
                  </a:lnTo>
                  <a:lnTo>
                    <a:pt x="2277738" y="2499390"/>
                  </a:lnTo>
                  <a:lnTo>
                    <a:pt x="2311310" y="2469499"/>
                  </a:lnTo>
                  <a:lnTo>
                    <a:pt x="2344489" y="2439179"/>
                  </a:lnTo>
                  <a:lnTo>
                    <a:pt x="2377270" y="2408435"/>
                  </a:lnTo>
                  <a:lnTo>
                    <a:pt x="2409648" y="2377271"/>
                  </a:lnTo>
                  <a:lnTo>
                    <a:pt x="2441620" y="2345692"/>
                  </a:lnTo>
                  <a:lnTo>
                    <a:pt x="2473180" y="2313703"/>
                  </a:lnTo>
                  <a:lnTo>
                    <a:pt x="2504325" y="2281306"/>
                  </a:lnTo>
                  <a:lnTo>
                    <a:pt x="2535050" y="2248507"/>
                  </a:lnTo>
                  <a:lnTo>
                    <a:pt x="2565350" y="2215311"/>
                  </a:lnTo>
                  <a:lnTo>
                    <a:pt x="2595223" y="2181720"/>
                  </a:lnTo>
                  <a:lnTo>
                    <a:pt x="2624662" y="2147741"/>
                  </a:lnTo>
                  <a:lnTo>
                    <a:pt x="2653664" y="2113376"/>
                  </a:lnTo>
                  <a:lnTo>
                    <a:pt x="2682225" y="2078631"/>
                  </a:lnTo>
                  <a:lnTo>
                    <a:pt x="2710340" y="2043509"/>
                  </a:lnTo>
                  <a:lnTo>
                    <a:pt x="2738005" y="2008015"/>
                  </a:lnTo>
                  <a:lnTo>
                    <a:pt x="2765216" y="1972154"/>
                  </a:lnTo>
                  <a:lnTo>
                    <a:pt x="2791967" y="1935929"/>
                  </a:lnTo>
                  <a:lnTo>
                    <a:pt x="2818256" y="1899346"/>
                  </a:lnTo>
                  <a:lnTo>
                    <a:pt x="2844077" y="1862408"/>
                  </a:lnTo>
                  <a:lnTo>
                    <a:pt x="2869426" y="1825119"/>
                  </a:lnTo>
                  <a:lnTo>
                    <a:pt x="2894299" y="1787484"/>
                  </a:lnTo>
                  <a:lnTo>
                    <a:pt x="2918692" y="1749508"/>
                  </a:lnTo>
                  <a:lnTo>
                    <a:pt x="2942600" y="1711194"/>
                  </a:lnTo>
                  <a:lnTo>
                    <a:pt x="2966019" y="1672548"/>
                  </a:lnTo>
                  <a:lnTo>
                    <a:pt x="2988944" y="1633572"/>
                  </a:lnTo>
                  <a:lnTo>
                    <a:pt x="3011372" y="1594273"/>
                  </a:lnTo>
                  <a:lnTo>
                    <a:pt x="3033297" y="1554653"/>
                  </a:lnTo>
                  <a:lnTo>
                    <a:pt x="3054716" y="1514717"/>
                  </a:lnTo>
                  <a:lnTo>
                    <a:pt x="3075624" y="1474471"/>
                  </a:lnTo>
                  <a:lnTo>
                    <a:pt x="3096018" y="1433917"/>
                  </a:lnTo>
                  <a:lnTo>
                    <a:pt x="3115891" y="1393060"/>
                  </a:lnTo>
                  <a:lnTo>
                    <a:pt x="3135241" y="1351905"/>
                  </a:lnTo>
                  <a:lnTo>
                    <a:pt x="3154063" y="1310457"/>
                  </a:lnTo>
                  <a:lnTo>
                    <a:pt x="3172353" y="1268718"/>
                  </a:lnTo>
                  <a:lnTo>
                    <a:pt x="3190106" y="1226694"/>
                  </a:lnTo>
                  <a:lnTo>
                    <a:pt x="3207317" y="1184389"/>
                  </a:lnTo>
                  <a:lnTo>
                    <a:pt x="3223984" y="1141807"/>
                  </a:lnTo>
                  <a:lnTo>
                    <a:pt x="3240100" y="1098953"/>
                  </a:lnTo>
                  <a:lnTo>
                    <a:pt x="3255663" y="1055831"/>
                  </a:lnTo>
                  <a:lnTo>
                    <a:pt x="3270667" y="1012445"/>
                  </a:lnTo>
                  <a:lnTo>
                    <a:pt x="3285108" y="968800"/>
                  </a:lnTo>
                  <a:lnTo>
                    <a:pt x="3298982" y="924899"/>
                  </a:lnTo>
                  <a:lnTo>
                    <a:pt x="3312285" y="880748"/>
                  </a:lnTo>
                  <a:lnTo>
                    <a:pt x="3325012" y="836351"/>
                  </a:lnTo>
                  <a:lnTo>
                    <a:pt x="3337160" y="791711"/>
                  </a:lnTo>
                  <a:lnTo>
                    <a:pt x="3348722" y="746834"/>
                  </a:lnTo>
                  <a:lnTo>
                    <a:pt x="3359696" y="701723"/>
                  </a:lnTo>
                  <a:lnTo>
                    <a:pt x="3370077" y="656384"/>
                  </a:lnTo>
                  <a:lnTo>
                    <a:pt x="3379861" y="610819"/>
                  </a:lnTo>
                  <a:lnTo>
                    <a:pt x="3389043" y="565034"/>
                  </a:lnTo>
                  <a:lnTo>
                    <a:pt x="3397619" y="519033"/>
                  </a:lnTo>
                  <a:lnTo>
                    <a:pt x="3405584" y="472820"/>
                  </a:lnTo>
                  <a:lnTo>
                    <a:pt x="3412935" y="426400"/>
                  </a:lnTo>
                  <a:lnTo>
                    <a:pt x="3419667" y="379777"/>
                  </a:lnTo>
                  <a:lnTo>
                    <a:pt x="3425775" y="332955"/>
                  </a:lnTo>
                  <a:lnTo>
                    <a:pt x="3431256" y="285939"/>
                  </a:lnTo>
                  <a:lnTo>
                    <a:pt x="3436105" y="238732"/>
                  </a:lnTo>
                  <a:lnTo>
                    <a:pt x="3440317" y="191340"/>
                  </a:lnTo>
                  <a:lnTo>
                    <a:pt x="3443889" y="143766"/>
                  </a:lnTo>
                  <a:lnTo>
                    <a:pt x="3446815" y="96015"/>
                  </a:lnTo>
                  <a:lnTo>
                    <a:pt x="3449093" y="48092"/>
                  </a:lnTo>
                  <a:lnTo>
                    <a:pt x="3450716" y="0"/>
                  </a:lnTo>
                  <a:close/>
                </a:path>
              </a:pathLst>
            </a:custGeom>
            <a:solidFill>
              <a:srgbClr val="FF7300"/>
            </a:solidFill>
          </p:spPr>
          <p:txBody>
            <a:bodyPr wrap="square" lIns="0" tIns="0" rIns="0" bIns="0" rtlCol="0"/>
            <a:lstStyle/>
            <a:p>
              <a:endParaRPr sz="2362"/>
            </a:p>
          </p:txBody>
        </p:sp>
        <p:sp>
          <p:nvSpPr>
            <p:cNvPr id="17" name="Freeform 118">
              <a:extLst>
                <a:ext uri="{FF2B5EF4-FFF2-40B4-BE49-F238E27FC236}">
                  <a16:creationId xmlns:a16="http://schemas.microsoft.com/office/drawing/2014/main" id="{90A57935-D919-B8CC-6689-5EBB678CE6A2}"/>
                </a:ext>
              </a:extLst>
            </p:cNvPr>
            <p:cNvSpPr/>
            <p:nvPr/>
          </p:nvSpPr>
          <p:spPr>
            <a:xfrm>
              <a:off x="2319025" y="5662755"/>
              <a:ext cx="1020588" cy="197121"/>
            </a:xfrm>
            <a:custGeom>
              <a:avLst/>
              <a:gdLst>
                <a:gd name="connsiteX0" fmla="*/ 6581210 w 19162815"/>
                <a:gd name="connsiteY0" fmla="*/ 1874630 h 3701203"/>
                <a:gd name="connsiteX1" fmla="*/ 6522101 w 19162815"/>
                <a:gd name="connsiteY1" fmla="*/ 1876591 h 3701203"/>
                <a:gd name="connsiteX2" fmla="*/ 6466103 w 19162815"/>
                <a:gd name="connsiteY2" fmla="*/ 1882475 h 3701203"/>
                <a:gd name="connsiteX3" fmla="*/ 6413213 w 19162815"/>
                <a:gd name="connsiteY3" fmla="*/ 1892283 h 3701203"/>
                <a:gd name="connsiteX4" fmla="*/ 6363433 w 19162815"/>
                <a:gd name="connsiteY4" fmla="*/ 1906015 h 3701203"/>
                <a:gd name="connsiteX5" fmla="*/ 6316763 w 19162815"/>
                <a:gd name="connsiteY5" fmla="*/ 1923671 h 3701203"/>
                <a:gd name="connsiteX6" fmla="*/ 6273202 w 19162815"/>
                <a:gd name="connsiteY6" fmla="*/ 1945254 h 3701203"/>
                <a:gd name="connsiteX7" fmla="*/ 6232749 w 19162815"/>
                <a:gd name="connsiteY7" fmla="*/ 1970763 h 3701203"/>
                <a:gd name="connsiteX8" fmla="*/ 6196611 w 19162815"/>
                <a:gd name="connsiteY8" fmla="*/ 2000042 h 3701203"/>
                <a:gd name="connsiteX9" fmla="*/ 6166037 w 19162815"/>
                <a:gd name="connsiteY9" fmla="*/ 2032913 h 3701203"/>
                <a:gd name="connsiteX10" fmla="*/ 6141026 w 19162815"/>
                <a:gd name="connsiteY10" fmla="*/ 2069378 h 3701203"/>
                <a:gd name="connsiteX11" fmla="*/ 6121577 w 19162815"/>
                <a:gd name="connsiteY11" fmla="*/ 2109435 h 3701203"/>
                <a:gd name="connsiteX12" fmla="*/ 6107685 w 19162815"/>
                <a:gd name="connsiteY12" fmla="*/ 2153083 h 3701203"/>
                <a:gd name="connsiteX13" fmla="*/ 6099352 w 19162815"/>
                <a:gd name="connsiteY13" fmla="*/ 2200323 h 3701203"/>
                <a:gd name="connsiteX14" fmla="*/ 6096574 w 19162815"/>
                <a:gd name="connsiteY14" fmla="*/ 2251153 h 3701203"/>
                <a:gd name="connsiteX15" fmla="*/ 6099747 w 19162815"/>
                <a:gd name="connsiteY15" fmla="*/ 2306685 h 3701203"/>
                <a:gd name="connsiteX16" fmla="*/ 6109262 w 19162815"/>
                <a:gd name="connsiteY16" fmla="*/ 2358436 h 3701203"/>
                <a:gd name="connsiteX17" fmla="*/ 6125121 w 19162815"/>
                <a:gd name="connsiteY17" fmla="*/ 2406403 h 3701203"/>
                <a:gd name="connsiteX18" fmla="*/ 6147319 w 19162815"/>
                <a:gd name="connsiteY18" fmla="*/ 2450582 h 3701203"/>
                <a:gd name="connsiteX19" fmla="*/ 6175855 w 19162815"/>
                <a:gd name="connsiteY19" fmla="*/ 2490970 h 3701203"/>
                <a:gd name="connsiteX20" fmla="*/ 6210729 w 19162815"/>
                <a:gd name="connsiteY20" fmla="*/ 2527563 h 3701203"/>
                <a:gd name="connsiteX21" fmla="*/ 6245255 w 19162815"/>
                <a:gd name="connsiteY21" fmla="*/ 2555197 h 3701203"/>
                <a:gd name="connsiteX22" fmla="*/ 6283630 w 19162815"/>
                <a:gd name="connsiteY22" fmla="*/ 2578578 h 3701203"/>
                <a:gd name="connsiteX23" fmla="*/ 6325854 w 19162815"/>
                <a:gd name="connsiteY23" fmla="*/ 2597706 h 3701203"/>
                <a:gd name="connsiteX24" fmla="*/ 6371923 w 19162815"/>
                <a:gd name="connsiteY24" fmla="*/ 2612582 h 3701203"/>
                <a:gd name="connsiteX25" fmla="*/ 6421836 w 19162815"/>
                <a:gd name="connsiteY25" fmla="*/ 2623207 h 3701203"/>
                <a:gd name="connsiteX26" fmla="*/ 6475592 w 19162815"/>
                <a:gd name="connsiteY26" fmla="*/ 2629582 h 3701203"/>
                <a:gd name="connsiteX27" fmla="*/ 6533190 w 19162815"/>
                <a:gd name="connsiteY27" fmla="*/ 2631706 h 3701203"/>
                <a:gd name="connsiteX28" fmla="*/ 6582760 w 19162815"/>
                <a:gd name="connsiteY28" fmla="*/ 2629843 h 3701203"/>
                <a:gd name="connsiteX29" fmla="*/ 6631329 w 19162815"/>
                <a:gd name="connsiteY29" fmla="*/ 2624251 h 3701203"/>
                <a:gd name="connsiteX30" fmla="*/ 6678897 w 19162815"/>
                <a:gd name="connsiteY30" fmla="*/ 2614932 h 3701203"/>
                <a:gd name="connsiteX31" fmla="*/ 6725463 w 19162815"/>
                <a:gd name="connsiteY31" fmla="*/ 2601884 h 3701203"/>
                <a:gd name="connsiteX32" fmla="*/ 6771026 w 19162815"/>
                <a:gd name="connsiteY32" fmla="*/ 2585109 h 3701203"/>
                <a:gd name="connsiteX33" fmla="*/ 6815589 w 19162815"/>
                <a:gd name="connsiteY33" fmla="*/ 2564605 h 3701203"/>
                <a:gd name="connsiteX34" fmla="*/ 6859150 w 19162815"/>
                <a:gd name="connsiteY34" fmla="*/ 2540373 h 3701203"/>
                <a:gd name="connsiteX35" fmla="*/ 6901710 w 19162815"/>
                <a:gd name="connsiteY35" fmla="*/ 2512413 h 3701203"/>
                <a:gd name="connsiteX36" fmla="*/ 6943267 w 19162815"/>
                <a:gd name="connsiteY36" fmla="*/ 2480724 h 3701203"/>
                <a:gd name="connsiteX37" fmla="*/ 6983821 w 19162815"/>
                <a:gd name="connsiteY37" fmla="*/ 2445307 h 3701203"/>
                <a:gd name="connsiteX38" fmla="*/ 7023375 w 19162815"/>
                <a:gd name="connsiteY38" fmla="*/ 2406160 h 3701203"/>
                <a:gd name="connsiteX39" fmla="*/ 7061927 w 19162815"/>
                <a:gd name="connsiteY39" fmla="*/ 2363285 h 3701203"/>
                <a:gd name="connsiteX40" fmla="*/ 7061927 w 19162815"/>
                <a:gd name="connsiteY40" fmla="*/ 2010793 h 3701203"/>
                <a:gd name="connsiteX41" fmla="*/ 7017463 w 19162815"/>
                <a:gd name="connsiteY41" fmla="*/ 1984926 h 3701203"/>
                <a:gd name="connsiteX42" fmla="*/ 6972197 w 19162815"/>
                <a:gd name="connsiteY42" fmla="*/ 1961780 h 3701203"/>
                <a:gd name="connsiteX43" fmla="*/ 6926128 w 19162815"/>
                <a:gd name="connsiteY43" fmla="*/ 1941356 h 3701203"/>
                <a:gd name="connsiteX44" fmla="*/ 6879302 w 19162815"/>
                <a:gd name="connsiteY44" fmla="*/ 1923671 h 3701203"/>
                <a:gd name="connsiteX45" fmla="*/ 6831585 w 19162815"/>
                <a:gd name="connsiteY45" fmla="*/ 1908676 h 3701203"/>
                <a:gd name="connsiteX46" fmla="*/ 6783111 w 19162815"/>
                <a:gd name="connsiteY46" fmla="*/ 1896420 h 3701203"/>
                <a:gd name="connsiteX47" fmla="*/ 6733836 w 19162815"/>
                <a:gd name="connsiteY47" fmla="*/ 1886887 h 3701203"/>
                <a:gd name="connsiteX48" fmla="*/ 6683761 w 19162815"/>
                <a:gd name="connsiteY48" fmla="*/ 1880078 h 3701203"/>
                <a:gd name="connsiteX49" fmla="*/ 6632886 w 19162815"/>
                <a:gd name="connsiteY49" fmla="*/ 1875992 h 3701203"/>
                <a:gd name="connsiteX50" fmla="*/ 10923282 w 19162815"/>
                <a:gd name="connsiteY50" fmla="*/ 1117575 h 3701203"/>
                <a:gd name="connsiteX51" fmla="*/ 10870371 w 19162815"/>
                <a:gd name="connsiteY51" fmla="*/ 1119494 h 3701203"/>
                <a:gd name="connsiteX52" fmla="*/ 10819795 w 19162815"/>
                <a:gd name="connsiteY52" fmla="*/ 1125251 h 3701203"/>
                <a:gd name="connsiteX53" fmla="*/ 10771556 w 19162815"/>
                <a:gd name="connsiteY53" fmla="*/ 1134847 h 3701203"/>
                <a:gd name="connsiteX54" fmla="*/ 10725653 w 19162815"/>
                <a:gd name="connsiteY54" fmla="*/ 1148281 h 3701203"/>
                <a:gd name="connsiteX55" fmla="*/ 10682087 w 19162815"/>
                <a:gd name="connsiteY55" fmla="*/ 1165555 h 3701203"/>
                <a:gd name="connsiteX56" fmla="*/ 10640858 w 19162815"/>
                <a:gd name="connsiteY56" fmla="*/ 1186667 h 3701203"/>
                <a:gd name="connsiteX57" fmla="*/ 10601965 w 19162815"/>
                <a:gd name="connsiteY57" fmla="*/ 1211619 h 3701203"/>
                <a:gd name="connsiteX58" fmla="*/ 10565410 w 19162815"/>
                <a:gd name="connsiteY58" fmla="*/ 1240410 h 3701203"/>
                <a:gd name="connsiteX59" fmla="*/ 10531192 w 19162815"/>
                <a:gd name="connsiteY59" fmla="*/ 1273041 h 3701203"/>
                <a:gd name="connsiteX60" fmla="*/ 10499312 w 19162815"/>
                <a:gd name="connsiteY60" fmla="*/ 1309512 h 3701203"/>
                <a:gd name="connsiteX61" fmla="*/ 10469769 w 19162815"/>
                <a:gd name="connsiteY61" fmla="*/ 1349823 h 3701203"/>
                <a:gd name="connsiteX62" fmla="*/ 10442564 w 19162815"/>
                <a:gd name="connsiteY62" fmla="*/ 1393975 h 3701203"/>
                <a:gd name="connsiteX63" fmla="*/ 10442564 w 19162815"/>
                <a:gd name="connsiteY63" fmla="*/ 2339318 h 3701203"/>
                <a:gd name="connsiteX64" fmla="*/ 10478341 w 19162815"/>
                <a:gd name="connsiteY64" fmla="*/ 2383458 h 3701203"/>
                <a:gd name="connsiteX65" fmla="*/ 10514896 w 19162815"/>
                <a:gd name="connsiteY65" fmla="*/ 2423759 h 3701203"/>
                <a:gd name="connsiteX66" fmla="*/ 10552228 w 19162815"/>
                <a:gd name="connsiteY66" fmla="*/ 2460223 h 3701203"/>
                <a:gd name="connsiteX67" fmla="*/ 10590338 w 19162815"/>
                <a:gd name="connsiteY67" fmla="*/ 2492849 h 3701203"/>
                <a:gd name="connsiteX68" fmla="*/ 10629226 w 19162815"/>
                <a:gd name="connsiteY68" fmla="*/ 2521636 h 3701203"/>
                <a:gd name="connsiteX69" fmla="*/ 10668894 w 19162815"/>
                <a:gd name="connsiteY69" fmla="*/ 2546585 h 3701203"/>
                <a:gd name="connsiteX70" fmla="*/ 10709340 w 19162815"/>
                <a:gd name="connsiteY70" fmla="*/ 2567696 h 3701203"/>
                <a:gd name="connsiteX71" fmla="*/ 10750567 w 19162815"/>
                <a:gd name="connsiteY71" fmla="*/ 2584969 h 3701203"/>
                <a:gd name="connsiteX72" fmla="*/ 10792574 w 19162815"/>
                <a:gd name="connsiteY72" fmla="*/ 2598403 h 3701203"/>
                <a:gd name="connsiteX73" fmla="*/ 10835362 w 19162815"/>
                <a:gd name="connsiteY73" fmla="*/ 2607999 h 3701203"/>
                <a:gd name="connsiteX74" fmla="*/ 10878931 w 19162815"/>
                <a:gd name="connsiteY74" fmla="*/ 2613757 h 3701203"/>
                <a:gd name="connsiteX75" fmla="*/ 10923282 w 19162815"/>
                <a:gd name="connsiteY75" fmla="*/ 2615676 h 3701203"/>
                <a:gd name="connsiteX76" fmla="*/ 10978780 w 19162815"/>
                <a:gd name="connsiteY76" fmla="*/ 2613279 h 3701203"/>
                <a:gd name="connsiteX77" fmla="*/ 11031364 w 19162815"/>
                <a:gd name="connsiteY77" fmla="*/ 2606087 h 3701203"/>
                <a:gd name="connsiteX78" fmla="*/ 11081034 w 19162815"/>
                <a:gd name="connsiteY78" fmla="*/ 2594100 h 3701203"/>
                <a:gd name="connsiteX79" fmla="*/ 11127788 w 19162815"/>
                <a:gd name="connsiteY79" fmla="*/ 2577315 h 3701203"/>
                <a:gd name="connsiteX80" fmla="*/ 11171626 w 19162815"/>
                <a:gd name="connsiteY80" fmla="*/ 2555730 h 3701203"/>
                <a:gd name="connsiteX81" fmla="*/ 11212547 w 19162815"/>
                <a:gd name="connsiteY81" fmla="*/ 2529346 h 3701203"/>
                <a:gd name="connsiteX82" fmla="*/ 11250551 w 19162815"/>
                <a:gd name="connsiteY82" fmla="*/ 2498160 h 3701203"/>
                <a:gd name="connsiteX83" fmla="*/ 11285637 w 19162815"/>
                <a:gd name="connsiteY83" fmla="*/ 2462171 h 3701203"/>
                <a:gd name="connsiteX84" fmla="*/ 11317804 w 19162815"/>
                <a:gd name="connsiteY84" fmla="*/ 2421378 h 3701203"/>
                <a:gd name="connsiteX85" fmla="*/ 11339877 w 19162815"/>
                <a:gd name="connsiteY85" fmla="*/ 2387852 h 3701203"/>
                <a:gd name="connsiteX86" fmla="*/ 11360031 w 19162815"/>
                <a:gd name="connsiteY86" fmla="*/ 2352016 h 3701203"/>
                <a:gd name="connsiteX87" fmla="*/ 11378268 w 19162815"/>
                <a:gd name="connsiteY87" fmla="*/ 2313870 h 3701203"/>
                <a:gd name="connsiteX88" fmla="*/ 11394587 w 19162815"/>
                <a:gd name="connsiteY88" fmla="*/ 2273414 h 3701203"/>
                <a:gd name="connsiteX89" fmla="*/ 11408987 w 19162815"/>
                <a:gd name="connsiteY89" fmla="*/ 2230648 h 3701203"/>
                <a:gd name="connsiteX90" fmla="*/ 11421469 w 19162815"/>
                <a:gd name="connsiteY90" fmla="*/ 2185574 h 3701203"/>
                <a:gd name="connsiteX91" fmla="*/ 11432031 w 19162815"/>
                <a:gd name="connsiteY91" fmla="*/ 2138191 h 3701203"/>
                <a:gd name="connsiteX92" fmla="*/ 11440674 w 19162815"/>
                <a:gd name="connsiteY92" fmla="*/ 2088499 h 3701203"/>
                <a:gd name="connsiteX93" fmla="*/ 11447396 w 19162815"/>
                <a:gd name="connsiteY93" fmla="*/ 2036499 h 3701203"/>
                <a:gd name="connsiteX94" fmla="*/ 11452233 w 19162815"/>
                <a:gd name="connsiteY94" fmla="*/ 1981508 h 3701203"/>
                <a:gd name="connsiteX95" fmla="*/ 11455080 w 19162815"/>
                <a:gd name="connsiteY95" fmla="*/ 1925575 h 3701203"/>
                <a:gd name="connsiteX96" fmla="*/ 11455093 w 19162815"/>
                <a:gd name="connsiteY96" fmla="*/ 1924822 h 3701203"/>
                <a:gd name="connsiteX97" fmla="*/ 11456041 w 19162815"/>
                <a:gd name="connsiteY97" fmla="*/ 1866652 h 3701203"/>
                <a:gd name="connsiteX98" fmla="*/ 11454864 w 19162815"/>
                <a:gd name="connsiteY98" fmla="*/ 1805883 h 3701203"/>
                <a:gd name="connsiteX99" fmla="*/ 11451334 w 19162815"/>
                <a:gd name="connsiteY99" fmla="*/ 1747359 h 3701203"/>
                <a:gd name="connsiteX100" fmla="*/ 11445452 w 19162815"/>
                <a:gd name="connsiteY100" fmla="*/ 1691082 h 3701203"/>
                <a:gd name="connsiteX101" fmla="*/ 11437219 w 19162815"/>
                <a:gd name="connsiteY101" fmla="*/ 1637053 h 3701203"/>
                <a:gd name="connsiteX102" fmla="*/ 11426635 w 19162815"/>
                <a:gd name="connsiteY102" fmla="*/ 1585273 h 3701203"/>
                <a:gd name="connsiteX103" fmla="*/ 11413702 w 19162815"/>
                <a:gd name="connsiteY103" fmla="*/ 1535742 h 3701203"/>
                <a:gd name="connsiteX104" fmla="*/ 11398422 w 19162815"/>
                <a:gd name="connsiteY104" fmla="*/ 1488463 h 3701203"/>
                <a:gd name="connsiteX105" fmla="*/ 11380793 w 19162815"/>
                <a:gd name="connsiteY105" fmla="*/ 1443435 h 3701203"/>
                <a:gd name="connsiteX106" fmla="*/ 11360819 w 19162815"/>
                <a:gd name="connsiteY106" fmla="*/ 1400660 h 3701203"/>
                <a:gd name="connsiteX107" fmla="*/ 11338500 w 19162815"/>
                <a:gd name="connsiteY107" fmla="*/ 1360139 h 3701203"/>
                <a:gd name="connsiteX108" fmla="*/ 11313836 w 19162815"/>
                <a:gd name="connsiteY108" fmla="*/ 1321872 h 3701203"/>
                <a:gd name="connsiteX109" fmla="*/ 11280915 w 19162815"/>
                <a:gd name="connsiteY109" fmla="*/ 1278991 h 3701203"/>
                <a:gd name="connsiteX110" fmla="*/ 11245376 w 19162815"/>
                <a:gd name="connsiteY110" fmla="*/ 1241155 h 3701203"/>
                <a:gd name="connsiteX111" fmla="*/ 11207218 w 19162815"/>
                <a:gd name="connsiteY111" fmla="*/ 1208366 h 3701203"/>
                <a:gd name="connsiteX112" fmla="*/ 11166442 w 19162815"/>
                <a:gd name="connsiteY112" fmla="*/ 1180623 h 3701203"/>
                <a:gd name="connsiteX113" fmla="*/ 11123047 w 19162815"/>
                <a:gd name="connsiteY113" fmla="*/ 1157924 h 3701203"/>
                <a:gd name="connsiteX114" fmla="*/ 11077033 w 19162815"/>
                <a:gd name="connsiteY114" fmla="*/ 1140271 h 3701203"/>
                <a:gd name="connsiteX115" fmla="*/ 11028402 w 19162815"/>
                <a:gd name="connsiteY115" fmla="*/ 1127662 h 3701203"/>
                <a:gd name="connsiteX116" fmla="*/ 10977690 w 19162815"/>
                <a:gd name="connsiteY116" fmla="*/ 1120176 h 3701203"/>
                <a:gd name="connsiteX117" fmla="*/ 10978849 w 19162815"/>
                <a:gd name="connsiteY117" fmla="*/ 1120176 h 3701203"/>
                <a:gd name="connsiteX118" fmla="*/ 10923283 w 19162815"/>
                <a:gd name="connsiteY118" fmla="*/ 1117575 h 3701203"/>
                <a:gd name="connsiteX119" fmla="*/ 18317647 w 19162815"/>
                <a:gd name="connsiteY119" fmla="*/ 1105551 h 3701203"/>
                <a:gd name="connsiteX120" fmla="*/ 18266159 w 19162815"/>
                <a:gd name="connsiteY120" fmla="*/ 1107406 h 3701203"/>
                <a:gd name="connsiteX121" fmla="*/ 18216751 w 19162815"/>
                <a:gd name="connsiteY121" fmla="*/ 1112970 h 3701203"/>
                <a:gd name="connsiteX122" fmla="*/ 18169425 w 19162815"/>
                <a:gd name="connsiteY122" fmla="*/ 1122244 h 3701203"/>
                <a:gd name="connsiteX123" fmla="*/ 18124177 w 19162815"/>
                <a:gd name="connsiteY123" fmla="*/ 1135225 h 3701203"/>
                <a:gd name="connsiteX124" fmla="*/ 18081009 w 19162815"/>
                <a:gd name="connsiteY124" fmla="*/ 1151915 h 3701203"/>
                <a:gd name="connsiteX125" fmla="*/ 18039917 w 19162815"/>
                <a:gd name="connsiteY125" fmla="*/ 1172312 h 3701203"/>
                <a:gd name="connsiteX126" fmla="*/ 18000903 w 19162815"/>
                <a:gd name="connsiteY126" fmla="*/ 1196417 h 3701203"/>
                <a:gd name="connsiteX127" fmla="*/ 17963967 w 19162815"/>
                <a:gd name="connsiteY127" fmla="*/ 1224228 h 3701203"/>
                <a:gd name="connsiteX128" fmla="*/ 17929105 w 19162815"/>
                <a:gd name="connsiteY128" fmla="*/ 1255746 h 3701203"/>
                <a:gd name="connsiteX129" fmla="*/ 17900013 w 19162815"/>
                <a:gd name="connsiteY129" fmla="*/ 1287299 h 3701203"/>
                <a:gd name="connsiteX130" fmla="*/ 17873647 w 19162815"/>
                <a:gd name="connsiteY130" fmla="*/ 1321854 h 3701203"/>
                <a:gd name="connsiteX131" fmla="*/ 17850009 w 19162815"/>
                <a:gd name="connsiteY131" fmla="*/ 1359410 h 3701203"/>
                <a:gd name="connsiteX132" fmla="*/ 17829097 w 19162815"/>
                <a:gd name="connsiteY132" fmla="*/ 1399969 h 3701203"/>
                <a:gd name="connsiteX133" fmla="*/ 17810911 w 19162815"/>
                <a:gd name="connsiteY133" fmla="*/ 1443531 h 3701203"/>
                <a:gd name="connsiteX134" fmla="*/ 17795449 w 19162815"/>
                <a:gd name="connsiteY134" fmla="*/ 1490095 h 3701203"/>
                <a:gd name="connsiteX135" fmla="*/ 17782623 w 19162815"/>
                <a:gd name="connsiteY135" fmla="*/ 1540139 h 3701203"/>
                <a:gd name="connsiteX136" fmla="*/ 17772703 w 19162815"/>
                <a:gd name="connsiteY136" fmla="*/ 1592235 h 3701203"/>
                <a:gd name="connsiteX137" fmla="*/ 17765419 w 19162815"/>
                <a:gd name="connsiteY137" fmla="*/ 1647811 h 3701203"/>
                <a:gd name="connsiteX138" fmla="*/ 17760857 w 19162815"/>
                <a:gd name="connsiteY138" fmla="*/ 1706392 h 3701203"/>
                <a:gd name="connsiteX139" fmla="*/ 18810323 w 19162815"/>
                <a:gd name="connsiteY139" fmla="*/ 1706392 h 3701203"/>
                <a:gd name="connsiteX140" fmla="*/ 18808103 w 19162815"/>
                <a:gd name="connsiteY140" fmla="*/ 1644853 h 3701203"/>
                <a:gd name="connsiteX141" fmla="*/ 18803037 w 19162815"/>
                <a:gd name="connsiteY141" fmla="*/ 1586798 h 3701203"/>
                <a:gd name="connsiteX142" fmla="*/ 18795127 w 19162815"/>
                <a:gd name="connsiteY142" fmla="*/ 1532228 h 3701203"/>
                <a:gd name="connsiteX143" fmla="*/ 18784371 w 19162815"/>
                <a:gd name="connsiteY143" fmla="*/ 1481140 h 3701203"/>
                <a:gd name="connsiteX144" fmla="*/ 18770773 w 19162815"/>
                <a:gd name="connsiteY144" fmla="*/ 1433536 h 3701203"/>
                <a:gd name="connsiteX145" fmla="*/ 18754331 w 19162815"/>
                <a:gd name="connsiteY145" fmla="*/ 1389415 h 3701203"/>
                <a:gd name="connsiteX146" fmla="*/ 18735043 w 19162815"/>
                <a:gd name="connsiteY146" fmla="*/ 1348777 h 3701203"/>
                <a:gd name="connsiteX147" fmla="*/ 18712915 w 19162815"/>
                <a:gd name="connsiteY147" fmla="*/ 1311621 h 3701203"/>
                <a:gd name="connsiteX148" fmla="*/ 18687943 w 19162815"/>
                <a:gd name="connsiteY148" fmla="*/ 1277948 h 3701203"/>
                <a:gd name="connsiteX149" fmla="*/ 18660127 w 19162815"/>
                <a:gd name="connsiteY149" fmla="*/ 1247756 h 3701203"/>
                <a:gd name="connsiteX150" fmla="*/ 18622783 w 19162815"/>
                <a:gd name="connsiteY150" fmla="*/ 1214445 h 3701203"/>
                <a:gd name="connsiteX151" fmla="*/ 18583873 w 19162815"/>
                <a:gd name="connsiteY151" fmla="*/ 1185568 h 3701203"/>
                <a:gd name="connsiteX152" fmla="*/ 18543403 w 19162815"/>
                <a:gd name="connsiteY152" fmla="*/ 1161128 h 3701203"/>
                <a:gd name="connsiteX153" fmla="*/ 18501371 w 19162815"/>
                <a:gd name="connsiteY153" fmla="*/ 1141126 h 3701203"/>
                <a:gd name="connsiteX154" fmla="*/ 18457779 w 19162815"/>
                <a:gd name="connsiteY154" fmla="*/ 1125566 h 3701203"/>
                <a:gd name="connsiteX155" fmla="*/ 18412627 w 19162815"/>
                <a:gd name="connsiteY155" fmla="*/ 1114448 h 3701203"/>
                <a:gd name="connsiteX156" fmla="*/ 18365915 w 19162815"/>
                <a:gd name="connsiteY156" fmla="*/ 1107776 h 3701203"/>
                <a:gd name="connsiteX157" fmla="*/ 13142383 w 19162815"/>
                <a:gd name="connsiteY157" fmla="*/ 1105551 h 3701203"/>
                <a:gd name="connsiteX158" fmla="*/ 13090879 w 19162815"/>
                <a:gd name="connsiteY158" fmla="*/ 1107406 h 3701203"/>
                <a:gd name="connsiteX159" fmla="*/ 13041461 w 19162815"/>
                <a:gd name="connsiteY159" fmla="*/ 1112970 h 3701203"/>
                <a:gd name="connsiteX160" fmla="*/ 12994128 w 19162815"/>
                <a:gd name="connsiteY160" fmla="*/ 1122244 h 3701203"/>
                <a:gd name="connsiteX161" fmla="*/ 12948877 w 19162815"/>
                <a:gd name="connsiteY161" fmla="*/ 1135225 h 3701203"/>
                <a:gd name="connsiteX162" fmla="*/ 12905709 w 19162815"/>
                <a:gd name="connsiteY162" fmla="*/ 1151915 h 3701203"/>
                <a:gd name="connsiteX163" fmla="*/ 12864623 w 19162815"/>
                <a:gd name="connsiteY163" fmla="*/ 1172312 h 3701203"/>
                <a:gd name="connsiteX164" fmla="*/ 12825616 w 19162815"/>
                <a:gd name="connsiteY164" fmla="*/ 1196417 h 3701203"/>
                <a:gd name="connsiteX165" fmla="*/ 12788689 w 19162815"/>
                <a:gd name="connsiteY165" fmla="*/ 1224228 h 3701203"/>
                <a:gd name="connsiteX166" fmla="*/ 12753840 w 19162815"/>
                <a:gd name="connsiteY166" fmla="*/ 1255746 h 3701203"/>
                <a:gd name="connsiteX167" fmla="*/ 12724747 w 19162815"/>
                <a:gd name="connsiteY167" fmla="*/ 1287299 h 3701203"/>
                <a:gd name="connsiteX168" fmla="*/ 12698378 w 19162815"/>
                <a:gd name="connsiteY168" fmla="*/ 1321854 h 3701203"/>
                <a:gd name="connsiteX169" fmla="*/ 12674735 w 19162815"/>
                <a:gd name="connsiteY169" fmla="*/ 1359410 h 3701203"/>
                <a:gd name="connsiteX170" fmla="*/ 12653817 w 19162815"/>
                <a:gd name="connsiteY170" fmla="*/ 1399969 h 3701203"/>
                <a:gd name="connsiteX171" fmla="*/ 12635626 w 19162815"/>
                <a:gd name="connsiteY171" fmla="*/ 1443531 h 3701203"/>
                <a:gd name="connsiteX172" fmla="*/ 12620162 w 19162815"/>
                <a:gd name="connsiteY172" fmla="*/ 1490095 h 3701203"/>
                <a:gd name="connsiteX173" fmla="*/ 12607335 w 19162815"/>
                <a:gd name="connsiteY173" fmla="*/ 1540139 h 3701203"/>
                <a:gd name="connsiteX174" fmla="*/ 12597419 w 19162815"/>
                <a:gd name="connsiteY174" fmla="*/ 1592235 h 3701203"/>
                <a:gd name="connsiteX175" fmla="*/ 12590141 w 19162815"/>
                <a:gd name="connsiteY175" fmla="*/ 1647811 h 3701203"/>
                <a:gd name="connsiteX176" fmla="*/ 12585593 w 19162815"/>
                <a:gd name="connsiteY176" fmla="*/ 1706392 h 3701203"/>
                <a:gd name="connsiteX177" fmla="*/ 13635069 w 19162815"/>
                <a:gd name="connsiteY177" fmla="*/ 1706392 h 3701203"/>
                <a:gd name="connsiteX178" fmla="*/ 13632846 w 19162815"/>
                <a:gd name="connsiteY178" fmla="*/ 1644853 h 3701203"/>
                <a:gd name="connsiteX179" fmla="*/ 13627778 w 19162815"/>
                <a:gd name="connsiteY179" fmla="*/ 1586798 h 3701203"/>
                <a:gd name="connsiteX180" fmla="*/ 13619866 w 19162815"/>
                <a:gd name="connsiteY180" fmla="*/ 1532228 h 3701203"/>
                <a:gd name="connsiteX181" fmla="*/ 13609111 w 19162815"/>
                <a:gd name="connsiteY181" fmla="*/ 1481140 h 3701203"/>
                <a:gd name="connsiteX182" fmla="*/ 13595512 w 19162815"/>
                <a:gd name="connsiteY182" fmla="*/ 1433536 h 3701203"/>
                <a:gd name="connsiteX183" fmla="*/ 13579069 w 19162815"/>
                <a:gd name="connsiteY183" fmla="*/ 1389415 h 3701203"/>
                <a:gd name="connsiteX184" fmla="*/ 13559784 w 19162815"/>
                <a:gd name="connsiteY184" fmla="*/ 1348777 h 3701203"/>
                <a:gd name="connsiteX185" fmla="*/ 13537657 w 19162815"/>
                <a:gd name="connsiteY185" fmla="*/ 1311621 h 3701203"/>
                <a:gd name="connsiteX186" fmla="*/ 13512687 w 19162815"/>
                <a:gd name="connsiteY186" fmla="*/ 1277948 h 3701203"/>
                <a:gd name="connsiteX187" fmla="*/ 13484875 w 19162815"/>
                <a:gd name="connsiteY187" fmla="*/ 1247756 h 3701203"/>
                <a:gd name="connsiteX188" fmla="*/ 13447528 w 19162815"/>
                <a:gd name="connsiteY188" fmla="*/ 1214445 h 3701203"/>
                <a:gd name="connsiteX189" fmla="*/ 13408618 w 19162815"/>
                <a:gd name="connsiteY189" fmla="*/ 1185568 h 3701203"/>
                <a:gd name="connsiteX190" fmla="*/ 13368146 w 19162815"/>
                <a:gd name="connsiteY190" fmla="*/ 1161128 h 3701203"/>
                <a:gd name="connsiteX191" fmla="*/ 13326111 w 19162815"/>
                <a:gd name="connsiteY191" fmla="*/ 1141126 h 3701203"/>
                <a:gd name="connsiteX192" fmla="*/ 13282517 w 19162815"/>
                <a:gd name="connsiteY192" fmla="*/ 1125566 h 3701203"/>
                <a:gd name="connsiteX193" fmla="*/ 13237363 w 19162815"/>
                <a:gd name="connsiteY193" fmla="*/ 1114448 h 3701203"/>
                <a:gd name="connsiteX194" fmla="*/ 13190652 w 19162815"/>
                <a:gd name="connsiteY194" fmla="*/ 1107776 h 3701203"/>
                <a:gd name="connsiteX195" fmla="*/ 13142384 w 19162815"/>
                <a:gd name="connsiteY195" fmla="*/ 1105551 h 3701203"/>
                <a:gd name="connsiteX196" fmla="*/ 14512295 w 19162815"/>
                <a:gd name="connsiteY196" fmla="*/ 845161 h 3701203"/>
                <a:gd name="connsiteX197" fmla="*/ 14860818 w 19162815"/>
                <a:gd name="connsiteY197" fmla="*/ 845161 h 3701203"/>
                <a:gd name="connsiteX198" fmla="*/ 14860818 w 19162815"/>
                <a:gd name="connsiteY198" fmla="*/ 2892061 h 3701203"/>
                <a:gd name="connsiteX199" fmla="*/ 14512295 w 19162815"/>
                <a:gd name="connsiteY199" fmla="*/ 2892061 h 3701203"/>
                <a:gd name="connsiteX200" fmla="*/ 3384771 w 19162815"/>
                <a:gd name="connsiteY200" fmla="*/ 797148 h 3701203"/>
                <a:gd name="connsiteX201" fmla="*/ 3433426 w 19162815"/>
                <a:gd name="connsiteY201" fmla="*/ 798740 h 3701203"/>
                <a:gd name="connsiteX202" fmla="*/ 3481030 w 19162815"/>
                <a:gd name="connsiteY202" fmla="*/ 803517 h 3701203"/>
                <a:gd name="connsiteX203" fmla="*/ 3527582 w 19162815"/>
                <a:gd name="connsiteY203" fmla="*/ 811481 h 3701203"/>
                <a:gd name="connsiteX204" fmla="*/ 3573078 w 19162815"/>
                <a:gd name="connsiteY204" fmla="*/ 822634 h 3701203"/>
                <a:gd name="connsiteX205" fmla="*/ 3617517 w 19162815"/>
                <a:gd name="connsiteY205" fmla="*/ 836977 h 3701203"/>
                <a:gd name="connsiteX206" fmla="*/ 3660896 w 19162815"/>
                <a:gd name="connsiteY206" fmla="*/ 854511 h 3701203"/>
                <a:gd name="connsiteX207" fmla="*/ 3703212 w 19162815"/>
                <a:gd name="connsiteY207" fmla="*/ 875239 h 3701203"/>
                <a:gd name="connsiteX208" fmla="*/ 3750215 w 19162815"/>
                <a:gd name="connsiteY208" fmla="*/ 903099 h 3701203"/>
                <a:gd name="connsiteX209" fmla="*/ 3793775 w 19162815"/>
                <a:gd name="connsiteY209" fmla="*/ 934638 h 3701203"/>
                <a:gd name="connsiteX210" fmla="*/ 3833890 w 19162815"/>
                <a:gd name="connsiteY210" fmla="*/ 969854 h 3701203"/>
                <a:gd name="connsiteX211" fmla="*/ 3870561 w 19162815"/>
                <a:gd name="connsiteY211" fmla="*/ 1008745 h 3701203"/>
                <a:gd name="connsiteX212" fmla="*/ 3903788 w 19162815"/>
                <a:gd name="connsiteY212" fmla="*/ 1051310 h 3701203"/>
                <a:gd name="connsiteX213" fmla="*/ 3933570 w 19162815"/>
                <a:gd name="connsiteY213" fmla="*/ 1097547 h 3701203"/>
                <a:gd name="connsiteX214" fmla="*/ 3962618 w 19162815"/>
                <a:gd name="connsiteY214" fmla="*/ 1056161 h 3701203"/>
                <a:gd name="connsiteX215" fmla="*/ 3993712 w 19162815"/>
                <a:gd name="connsiteY215" fmla="*/ 1017842 h 3701203"/>
                <a:gd name="connsiteX216" fmla="*/ 4026851 w 19162815"/>
                <a:gd name="connsiteY216" fmla="*/ 982590 h 3701203"/>
                <a:gd name="connsiteX217" fmla="*/ 4062037 w 19162815"/>
                <a:gd name="connsiteY217" fmla="*/ 950403 h 3701203"/>
                <a:gd name="connsiteX218" fmla="*/ 4099266 w 19162815"/>
                <a:gd name="connsiteY218" fmla="*/ 921283 h 3701203"/>
                <a:gd name="connsiteX219" fmla="*/ 4138540 w 19162815"/>
                <a:gd name="connsiteY219" fmla="*/ 895228 h 3701203"/>
                <a:gd name="connsiteX220" fmla="*/ 4179861 w 19162815"/>
                <a:gd name="connsiteY220" fmla="*/ 872239 h 3701203"/>
                <a:gd name="connsiteX221" fmla="*/ 4223227 w 19162815"/>
                <a:gd name="connsiteY221" fmla="*/ 852316 h 3701203"/>
                <a:gd name="connsiteX222" fmla="*/ 4268638 w 19162815"/>
                <a:gd name="connsiteY222" fmla="*/ 835459 h 3701203"/>
                <a:gd name="connsiteX223" fmla="*/ 4316093 w 19162815"/>
                <a:gd name="connsiteY223" fmla="*/ 821666 h 3701203"/>
                <a:gd name="connsiteX224" fmla="*/ 4365593 w 19162815"/>
                <a:gd name="connsiteY224" fmla="*/ 810939 h 3701203"/>
                <a:gd name="connsiteX225" fmla="*/ 4417139 w 19162815"/>
                <a:gd name="connsiteY225" fmla="*/ 803277 h 3701203"/>
                <a:gd name="connsiteX226" fmla="*/ 4470727 w 19162815"/>
                <a:gd name="connsiteY226" fmla="*/ 798680 h 3701203"/>
                <a:gd name="connsiteX227" fmla="*/ 4526360 w 19162815"/>
                <a:gd name="connsiteY227" fmla="*/ 797148 h 3701203"/>
                <a:gd name="connsiteX228" fmla="*/ 4578939 w 19162815"/>
                <a:gd name="connsiteY228" fmla="*/ 798510 h 3701203"/>
                <a:gd name="connsiteX229" fmla="*/ 4629845 w 19162815"/>
                <a:gd name="connsiteY229" fmla="*/ 802598 h 3701203"/>
                <a:gd name="connsiteX230" fmla="*/ 4679082 w 19162815"/>
                <a:gd name="connsiteY230" fmla="*/ 809412 h 3701203"/>
                <a:gd name="connsiteX231" fmla="*/ 4726648 w 19162815"/>
                <a:gd name="connsiteY231" fmla="*/ 818950 h 3701203"/>
                <a:gd name="connsiteX232" fmla="*/ 4772544 w 19162815"/>
                <a:gd name="connsiteY232" fmla="*/ 831214 h 3701203"/>
                <a:gd name="connsiteX233" fmla="*/ 4816772 w 19162815"/>
                <a:gd name="connsiteY233" fmla="*/ 846202 h 3701203"/>
                <a:gd name="connsiteX234" fmla="*/ 4859329 w 19162815"/>
                <a:gd name="connsiteY234" fmla="*/ 863916 h 3701203"/>
                <a:gd name="connsiteX235" fmla="*/ 4900217 w 19162815"/>
                <a:gd name="connsiteY235" fmla="*/ 884354 h 3701203"/>
                <a:gd name="connsiteX236" fmla="*/ 4939438 w 19162815"/>
                <a:gd name="connsiteY236" fmla="*/ 907516 h 3701203"/>
                <a:gd name="connsiteX237" fmla="*/ 4976992 w 19162815"/>
                <a:gd name="connsiteY237" fmla="*/ 933404 h 3701203"/>
                <a:gd name="connsiteX238" fmla="*/ 5012879 w 19162815"/>
                <a:gd name="connsiteY238" fmla="*/ 962015 h 3701203"/>
                <a:gd name="connsiteX239" fmla="*/ 5047098 w 19162815"/>
                <a:gd name="connsiteY239" fmla="*/ 993351 h 3701203"/>
                <a:gd name="connsiteX240" fmla="*/ 5079094 w 19162815"/>
                <a:gd name="connsiteY240" fmla="*/ 1027215 h 3701203"/>
                <a:gd name="connsiteX241" fmla="*/ 5108307 w 19162815"/>
                <a:gd name="connsiteY241" fmla="*/ 1063358 h 3701203"/>
                <a:gd name="connsiteX242" fmla="*/ 5134736 w 19162815"/>
                <a:gd name="connsiteY242" fmla="*/ 1101780 h 3701203"/>
                <a:gd name="connsiteX243" fmla="*/ 5158383 w 19162815"/>
                <a:gd name="connsiteY243" fmla="*/ 1142481 h 3701203"/>
                <a:gd name="connsiteX244" fmla="*/ 5179245 w 19162815"/>
                <a:gd name="connsiteY244" fmla="*/ 1185462 h 3701203"/>
                <a:gd name="connsiteX245" fmla="*/ 5197324 w 19162815"/>
                <a:gd name="connsiteY245" fmla="*/ 1230722 h 3701203"/>
                <a:gd name="connsiteX246" fmla="*/ 5212623 w 19162815"/>
                <a:gd name="connsiteY246" fmla="*/ 1278261 h 3701203"/>
                <a:gd name="connsiteX247" fmla="*/ 5225138 w 19162815"/>
                <a:gd name="connsiteY247" fmla="*/ 1328080 h 3701203"/>
                <a:gd name="connsiteX248" fmla="*/ 5234870 w 19162815"/>
                <a:gd name="connsiteY248" fmla="*/ 1380179 h 3701203"/>
                <a:gd name="connsiteX249" fmla="*/ 5241824 w 19162815"/>
                <a:gd name="connsiteY249" fmla="*/ 1434556 h 3701203"/>
                <a:gd name="connsiteX250" fmla="*/ 5245993 w 19162815"/>
                <a:gd name="connsiteY250" fmla="*/ 1491214 h 3701203"/>
                <a:gd name="connsiteX251" fmla="*/ 5247385 w 19162815"/>
                <a:gd name="connsiteY251" fmla="*/ 1550151 h 3701203"/>
                <a:gd name="connsiteX252" fmla="*/ 5247385 w 19162815"/>
                <a:gd name="connsiteY252" fmla="*/ 2892068 h 3701203"/>
                <a:gd name="connsiteX253" fmla="*/ 4898912 w 19162815"/>
                <a:gd name="connsiteY253" fmla="*/ 2892068 h 3701203"/>
                <a:gd name="connsiteX254" fmla="*/ 4898912 w 19162815"/>
                <a:gd name="connsiteY254" fmla="*/ 1650315 h 3701203"/>
                <a:gd name="connsiteX255" fmla="*/ 4897486 w 19162815"/>
                <a:gd name="connsiteY255" fmla="*/ 1589491 h 3701203"/>
                <a:gd name="connsiteX256" fmla="*/ 4893201 w 19162815"/>
                <a:gd name="connsiteY256" fmla="*/ 1532351 h 3701203"/>
                <a:gd name="connsiteX257" fmla="*/ 4886060 w 19162815"/>
                <a:gd name="connsiteY257" fmla="*/ 1478896 h 3701203"/>
                <a:gd name="connsiteX258" fmla="*/ 4876066 w 19162815"/>
                <a:gd name="connsiteY258" fmla="*/ 1429127 h 3701203"/>
                <a:gd name="connsiteX259" fmla="*/ 4863215 w 19162815"/>
                <a:gd name="connsiteY259" fmla="*/ 1383042 h 3701203"/>
                <a:gd name="connsiteX260" fmla="*/ 4847507 w 19162815"/>
                <a:gd name="connsiteY260" fmla="*/ 1340643 h 3701203"/>
                <a:gd name="connsiteX261" fmla="*/ 4828945 w 19162815"/>
                <a:gd name="connsiteY261" fmla="*/ 1301929 h 3701203"/>
                <a:gd name="connsiteX262" fmla="*/ 4807530 w 19162815"/>
                <a:gd name="connsiteY262" fmla="*/ 1266901 h 3701203"/>
                <a:gd name="connsiteX263" fmla="*/ 4783258 w 19162815"/>
                <a:gd name="connsiteY263" fmla="*/ 1235560 h 3701203"/>
                <a:gd name="connsiteX264" fmla="*/ 4756133 w 19162815"/>
                <a:gd name="connsiteY264" fmla="*/ 1207905 h 3701203"/>
                <a:gd name="connsiteX265" fmla="*/ 4726153 w 19162815"/>
                <a:gd name="connsiteY265" fmla="*/ 1183936 h 3701203"/>
                <a:gd name="connsiteX266" fmla="*/ 4693317 w 19162815"/>
                <a:gd name="connsiteY266" fmla="*/ 1163654 h 3701203"/>
                <a:gd name="connsiteX267" fmla="*/ 4657630 w 19162815"/>
                <a:gd name="connsiteY267" fmla="*/ 1147060 h 3701203"/>
                <a:gd name="connsiteX268" fmla="*/ 4619087 w 19162815"/>
                <a:gd name="connsiteY268" fmla="*/ 1134153 h 3701203"/>
                <a:gd name="connsiteX269" fmla="*/ 4577692 w 19162815"/>
                <a:gd name="connsiteY269" fmla="*/ 1124933 h 3701203"/>
                <a:gd name="connsiteX270" fmla="*/ 4533442 w 19162815"/>
                <a:gd name="connsiteY270" fmla="*/ 1119401 h 3701203"/>
                <a:gd name="connsiteX271" fmla="*/ 4486340 w 19162815"/>
                <a:gd name="connsiteY271" fmla="*/ 1117557 h 3701203"/>
                <a:gd name="connsiteX272" fmla="*/ 4431756 w 19162815"/>
                <a:gd name="connsiteY272" fmla="*/ 1120623 h 3701203"/>
                <a:gd name="connsiteX273" fmla="*/ 4380202 w 19162815"/>
                <a:gd name="connsiteY273" fmla="*/ 1129820 h 3701203"/>
                <a:gd name="connsiteX274" fmla="*/ 4331678 w 19162815"/>
                <a:gd name="connsiteY274" fmla="*/ 1145149 h 3701203"/>
                <a:gd name="connsiteX275" fmla="*/ 4286179 w 19162815"/>
                <a:gd name="connsiteY275" fmla="*/ 1166607 h 3701203"/>
                <a:gd name="connsiteX276" fmla="*/ 4243709 w 19162815"/>
                <a:gd name="connsiteY276" fmla="*/ 1194194 h 3701203"/>
                <a:gd name="connsiteX277" fmla="*/ 4204260 w 19162815"/>
                <a:gd name="connsiteY277" fmla="*/ 1227909 h 3701203"/>
                <a:gd name="connsiteX278" fmla="*/ 4167836 w 19162815"/>
                <a:gd name="connsiteY278" fmla="*/ 1267751 h 3701203"/>
                <a:gd name="connsiteX279" fmla="*/ 4139199 w 19162815"/>
                <a:gd name="connsiteY279" fmla="*/ 1306786 h 3701203"/>
                <a:gd name="connsiteX280" fmla="*/ 4114384 w 19162815"/>
                <a:gd name="connsiteY280" fmla="*/ 1348765 h 3701203"/>
                <a:gd name="connsiteX281" fmla="*/ 4093390 w 19162815"/>
                <a:gd name="connsiteY281" fmla="*/ 1393685 h 3701203"/>
                <a:gd name="connsiteX282" fmla="*/ 4076215 w 19162815"/>
                <a:gd name="connsiteY282" fmla="*/ 1441545 h 3701203"/>
                <a:gd name="connsiteX283" fmla="*/ 4062860 w 19162815"/>
                <a:gd name="connsiteY283" fmla="*/ 1492342 h 3701203"/>
                <a:gd name="connsiteX284" fmla="*/ 4053321 w 19162815"/>
                <a:gd name="connsiteY284" fmla="*/ 1546073 h 3701203"/>
                <a:gd name="connsiteX285" fmla="*/ 4047599 w 19162815"/>
                <a:gd name="connsiteY285" fmla="*/ 1602734 h 3701203"/>
                <a:gd name="connsiteX286" fmla="*/ 4045692 w 19162815"/>
                <a:gd name="connsiteY286" fmla="*/ 1662325 h 3701203"/>
                <a:gd name="connsiteX287" fmla="*/ 4045692 w 19162815"/>
                <a:gd name="connsiteY287" fmla="*/ 2892068 h 3701203"/>
                <a:gd name="connsiteX288" fmla="*/ 3697232 w 19162815"/>
                <a:gd name="connsiteY288" fmla="*/ 2892068 h 3701203"/>
                <a:gd name="connsiteX289" fmla="*/ 3697232 w 19162815"/>
                <a:gd name="connsiteY289" fmla="*/ 1650315 h 3701203"/>
                <a:gd name="connsiteX290" fmla="*/ 3695819 w 19162815"/>
                <a:gd name="connsiteY290" fmla="*/ 1589491 h 3701203"/>
                <a:gd name="connsiteX291" fmla="*/ 3691576 w 19162815"/>
                <a:gd name="connsiteY291" fmla="*/ 1532351 h 3701203"/>
                <a:gd name="connsiteX292" fmla="*/ 3684506 w 19162815"/>
                <a:gd name="connsiteY292" fmla="*/ 1478896 h 3701203"/>
                <a:gd name="connsiteX293" fmla="*/ 3674609 w 19162815"/>
                <a:gd name="connsiteY293" fmla="*/ 1429127 h 3701203"/>
                <a:gd name="connsiteX294" fmla="*/ 3661882 w 19162815"/>
                <a:gd name="connsiteY294" fmla="*/ 1383042 h 3701203"/>
                <a:gd name="connsiteX295" fmla="*/ 3646327 w 19162815"/>
                <a:gd name="connsiteY295" fmla="*/ 1340643 h 3701203"/>
                <a:gd name="connsiteX296" fmla="*/ 3627946 w 19162815"/>
                <a:gd name="connsiteY296" fmla="*/ 1301929 h 3701203"/>
                <a:gd name="connsiteX297" fmla="*/ 3606737 w 19162815"/>
                <a:gd name="connsiteY297" fmla="*/ 1266901 h 3701203"/>
                <a:gd name="connsiteX298" fmla="*/ 3582699 w 19162815"/>
                <a:gd name="connsiteY298" fmla="*/ 1235560 h 3701203"/>
                <a:gd name="connsiteX299" fmla="*/ 3555836 w 19162815"/>
                <a:gd name="connsiteY299" fmla="*/ 1207905 h 3701203"/>
                <a:gd name="connsiteX300" fmla="*/ 3526145 w 19162815"/>
                <a:gd name="connsiteY300" fmla="*/ 1183936 h 3701203"/>
                <a:gd name="connsiteX301" fmla="*/ 3493627 w 19162815"/>
                <a:gd name="connsiteY301" fmla="*/ 1163654 h 3701203"/>
                <a:gd name="connsiteX302" fmla="*/ 3458281 w 19162815"/>
                <a:gd name="connsiteY302" fmla="*/ 1147060 h 3701203"/>
                <a:gd name="connsiteX303" fmla="*/ 3420108 w 19162815"/>
                <a:gd name="connsiteY303" fmla="*/ 1134153 h 3701203"/>
                <a:gd name="connsiteX304" fmla="*/ 3379108 w 19162815"/>
                <a:gd name="connsiteY304" fmla="*/ 1124933 h 3701203"/>
                <a:gd name="connsiteX305" fmla="*/ 3335281 w 19162815"/>
                <a:gd name="connsiteY305" fmla="*/ 1119401 h 3701203"/>
                <a:gd name="connsiteX306" fmla="*/ 3288627 w 19162815"/>
                <a:gd name="connsiteY306" fmla="*/ 1117557 h 3701203"/>
                <a:gd name="connsiteX307" fmla="*/ 3232020 w 19162815"/>
                <a:gd name="connsiteY307" fmla="*/ 1120459 h 3701203"/>
                <a:gd name="connsiteX308" fmla="*/ 3178922 w 19162815"/>
                <a:gd name="connsiteY308" fmla="*/ 1129167 h 3701203"/>
                <a:gd name="connsiteX309" fmla="*/ 3129334 w 19162815"/>
                <a:gd name="connsiteY309" fmla="*/ 1143679 h 3701203"/>
                <a:gd name="connsiteX310" fmla="*/ 3083262 w 19162815"/>
                <a:gd name="connsiteY310" fmla="*/ 1163995 h 3701203"/>
                <a:gd name="connsiteX311" fmla="*/ 3040705 w 19162815"/>
                <a:gd name="connsiteY311" fmla="*/ 1190115 h 3701203"/>
                <a:gd name="connsiteX312" fmla="*/ 3001669 w 19162815"/>
                <a:gd name="connsiteY312" fmla="*/ 1222037 h 3701203"/>
                <a:gd name="connsiteX313" fmla="*/ 2966156 w 19162815"/>
                <a:gd name="connsiteY313" fmla="*/ 1259762 h 3701203"/>
                <a:gd name="connsiteX314" fmla="*/ 2938471 w 19162815"/>
                <a:gd name="connsiteY314" fmla="*/ 1296920 h 3701203"/>
                <a:gd name="connsiteX315" fmla="*/ 2914474 w 19162815"/>
                <a:gd name="connsiteY315" fmla="*/ 1337269 h 3701203"/>
                <a:gd name="connsiteX316" fmla="*/ 2894165 w 19162815"/>
                <a:gd name="connsiteY316" fmla="*/ 1380806 h 3701203"/>
                <a:gd name="connsiteX317" fmla="*/ 2877546 w 19162815"/>
                <a:gd name="connsiteY317" fmla="*/ 1427531 h 3701203"/>
                <a:gd name="connsiteX318" fmla="*/ 2864618 w 19162815"/>
                <a:gd name="connsiteY318" fmla="*/ 1477443 h 3701203"/>
                <a:gd name="connsiteX319" fmla="*/ 2855382 w 19162815"/>
                <a:gd name="connsiteY319" fmla="*/ 1530540 h 3701203"/>
                <a:gd name="connsiteX320" fmla="*/ 2849839 w 19162815"/>
                <a:gd name="connsiteY320" fmla="*/ 1586820 h 3701203"/>
                <a:gd name="connsiteX321" fmla="*/ 2847992 w 19162815"/>
                <a:gd name="connsiteY321" fmla="*/ 1646284 h 3701203"/>
                <a:gd name="connsiteX322" fmla="*/ 2847992 w 19162815"/>
                <a:gd name="connsiteY322" fmla="*/ 2892068 h 3701203"/>
                <a:gd name="connsiteX323" fmla="*/ 2499521 w 19162815"/>
                <a:gd name="connsiteY323" fmla="*/ 2892068 h 3701203"/>
                <a:gd name="connsiteX324" fmla="*/ 2499521 w 19162815"/>
                <a:gd name="connsiteY324" fmla="*/ 845167 h 3701203"/>
                <a:gd name="connsiteX325" fmla="*/ 2847992 w 19162815"/>
                <a:gd name="connsiteY325" fmla="*/ 845167 h 3701203"/>
                <a:gd name="connsiteX326" fmla="*/ 2847992 w 19162815"/>
                <a:gd name="connsiteY326" fmla="*/ 1037454 h 3701203"/>
                <a:gd name="connsiteX327" fmla="*/ 2879270 w 19162815"/>
                <a:gd name="connsiteY327" fmla="*/ 999061 h 3701203"/>
                <a:gd name="connsiteX328" fmla="*/ 2912992 w 19162815"/>
                <a:gd name="connsiteY328" fmla="*/ 964009 h 3701203"/>
                <a:gd name="connsiteX329" fmla="*/ 2949159 w 19162815"/>
                <a:gd name="connsiteY329" fmla="*/ 932298 h 3701203"/>
                <a:gd name="connsiteX330" fmla="*/ 2987771 w 19162815"/>
                <a:gd name="connsiteY330" fmla="*/ 903927 h 3701203"/>
                <a:gd name="connsiteX331" fmla="*/ 3028829 w 19162815"/>
                <a:gd name="connsiteY331" fmla="*/ 878896 h 3701203"/>
                <a:gd name="connsiteX332" fmla="*/ 3072333 w 19162815"/>
                <a:gd name="connsiteY332" fmla="*/ 857205 h 3701203"/>
                <a:gd name="connsiteX333" fmla="*/ 3118284 w 19162815"/>
                <a:gd name="connsiteY333" fmla="*/ 838852 h 3701203"/>
                <a:gd name="connsiteX334" fmla="*/ 3166683 w 19162815"/>
                <a:gd name="connsiteY334" fmla="*/ 823837 h 3701203"/>
                <a:gd name="connsiteX335" fmla="*/ 3217531 w 19162815"/>
                <a:gd name="connsiteY335" fmla="*/ 812159 h 3701203"/>
                <a:gd name="connsiteX336" fmla="*/ 3270828 w 19162815"/>
                <a:gd name="connsiteY336" fmla="*/ 803819 h 3701203"/>
                <a:gd name="connsiteX337" fmla="*/ 3326574 w 19162815"/>
                <a:gd name="connsiteY337" fmla="*/ 798815 h 3701203"/>
                <a:gd name="connsiteX338" fmla="*/ 6661374 w 19162815"/>
                <a:gd name="connsiteY338" fmla="*/ 797145 h 3701203"/>
                <a:gd name="connsiteX339" fmla="*/ 6716371 w 19162815"/>
                <a:gd name="connsiteY339" fmla="*/ 798235 h 3701203"/>
                <a:gd name="connsiteX340" fmla="*/ 6769212 w 19162815"/>
                <a:gd name="connsiteY340" fmla="*/ 801506 h 3701203"/>
                <a:gd name="connsiteX341" fmla="*/ 6819895 w 19162815"/>
                <a:gd name="connsiteY341" fmla="*/ 806957 h 3701203"/>
                <a:gd name="connsiteX342" fmla="*/ 6868423 w 19162815"/>
                <a:gd name="connsiteY342" fmla="*/ 814590 h 3701203"/>
                <a:gd name="connsiteX343" fmla="*/ 6914794 w 19162815"/>
                <a:gd name="connsiteY343" fmla="*/ 824403 h 3701203"/>
                <a:gd name="connsiteX344" fmla="*/ 6959008 w 19162815"/>
                <a:gd name="connsiteY344" fmla="*/ 836396 h 3701203"/>
                <a:gd name="connsiteX345" fmla="*/ 7001065 w 19162815"/>
                <a:gd name="connsiteY345" fmla="*/ 850570 h 3701203"/>
                <a:gd name="connsiteX346" fmla="*/ 7040967 w 19162815"/>
                <a:gd name="connsiteY346" fmla="*/ 866924 h 3701203"/>
                <a:gd name="connsiteX347" fmla="*/ 7078710 w 19162815"/>
                <a:gd name="connsiteY347" fmla="*/ 885459 h 3701203"/>
                <a:gd name="connsiteX348" fmla="*/ 7114298 w 19162815"/>
                <a:gd name="connsiteY348" fmla="*/ 906175 h 3701203"/>
                <a:gd name="connsiteX349" fmla="*/ 7147729 w 19162815"/>
                <a:gd name="connsiteY349" fmla="*/ 929071 h 3701203"/>
                <a:gd name="connsiteX350" fmla="*/ 7179003 w 19162815"/>
                <a:gd name="connsiteY350" fmla="*/ 954148 h 3701203"/>
                <a:gd name="connsiteX351" fmla="*/ 7208120 w 19162815"/>
                <a:gd name="connsiteY351" fmla="*/ 981405 h 3701203"/>
                <a:gd name="connsiteX352" fmla="*/ 7235081 w 19162815"/>
                <a:gd name="connsiteY352" fmla="*/ 1010842 h 3701203"/>
                <a:gd name="connsiteX353" fmla="*/ 7259885 w 19162815"/>
                <a:gd name="connsiteY353" fmla="*/ 1042460 h 3701203"/>
                <a:gd name="connsiteX354" fmla="*/ 7282532 w 19162815"/>
                <a:gd name="connsiteY354" fmla="*/ 1076258 h 3701203"/>
                <a:gd name="connsiteX355" fmla="*/ 7296915 w 19162815"/>
                <a:gd name="connsiteY355" fmla="*/ 1101512 h 3701203"/>
                <a:gd name="connsiteX356" fmla="*/ 7303099 w 19162815"/>
                <a:gd name="connsiteY356" fmla="*/ 1112396 h 3701203"/>
                <a:gd name="connsiteX357" fmla="*/ 7321355 w 19162815"/>
                <a:gd name="connsiteY357" fmla="*/ 1150396 h 3701203"/>
                <a:gd name="connsiteX358" fmla="*/ 7337533 w 19162815"/>
                <a:gd name="connsiteY358" fmla="*/ 1190735 h 3701203"/>
                <a:gd name="connsiteX359" fmla="*/ 7351553 w 19162815"/>
                <a:gd name="connsiteY359" fmla="*/ 1233255 h 3701203"/>
                <a:gd name="connsiteX360" fmla="*/ 7363416 w 19162815"/>
                <a:gd name="connsiteY360" fmla="*/ 1277955 h 3701203"/>
                <a:gd name="connsiteX361" fmla="*/ 7373122 w 19162815"/>
                <a:gd name="connsiteY361" fmla="*/ 1324835 h 3701203"/>
                <a:gd name="connsiteX362" fmla="*/ 7380672 w 19162815"/>
                <a:gd name="connsiteY362" fmla="*/ 1373896 h 3701203"/>
                <a:gd name="connsiteX363" fmla="*/ 7386064 w 19162815"/>
                <a:gd name="connsiteY363" fmla="*/ 1425136 h 3701203"/>
                <a:gd name="connsiteX364" fmla="*/ 7389299 w 19162815"/>
                <a:gd name="connsiteY364" fmla="*/ 1478557 h 3701203"/>
                <a:gd name="connsiteX365" fmla="*/ 7390378 w 19162815"/>
                <a:gd name="connsiteY365" fmla="*/ 1534159 h 3701203"/>
                <a:gd name="connsiteX366" fmla="*/ 7390378 w 19162815"/>
                <a:gd name="connsiteY366" fmla="*/ 1706426 h 3701203"/>
                <a:gd name="connsiteX367" fmla="*/ 7390378 w 19162815"/>
                <a:gd name="connsiteY367" fmla="*/ 1874630 h 3701203"/>
                <a:gd name="connsiteX368" fmla="*/ 7390378 w 19162815"/>
                <a:gd name="connsiteY368" fmla="*/ 2631706 h 3701203"/>
                <a:gd name="connsiteX369" fmla="*/ 7390378 w 19162815"/>
                <a:gd name="connsiteY369" fmla="*/ 2703809 h 3701203"/>
                <a:gd name="connsiteX370" fmla="*/ 7390378 w 19162815"/>
                <a:gd name="connsiteY370" fmla="*/ 2892065 h 3701203"/>
                <a:gd name="connsiteX371" fmla="*/ 7061927 w 19162815"/>
                <a:gd name="connsiteY371" fmla="*/ 2892065 h 3701203"/>
                <a:gd name="connsiteX372" fmla="*/ 7061927 w 19162815"/>
                <a:gd name="connsiteY372" fmla="*/ 2703809 h 3701203"/>
                <a:gd name="connsiteX373" fmla="*/ 7022651 w 19162815"/>
                <a:gd name="connsiteY373" fmla="*/ 2738776 h 3701203"/>
                <a:gd name="connsiteX374" fmla="*/ 6982472 w 19162815"/>
                <a:gd name="connsiteY374" fmla="*/ 2770943 h 3701203"/>
                <a:gd name="connsiteX375" fmla="*/ 6941392 w 19162815"/>
                <a:gd name="connsiteY375" fmla="*/ 2800312 h 3701203"/>
                <a:gd name="connsiteX376" fmla="*/ 6899411 w 19162815"/>
                <a:gd name="connsiteY376" fmla="*/ 2826883 h 3701203"/>
                <a:gd name="connsiteX377" fmla="*/ 6856530 w 19162815"/>
                <a:gd name="connsiteY377" fmla="*/ 2850655 h 3701203"/>
                <a:gd name="connsiteX378" fmla="*/ 6812750 w 19162815"/>
                <a:gd name="connsiteY378" fmla="*/ 2871630 h 3701203"/>
                <a:gd name="connsiteX379" fmla="*/ 6768068 w 19162815"/>
                <a:gd name="connsiteY379" fmla="*/ 2889807 h 3701203"/>
                <a:gd name="connsiteX380" fmla="*/ 6722486 w 19162815"/>
                <a:gd name="connsiteY380" fmla="*/ 2905187 h 3701203"/>
                <a:gd name="connsiteX381" fmla="*/ 6676007 w 19162815"/>
                <a:gd name="connsiteY381" fmla="*/ 2917769 h 3701203"/>
                <a:gd name="connsiteX382" fmla="*/ 6628627 w 19162815"/>
                <a:gd name="connsiteY382" fmla="*/ 2927556 h 3701203"/>
                <a:gd name="connsiteX383" fmla="*/ 6580348 w 19162815"/>
                <a:gd name="connsiteY383" fmla="*/ 2934545 h 3701203"/>
                <a:gd name="connsiteX384" fmla="*/ 6531172 w 19162815"/>
                <a:gd name="connsiteY384" fmla="*/ 2938739 h 3701203"/>
                <a:gd name="connsiteX385" fmla="*/ 6481096 w 19162815"/>
                <a:gd name="connsiteY385" fmla="*/ 2940137 h 3701203"/>
                <a:gd name="connsiteX386" fmla="*/ 6426108 w 19162815"/>
                <a:gd name="connsiteY386" fmla="*/ 2938739 h 3701203"/>
                <a:gd name="connsiteX387" fmla="*/ 6424118 w 19162815"/>
                <a:gd name="connsiteY387" fmla="*/ 2938739 h 3701203"/>
                <a:gd name="connsiteX388" fmla="*/ 6367409 w 19162815"/>
                <a:gd name="connsiteY388" fmla="*/ 2934247 h 3701203"/>
                <a:gd name="connsiteX389" fmla="*/ 6313793 w 19162815"/>
                <a:gd name="connsiteY389" fmla="*/ 2926884 h 3701203"/>
                <a:gd name="connsiteX390" fmla="*/ 6262329 w 19162815"/>
                <a:gd name="connsiteY390" fmla="*/ 2916575 h 3701203"/>
                <a:gd name="connsiteX391" fmla="*/ 6213019 w 19162815"/>
                <a:gd name="connsiteY391" fmla="*/ 2903320 h 3701203"/>
                <a:gd name="connsiteX392" fmla="*/ 6165862 w 19162815"/>
                <a:gd name="connsiteY392" fmla="*/ 2887117 h 3701203"/>
                <a:gd name="connsiteX393" fmla="*/ 6120857 w 19162815"/>
                <a:gd name="connsiteY393" fmla="*/ 2867967 h 3701203"/>
                <a:gd name="connsiteX394" fmla="*/ 6078007 w 19162815"/>
                <a:gd name="connsiteY394" fmla="*/ 2845869 h 3701203"/>
                <a:gd name="connsiteX395" fmla="*/ 6037311 w 19162815"/>
                <a:gd name="connsiteY395" fmla="*/ 2820822 h 3701203"/>
                <a:gd name="connsiteX396" fmla="*/ 5998766 w 19162815"/>
                <a:gd name="connsiteY396" fmla="*/ 2792826 h 3701203"/>
                <a:gd name="connsiteX397" fmla="*/ 5962379 w 19162815"/>
                <a:gd name="connsiteY397" fmla="*/ 2761880 h 3701203"/>
                <a:gd name="connsiteX398" fmla="*/ 5928659 w 19162815"/>
                <a:gd name="connsiteY398" fmla="*/ 2728202 h 3701203"/>
                <a:gd name="connsiteX399" fmla="*/ 5898151 w 19162815"/>
                <a:gd name="connsiteY399" fmla="*/ 2691975 h 3701203"/>
                <a:gd name="connsiteX400" fmla="*/ 5870857 w 19162815"/>
                <a:gd name="connsiteY400" fmla="*/ 2653198 h 3701203"/>
                <a:gd name="connsiteX401" fmla="*/ 5846776 w 19162815"/>
                <a:gd name="connsiteY401" fmla="*/ 2611871 h 3701203"/>
                <a:gd name="connsiteX402" fmla="*/ 5825906 w 19162815"/>
                <a:gd name="connsiteY402" fmla="*/ 2567994 h 3701203"/>
                <a:gd name="connsiteX403" fmla="*/ 5808248 w 19162815"/>
                <a:gd name="connsiteY403" fmla="*/ 2521566 h 3701203"/>
                <a:gd name="connsiteX404" fmla="*/ 5793803 w 19162815"/>
                <a:gd name="connsiteY404" fmla="*/ 2472587 h 3701203"/>
                <a:gd name="connsiteX405" fmla="*/ 5782568 w 19162815"/>
                <a:gd name="connsiteY405" fmla="*/ 2421057 h 3701203"/>
                <a:gd name="connsiteX406" fmla="*/ 5774543 w 19162815"/>
                <a:gd name="connsiteY406" fmla="*/ 2366974 h 3701203"/>
                <a:gd name="connsiteX407" fmla="*/ 5769729 w 19162815"/>
                <a:gd name="connsiteY407" fmla="*/ 2310340 h 3701203"/>
                <a:gd name="connsiteX408" fmla="*/ 5769629 w 19162815"/>
                <a:gd name="connsiteY408" fmla="*/ 2306685 h 3701203"/>
                <a:gd name="connsiteX409" fmla="*/ 5768124 w 19162815"/>
                <a:gd name="connsiteY409" fmla="*/ 2251153 h 3701203"/>
                <a:gd name="connsiteX410" fmla="*/ 5769653 w 19162815"/>
                <a:gd name="connsiteY410" fmla="*/ 2196863 h 3701203"/>
                <a:gd name="connsiteX411" fmla="*/ 5774238 w 19162815"/>
                <a:gd name="connsiteY411" fmla="*/ 2144797 h 3701203"/>
                <a:gd name="connsiteX412" fmla="*/ 5781884 w 19162815"/>
                <a:gd name="connsiteY412" fmla="*/ 2094954 h 3701203"/>
                <a:gd name="connsiteX413" fmla="*/ 5792588 w 19162815"/>
                <a:gd name="connsiteY413" fmla="*/ 2047335 h 3701203"/>
                <a:gd name="connsiteX414" fmla="*/ 5806351 w 19162815"/>
                <a:gd name="connsiteY414" fmla="*/ 2001940 h 3701203"/>
                <a:gd name="connsiteX415" fmla="*/ 5823175 w 19162815"/>
                <a:gd name="connsiteY415" fmla="*/ 1958769 h 3701203"/>
                <a:gd name="connsiteX416" fmla="*/ 5843059 w 19162815"/>
                <a:gd name="connsiteY416" fmla="*/ 1917822 h 3701203"/>
                <a:gd name="connsiteX417" fmla="*/ 5866006 w 19162815"/>
                <a:gd name="connsiteY417" fmla="*/ 1879100 h 3701203"/>
                <a:gd name="connsiteX418" fmla="*/ 5892015 w 19162815"/>
                <a:gd name="connsiteY418" fmla="*/ 1842602 h 3701203"/>
                <a:gd name="connsiteX419" fmla="*/ 5921086 w 19162815"/>
                <a:gd name="connsiteY419" fmla="*/ 1808328 h 3701203"/>
                <a:gd name="connsiteX420" fmla="*/ 5953222 w 19162815"/>
                <a:gd name="connsiteY420" fmla="*/ 1776280 h 3701203"/>
                <a:gd name="connsiteX421" fmla="*/ 5988420 w 19162815"/>
                <a:gd name="connsiteY421" fmla="*/ 1746456 h 3701203"/>
                <a:gd name="connsiteX422" fmla="*/ 6025854 w 19162815"/>
                <a:gd name="connsiteY422" fmla="*/ 1718951 h 3701203"/>
                <a:gd name="connsiteX423" fmla="*/ 6064735 w 19162815"/>
                <a:gd name="connsiteY423" fmla="*/ 1693836 h 3701203"/>
                <a:gd name="connsiteX424" fmla="*/ 6105067 w 19162815"/>
                <a:gd name="connsiteY424" fmla="*/ 1671113 h 3701203"/>
                <a:gd name="connsiteX425" fmla="*/ 6146845 w 19162815"/>
                <a:gd name="connsiteY425" fmla="*/ 1650781 h 3701203"/>
                <a:gd name="connsiteX426" fmla="*/ 6190073 w 19162815"/>
                <a:gd name="connsiteY426" fmla="*/ 1632841 h 3701203"/>
                <a:gd name="connsiteX427" fmla="*/ 6234748 w 19162815"/>
                <a:gd name="connsiteY427" fmla="*/ 1617292 h 3701203"/>
                <a:gd name="connsiteX428" fmla="*/ 6280871 w 19162815"/>
                <a:gd name="connsiteY428" fmla="*/ 1604135 h 3701203"/>
                <a:gd name="connsiteX429" fmla="*/ 6328442 w 19162815"/>
                <a:gd name="connsiteY429" fmla="*/ 1593370 h 3701203"/>
                <a:gd name="connsiteX430" fmla="*/ 6377458 w 19162815"/>
                <a:gd name="connsiteY430" fmla="*/ 1584997 h 3701203"/>
                <a:gd name="connsiteX431" fmla="*/ 6427922 w 19162815"/>
                <a:gd name="connsiteY431" fmla="*/ 1579016 h 3701203"/>
                <a:gd name="connsiteX432" fmla="*/ 6479833 w 19162815"/>
                <a:gd name="connsiteY432" fmla="*/ 1575427 h 3701203"/>
                <a:gd name="connsiteX433" fmla="*/ 6533190 w 19162815"/>
                <a:gd name="connsiteY433" fmla="*/ 1574231 h 3701203"/>
                <a:gd name="connsiteX434" fmla="*/ 6591626 w 19162815"/>
                <a:gd name="connsiteY434" fmla="*/ 1575427 h 3701203"/>
                <a:gd name="connsiteX435" fmla="*/ 6588204 w 19162815"/>
                <a:gd name="connsiteY435" fmla="*/ 1575427 h 3701203"/>
                <a:gd name="connsiteX436" fmla="*/ 6638838 w 19162815"/>
                <a:gd name="connsiteY436" fmla="*/ 1578600 h 3701203"/>
                <a:gd name="connsiteX437" fmla="*/ 6690077 w 19162815"/>
                <a:gd name="connsiteY437" fmla="*/ 1584061 h 3701203"/>
                <a:gd name="connsiteX438" fmla="*/ 6740257 w 19162815"/>
                <a:gd name="connsiteY438" fmla="*/ 1591708 h 3701203"/>
                <a:gd name="connsiteX439" fmla="*/ 6789381 w 19162815"/>
                <a:gd name="connsiteY439" fmla="*/ 1601539 h 3701203"/>
                <a:gd name="connsiteX440" fmla="*/ 6837449 w 19162815"/>
                <a:gd name="connsiteY440" fmla="*/ 1613556 h 3701203"/>
                <a:gd name="connsiteX441" fmla="*/ 6884460 w 19162815"/>
                <a:gd name="connsiteY441" fmla="*/ 1627758 h 3701203"/>
                <a:gd name="connsiteX442" fmla="*/ 6930411 w 19162815"/>
                <a:gd name="connsiteY442" fmla="*/ 1644146 h 3701203"/>
                <a:gd name="connsiteX443" fmla="*/ 6975306 w 19162815"/>
                <a:gd name="connsiteY443" fmla="*/ 1662720 h 3701203"/>
                <a:gd name="connsiteX444" fmla="*/ 7019147 w 19162815"/>
                <a:gd name="connsiteY444" fmla="*/ 1683480 h 3701203"/>
                <a:gd name="connsiteX445" fmla="*/ 7061927 w 19162815"/>
                <a:gd name="connsiteY445" fmla="*/ 1706426 h 3701203"/>
                <a:gd name="connsiteX446" fmla="*/ 7061927 w 19162815"/>
                <a:gd name="connsiteY446" fmla="*/ 1562168 h 3701203"/>
                <a:gd name="connsiteX447" fmla="*/ 7060144 w 19162815"/>
                <a:gd name="connsiteY447" fmla="*/ 1500516 h 3701203"/>
                <a:gd name="connsiteX448" fmla="*/ 7054791 w 19162815"/>
                <a:gd name="connsiteY448" fmla="*/ 1443670 h 3701203"/>
                <a:gd name="connsiteX449" fmla="*/ 7045869 w 19162815"/>
                <a:gd name="connsiteY449" fmla="*/ 1391633 h 3701203"/>
                <a:gd name="connsiteX450" fmla="*/ 7033379 w 19162815"/>
                <a:gd name="connsiteY450" fmla="*/ 1344408 h 3701203"/>
                <a:gd name="connsiteX451" fmla="*/ 7017321 w 19162815"/>
                <a:gd name="connsiteY451" fmla="*/ 1301998 h 3701203"/>
                <a:gd name="connsiteX452" fmla="*/ 6997694 w 19162815"/>
                <a:gd name="connsiteY452" fmla="*/ 1264406 h 3701203"/>
                <a:gd name="connsiteX453" fmla="*/ 6974497 w 19162815"/>
                <a:gd name="connsiteY453" fmla="*/ 1231635 h 3701203"/>
                <a:gd name="connsiteX454" fmla="*/ 6947732 w 19162815"/>
                <a:gd name="connsiteY454" fmla="*/ 1203687 h 3701203"/>
                <a:gd name="connsiteX455" fmla="*/ 6913040 w 19162815"/>
                <a:gd name="connsiteY455" fmla="*/ 1176590 h 3701203"/>
                <a:gd name="connsiteX456" fmla="*/ 6874174 w 19162815"/>
                <a:gd name="connsiteY456" fmla="*/ 1153658 h 3701203"/>
                <a:gd name="connsiteX457" fmla="*/ 6831139 w 19162815"/>
                <a:gd name="connsiteY457" fmla="*/ 1134890 h 3701203"/>
                <a:gd name="connsiteX458" fmla="*/ 6783933 w 19162815"/>
                <a:gd name="connsiteY458" fmla="*/ 1120290 h 3701203"/>
                <a:gd name="connsiteX459" fmla="*/ 6732559 w 19162815"/>
                <a:gd name="connsiteY459" fmla="*/ 1109859 h 3701203"/>
                <a:gd name="connsiteX460" fmla="*/ 6677020 w 19162815"/>
                <a:gd name="connsiteY460" fmla="*/ 1103599 h 3701203"/>
                <a:gd name="connsiteX461" fmla="*/ 6617312 w 19162815"/>
                <a:gd name="connsiteY461" fmla="*/ 1101512 h 3701203"/>
                <a:gd name="connsiteX462" fmla="*/ 6569964 w 19162815"/>
                <a:gd name="connsiteY462" fmla="*/ 1102722 h 3701203"/>
                <a:gd name="connsiteX463" fmla="*/ 6522858 w 19162815"/>
                <a:gd name="connsiteY463" fmla="*/ 1106350 h 3701203"/>
                <a:gd name="connsiteX464" fmla="*/ 6475991 w 19162815"/>
                <a:gd name="connsiteY464" fmla="*/ 1112396 h 3701203"/>
                <a:gd name="connsiteX465" fmla="*/ 6429367 w 19162815"/>
                <a:gd name="connsiteY465" fmla="*/ 1120861 h 3701203"/>
                <a:gd name="connsiteX466" fmla="*/ 6382982 w 19162815"/>
                <a:gd name="connsiteY466" fmla="*/ 1131744 h 3701203"/>
                <a:gd name="connsiteX467" fmla="*/ 6336836 w 19162815"/>
                <a:gd name="connsiteY467" fmla="*/ 1145044 h 3701203"/>
                <a:gd name="connsiteX468" fmla="*/ 6290928 w 19162815"/>
                <a:gd name="connsiteY468" fmla="*/ 1160762 h 3701203"/>
                <a:gd name="connsiteX469" fmla="*/ 6245257 w 19162815"/>
                <a:gd name="connsiteY469" fmla="*/ 1178897 h 3701203"/>
                <a:gd name="connsiteX470" fmla="*/ 6199825 w 19162815"/>
                <a:gd name="connsiteY470" fmla="*/ 1199449 h 3701203"/>
                <a:gd name="connsiteX471" fmla="*/ 6154627 w 19162815"/>
                <a:gd name="connsiteY471" fmla="*/ 1222417 h 3701203"/>
                <a:gd name="connsiteX472" fmla="*/ 6109667 w 19162815"/>
                <a:gd name="connsiteY472" fmla="*/ 1247802 h 3701203"/>
                <a:gd name="connsiteX473" fmla="*/ 6064942 w 19162815"/>
                <a:gd name="connsiteY473" fmla="*/ 1275603 h 3701203"/>
                <a:gd name="connsiteX474" fmla="*/ 6020451 w 19162815"/>
                <a:gd name="connsiteY474" fmla="*/ 1305820 h 3701203"/>
                <a:gd name="connsiteX475" fmla="*/ 5920340 w 19162815"/>
                <a:gd name="connsiteY475" fmla="*/ 1013421 h 3701203"/>
                <a:gd name="connsiteX476" fmla="*/ 5961709 w 19162815"/>
                <a:gd name="connsiteY476" fmla="*/ 987226 h 3701203"/>
                <a:gd name="connsiteX477" fmla="*/ 6003740 w 19162815"/>
                <a:gd name="connsiteY477" fmla="*/ 962722 h 3701203"/>
                <a:gd name="connsiteX478" fmla="*/ 6046430 w 19162815"/>
                <a:gd name="connsiteY478" fmla="*/ 939909 h 3701203"/>
                <a:gd name="connsiteX479" fmla="*/ 6089780 w 19162815"/>
                <a:gd name="connsiteY479" fmla="*/ 918787 h 3701203"/>
                <a:gd name="connsiteX480" fmla="*/ 6133788 w 19162815"/>
                <a:gd name="connsiteY480" fmla="*/ 899355 h 3701203"/>
                <a:gd name="connsiteX481" fmla="*/ 6178457 w 19162815"/>
                <a:gd name="connsiteY481" fmla="*/ 881614 h 3701203"/>
                <a:gd name="connsiteX482" fmla="*/ 6223784 w 19162815"/>
                <a:gd name="connsiteY482" fmla="*/ 865563 h 3701203"/>
                <a:gd name="connsiteX483" fmla="*/ 6269771 w 19162815"/>
                <a:gd name="connsiteY483" fmla="*/ 851202 h 3701203"/>
                <a:gd name="connsiteX484" fmla="*/ 6316417 w 19162815"/>
                <a:gd name="connsiteY484" fmla="*/ 838531 h 3701203"/>
                <a:gd name="connsiteX485" fmla="*/ 6363721 w 19162815"/>
                <a:gd name="connsiteY485" fmla="*/ 827550 h 3701203"/>
                <a:gd name="connsiteX486" fmla="*/ 6411683 w 19162815"/>
                <a:gd name="connsiteY486" fmla="*/ 818259 h 3701203"/>
                <a:gd name="connsiteX487" fmla="*/ 6460305 w 19162815"/>
                <a:gd name="connsiteY487" fmla="*/ 810657 h 3701203"/>
                <a:gd name="connsiteX488" fmla="*/ 6509586 w 19162815"/>
                <a:gd name="connsiteY488" fmla="*/ 804745 h 3701203"/>
                <a:gd name="connsiteX489" fmla="*/ 6559523 w 19162815"/>
                <a:gd name="connsiteY489" fmla="*/ 800523 h 3701203"/>
                <a:gd name="connsiteX490" fmla="*/ 6610119 w 19162815"/>
                <a:gd name="connsiteY490" fmla="*/ 797989 h 3701203"/>
                <a:gd name="connsiteX491" fmla="*/ 10967333 w 19162815"/>
                <a:gd name="connsiteY491" fmla="*/ 797114 h 3701203"/>
                <a:gd name="connsiteX492" fmla="*/ 11024206 w 19162815"/>
                <a:gd name="connsiteY492" fmla="*/ 798644 h 3701203"/>
                <a:gd name="connsiteX493" fmla="*/ 11022726 w 19162815"/>
                <a:gd name="connsiteY493" fmla="*/ 798644 h 3701203"/>
                <a:gd name="connsiteX494" fmla="*/ 11075070 w 19162815"/>
                <a:gd name="connsiteY494" fmla="*/ 803000 h 3701203"/>
                <a:gd name="connsiteX495" fmla="*/ 11126488 w 19162815"/>
                <a:gd name="connsiteY495" fmla="*/ 810358 h 3701203"/>
                <a:gd name="connsiteX496" fmla="*/ 11176273 w 19162815"/>
                <a:gd name="connsiteY496" fmla="*/ 820659 h 3701203"/>
                <a:gd name="connsiteX497" fmla="*/ 11224423 w 19162815"/>
                <a:gd name="connsiteY497" fmla="*/ 833903 h 3701203"/>
                <a:gd name="connsiteX498" fmla="*/ 11270939 w 19162815"/>
                <a:gd name="connsiteY498" fmla="*/ 850091 h 3701203"/>
                <a:gd name="connsiteX499" fmla="*/ 11315820 w 19162815"/>
                <a:gd name="connsiteY499" fmla="*/ 869221 h 3701203"/>
                <a:gd name="connsiteX500" fmla="*/ 11359067 w 19162815"/>
                <a:gd name="connsiteY500" fmla="*/ 891295 h 3701203"/>
                <a:gd name="connsiteX501" fmla="*/ 11400679 w 19162815"/>
                <a:gd name="connsiteY501" fmla="*/ 916312 h 3701203"/>
                <a:gd name="connsiteX502" fmla="*/ 11440655 w 19162815"/>
                <a:gd name="connsiteY502" fmla="*/ 944272 h 3701203"/>
                <a:gd name="connsiteX503" fmla="*/ 11478996 w 19162815"/>
                <a:gd name="connsiteY503" fmla="*/ 975176 h 3701203"/>
                <a:gd name="connsiteX504" fmla="*/ 11523698 w 19162815"/>
                <a:gd name="connsiteY504" fmla="*/ 1017410 h 3701203"/>
                <a:gd name="connsiteX505" fmla="*/ 11550771 w 19162815"/>
                <a:gd name="connsiteY505" fmla="*/ 1045812 h 3701203"/>
                <a:gd name="connsiteX506" fmla="*/ 11584205 w 19162815"/>
                <a:gd name="connsiteY506" fmla="*/ 1085545 h 3701203"/>
                <a:gd name="connsiteX507" fmla="*/ 11608318 w 19162815"/>
                <a:gd name="connsiteY507" fmla="*/ 1117575 h 3701203"/>
                <a:gd name="connsiteX508" fmla="*/ 11610276 w 19162815"/>
                <a:gd name="connsiteY508" fmla="*/ 1120176 h 3701203"/>
                <a:gd name="connsiteX509" fmla="*/ 11634767 w 19162815"/>
                <a:gd name="connsiteY509" fmla="*/ 1156223 h 3701203"/>
                <a:gd name="connsiteX510" fmla="*/ 11657677 w 19162815"/>
                <a:gd name="connsiteY510" fmla="*/ 1193685 h 3701203"/>
                <a:gd name="connsiteX511" fmla="*/ 11679006 w 19162815"/>
                <a:gd name="connsiteY511" fmla="*/ 1232561 h 3701203"/>
                <a:gd name="connsiteX512" fmla="*/ 11698838 w 19162815"/>
                <a:gd name="connsiteY512" fmla="*/ 1273041 h 3701203"/>
                <a:gd name="connsiteX513" fmla="*/ 11716925 w 19162815"/>
                <a:gd name="connsiteY513" fmla="*/ 1314559 h 3701203"/>
                <a:gd name="connsiteX514" fmla="*/ 11733513 w 19162815"/>
                <a:gd name="connsiteY514" fmla="*/ 1357680 h 3701203"/>
                <a:gd name="connsiteX515" fmla="*/ 11748522 w 19162815"/>
                <a:gd name="connsiteY515" fmla="*/ 1402215 h 3701203"/>
                <a:gd name="connsiteX516" fmla="*/ 11761951 w 19162815"/>
                <a:gd name="connsiteY516" fmla="*/ 1448165 h 3701203"/>
                <a:gd name="connsiteX517" fmla="*/ 11773799 w 19162815"/>
                <a:gd name="connsiteY517" fmla="*/ 1495528 h 3701203"/>
                <a:gd name="connsiteX518" fmla="*/ 11784067 w 19162815"/>
                <a:gd name="connsiteY518" fmla="*/ 1544305 h 3701203"/>
                <a:gd name="connsiteX519" fmla="*/ 11792756 w 19162815"/>
                <a:gd name="connsiteY519" fmla="*/ 1594496 h 3701203"/>
                <a:gd name="connsiteX520" fmla="*/ 11799864 w 19162815"/>
                <a:gd name="connsiteY520" fmla="*/ 1646101 h 3701203"/>
                <a:gd name="connsiteX521" fmla="*/ 11805393 w 19162815"/>
                <a:gd name="connsiteY521" fmla="*/ 1699119 h 3701203"/>
                <a:gd name="connsiteX522" fmla="*/ 11809342 w 19162815"/>
                <a:gd name="connsiteY522" fmla="*/ 1753550 h 3701203"/>
                <a:gd name="connsiteX523" fmla="*/ 11811712 w 19162815"/>
                <a:gd name="connsiteY523" fmla="*/ 1809394 h 3701203"/>
                <a:gd name="connsiteX524" fmla="*/ 11812501 w 19162815"/>
                <a:gd name="connsiteY524" fmla="*/ 1866652 h 3701203"/>
                <a:gd name="connsiteX525" fmla="*/ 11811665 w 19162815"/>
                <a:gd name="connsiteY525" fmla="*/ 1925575 h 3701203"/>
                <a:gd name="connsiteX526" fmla="*/ 11809234 w 19162815"/>
                <a:gd name="connsiteY526" fmla="*/ 1982190 h 3701203"/>
                <a:gd name="connsiteX527" fmla="*/ 11805262 w 19162815"/>
                <a:gd name="connsiteY527" fmla="*/ 2036711 h 3701203"/>
                <a:gd name="connsiteX528" fmla="*/ 11799632 w 19162815"/>
                <a:gd name="connsiteY528" fmla="*/ 2090430 h 3701203"/>
                <a:gd name="connsiteX529" fmla="*/ 11792395 w 19162815"/>
                <a:gd name="connsiteY529" fmla="*/ 2142665 h 3701203"/>
                <a:gd name="connsiteX530" fmla="*/ 11783549 w 19162815"/>
                <a:gd name="connsiteY530" fmla="*/ 2193417 h 3701203"/>
                <a:gd name="connsiteX531" fmla="*/ 11773095 w 19162815"/>
                <a:gd name="connsiteY531" fmla="*/ 2242685 h 3701203"/>
                <a:gd name="connsiteX532" fmla="*/ 11761034 w 19162815"/>
                <a:gd name="connsiteY532" fmla="*/ 2290469 h 3701203"/>
                <a:gd name="connsiteX533" fmla="*/ 11747366 w 19162815"/>
                <a:gd name="connsiteY533" fmla="*/ 2336769 h 3701203"/>
                <a:gd name="connsiteX534" fmla="*/ 11732091 w 19162815"/>
                <a:gd name="connsiteY534" fmla="*/ 2381585 h 3701203"/>
                <a:gd name="connsiteX535" fmla="*/ 11715209 w 19162815"/>
                <a:gd name="connsiteY535" fmla="*/ 2424916 h 3701203"/>
                <a:gd name="connsiteX536" fmla="*/ 11696720 w 19162815"/>
                <a:gd name="connsiteY536" fmla="*/ 2466764 h 3701203"/>
                <a:gd name="connsiteX537" fmla="*/ 11676625 w 19162815"/>
                <a:gd name="connsiteY537" fmla="*/ 2507127 h 3701203"/>
                <a:gd name="connsiteX538" fmla="*/ 11654923 w 19162815"/>
                <a:gd name="connsiteY538" fmla="*/ 2546007 h 3701203"/>
                <a:gd name="connsiteX539" fmla="*/ 11631616 w 19162815"/>
                <a:gd name="connsiteY539" fmla="*/ 2583401 h 3701203"/>
                <a:gd name="connsiteX540" fmla="*/ 11609225 w 19162815"/>
                <a:gd name="connsiteY540" fmla="*/ 2615676 h 3701203"/>
                <a:gd name="connsiteX541" fmla="*/ 11606703 w 19162815"/>
                <a:gd name="connsiteY541" fmla="*/ 2619312 h 3701203"/>
                <a:gd name="connsiteX542" fmla="*/ 11580184 w 19162815"/>
                <a:gd name="connsiteY542" fmla="*/ 2653738 h 3701203"/>
                <a:gd name="connsiteX543" fmla="*/ 11546242 w 19162815"/>
                <a:gd name="connsiteY543" fmla="*/ 2693190 h 3701203"/>
                <a:gd name="connsiteX544" fmla="*/ 11539827 w 19162815"/>
                <a:gd name="connsiteY544" fmla="*/ 2699799 h 3701203"/>
                <a:gd name="connsiteX545" fmla="*/ 11510787 w 19162815"/>
                <a:gd name="connsiteY545" fmla="*/ 2729720 h 3701203"/>
                <a:gd name="connsiteX546" fmla="*/ 11473818 w 19162815"/>
                <a:gd name="connsiteY546" fmla="*/ 2763329 h 3701203"/>
                <a:gd name="connsiteX547" fmla="*/ 11435336 w 19162815"/>
                <a:gd name="connsiteY547" fmla="*/ 2794016 h 3701203"/>
                <a:gd name="connsiteX548" fmla="*/ 11395341 w 19162815"/>
                <a:gd name="connsiteY548" fmla="*/ 2821781 h 3701203"/>
                <a:gd name="connsiteX549" fmla="*/ 11353834 w 19162815"/>
                <a:gd name="connsiteY549" fmla="*/ 2846624 h 3701203"/>
                <a:gd name="connsiteX550" fmla="*/ 11310814 w 19162815"/>
                <a:gd name="connsiteY550" fmla="*/ 2868545 h 3701203"/>
                <a:gd name="connsiteX551" fmla="*/ 11266281 w 19162815"/>
                <a:gd name="connsiteY551" fmla="*/ 2887544 h 3701203"/>
                <a:gd name="connsiteX552" fmla="*/ 11220236 w 19162815"/>
                <a:gd name="connsiteY552" fmla="*/ 2903620 h 3701203"/>
                <a:gd name="connsiteX553" fmla="*/ 11172679 w 19162815"/>
                <a:gd name="connsiteY553" fmla="*/ 2916773 h 3701203"/>
                <a:gd name="connsiteX554" fmla="*/ 11123611 w 19162815"/>
                <a:gd name="connsiteY554" fmla="*/ 2927004 h 3701203"/>
                <a:gd name="connsiteX555" fmla="*/ 11073030 w 19162815"/>
                <a:gd name="connsiteY555" fmla="*/ 2934312 h 3701203"/>
                <a:gd name="connsiteX556" fmla="*/ 11020937 w 19162815"/>
                <a:gd name="connsiteY556" fmla="*/ 2938697 h 3701203"/>
                <a:gd name="connsiteX557" fmla="*/ 10967333 w 19162815"/>
                <a:gd name="connsiteY557" fmla="*/ 2940158 h 3701203"/>
                <a:gd name="connsiteX558" fmla="*/ 10914715 w 19162815"/>
                <a:gd name="connsiteY558" fmla="*/ 2938488 h 3701203"/>
                <a:gd name="connsiteX559" fmla="*/ 10863716 w 19162815"/>
                <a:gd name="connsiteY559" fmla="*/ 2933479 h 3701203"/>
                <a:gd name="connsiteX560" fmla="*/ 10814334 w 19162815"/>
                <a:gd name="connsiteY560" fmla="*/ 2925131 h 3701203"/>
                <a:gd name="connsiteX561" fmla="*/ 10766570 w 19162815"/>
                <a:gd name="connsiteY561" fmla="*/ 2913444 h 3701203"/>
                <a:gd name="connsiteX562" fmla="*/ 10720421 w 19162815"/>
                <a:gd name="connsiteY562" fmla="*/ 2898419 h 3701203"/>
                <a:gd name="connsiteX563" fmla="*/ 10675888 w 19162815"/>
                <a:gd name="connsiteY563" fmla="*/ 2880055 h 3701203"/>
                <a:gd name="connsiteX564" fmla="*/ 10632969 w 19162815"/>
                <a:gd name="connsiteY564" fmla="*/ 2858354 h 3701203"/>
                <a:gd name="connsiteX565" fmla="*/ 10591664 w 19162815"/>
                <a:gd name="connsiteY565" fmla="*/ 2833316 h 3701203"/>
                <a:gd name="connsiteX566" fmla="*/ 10551972 w 19162815"/>
                <a:gd name="connsiteY566" fmla="*/ 2804941 h 3701203"/>
                <a:gd name="connsiteX567" fmla="*/ 10513892 w 19162815"/>
                <a:gd name="connsiteY567" fmla="*/ 2773230 h 3701203"/>
                <a:gd name="connsiteX568" fmla="*/ 10477423 w 19162815"/>
                <a:gd name="connsiteY568" fmla="*/ 2738182 h 3701203"/>
                <a:gd name="connsiteX569" fmla="*/ 10442564 w 19162815"/>
                <a:gd name="connsiteY569" fmla="*/ 2699799 h 3701203"/>
                <a:gd name="connsiteX570" fmla="*/ 10442564 w 19162815"/>
                <a:gd name="connsiteY570" fmla="*/ 3536978 h 3701203"/>
                <a:gd name="connsiteX571" fmla="*/ 10094104 w 19162815"/>
                <a:gd name="connsiteY571" fmla="*/ 3701203 h 3701203"/>
                <a:gd name="connsiteX572" fmla="*/ 10094104 w 19162815"/>
                <a:gd name="connsiteY572" fmla="*/ 845185 h 3701203"/>
                <a:gd name="connsiteX573" fmla="*/ 10442564 w 19162815"/>
                <a:gd name="connsiteY573" fmla="*/ 845185 h 3701203"/>
                <a:gd name="connsiteX574" fmla="*/ 10442564 w 19162815"/>
                <a:gd name="connsiteY574" fmla="*/ 1017410 h 3701203"/>
                <a:gd name="connsiteX575" fmla="*/ 10479858 w 19162815"/>
                <a:gd name="connsiteY575" fmla="*/ 982231 h 3701203"/>
                <a:gd name="connsiteX576" fmla="*/ 10518323 w 19162815"/>
                <a:gd name="connsiteY576" fmla="*/ 950108 h 3701203"/>
                <a:gd name="connsiteX577" fmla="*/ 10557958 w 19162815"/>
                <a:gd name="connsiteY577" fmla="*/ 921044 h 3701203"/>
                <a:gd name="connsiteX578" fmla="*/ 10598764 w 19162815"/>
                <a:gd name="connsiteY578" fmla="*/ 895037 h 3701203"/>
                <a:gd name="connsiteX579" fmla="*/ 10640740 w 19162815"/>
                <a:gd name="connsiteY579" fmla="*/ 872089 h 3701203"/>
                <a:gd name="connsiteX580" fmla="*/ 10683887 w 19162815"/>
                <a:gd name="connsiteY580" fmla="*/ 852200 h 3701203"/>
                <a:gd name="connsiteX581" fmla="*/ 10728203 w 19162815"/>
                <a:gd name="connsiteY581" fmla="*/ 835369 h 3701203"/>
                <a:gd name="connsiteX582" fmla="*/ 10773690 w 19162815"/>
                <a:gd name="connsiteY582" fmla="*/ 821598 h 3701203"/>
                <a:gd name="connsiteX583" fmla="*/ 10820346 w 19162815"/>
                <a:gd name="connsiteY583" fmla="*/ 810886 h 3701203"/>
                <a:gd name="connsiteX584" fmla="*/ 10868173 w 19162815"/>
                <a:gd name="connsiteY584" fmla="*/ 803235 h 3701203"/>
                <a:gd name="connsiteX585" fmla="*/ 10917168 w 19162815"/>
                <a:gd name="connsiteY585" fmla="*/ 798644 h 3701203"/>
                <a:gd name="connsiteX586" fmla="*/ 18317647 w 19162815"/>
                <a:gd name="connsiteY586" fmla="*/ 797111 h 3701203"/>
                <a:gd name="connsiteX587" fmla="*/ 18369935 w 19162815"/>
                <a:gd name="connsiteY587" fmla="*/ 798375 h 3701203"/>
                <a:gd name="connsiteX588" fmla="*/ 18369723 w 19162815"/>
                <a:gd name="connsiteY588" fmla="*/ 798375 h 3701203"/>
                <a:gd name="connsiteX589" fmla="*/ 18420673 w 19162815"/>
                <a:gd name="connsiteY589" fmla="*/ 802168 h 3701203"/>
                <a:gd name="connsiteX590" fmla="*/ 18420503 w 19162815"/>
                <a:gd name="connsiteY590" fmla="*/ 802168 h 3701203"/>
                <a:gd name="connsiteX591" fmla="*/ 18470119 w 19162815"/>
                <a:gd name="connsiteY591" fmla="*/ 808490 h 3701203"/>
                <a:gd name="connsiteX592" fmla="*/ 18469955 w 19162815"/>
                <a:gd name="connsiteY592" fmla="*/ 808490 h 3701203"/>
                <a:gd name="connsiteX593" fmla="*/ 18518233 w 19162815"/>
                <a:gd name="connsiteY593" fmla="*/ 817340 h 3701203"/>
                <a:gd name="connsiteX594" fmla="*/ 18518073 w 19162815"/>
                <a:gd name="connsiteY594" fmla="*/ 817340 h 3701203"/>
                <a:gd name="connsiteX595" fmla="*/ 18564241 w 19162815"/>
                <a:gd name="connsiteY595" fmla="*/ 828531 h 3701203"/>
                <a:gd name="connsiteX596" fmla="*/ 18609579 w 19162815"/>
                <a:gd name="connsiteY596" fmla="*/ 842356 h 3701203"/>
                <a:gd name="connsiteX597" fmla="*/ 18653591 w 19162815"/>
                <a:gd name="connsiteY597" fmla="*/ 858695 h 3701203"/>
                <a:gd name="connsiteX598" fmla="*/ 18696275 w 19162815"/>
                <a:gd name="connsiteY598" fmla="*/ 877547 h 3701203"/>
                <a:gd name="connsiteX599" fmla="*/ 18737633 w 19162815"/>
                <a:gd name="connsiteY599" fmla="*/ 898913 h 3701203"/>
                <a:gd name="connsiteX600" fmla="*/ 18777663 w 19162815"/>
                <a:gd name="connsiteY600" fmla="*/ 922793 h 3701203"/>
                <a:gd name="connsiteX601" fmla="*/ 18816367 w 19162815"/>
                <a:gd name="connsiteY601" fmla="*/ 949187 h 3701203"/>
                <a:gd name="connsiteX602" fmla="*/ 18853743 w 19162815"/>
                <a:gd name="connsiteY602" fmla="*/ 978094 h 3701203"/>
                <a:gd name="connsiteX603" fmla="*/ 18889795 w 19162815"/>
                <a:gd name="connsiteY603" fmla="*/ 1009514 h 3701203"/>
                <a:gd name="connsiteX604" fmla="*/ 18924519 w 19162815"/>
                <a:gd name="connsiteY604" fmla="*/ 1043449 h 3701203"/>
                <a:gd name="connsiteX605" fmla="*/ 18953373 w 19162815"/>
                <a:gd name="connsiteY605" fmla="*/ 1075158 h 3701203"/>
                <a:gd name="connsiteX606" fmla="*/ 18977833 w 19162815"/>
                <a:gd name="connsiteY606" fmla="*/ 1105551 h 3701203"/>
                <a:gd name="connsiteX607" fmla="*/ 18980367 w 19162815"/>
                <a:gd name="connsiteY607" fmla="*/ 1108699 h 3701203"/>
                <a:gd name="connsiteX608" fmla="*/ 19005499 w 19162815"/>
                <a:gd name="connsiteY608" fmla="*/ 1144071 h 3701203"/>
                <a:gd name="connsiteX609" fmla="*/ 19028769 w 19162815"/>
                <a:gd name="connsiteY609" fmla="*/ 1181273 h 3701203"/>
                <a:gd name="connsiteX610" fmla="*/ 19050179 w 19162815"/>
                <a:gd name="connsiteY610" fmla="*/ 1220307 h 3701203"/>
                <a:gd name="connsiteX611" fmla="*/ 19069727 w 19162815"/>
                <a:gd name="connsiteY611" fmla="*/ 1261171 h 3701203"/>
                <a:gd name="connsiteX612" fmla="*/ 19087411 w 19162815"/>
                <a:gd name="connsiteY612" fmla="*/ 1303866 h 3701203"/>
                <a:gd name="connsiteX613" fmla="*/ 19103353 w 19162815"/>
                <a:gd name="connsiteY613" fmla="*/ 1348777 h 3701203"/>
                <a:gd name="connsiteX614" fmla="*/ 19117199 w 19162815"/>
                <a:gd name="connsiteY614" fmla="*/ 1394749 h 3701203"/>
                <a:gd name="connsiteX615" fmla="*/ 19129303 w 19162815"/>
                <a:gd name="connsiteY615" fmla="*/ 1442936 h 3701203"/>
                <a:gd name="connsiteX616" fmla="*/ 19129423 w 19162815"/>
                <a:gd name="connsiteY616" fmla="*/ 1443531 h 3701203"/>
                <a:gd name="connsiteX617" fmla="*/ 19139541 w 19162815"/>
                <a:gd name="connsiteY617" fmla="*/ 1492955 h 3701203"/>
                <a:gd name="connsiteX618" fmla="*/ 19147919 w 19162815"/>
                <a:gd name="connsiteY618" fmla="*/ 1544803 h 3701203"/>
                <a:gd name="connsiteX619" fmla="*/ 19154435 w 19162815"/>
                <a:gd name="connsiteY619" fmla="*/ 1598483 h 3701203"/>
                <a:gd name="connsiteX620" fmla="*/ 19159091 w 19162815"/>
                <a:gd name="connsiteY620" fmla="*/ 1653993 h 3701203"/>
                <a:gd name="connsiteX621" fmla="*/ 19161643 w 19162815"/>
                <a:gd name="connsiteY621" fmla="*/ 1706392 h 3701203"/>
                <a:gd name="connsiteX622" fmla="*/ 19161883 w 19162815"/>
                <a:gd name="connsiteY622" fmla="*/ 1711334 h 3701203"/>
                <a:gd name="connsiteX623" fmla="*/ 19162815 w 19162815"/>
                <a:gd name="connsiteY623" fmla="*/ 1770505 h 3701203"/>
                <a:gd name="connsiteX624" fmla="*/ 19162339 w 19162815"/>
                <a:gd name="connsiteY624" fmla="*/ 1815688 h 3701203"/>
                <a:gd name="connsiteX625" fmla="*/ 19160903 w 19162815"/>
                <a:gd name="connsiteY625" fmla="*/ 1861509 h 3701203"/>
                <a:gd name="connsiteX626" fmla="*/ 19158507 w 19162815"/>
                <a:gd name="connsiteY626" fmla="*/ 1907970 h 3701203"/>
                <a:gd name="connsiteX627" fmla="*/ 19155143 w 19162815"/>
                <a:gd name="connsiteY627" fmla="*/ 1955071 h 3701203"/>
                <a:gd name="connsiteX628" fmla="*/ 19150805 w 19162815"/>
                <a:gd name="connsiteY628" fmla="*/ 2002812 h 3701203"/>
                <a:gd name="connsiteX629" fmla="*/ 17764879 w 19162815"/>
                <a:gd name="connsiteY629" fmla="*/ 2002812 h 3701203"/>
                <a:gd name="connsiteX630" fmla="*/ 17770217 w 19162815"/>
                <a:gd name="connsiteY630" fmla="*/ 2057797 h 3701203"/>
                <a:gd name="connsiteX631" fmla="*/ 17778241 w 19162815"/>
                <a:gd name="connsiteY631" fmla="*/ 2110576 h 3701203"/>
                <a:gd name="connsiteX632" fmla="*/ 17788951 w 19162815"/>
                <a:gd name="connsiteY632" fmla="*/ 2161150 h 3701203"/>
                <a:gd name="connsiteX633" fmla="*/ 17802347 w 19162815"/>
                <a:gd name="connsiteY633" fmla="*/ 2209519 h 3701203"/>
                <a:gd name="connsiteX634" fmla="*/ 17818429 w 19162815"/>
                <a:gd name="connsiteY634" fmla="*/ 2255681 h 3701203"/>
                <a:gd name="connsiteX635" fmla="*/ 17837195 w 19162815"/>
                <a:gd name="connsiteY635" fmla="*/ 2299638 h 3701203"/>
                <a:gd name="connsiteX636" fmla="*/ 17858647 w 19162815"/>
                <a:gd name="connsiteY636" fmla="*/ 2341389 h 3701203"/>
                <a:gd name="connsiteX637" fmla="*/ 17882783 w 19162815"/>
                <a:gd name="connsiteY637" fmla="*/ 2380934 h 3701203"/>
                <a:gd name="connsiteX638" fmla="*/ 17909607 w 19162815"/>
                <a:gd name="connsiteY638" fmla="*/ 2418273 h 3701203"/>
                <a:gd name="connsiteX639" fmla="*/ 17939115 w 19162815"/>
                <a:gd name="connsiteY639" fmla="*/ 2453406 h 3701203"/>
                <a:gd name="connsiteX640" fmla="*/ 17974339 w 19162815"/>
                <a:gd name="connsiteY640" fmla="*/ 2489150 h 3701203"/>
                <a:gd name="connsiteX641" fmla="*/ 18011497 w 19162815"/>
                <a:gd name="connsiteY641" fmla="*/ 2520686 h 3701203"/>
                <a:gd name="connsiteX642" fmla="*/ 18050587 w 19162815"/>
                <a:gd name="connsiteY642" fmla="*/ 2548014 h 3701203"/>
                <a:gd name="connsiteX643" fmla="*/ 18091607 w 19162815"/>
                <a:gd name="connsiteY643" fmla="*/ 2571135 h 3701203"/>
                <a:gd name="connsiteX644" fmla="*/ 18134559 w 19162815"/>
                <a:gd name="connsiteY644" fmla="*/ 2590051 h 3701203"/>
                <a:gd name="connsiteX645" fmla="*/ 18179439 w 19162815"/>
                <a:gd name="connsiteY645" fmla="*/ 2604762 h 3701203"/>
                <a:gd name="connsiteX646" fmla="*/ 18226249 w 19162815"/>
                <a:gd name="connsiteY646" fmla="*/ 2615268 h 3701203"/>
                <a:gd name="connsiteX647" fmla="*/ 18274985 w 19162815"/>
                <a:gd name="connsiteY647" fmla="*/ 2621572 h 3701203"/>
                <a:gd name="connsiteX648" fmla="*/ 18325647 w 19162815"/>
                <a:gd name="connsiteY648" fmla="*/ 2623673 h 3701203"/>
                <a:gd name="connsiteX649" fmla="*/ 18376187 w 19162815"/>
                <a:gd name="connsiteY649" fmla="*/ 2621831 h 3701203"/>
                <a:gd name="connsiteX650" fmla="*/ 18425291 w 19162815"/>
                <a:gd name="connsiteY650" fmla="*/ 2616304 h 3701203"/>
                <a:gd name="connsiteX651" fmla="*/ 18472957 w 19162815"/>
                <a:gd name="connsiteY651" fmla="*/ 2607093 h 3701203"/>
                <a:gd name="connsiteX652" fmla="*/ 18519183 w 19162815"/>
                <a:gd name="connsiteY652" fmla="*/ 2594197 h 3701203"/>
                <a:gd name="connsiteX653" fmla="*/ 18563971 w 19162815"/>
                <a:gd name="connsiteY653" fmla="*/ 2577616 h 3701203"/>
                <a:gd name="connsiteX654" fmla="*/ 18607319 w 19162815"/>
                <a:gd name="connsiteY654" fmla="*/ 2557350 h 3701203"/>
                <a:gd name="connsiteX655" fmla="*/ 18649223 w 19162815"/>
                <a:gd name="connsiteY655" fmla="*/ 2533398 h 3701203"/>
                <a:gd name="connsiteX656" fmla="*/ 18689687 w 19162815"/>
                <a:gd name="connsiteY656" fmla="*/ 2505761 h 3701203"/>
                <a:gd name="connsiteX657" fmla="*/ 18728707 w 19162815"/>
                <a:gd name="connsiteY657" fmla="*/ 2474437 h 3701203"/>
                <a:gd name="connsiteX658" fmla="*/ 18766283 w 19162815"/>
                <a:gd name="connsiteY658" fmla="*/ 2439427 h 3701203"/>
                <a:gd name="connsiteX659" fmla="*/ 18931787 w 19162815"/>
                <a:gd name="connsiteY659" fmla="*/ 2623673 h 3701203"/>
                <a:gd name="connsiteX660" fmla="*/ 18978579 w 19162815"/>
                <a:gd name="connsiteY660" fmla="*/ 2675765 h 3701203"/>
                <a:gd name="connsiteX661" fmla="*/ 18942743 w 19162815"/>
                <a:gd name="connsiteY661" fmla="*/ 2709840 h 3701203"/>
                <a:gd name="connsiteX662" fmla="*/ 18905731 w 19162815"/>
                <a:gd name="connsiteY662" fmla="*/ 2741565 h 3701203"/>
                <a:gd name="connsiteX663" fmla="*/ 18867547 w 19162815"/>
                <a:gd name="connsiteY663" fmla="*/ 2770940 h 3701203"/>
                <a:gd name="connsiteX664" fmla="*/ 18828187 w 19162815"/>
                <a:gd name="connsiteY664" fmla="*/ 2797966 h 3701203"/>
                <a:gd name="connsiteX665" fmla="*/ 18787651 w 19162815"/>
                <a:gd name="connsiteY665" fmla="*/ 2822642 h 3701203"/>
                <a:gd name="connsiteX666" fmla="*/ 18745939 w 19162815"/>
                <a:gd name="connsiteY666" fmla="*/ 2844969 h 3701203"/>
                <a:gd name="connsiteX667" fmla="*/ 18703055 w 19162815"/>
                <a:gd name="connsiteY667" fmla="*/ 2864945 h 3701203"/>
                <a:gd name="connsiteX668" fmla="*/ 18658995 w 19162815"/>
                <a:gd name="connsiteY668" fmla="*/ 2882572 h 3701203"/>
                <a:gd name="connsiteX669" fmla="*/ 18613757 w 19162815"/>
                <a:gd name="connsiteY669" fmla="*/ 2897849 h 3701203"/>
                <a:gd name="connsiteX670" fmla="*/ 18567345 w 19162815"/>
                <a:gd name="connsiteY670" fmla="*/ 2910775 h 3701203"/>
                <a:gd name="connsiteX671" fmla="*/ 18519757 w 19162815"/>
                <a:gd name="connsiteY671" fmla="*/ 2921352 h 3701203"/>
                <a:gd name="connsiteX672" fmla="*/ 18470995 w 19162815"/>
                <a:gd name="connsiteY672" fmla="*/ 2929578 h 3701203"/>
                <a:gd name="connsiteX673" fmla="*/ 18421055 w 19162815"/>
                <a:gd name="connsiteY673" fmla="*/ 2935454 h 3701203"/>
                <a:gd name="connsiteX674" fmla="*/ 18369939 w 19162815"/>
                <a:gd name="connsiteY674" fmla="*/ 2938980 h 3701203"/>
                <a:gd name="connsiteX675" fmla="*/ 18317647 w 19162815"/>
                <a:gd name="connsiteY675" fmla="*/ 2940155 h 3701203"/>
                <a:gd name="connsiteX676" fmla="*/ 18262851 w 19162815"/>
                <a:gd name="connsiteY676" fmla="*/ 2938829 h 3701203"/>
                <a:gd name="connsiteX677" fmla="*/ 18209569 w 19162815"/>
                <a:gd name="connsiteY677" fmla="*/ 2934850 h 3701203"/>
                <a:gd name="connsiteX678" fmla="*/ 18157803 w 19162815"/>
                <a:gd name="connsiteY678" fmla="*/ 2928219 h 3701203"/>
                <a:gd name="connsiteX679" fmla="*/ 18107553 w 19162815"/>
                <a:gd name="connsiteY679" fmla="*/ 2918936 h 3701203"/>
                <a:gd name="connsiteX680" fmla="*/ 18058817 w 19162815"/>
                <a:gd name="connsiteY680" fmla="*/ 2906999 h 3701203"/>
                <a:gd name="connsiteX681" fmla="*/ 18011595 w 19162815"/>
                <a:gd name="connsiteY681" fmla="*/ 2892410 h 3701203"/>
                <a:gd name="connsiteX682" fmla="*/ 17965887 w 19162815"/>
                <a:gd name="connsiteY682" fmla="*/ 2875168 h 3701203"/>
                <a:gd name="connsiteX683" fmla="*/ 17921693 w 19162815"/>
                <a:gd name="connsiteY683" fmla="*/ 2855274 h 3701203"/>
                <a:gd name="connsiteX684" fmla="*/ 17879013 w 19162815"/>
                <a:gd name="connsiteY684" fmla="*/ 2832726 h 3701203"/>
                <a:gd name="connsiteX685" fmla="*/ 17837847 w 19162815"/>
                <a:gd name="connsiteY685" fmla="*/ 2807526 h 3701203"/>
                <a:gd name="connsiteX686" fmla="*/ 17798195 w 19162815"/>
                <a:gd name="connsiteY686" fmla="*/ 2779672 h 3701203"/>
                <a:gd name="connsiteX687" fmla="*/ 17760055 w 19162815"/>
                <a:gd name="connsiteY687" fmla="*/ 2749165 h 3701203"/>
                <a:gd name="connsiteX688" fmla="*/ 17723429 w 19162815"/>
                <a:gd name="connsiteY688" fmla="*/ 2716005 h 3701203"/>
                <a:gd name="connsiteX689" fmla="*/ 17688315 w 19162815"/>
                <a:gd name="connsiteY689" fmla="*/ 2680191 h 3701203"/>
                <a:gd name="connsiteX690" fmla="*/ 17654715 w 19162815"/>
                <a:gd name="connsiteY690" fmla="*/ 2641724 h 3701203"/>
                <a:gd name="connsiteX691" fmla="*/ 17626585 w 19162815"/>
                <a:gd name="connsiteY691" fmla="*/ 2606003 h 3701203"/>
                <a:gd name="connsiteX692" fmla="*/ 17600159 w 19162815"/>
                <a:gd name="connsiteY692" fmla="*/ 2569048 h 3701203"/>
                <a:gd name="connsiteX693" fmla="*/ 17575439 w 19162815"/>
                <a:gd name="connsiteY693" fmla="*/ 2530858 h 3701203"/>
                <a:gd name="connsiteX694" fmla="*/ 17552423 w 19162815"/>
                <a:gd name="connsiteY694" fmla="*/ 2491435 h 3701203"/>
                <a:gd name="connsiteX695" fmla="*/ 17531113 w 19162815"/>
                <a:gd name="connsiteY695" fmla="*/ 2450778 h 3701203"/>
                <a:gd name="connsiteX696" fmla="*/ 17511507 w 19162815"/>
                <a:gd name="connsiteY696" fmla="*/ 2408887 h 3701203"/>
                <a:gd name="connsiteX697" fmla="*/ 17493607 w 19162815"/>
                <a:gd name="connsiteY697" fmla="*/ 2365762 h 3701203"/>
                <a:gd name="connsiteX698" fmla="*/ 17477411 w 19162815"/>
                <a:gd name="connsiteY698" fmla="*/ 2321403 h 3701203"/>
                <a:gd name="connsiteX699" fmla="*/ 17462919 w 19162815"/>
                <a:gd name="connsiteY699" fmla="*/ 2275811 h 3701203"/>
                <a:gd name="connsiteX700" fmla="*/ 17450133 w 19162815"/>
                <a:gd name="connsiteY700" fmla="*/ 2228984 h 3701203"/>
                <a:gd name="connsiteX701" fmla="*/ 17439053 w 19162815"/>
                <a:gd name="connsiteY701" fmla="*/ 2180923 h 3701203"/>
                <a:gd name="connsiteX702" fmla="*/ 17429675 w 19162815"/>
                <a:gd name="connsiteY702" fmla="*/ 2131629 h 3701203"/>
                <a:gd name="connsiteX703" fmla="*/ 17422005 w 19162815"/>
                <a:gd name="connsiteY703" fmla="*/ 2081101 h 3701203"/>
                <a:gd name="connsiteX704" fmla="*/ 17416037 w 19162815"/>
                <a:gd name="connsiteY704" fmla="*/ 2029339 h 3701203"/>
                <a:gd name="connsiteX705" fmla="*/ 17411775 w 19162815"/>
                <a:gd name="connsiteY705" fmla="*/ 1976342 h 3701203"/>
                <a:gd name="connsiteX706" fmla="*/ 17409219 w 19162815"/>
                <a:gd name="connsiteY706" fmla="*/ 1922112 h 3701203"/>
                <a:gd name="connsiteX707" fmla="*/ 17408367 w 19162815"/>
                <a:gd name="connsiteY707" fmla="*/ 1866649 h 3701203"/>
                <a:gd name="connsiteX708" fmla="*/ 17408441 w 19162815"/>
                <a:gd name="connsiteY708" fmla="*/ 1861509 h 3701203"/>
                <a:gd name="connsiteX709" fmla="*/ 17409225 w 19162815"/>
                <a:gd name="connsiteY709" fmla="*/ 1808486 h 3701203"/>
                <a:gd name="connsiteX710" fmla="*/ 17411803 w 19162815"/>
                <a:gd name="connsiteY710" fmla="*/ 1751821 h 3701203"/>
                <a:gd name="connsiteX711" fmla="*/ 17416099 w 19162815"/>
                <a:gd name="connsiteY711" fmla="*/ 1696654 h 3701203"/>
                <a:gd name="connsiteX712" fmla="*/ 17422115 w 19162815"/>
                <a:gd name="connsiteY712" fmla="*/ 1642985 h 3701203"/>
                <a:gd name="connsiteX713" fmla="*/ 17429847 w 19162815"/>
                <a:gd name="connsiteY713" fmla="*/ 1590813 h 3701203"/>
                <a:gd name="connsiteX714" fmla="*/ 17439299 w 19162815"/>
                <a:gd name="connsiteY714" fmla="*/ 1540139 h 3701203"/>
                <a:gd name="connsiteX715" fmla="*/ 17439407 w 19162815"/>
                <a:gd name="connsiteY715" fmla="*/ 1539663 h 3701203"/>
                <a:gd name="connsiteX716" fmla="*/ 17450471 w 19162815"/>
                <a:gd name="connsiteY716" fmla="*/ 1490962 h 3701203"/>
                <a:gd name="connsiteX717" fmla="*/ 17463359 w 19162815"/>
                <a:gd name="connsiteY717" fmla="*/ 1443282 h 3701203"/>
                <a:gd name="connsiteX718" fmla="*/ 17463469 w 19162815"/>
                <a:gd name="connsiteY718" fmla="*/ 1442936 h 3701203"/>
                <a:gd name="connsiteX719" fmla="*/ 17477969 w 19162815"/>
                <a:gd name="connsiteY719" fmla="*/ 1397100 h 3701203"/>
                <a:gd name="connsiteX720" fmla="*/ 17494295 w 19162815"/>
                <a:gd name="connsiteY720" fmla="*/ 1352414 h 3701203"/>
                <a:gd name="connsiteX721" fmla="*/ 17512341 w 19162815"/>
                <a:gd name="connsiteY721" fmla="*/ 1309225 h 3701203"/>
                <a:gd name="connsiteX722" fmla="*/ 17532105 w 19162815"/>
                <a:gd name="connsiteY722" fmla="*/ 1267533 h 3701203"/>
                <a:gd name="connsiteX723" fmla="*/ 17553589 w 19162815"/>
                <a:gd name="connsiteY723" fmla="*/ 1227338 h 3701203"/>
                <a:gd name="connsiteX724" fmla="*/ 17576793 w 19162815"/>
                <a:gd name="connsiteY724" fmla="*/ 1188639 h 3701203"/>
                <a:gd name="connsiteX725" fmla="*/ 17601713 w 19162815"/>
                <a:gd name="connsiteY725" fmla="*/ 1151437 h 3701203"/>
                <a:gd name="connsiteX726" fmla="*/ 17628355 w 19162815"/>
                <a:gd name="connsiteY726" fmla="*/ 1115731 h 3701203"/>
                <a:gd name="connsiteX727" fmla="*/ 17656715 w 19162815"/>
                <a:gd name="connsiteY727" fmla="*/ 1081521 h 3701203"/>
                <a:gd name="connsiteX728" fmla="*/ 17690553 w 19162815"/>
                <a:gd name="connsiteY728" fmla="*/ 1044869 h 3701203"/>
                <a:gd name="connsiteX729" fmla="*/ 17725851 w 19162815"/>
                <a:gd name="connsiteY729" fmla="*/ 1010744 h 3701203"/>
                <a:gd name="connsiteX730" fmla="*/ 17762611 w 19162815"/>
                <a:gd name="connsiteY730" fmla="*/ 979145 h 3701203"/>
                <a:gd name="connsiteX731" fmla="*/ 17800833 w 19162815"/>
                <a:gd name="connsiteY731" fmla="*/ 950073 h 3701203"/>
                <a:gd name="connsiteX732" fmla="*/ 17840517 w 19162815"/>
                <a:gd name="connsiteY732" fmla="*/ 923529 h 3701203"/>
                <a:gd name="connsiteX733" fmla="*/ 17881659 w 19162815"/>
                <a:gd name="connsiteY733" fmla="*/ 899512 h 3701203"/>
                <a:gd name="connsiteX734" fmla="*/ 17924263 w 19162815"/>
                <a:gd name="connsiteY734" fmla="*/ 878022 h 3701203"/>
                <a:gd name="connsiteX735" fmla="*/ 17968327 w 19162815"/>
                <a:gd name="connsiteY735" fmla="*/ 859060 h 3701203"/>
                <a:gd name="connsiteX736" fmla="*/ 18013851 w 19162815"/>
                <a:gd name="connsiteY736" fmla="*/ 842625 h 3701203"/>
                <a:gd name="connsiteX737" fmla="*/ 18060835 w 19162815"/>
                <a:gd name="connsiteY737" fmla="*/ 828719 h 3701203"/>
                <a:gd name="connsiteX738" fmla="*/ 18109279 w 19162815"/>
                <a:gd name="connsiteY738" fmla="*/ 817340 h 3701203"/>
                <a:gd name="connsiteX739" fmla="*/ 18159183 w 19162815"/>
                <a:gd name="connsiteY739" fmla="*/ 808490 h 3701203"/>
                <a:gd name="connsiteX740" fmla="*/ 18210545 w 19162815"/>
                <a:gd name="connsiteY740" fmla="*/ 802168 h 3701203"/>
                <a:gd name="connsiteX741" fmla="*/ 18263367 w 19162815"/>
                <a:gd name="connsiteY741" fmla="*/ 798375 h 3701203"/>
                <a:gd name="connsiteX742" fmla="*/ 16270779 w 19162815"/>
                <a:gd name="connsiteY742" fmla="*/ 797111 h 3701203"/>
                <a:gd name="connsiteX743" fmla="*/ 16327087 w 19162815"/>
                <a:gd name="connsiteY743" fmla="*/ 798431 h 3701203"/>
                <a:gd name="connsiteX744" fmla="*/ 16381331 w 19162815"/>
                <a:gd name="connsiteY744" fmla="*/ 802392 h 3701203"/>
                <a:gd name="connsiteX745" fmla="*/ 16433511 w 19162815"/>
                <a:gd name="connsiteY745" fmla="*/ 808995 h 3701203"/>
                <a:gd name="connsiteX746" fmla="*/ 16483629 w 19162815"/>
                <a:gd name="connsiteY746" fmla="*/ 818238 h 3701203"/>
                <a:gd name="connsiteX747" fmla="*/ 16531683 w 19162815"/>
                <a:gd name="connsiteY747" fmla="*/ 830122 h 3701203"/>
                <a:gd name="connsiteX748" fmla="*/ 16577673 w 19162815"/>
                <a:gd name="connsiteY748" fmla="*/ 844647 h 3701203"/>
                <a:gd name="connsiteX749" fmla="*/ 16621601 w 19162815"/>
                <a:gd name="connsiteY749" fmla="*/ 861814 h 3701203"/>
                <a:gd name="connsiteX750" fmla="*/ 16663463 w 19162815"/>
                <a:gd name="connsiteY750" fmla="*/ 881621 h 3701203"/>
                <a:gd name="connsiteX751" fmla="*/ 16703263 w 19162815"/>
                <a:gd name="connsiteY751" fmla="*/ 904069 h 3701203"/>
                <a:gd name="connsiteX752" fmla="*/ 16741001 w 19162815"/>
                <a:gd name="connsiteY752" fmla="*/ 929158 h 3701203"/>
                <a:gd name="connsiteX753" fmla="*/ 16776673 w 19162815"/>
                <a:gd name="connsiteY753" fmla="*/ 956889 h 3701203"/>
                <a:gd name="connsiteX754" fmla="*/ 16810283 w 19162815"/>
                <a:gd name="connsiteY754" fmla="*/ 987260 h 3701203"/>
                <a:gd name="connsiteX755" fmla="*/ 16841829 w 19162815"/>
                <a:gd name="connsiteY755" fmla="*/ 1020272 h 3701203"/>
                <a:gd name="connsiteX756" fmla="*/ 16871311 w 19162815"/>
                <a:gd name="connsiteY756" fmla="*/ 1055925 h 3701203"/>
                <a:gd name="connsiteX757" fmla="*/ 16898731 w 19162815"/>
                <a:gd name="connsiteY757" fmla="*/ 1094220 h 3701203"/>
                <a:gd name="connsiteX758" fmla="*/ 16924087 w 19162815"/>
                <a:gd name="connsiteY758" fmla="*/ 1135155 h 3701203"/>
                <a:gd name="connsiteX759" fmla="*/ 16947379 w 19162815"/>
                <a:gd name="connsiteY759" fmla="*/ 1178732 h 3701203"/>
                <a:gd name="connsiteX760" fmla="*/ 16968607 w 19162815"/>
                <a:gd name="connsiteY760" fmla="*/ 1224949 h 3701203"/>
                <a:gd name="connsiteX761" fmla="*/ 16987773 w 19162815"/>
                <a:gd name="connsiteY761" fmla="*/ 1273808 h 3701203"/>
                <a:gd name="connsiteX762" fmla="*/ 16659321 w 19162815"/>
                <a:gd name="connsiteY762" fmla="*/ 1393982 h 3701203"/>
                <a:gd name="connsiteX763" fmla="*/ 16638913 w 19162815"/>
                <a:gd name="connsiteY763" fmla="*/ 1346699 h 3701203"/>
                <a:gd name="connsiteX764" fmla="*/ 16615595 w 19162815"/>
                <a:gd name="connsiteY764" fmla="*/ 1303919 h 3701203"/>
                <a:gd name="connsiteX765" fmla="*/ 16589367 w 19162815"/>
                <a:gd name="connsiteY765" fmla="*/ 1265642 h 3701203"/>
                <a:gd name="connsiteX766" fmla="*/ 16560229 w 19162815"/>
                <a:gd name="connsiteY766" fmla="*/ 1231868 h 3701203"/>
                <a:gd name="connsiteX767" fmla="*/ 16528179 w 19162815"/>
                <a:gd name="connsiteY767" fmla="*/ 1202598 h 3701203"/>
                <a:gd name="connsiteX768" fmla="*/ 16493219 w 19162815"/>
                <a:gd name="connsiteY768" fmla="*/ 1177830 h 3701203"/>
                <a:gd name="connsiteX769" fmla="*/ 16455347 w 19162815"/>
                <a:gd name="connsiteY769" fmla="*/ 1157566 h 3701203"/>
                <a:gd name="connsiteX770" fmla="*/ 16414565 w 19162815"/>
                <a:gd name="connsiteY770" fmla="*/ 1141805 h 3701203"/>
                <a:gd name="connsiteX771" fmla="*/ 16370871 w 19162815"/>
                <a:gd name="connsiteY771" fmla="*/ 1130547 h 3701203"/>
                <a:gd name="connsiteX772" fmla="*/ 16324265 w 19162815"/>
                <a:gd name="connsiteY772" fmla="*/ 1123792 h 3701203"/>
                <a:gd name="connsiteX773" fmla="*/ 16274747 w 19162815"/>
                <a:gd name="connsiteY773" fmla="*/ 1121540 h 3701203"/>
                <a:gd name="connsiteX774" fmla="*/ 16219361 w 19162815"/>
                <a:gd name="connsiteY774" fmla="*/ 1123967 h 3701203"/>
                <a:gd name="connsiteX775" fmla="*/ 16167139 w 19162815"/>
                <a:gd name="connsiteY775" fmla="*/ 1131245 h 3701203"/>
                <a:gd name="connsiteX776" fmla="*/ 16118082 w 19162815"/>
                <a:gd name="connsiteY776" fmla="*/ 1143373 h 3701203"/>
                <a:gd name="connsiteX777" fmla="*/ 16072192 w 19162815"/>
                <a:gd name="connsiteY777" fmla="*/ 1160347 h 3701203"/>
                <a:gd name="connsiteX778" fmla="*/ 16029467 w 19162815"/>
                <a:gd name="connsiteY778" fmla="*/ 1182167 h 3701203"/>
                <a:gd name="connsiteX779" fmla="*/ 15989909 w 19162815"/>
                <a:gd name="connsiteY779" fmla="*/ 1208829 h 3701203"/>
                <a:gd name="connsiteX780" fmla="*/ 15953517 w 19162815"/>
                <a:gd name="connsiteY780" fmla="*/ 1240331 h 3701203"/>
                <a:gd name="connsiteX781" fmla="*/ 15920292 w 19162815"/>
                <a:gd name="connsiteY781" fmla="*/ 1276672 h 3701203"/>
                <a:gd name="connsiteX782" fmla="*/ 15890234 w 19162815"/>
                <a:gd name="connsiteY782" fmla="*/ 1317849 h 3701203"/>
                <a:gd name="connsiteX783" fmla="*/ 15867981 w 19162815"/>
                <a:gd name="connsiteY783" fmla="*/ 1354870 h 3701203"/>
                <a:gd name="connsiteX784" fmla="*/ 15847850 w 19162815"/>
                <a:gd name="connsiteY784" fmla="*/ 1394537 h 3701203"/>
                <a:gd name="connsiteX785" fmla="*/ 15829840 w 19162815"/>
                <a:gd name="connsiteY785" fmla="*/ 1436849 h 3701203"/>
                <a:gd name="connsiteX786" fmla="*/ 15813950 w 19162815"/>
                <a:gd name="connsiteY786" fmla="*/ 1481807 h 3701203"/>
                <a:gd name="connsiteX787" fmla="*/ 15800180 w 19162815"/>
                <a:gd name="connsiteY787" fmla="*/ 1529411 h 3701203"/>
                <a:gd name="connsiteX788" fmla="*/ 15788531 w 19162815"/>
                <a:gd name="connsiteY788" fmla="*/ 1579661 h 3701203"/>
                <a:gd name="connsiteX789" fmla="*/ 15779000 w 19162815"/>
                <a:gd name="connsiteY789" fmla="*/ 1632558 h 3701203"/>
                <a:gd name="connsiteX790" fmla="*/ 15771588 w 19162815"/>
                <a:gd name="connsiteY790" fmla="*/ 1688102 h 3701203"/>
                <a:gd name="connsiteX791" fmla="*/ 15766295 w 19162815"/>
                <a:gd name="connsiteY791" fmla="*/ 1746293 h 3701203"/>
                <a:gd name="connsiteX792" fmla="*/ 15763119 w 19162815"/>
                <a:gd name="connsiteY792" fmla="*/ 1807131 h 3701203"/>
                <a:gd name="connsiteX793" fmla="*/ 15762060 w 19162815"/>
                <a:gd name="connsiteY793" fmla="*/ 1870617 h 3701203"/>
                <a:gd name="connsiteX794" fmla="*/ 15763119 w 19162815"/>
                <a:gd name="connsiteY794" fmla="*/ 1933407 h 3701203"/>
                <a:gd name="connsiteX795" fmla="*/ 15766295 w 19162815"/>
                <a:gd name="connsiteY795" fmla="*/ 1993579 h 3701203"/>
                <a:gd name="connsiteX796" fmla="*/ 15771588 w 19162815"/>
                <a:gd name="connsiteY796" fmla="*/ 2051133 h 3701203"/>
                <a:gd name="connsiteX797" fmla="*/ 15779000 w 19162815"/>
                <a:gd name="connsiteY797" fmla="*/ 2106071 h 3701203"/>
                <a:gd name="connsiteX798" fmla="*/ 15788531 w 19162815"/>
                <a:gd name="connsiteY798" fmla="*/ 2158392 h 3701203"/>
                <a:gd name="connsiteX799" fmla="*/ 15800180 w 19162815"/>
                <a:gd name="connsiteY799" fmla="*/ 2208098 h 3701203"/>
                <a:gd name="connsiteX800" fmla="*/ 15813950 w 19162815"/>
                <a:gd name="connsiteY800" fmla="*/ 2255188 h 3701203"/>
                <a:gd name="connsiteX801" fmla="*/ 15829840 w 19162815"/>
                <a:gd name="connsiteY801" fmla="*/ 2299664 h 3701203"/>
                <a:gd name="connsiteX802" fmla="*/ 15847850 w 19162815"/>
                <a:gd name="connsiteY802" fmla="*/ 2341525 h 3701203"/>
                <a:gd name="connsiteX803" fmla="*/ 15867981 w 19162815"/>
                <a:gd name="connsiteY803" fmla="*/ 2380772 h 3701203"/>
                <a:gd name="connsiteX804" fmla="*/ 15890234 w 19162815"/>
                <a:gd name="connsiteY804" fmla="*/ 2417407 h 3701203"/>
                <a:gd name="connsiteX805" fmla="*/ 15920143 w 19162815"/>
                <a:gd name="connsiteY805" fmla="*/ 2458184 h 3701203"/>
                <a:gd name="connsiteX806" fmla="*/ 15952920 w 19162815"/>
                <a:gd name="connsiteY806" fmla="*/ 2494161 h 3701203"/>
                <a:gd name="connsiteX807" fmla="*/ 15988568 w 19162815"/>
                <a:gd name="connsiteY807" fmla="*/ 2525338 h 3701203"/>
                <a:gd name="connsiteX808" fmla="*/ 16027085 w 19162815"/>
                <a:gd name="connsiteY808" fmla="*/ 2551716 h 3701203"/>
                <a:gd name="connsiteX809" fmla="*/ 16068473 w 19162815"/>
                <a:gd name="connsiteY809" fmla="*/ 2573295 h 3701203"/>
                <a:gd name="connsiteX810" fmla="*/ 16112732 w 19162815"/>
                <a:gd name="connsiteY810" fmla="*/ 2590078 h 3701203"/>
                <a:gd name="connsiteX811" fmla="*/ 16159863 w 19162815"/>
                <a:gd name="connsiteY811" fmla="*/ 2602064 h 3701203"/>
                <a:gd name="connsiteX812" fmla="*/ 16209863 w 19162815"/>
                <a:gd name="connsiteY812" fmla="*/ 2609255 h 3701203"/>
                <a:gd name="connsiteX813" fmla="*/ 16262737 w 19162815"/>
                <a:gd name="connsiteY813" fmla="*/ 2611652 h 3701203"/>
                <a:gd name="connsiteX814" fmla="*/ 16314581 w 19162815"/>
                <a:gd name="connsiteY814" fmla="*/ 2609539 h 3701203"/>
                <a:gd name="connsiteX815" fmla="*/ 16363311 w 19162815"/>
                <a:gd name="connsiteY815" fmla="*/ 2603200 h 3701203"/>
                <a:gd name="connsiteX816" fmla="*/ 16408929 w 19162815"/>
                <a:gd name="connsiteY816" fmla="*/ 2592634 h 3701203"/>
                <a:gd name="connsiteX817" fmla="*/ 16451431 w 19162815"/>
                <a:gd name="connsiteY817" fmla="*/ 2577841 h 3701203"/>
                <a:gd name="connsiteX818" fmla="*/ 16490819 w 19162815"/>
                <a:gd name="connsiteY818" fmla="*/ 2558821 h 3701203"/>
                <a:gd name="connsiteX819" fmla="*/ 16527093 w 19162815"/>
                <a:gd name="connsiteY819" fmla="*/ 2535573 h 3701203"/>
                <a:gd name="connsiteX820" fmla="*/ 16560253 w 19162815"/>
                <a:gd name="connsiteY820" fmla="*/ 2508097 h 3701203"/>
                <a:gd name="connsiteX821" fmla="*/ 16590299 w 19162815"/>
                <a:gd name="connsiteY821" fmla="*/ 2476393 h 3701203"/>
                <a:gd name="connsiteX822" fmla="*/ 16617229 w 19162815"/>
                <a:gd name="connsiteY822" fmla="*/ 2440460 h 3701203"/>
                <a:gd name="connsiteX823" fmla="*/ 16641045 w 19162815"/>
                <a:gd name="connsiteY823" fmla="*/ 2400298 h 3701203"/>
                <a:gd name="connsiteX824" fmla="*/ 16661745 w 19162815"/>
                <a:gd name="connsiteY824" fmla="*/ 2355906 h 3701203"/>
                <a:gd name="connsiteX825" fmla="*/ 16679331 w 19162815"/>
                <a:gd name="connsiteY825" fmla="*/ 2307284 h 3701203"/>
                <a:gd name="connsiteX826" fmla="*/ 17003771 w 19162815"/>
                <a:gd name="connsiteY826" fmla="*/ 2415396 h 3701203"/>
                <a:gd name="connsiteX827" fmla="*/ 16987367 w 19162815"/>
                <a:gd name="connsiteY827" fmla="*/ 2464709 h 3701203"/>
                <a:gd name="connsiteX828" fmla="*/ 16968603 w 19162815"/>
                <a:gd name="connsiteY828" fmla="*/ 2511698 h 3701203"/>
                <a:gd name="connsiteX829" fmla="*/ 16947475 w 19162815"/>
                <a:gd name="connsiteY829" fmla="*/ 2556364 h 3701203"/>
                <a:gd name="connsiteX830" fmla="*/ 16923985 w 19162815"/>
                <a:gd name="connsiteY830" fmla="*/ 2598706 h 3701203"/>
                <a:gd name="connsiteX831" fmla="*/ 16898133 w 19162815"/>
                <a:gd name="connsiteY831" fmla="*/ 2638725 h 3701203"/>
                <a:gd name="connsiteX832" fmla="*/ 16869919 w 19162815"/>
                <a:gd name="connsiteY832" fmla="*/ 2676418 h 3701203"/>
                <a:gd name="connsiteX833" fmla="*/ 16839343 w 19162815"/>
                <a:gd name="connsiteY833" fmla="*/ 2711787 h 3701203"/>
                <a:gd name="connsiteX834" fmla="*/ 16806405 w 19162815"/>
                <a:gd name="connsiteY834" fmla="*/ 2744830 h 3701203"/>
                <a:gd name="connsiteX835" fmla="*/ 16771105 w 19162815"/>
                <a:gd name="connsiteY835" fmla="*/ 2775548 h 3701203"/>
                <a:gd name="connsiteX836" fmla="*/ 16733445 w 19162815"/>
                <a:gd name="connsiteY836" fmla="*/ 2803939 h 3701203"/>
                <a:gd name="connsiteX837" fmla="*/ 16693669 w 19162815"/>
                <a:gd name="connsiteY837" fmla="*/ 2829809 h 3701203"/>
                <a:gd name="connsiteX838" fmla="*/ 16652097 w 19162815"/>
                <a:gd name="connsiteY838" fmla="*/ 2852958 h 3701203"/>
                <a:gd name="connsiteX839" fmla="*/ 16608725 w 19162815"/>
                <a:gd name="connsiteY839" fmla="*/ 2873388 h 3701203"/>
                <a:gd name="connsiteX840" fmla="*/ 16563555 w 19162815"/>
                <a:gd name="connsiteY840" fmla="*/ 2891096 h 3701203"/>
                <a:gd name="connsiteX841" fmla="*/ 16516587 w 19162815"/>
                <a:gd name="connsiteY841" fmla="*/ 2906083 h 3701203"/>
                <a:gd name="connsiteX842" fmla="*/ 16467817 w 19162815"/>
                <a:gd name="connsiteY842" fmla="*/ 2918347 h 3701203"/>
                <a:gd name="connsiteX843" fmla="*/ 16417249 w 19162815"/>
                <a:gd name="connsiteY843" fmla="*/ 2927887 h 3701203"/>
                <a:gd name="connsiteX844" fmla="*/ 16364879 w 19162815"/>
                <a:gd name="connsiteY844" fmla="*/ 2934702 h 3701203"/>
                <a:gd name="connsiteX845" fmla="*/ 16310709 w 19162815"/>
                <a:gd name="connsiteY845" fmla="*/ 2938792 h 3701203"/>
                <a:gd name="connsiteX846" fmla="*/ 16254737 w 19162815"/>
                <a:gd name="connsiteY846" fmla="*/ 2940155 h 3701203"/>
                <a:gd name="connsiteX847" fmla="*/ 16199481 w 19162815"/>
                <a:gd name="connsiteY847" fmla="*/ 2938714 h 3701203"/>
                <a:gd name="connsiteX848" fmla="*/ 16145905 w 19162815"/>
                <a:gd name="connsiteY848" fmla="*/ 2934392 h 3701203"/>
                <a:gd name="connsiteX849" fmla="*/ 16094010 w 19162815"/>
                <a:gd name="connsiteY849" fmla="*/ 2927187 h 3701203"/>
                <a:gd name="connsiteX850" fmla="*/ 16043795 w 19162815"/>
                <a:gd name="connsiteY850" fmla="*/ 2917101 h 3701203"/>
                <a:gd name="connsiteX851" fmla="*/ 15995258 w 19162815"/>
                <a:gd name="connsiteY851" fmla="*/ 2904133 h 3701203"/>
                <a:gd name="connsiteX852" fmla="*/ 15948400 w 19162815"/>
                <a:gd name="connsiteY852" fmla="*/ 2888283 h 3701203"/>
                <a:gd name="connsiteX853" fmla="*/ 15903220 w 19162815"/>
                <a:gd name="connsiteY853" fmla="*/ 2869550 h 3701203"/>
                <a:gd name="connsiteX854" fmla="*/ 15859716 w 19162815"/>
                <a:gd name="connsiteY854" fmla="*/ 2847935 h 3701203"/>
                <a:gd name="connsiteX855" fmla="*/ 15817890 w 19162815"/>
                <a:gd name="connsiteY855" fmla="*/ 2823438 h 3701203"/>
                <a:gd name="connsiteX856" fmla="*/ 15777739 w 19162815"/>
                <a:gd name="connsiteY856" fmla="*/ 2796058 h 3701203"/>
                <a:gd name="connsiteX857" fmla="*/ 15739264 w 19162815"/>
                <a:gd name="connsiteY857" fmla="*/ 2765796 h 3701203"/>
                <a:gd name="connsiteX858" fmla="*/ 15702464 w 19162815"/>
                <a:gd name="connsiteY858" fmla="*/ 2732651 h 3701203"/>
                <a:gd name="connsiteX859" fmla="*/ 15667338 w 19162815"/>
                <a:gd name="connsiteY859" fmla="*/ 2696624 h 3701203"/>
                <a:gd name="connsiteX860" fmla="*/ 15633886 w 19162815"/>
                <a:gd name="connsiteY860" fmla="*/ 2657714 h 3701203"/>
                <a:gd name="connsiteX861" fmla="*/ 15607808 w 19162815"/>
                <a:gd name="connsiteY861" fmla="*/ 2623729 h 3701203"/>
                <a:gd name="connsiteX862" fmla="*/ 15583311 w 19162815"/>
                <a:gd name="connsiteY862" fmla="*/ 2588206 h 3701203"/>
                <a:gd name="connsiteX863" fmla="*/ 15560396 w 19162815"/>
                <a:gd name="connsiteY863" fmla="*/ 2551142 h 3701203"/>
                <a:gd name="connsiteX864" fmla="*/ 15539061 w 19162815"/>
                <a:gd name="connsiteY864" fmla="*/ 2512539 h 3701203"/>
                <a:gd name="connsiteX865" fmla="*/ 15519308 w 19162815"/>
                <a:gd name="connsiteY865" fmla="*/ 2472396 h 3701203"/>
                <a:gd name="connsiteX866" fmla="*/ 15501136 w 19162815"/>
                <a:gd name="connsiteY866" fmla="*/ 2430714 h 3701203"/>
                <a:gd name="connsiteX867" fmla="*/ 15484544 w 19162815"/>
                <a:gd name="connsiteY867" fmla="*/ 2387492 h 3701203"/>
                <a:gd name="connsiteX868" fmla="*/ 15469533 w 19162815"/>
                <a:gd name="connsiteY868" fmla="*/ 2342731 h 3701203"/>
                <a:gd name="connsiteX869" fmla="*/ 15456103 w 19162815"/>
                <a:gd name="connsiteY869" fmla="*/ 2296431 h 3701203"/>
                <a:gd name="connsiteX870" fmla="*/ 15444253 w 19162815"/>
                <a:gd name="connsiteY870" fmla="*/ 2248591 h 3701203"/>
                <a:gd name="connsiteX871" fmla="*/ 15433983 w 19162815"/>
                <a:gd name="connsiteY871" fmla="*/ 2199212 h 3701203"/>
                <a:gd name="connsiteX872" fmla="*/ 15425294 w 19162815"/>
                <a:gd name="connsiteY872" fmla="*/ 2148294 h 3701203"/>
                <a:gd name="connsiteX873" fmla="*/ 15418185 w 19162815"/>
                <a:gd name="connsiteY873" fmla="*/ 2095837 h 3701203"/>
                <a:gd name="connsiteX874" fmla="*/ 15412656 w 19162815"/>
                <a:gd name="connsiteY874" fmla="*/ 2041840 h 3701203"/>
                <a:gd name="connsiteX875" fmla="*/ 15408707 w 19162815"/>
                <a:gd name="connsiteY875" fmla="*/ 1986305 h 3701203"/>
                <a:gd name="connsiteX876" fmla="*/ 15406337 w 19162815"/>
                <a:gd name="connsiteY876" fmla="*/ 1929230 h 3701203"/>
                <a:gd name="connsiteX877" fmla="*/ 15405548 w 19162815"/>
                <a:gd name="connsiteY877" fmla="*/ 1870617 h 3701203"/>
                <a:gd name="connsiteX878" fmla="*/ 15406344 w 19162815"/>
                <a:gd name="connsiteY878" fmla="*/ 1812007 h 3701203"/>
                <a:gd name="connsiteX879" fmla="*/ 15408734 w 19162815"/>
                <a:gd name="connsiteY879" fmla="*/ 1754921 h 3701203"/>
                <a:gd name="connsiteX880" fmla="*/ 15412717 w 19162815"/>
                <a:gd name="connsiteY880" fmla="*/ 1699359 h 3701203"/>
                <a:gd name="connsiteX881" fmla="*/ 15418294 w 19162815"/>
                <a:gd name="connsiteY881" fmla="*/ 1645321 h 3701203"/>
                <a:gd name="connsiteX882" fmla="*/ 15425464 w 19162815"/>
                <a:gd name="connsiteY882" fmla="*/ 1592807 h 3701203"/>
                <a:gd name="connsiteX883" fmla="*/ 15434229 w 19162815"/>
                <a:gd name="connsiteY883" fmla="*/ 1541817 h 3701203"/>
                <a:gd name="connsiteX884" fmla="*/ 15444588 w 19162815"/>
                <a:gd name="connsiteY884" fmla="*/ 1492352 h 3701203"/>
                <a:gd name="connsiteX885" fmla="*/ 15456541 w 19162815"/>
                <a:gd name="connsiteY885" fmla="*/ 1444410 h 3701203"/>
                <a:gd name="connsiteX886" fmla="*/ 15470088 w 19162815"/>
                <a:gd name="connsiteY886" fmla="*/ 1397992 h 3701203"/>
                <a:gd name="connsiteX887" fmla="*/ 15485231 w 19162815"/>
                <a:gd name="connsiteY887" fmla="*/ 1353098 h 3701203"/>
                <a:gd name="connsiteX888" fmla="*/ 15501968 w 19162815"/>
                <a:gd name="connsiteY888" fmla="*/ 1309729 h 3701203"/>
                <a:gd name="connsiteX889" fmla="*/ 15520300 w 19162815"/>
                <a:gd name="connsiteY889" fmla="*/ 1267884 h 3701203"/>
                <a:gd name="connsiteX890" fmla="*/ 15540228 w 19162815"/>
                <a:gd name="connsiteY890" fmla="*/ 1227563 h 3701203"/>
                <a:gd name="connsiteX891" fmla="*/ 15561752 w 19162815"/>
                <a:gd name="connsiteY891" fmla="*/ 1188766 h 3701203"/>
                <a:gd name="connsiteX892" fmla="*/ 15584871 w 19162815"/>
                <a:gd name="connsiteY892" fmla="*/ 1151493 h 3701203"/>
                <a:gd name="connsiteX893" fmla="*/ 15609585 w 19162815"/>
                <a:gd name="connsiteY893" fmla="*/ 1115745 h 3701203"/>
                <a:gd name="connsiteX894" fmla="*/ 15635897 w 19162815"/>
                <a:gd name="connsiteY894" fmla="*/ 1081521 h 3701203"/>
                <a:gd name="connsiteX895" fmla="*/ 15667374 w 19162815"/>
                <a:gd name="connsiteY895" fmla="*/ 1044869 h 3701203"/>
                <a:gd name="connsiteX896" fmla="*/ 15700400 w 19162815"/>
                <a:gd name="connsiteY896" fmla="*/ 1010744 h 3701203"/>
                <a:gd name="connsiteX897" fmla="*/ 15734975 w 19162815"/>
                <a:gd name="connsiteY897" fmla="*/ 979145 h 3701203"/>
                <a:gd name="connsiteX898" fmla="*/ 15771100 w 19162815"/>
                <a:gd name="connsiteY898" fmla="*/ 950073 h 3701203"/>
                <a:gd name="connsiteX899" fmla="*/ 15808774 w 19162815"/>
                <a:gd name="connsiteY899" fmla="*/ 923529 h 3701203"/>
                <a:gd name="connsiteX900" fmla="*/ 15847998 w 19162815"/>
                <a:gd name="connsiteY900" fmla="*/ 899512 h 3701203"/>
                <a:gd name="connsiteX901" fmla="*/ 15888772 w 19162815"/>
                <a:gd name="connsiteY901" fmla="*/ 878022 h 3701203"/>
                <a:gd name="connsiteX902" fmla="*/ 15931096 w 19162815"/>
                <a:gd name="connsiteY902" fmla="*/ 859060 h 3701203"/>
                <a:gd name="connsiteX903" fmla="*/ 15974970 w 19162815"/>
                <a:gd name="connsiteY903" fmla="*/ 842625 h 3701203"/>
                <a:gd name="connsiteX904" fmla="*/ 16020394 w 19162815"/>
                <a:gd name="connsiteY904" fmla="*/ 828719 h 3701203"/>
                <a:gd name="connsiteX905" fmla="*/ 16067369 w 19162815"/>
                <a:gd name="connsiteY905" fmla="*/ 817340 h 3701203"/>
                <a:gd name="connsiteX906" fmla="*/ 16115895 w 19162815"/>
                <a:gd name="connsiteY906" fmla="*/ 808490 h 3701203"/>
                <a:gd name="connsiteX907" fmla="*/ 16165971 w 19162815"/>
                <a:gd name="connsiteY907" fmla="*/ 802168 h 3701203"/>
                <a:gd name="connsiteX908" fmla="*/ 16217599 w 19162815"/>
                <a:gd name="connsiteY908" fmla="*/ 798375 h 3701203"/>
                <a:gd name="connsiteX909" fmla="*/ 13142383 w 19162815"/>
                <a:gd name="connsiteY909" fmla="*/ 797111 h 3701203"/>
                <a:gd name="connsiteX910" fmla="*/ 13194670 w 19162815"/>
                <a:gd name="connsiteY910" fmla="*/ 798375 h 3701203"/>
                <a:gd name="connsiteX911" fmla="*/ 13194458 w 19162815"/>
                <a:gd name="connsiteY911" fmla="*/ 798375 h 3701203"/>
                <a:gd name="connsiteX912" fmla="*/ 13245409 w 19162815"/>
                <a:gd name="connsiteY912" fmla="*/ 802168 h 3701203"/>
                <a:gd name="connsiteX913" fmla="*/ 13245239 w 19162815"/>
                <a:gd name="connsiteY913" fmla="*/ 802168 h 3701203"/>
                <a:gd name="connsiteX914" fmla="*/ 13294854 w 19162815"/>
                <a:gd name="connsiteY914" fmla="*/ 808490 h 3701203"/>
                <a:gd name="connsiteX915" fmla="*/ 13294691 w 19162815"/>
                <a:gd name="connsiteY915" fmla="*/ 808490 h 3701203"/>
                <a:gd name="connsiteX916" fmla="*/ 13342969 w 19162815"/>
                <a:gd name="connsiteY916" fmla="*/ 817340 h 3701203"/>
                <a:gd name="connsiteX917" fmla="*/ 13342809 w 19162815"/>
                <a:gd name="connsiteY917" fmla="*/ 817340 h 3701203"/>
                <a:gd name="connsiteX918" fmla="*/ 13388977 w 19162815"/>
                <a:gd name="connsiteY918" fmla="*/ 828531 h 3701203"/>
                <a:gd name="connsiteX919" fmla="*/ 13434315 w 19162815"/>
                <a:gd name="connsiteY919" fmla="*/ 842356 h 3701203"/>
                <a:gd name="connsiteX920" fmla="*/ 13478327 w 19162815"/>
                <a:gd name="connsiteY920" fmla="*/ 858695 h 3701203"/>
                <a:gd name="connsiteX921" fmla="*/ 13521011 w 19162815"/>
                <a:gd name="connsiteY921" fmla="*/ 877547 h 3701203"/>
                <a:gd name="connsiteX922" fmla="*/ 13562369 w 19162815"/>
                <a:gd name="connsiteY922" fmla="*/ 898913 h 3701203"/>
                <a:gd name="connsiteX923" fmla="*/ 13602399 w 19162815"/>
                <a:gd name="connsiteY923" fmla="*/ 922793 h 3701203"/>
                <a:gd name="connsiteX924" fmla="*/ 13641103 w 19162815"/>
                <a:gd name="connsiteY924" fmla="*/ 949187 h 3701203"/>
                <a:gd name="connsiteX925" fmla="*/ 13678480 w 19162815"/>
                <a:gd name="connsiteY925" fmla="*/ 978094 h 3701203"/>
                <a:gd name="connsiteX926" fmla="*/ 13714531 w 19162815"/>
                <a:gd name="connsiteY926" fmla="*/ 1009514 h 3701203"/>
                <a:gd name="connsiteX927" fmla="*/ 13749254 w 19162815"/>
                <a:gd name="connsiteY927" fmla="*/ 1043449 h 3701203"/>
                <a:gd name="connsiteX928" fmla="*/ 13778100 w 19162815"/>
                <a:gd name="connsiteY928" fmla="*/ 1075158 h 3701203"/>
                <a:gd name="connsiteX929" fmla="*/ 13802554 w 19162815"/>
                <a:gd name="connsiteY929" fmla="*/ 1105551 h 3701203"/>
                <a:gd name="connsiteX930" fmla="*/ 13805087 w 19162815"/>
                <a:gd name="connsiteY930" fmla="*/ 1108699 h 3701203"/>
                <a:gd name="connsiteX931" fmla="*/ 13830215 w 19162815"/>
                <a:gd name="connsiteY931" fmla="*/ 1144071 h 3701203"/>
                <a:gd name="connsiteX932" fmla="*/ 13853482 w 19162815"/>
                <a:gd name="connsiteY932" fmla="*/ 1181273 h 3701203"/>
                <a:gd name="connsiteX933" fmla="*/ 13874891 w 19162815"/>
                <a:gd name="connsiteY933" fmla="*/ 1220307 h 3701203"/>
                <a:gd name="connsiteX934" fmla="*/ 13894439 w 19162815"/>
                <a:gd name="connsiteY934" fmla="*/ 1261171 h 3701203"/>
                <a:gd name="connsiteX935" fmla="*/ 13912126 w 19162815"/>
                <a:gd name="connsiteY935" fmla="*/ 1303866 h 3701203"/>
                <a:gd name="connsiteX936" fmla="*/ 13927953 w 19162815"/>
                <a:gd name="connsiteY936" fmla="*/ 1348392 h 3701203"/>
                <a:gd name="connsiteX937" fmla="*/ 13928069 w 19162815"/>
                <a:gd name="connsiteY937" fmla="*/ 1348777 h 3701203"/>
                <a:gd name="connsiteX938" fmla="*/ 13941919 w 19162815"/>
                <a:gd name="connsiteY938" fmla="*/ 1394749 h 3701203"/>
                <a:gd name="connsiteX939" fmla="*/ 13954145 w 19162815"/>
                <a:gd name="connsiteY939" fmla="*/ 1443531 h 3701203"/>
                <a:gd name="connsiteX940" fmla="*/ 13964267 w 19162815"/>
                <a:gd name="connsiteY940" fmla="*/ 1492955 h 3701203"/>
                <a:gd name="connsiteX941" fmla="*/ 13972648 w 19162815"/>
                <a:gd name="connsiteY941" fmla="*/ 1544803 h 3701203"/>
                <a:gd name="connsiteX942" fmla="*/ 13979168 w 19162815"/>
                <a:gd name="connsiteY942" fmla="*/ 1598483 h 3701203"/>
                <a:gd name="connsiteX943" fmla="*/ 13983825 w 19162815"/>
                <a:gd name="connsiteY943" fmla="*/ 1653993 h 3701203"/>
                <a:gd name="connsiteX944" fmla="*/ 13986378 w 19162815"/>
                <a:gd name="connsiteY944" fmla="*/ 1706392 h 3701203"/>
                <a:gd name="connsiteX945" fmla="*/ 13986619 w 19162815"/>
                <a:gd name="connsiteY945" fmla="*/ 1711334 h 3701203"/>
                <a:gd name="connsiteX946" fmla="*/ 13987551 w 19162815"/>
                <a:gd name="connsiteY946" fmla="*/ 1770505 h 3701203"/>
                <a:gd name="connsiteX947" fmla="*/ 13987074 w 19162815"/>
                <a:gd name="connsiteY947" fmla="*/ 1815688 h 3701203"/>
                <a:gd name="connsiteX948" fmla="*/ 13985639 w 19162815"/>
                <a:gd name="connsiteY948" fmla="*/ 1861509 h 3701203"/>
                <a:gd name="connsiteX949" fmla="*/ 13983242 w 19162815"/>
                <a:gd name="connsiteY949" fmla="*/ 1907970 h 3701203"/>
                <a:gd name="connsiteX950" fmla="*/ 13979878 w 19162815"/>
                <a:gd name="connsiteY950" fmla="*/ 1955071 h 3701203"/>
                <a:gd name="connsiteX951" fmla="*/ 13975541 w 19162815"/>
                <a:gd name="connsiteY951" fmla="*/ 2002812 h 3701203"/>
                <a:gd name="connsiteX952" fmla="*/ 12589562 w 19162815"/>
                <a:gd name="connsiteY952" fmla="*/ 2002812 h 3701203"/>
                <a:gd name="connsiteX953" fmla="*/ 12594917 w 19162815"/>
                <a:gd name="connsiteY953" fmla="*/ 2057797 h 3701203"/>
                <a:gd name="connsiteX954" fmla="*/ 12602954 w 19162815"/>
                <a:gd name="connsiteY954" fmla="*/ 2110576 h 3701203"/>
                <a:gd name="connsiteX955" fmla="*/ 12613674 w 19162815"/>
                <a:gd name="connsiteY955" fmla="*/ 2161150 h 3701203"/>
                <a:gd name="connsiteX956" fmla="*/ 12627076 w 19162815"/>
                <a:gd name="connsiteY956" fmla="*/ 2209519 h 3701203"/>
                <a:gd name="connsiteX957" fmla="*/ 12643161 w 19162815"/>
                <a:gd name="connsiteY957" fmla="*/ 2255681 h 3701203"/>
                <a:gd name="connsiteX958" fmla="*/ 12661930 w 19162815"/>
                <a:gd name="connsiteY958" fmla="*/ 2299638 h 3701203"/>
                <a:gd name="connsiteX959" fmla="*/ 12683383 w 19162815"/>
                <a:gd name="connsiteY959" fmla="*/ 2341389 h 3701203"/>
                <a:gd name="connsiteX960" fmla="*/ 12707520 w 19162815"/>
                <a:gd name="connsiteY960" fmla="*/ 2380934 h 3701203"/>
                <a:gd name="connsiteX961" fmla="*/ 12734342 w 19162815"/>
                <a:gd name="connsiteY961" fmla="*/ 2418273 h 3701203"/>
                <a:gd name="connsiteX962" fmla="*/ 12763850 w 19162815"/>
                <a:gd name="connsiteY962" fmla="*/ 2453406 h 3701203"/>
                <a:gd name="connsiteX963" fmla="*/ 12799077 w 19162815"/>
                <a:gd name="connsiteY963" fmla="*/ 2489150 h 3701203"/>
                <a:gd name="connsiteX964" fmla="*/ 12836236 w 19162815"/>
                <a:gd name="connsiteY964" fmla="*/ 2520686 h 3701203"/>
                <a:gd name="connsiteX965" fmla="*/ 12875326 w 19162815"/>
                <a:gd name="connsiteY965" fmla="*/ 2548014 h 3701203"/>
                <a:gd name="connsiteX966" fmla="*/ 12916347 w 19162815"/>
                <a:gd name="connsiteY966" fmla="*/ 2571135 h 3701203"/>
                <a:gd name="connsiteX967" fmla="*/ 12959298 w 19162815"/>
                <a:gd name="connsiteY967" fmla="*/ 2590051 h 3701203"/>
                <a:gd name="connsiteX968" fmla="*/ 13004177 w 19162815"/>
                <a:gd name="connsiteY968" fmla="*/ 2604762 h 3701203"/>
                <a:gd name="connsiteX969" fmla="*/ 13050985 w 19162815"/>
                <a:gd name="connsiteY969" fmla="*/ 2615268 h 3701203"/>
                <a:gd name="connsiteX970" fmla="*/ 13099721 w 19162815"/>
                <a:gd name="connsiteY970" fmla="*/ 2621572 h 3701203"/>
                <a:gd name="connsiteX971" fmla="*/ 13150382 w 19162815"/>
                <a:gd name="connsiteY971" fmla="*/ 2623673 h 3701203"/>
                <a:gd name="connsiteX972" fmla="*/ 13200923 w 19162815"/>
                <a:gd name="connsiteY972" fmla="*/ 2621831 h 3701203"/>
                <a:gd name="connsiteX973" fmla="*/ 13250027 w 19162815"/>
                <a:gd name="connsiteY973" fmla="*/ 2616304 h 3701203"/>
                <a:gd name="connsiteX974" fmla="*/ 13297693 w 19162815"/>
                <a:gd name="connsiteY974" fmla="*/ 2607093 h 3701203"/>
                <a:gd name="connsiteX975" fmla="*/ 13343920 w 19162815"/>
                <a:gd name="connsiteY975" fmla="*/ 2594197 h 3701203"/>
                <a:gd name="connsiteX976" fmla="*/ 13388708 w 19162815"/>
                <a:gd name="connsiteY976" fmla="*/ 2577616 h 3701203"/>
                <a:gd name="connsiteX977" fmla="*/ 13432054 w 19162815"/>
                <a:gd name="connsiteY977" fmla="*/ 2557350 h 3701203"/>
                <a:gd name="connsiteX978" fmla="*/ 13473960 w 19162815"/>
                <a:gd name="connsiteY978" fmla="*/ 2533398 h 3701203"/>
                <a:gd name="connsiteX979" fmla="*/ 13514423 w 19162815"/>
                <a:gd name="connsiteY979" fmla="*/ 2505761 h 3701203"/>
                <a:gd name="connsiteX980" fmla="*/ 13553443 w 19162815"/>
                <a:gd name="connsiteY980" fmla="*/ 2474437 h 3701203"/>
                <a:gd name="connsiteX981" fmla="*/ 13591018 w 19162815"/>
                <a:gd name="connsiteY981" fmla="*/ 2439427 h 3701203"/>
                <a:gd name="connsiteX982" fmla="*/ 13756522 w 19162815"/>
                <a:gd name="connsiteY982" fmla="*/ 2623673 h 3701203"/>
                <a:gd name="connsiteX983" fmla="*/ 13803315 w 19162815"/>
                <a:gd name="connsiteY983" fmla="*/ 2675765 h 3701203"/>
                <a:gd name="connsiteX984" fmla="*/ 13767479 w 19162815"/>
                <a:gd name="connsiteY984" fmla="*/ 2709840 h 3701203"/>
                <a:gd name="connsiteX985" fmla="*/ 13730468 w 19162815"/>
                <a:gd name="connsiteY985" fmla="*/ 2741565 h 3701203"/>
                <a:gd name="connsiteX986" fmla="*/ 13692282 w 19162815"/>
                <a:gd name="connsiteY986" fmla="*/ 2770940 h 3701203"/>
                <a:gd name="connsiteX987" fmla="*/ 13652922 w 19162815"/>
                <a:gd name="connsiteY987" fmla="*/ 2797966 h 3701203"/>
                <a:gd name="connsiteX988" fmla="*/ 13612387 w 19162815"/>
                <a:gd name="connsiteY988" fmla="*/ 2822642 h 3701203"/>
                <a:gd name="connsiteX989" fmla="*/ 13570676 w 19162815"/>
                <a:gd name="connsiteY989" fmla="*/ 2844969 h 3701203"/>
                <a:gd name="connsiteX990" fmla="*/ 13527791 w 19162815"/>
                <a:gd name="connsiteY990" fmla="*/ 2864945 h 3701203"/>
                <a:gd name="connsiteX991" fmla="*/ 13483730 w 19162815"/>
                <a:gd name="connsiteY991" fmla="*/ 2882572 h 3701203"/>
                <a:gd name="connsiteX992" fmla="*/ 13438493 w 19162815"/>
                <a:gd name="connsiteY992" fmla="*/ 2897849 h 3701203"/>
                <a:gd name="connsiteX993" fmla="*/ 13392081 w 19162815"/>
                <a:gd name="connsiteY993" fmla="*/ 2910775 h 3701203"/>
                <a:gd name="connsiteX994" fmla="*/ 13344493 w 19162815"/>
                <a:gd name="connsiteY994" fmla="*/ 2921352 h 3701203"/>
                <a:gd name="connsiteX995" fmla="*/ 13295730 w 19162815"/>
                <a:gd name="connsiteY995" fmla="*/ 2929578 h 3701203"/>
                <a:gd name="connsiteX996" fmla="*/ 13245790 w 19162815"/>
                <a:gd name="connsiteY996" fmla="*/ 2935454 h 3701203"/>
                <a:gd name="connsiteX997" fmla="*/ 13194675 w 19162815"/>
                <a:gd name="connsiteY997" fmla="*/ 2938980 h 3701203"/>
                <a:gd name="connsiteX998" fmla="*/ 13142383 w 19162815"/>
                <a:gd name="connsiteY998" fmla="*/ 2940155 h 3701203"/>
                <a:gd name="connsiteX999" fmla="*/ 13087586 w 19162815"/>
                <a:gd name="connsiteY999" fmla="*/ 2938829 h 3701203"/>
                <a:gd name="connsiteX1000" fmla="*/ 13034305 w 19162815"/>
                <a:gd name="connsiteY1000" fmla="*/ 2934850 h 3701203"/>
                <a:gd name="connsiteX1001" fmla="*/ 12982539 w 19162815"/>
                <a:gd name="connsiteY1001" fmla="*/ 2928219 h 3701203"/>
                <a:gd name="connsiteX1002" fmla="*/ 12932288 w 19162815"/>
                <a:gd name="connsiteY1002" fmla="*/ 2918936 h 3701203"/>
                <a:gd name="connsiteX1003" fmla="*/ 12883552 w 19162815"/>
                <a:gd name="connsiteY1003" fmla="*/ 2906999 h 3701203"/>
                <a:gd name="connsiteX1004" fmla="*/ 12836330 w 19162815"/>
                <a:gd name="connsiteY1004" fmla="*/ 2892410 h 3701203"/>
                <a:gd name="connsiteX1005" fmla="*/ 12790622 w 19162815"/>
                <a:gd name="connsiteY1005" fmla="*/ 2875168 h 3701203"/>
                <a:gd name="connsiteX1006" fmla="*/ 12746429 w 19162815"/>
                <a:gd name="connsiteY1006" fmla="*/ 2855274 h 3701203"/>
                <a:gd name="connsiteX1007" fmla="*/ 12703749 w 19162815"/>
                <a:gd name="connsiteY1007" fmla="*/ 2832726 h 3701203"/>
                <a:gd name="connsiteX1008" fmla="*/ 12662583 w 19162815"/>
                <a:gd name="connsiteY1008" fmla="*/ 2807526 h 3701203"/>
                <a:gd name="connsiteX1009" fmla="*/ 12622931 w 19162815"/>
                <a:gd name="connsiteY1009" fmla="*/ 2779672 h 3701203"/>
                <a:gd name="connsiteX1010" fmla="*/ 12584791 w 19162815"/>
                <a:gd name="connsiteY1010" fmla="*/ 2749165 h 3701203"/>
                <a:gd name="connsiteX1011" fmla="*/ 12548165 w 19162815"/>
                <a:gd name="connsiteY1011" fmla="*/ 2716005 h 3701203"/>
                <a:gd name="connsiteX1012" fmla="*/ 12513051 w 19162815"/>
                <a:gd name="connsiteY1012" fmla="*/ 2680191 h 3701203"/>
                <a:gd name="connsiteX1013" fmla="*/ 12479450 w 19162815"/>
                <a:gd name="connsiteY1013" fmla="*/ 2641724 h 3701203"/>
                <a:gd name="connsiteX1014" fmla="*/ 12451321 w 19162815"/>
                <a:gd name="connsiteY1014" fmla="*/ 2606003 h 3701203"/>
                <a:gd name="connsiteX1015" fmla="*/ 12424897 w 19162815"/>
                <a:gd name="connsiteY1015" fmla="*/ 2569048 h 3701203"/>
                <a:gd name="connsiteX1016" fmla="*/ 12400178 w 19162815"/>
                <a:gd name="connsiteY1016" fmla="*/ 2530858 h 3701203"/>
                <a:gd name="connsiteX1017" fmla="*/ 12377163 w 19162815"/>
                <a:gd name="connsiteY1017" fmla="*/ 2491435 h 3701203"/>
                <a:gd name="connsiteX1018" fmla="*/ 12355853 w 19162815"/>
                <a:gd name="connsiteY1018" fmla="*/ 2450778 h 3701203"/>
                <a:gd name="connsiteX1019" fmla="*/ 12336247 w 19162815"/>
                <a:gd name="connsiteY1019" fmla="*/ 2408887 h 3701203"/>
                <a:gd name="connsiteX1020" fmla="*/ 12318346 w 19162815"/>
                <a:gd name="connsiteY1020" fmla="*/ 2365762 h 3701203"/>
                <a:gd name="connsiteX1021" fmla="*/ 12302150 w 19162815"/>
                <a:gd name="connsiteY1021" fmla="*/ 2321403 h 3701203"/>
                <a:gd name="connsiteX1022" fmla="*/ 12287659 w 19162815"/>
                <a:gd name="connsiteY1022" fmla="*/ 2275811 h 3701203"/>
                <a:gd name="connsiteX1023" fmla="*/ 12274872 w 19162815"/>
                <a:gd name="connsiteY1023" fmla="*/ 2228984 h 3701203"/>
                <a:gd name="connsiteX1024" fmla="*/ 12263790 w 19162815"/>
                <a:gd name="connsiteY1024" fmla="*/ 2180923 h 3701203"/>
                <a:gd name="connsiteX1025" fmla="*/ 12254413 w 19162815"/>
                <a:gd name="connsiteY1025" fmla="*/ 2131629 h 3701203"/>
                <a:gd name="connsiteX1026" fmla="*/ 12246741 w 19162815"/>
                <a:gd name="connsiteY1026" fmla="*/ 2081101 h 3701203"/>
                <a:gd name="connsiteX1027" fmla="*/ 12240774 w 19162815"/>
                <a:gd name="connsiteY1027" fmla="*/ 2029339 h 3701203"/>
                <a:gd name="connsiteX1028" fmla="*/ 12236511 w 19162815"/>
                <a:gd name="connsiteY1028" fmla="*/ 1976342 h 3701203"/>
                <a:gd name="connsiteX1029" fmla="*/ 12233954 w 19162815"/>
                <a:gd name="connsiteY1029" fmla="*/ 1922112 h 3701203"/>
                <a:gd name="connsiteX1030" fmla="*/ 12233102 w 19162815"/>
                <a:gd name="connsiteY1030" fmla="*/ 1866649 h 3701203"/>
                <a:gd name="connsiteX1031" fmla="*/ 12233177 w 19162815"/>
                <a:gd name="connsiteY1031" fmla="*/ 1861509 h 3701203"/>
                <a:gd name="connsiteX1032" fmla="*/ 12233960 w 19162815"/>
                <a:gd name="connsiteY1032" fmla="*/ 1808486 h 3701203"/>
                <a:gd name="connsiteX1033" fmla="*/ 12236537 w 19162815"/>
                <a:gd name="connsiteY1033" fmla="*/ 1751821 h 3701203"/>
                <a:gd name="connsiteX1034" fmla="*/ 12240831 w 19162815"/>
                <a:gd name="connsiteY1034" fmla="*/ 1696654 h 3701203"/>
                <a:gd name="connsiteX1035" fmla="*/ 12246843 w 19162815"/>
                <a:gd name="connsiteY1035" fmla="*/ 1642985 h 3701203"/>
                <a:gd name="connsiteX1036" fmla="*/ 12254573 w 19162815"/>
                <a:gd name="connsiteY1036" fmla="*/ 1590813 h 3701203"/>
                <a:gd name="connsiteX1037" fmla="*/ 12264022 w 19162815"/>
                <a:gd name="connsiteY1037" fmla="*/ 1540139 h 3701203"/>
                <a:gd name="connsiteX1038" fmla="*/ 12264130 w 19162815"/>
                <a:gd name="connsiteY1038" fmla="*/ 1539663 h 3701203"/>
                <a:gd name="connsiteX1039" fmla="*/ 12275190 w 19162815"/>
                <a:gd name="connsiteY1039" fmla="*/ 1490962 h 3701203"/>
                <a:gd name="connsiteX1040" fmla="*/ 12288077 w 19162815"/>
                <a:gd name="connsiteY1040" fmla="*/ 1443282 h 3701203"/>
                <a:gd name="connsiteX1041" fmla="*/ 12288186 w 19162815"/>
                <a:gd name="connsiteY1041" fmla="*/ 1442936 h 3701203"/>
                <a:gd name="connsiteX1042" fmla="*/ 12302683 w 19162815"/>
                <a:gd name="connsiteY1042" fmla="*/ 1397100 h 3701203"/>
                <a:gd name="connsiteX1043" fmla="*/ 12319008 w 19162815"/>
                <a:gd name="connsiteY1043" fmla="*/ 1352414 h 3701203"/>
                <a:gd name="connsiteX1044" fmla="*/ 12337053 w 19162815"/>
                <a:gd name="connsiteY1044" fmla="*/ 1309225 h 3701203"/>
                <a:gd name="connsiteX1045" fmla="*/ 12356818 w 19162815"/>
                <a:gd name="connsiteY1045" fmla="*/ 1267533 h 3701203"/>
                <a:gd name="connsiteX1046" fmla="*/ 12378304 w 19162815"/>
                <a:gd name="connsiteY1046" fmla="*/ 1227338 h 3701203"/>
                <a:gd name="connsiteX1047" fmla="*/ 12401509 w 19162815"/>
                <a:gd name="connsiteY1047" fmla="*/ 1188639 h 3701203"/>
                <a:gd name="connsiteX1048" fmla="*/ 12426435 w 19162815"/>
                <a:gd name="connsiteY1048" fmla="*/ 1151437 h 3701203"/>
                <a:gd name="connsiteX1049" fmla="*/ 12453082 w 19162815"/>
                <a:gd name="connsiteY1049" fmla="*/ 1115731 h 3701203"/>
                <a:gd name="connsiteX1050" fmla="*/ 12481450 w 19162815"/>
                <a:gd name="connsiteY1050" fmla="*/ 1081521 h 3701203"/>
                <a:gd name="connsiteX1051" fmla="*/ 12515287 w 19162815"/>
                <a:gd name="connsiteY1051" fmla="*/ 1044869 h 3701203"/>
                <a:gd name="connsiteX1052" fmla="*/ 12550584 w 19162815"/>
                <a:gd name="connsiteY1052" fmla="*/ 1010744 h 3701203"/>
                <a:gd name="connsiteX1053" fmla="*/ 12587342 w 19162815"/>
                <a:gd name="connsiteY1053" fmla="*/ 979145 h 3701203"/>
                <a:gd name="connsiteX1054" fmla="*/ 12625561 w 19162815"/>
                <a:gd name="connsiteY1054" fmla="*/ 950073 h 3701203"/>
                <a:gd name="connsiteX1055" fmla="*/ 12665240 w 19162815"/>
                <a:gd name="connsiteY1055" fmla="*/ 923529 h 3701203"/>
                <a:gd name="connsiteX1056" fmla="*/ 12706380 w 19162815"/>
                <a:gd name="connsiteY1056" fmla="*/ 899512 h 3701203"/>
                <a:gd name="connsiteX1057" fmla="*/ 12748980 w 19162815"/>
                <a:gd name="connsiteY1057" fmla="*/ 878022 h 3701203"/>
                <a:gd name="connsiteX1058" fmla="*/ 12793042 w 19162815"/>
                <a:gd name="connsiteY1058" fmla="*/ 859060 h 3701203"/>
                <a:gd name="connsiteX1059" fmla="*/ 12838564 w 19162815"/>
                <a:gd name="connsiteY1059" fmla="*/ 842625 h 3701203"/>
                <a:gd name="connsiteX1060" fmla="*/ 12885548 w 19162815"/>
                <a:gd name="connsiteY1060" fmla="*/ 828719 h 3701203"/>
                <a:gd name="connsiteX1061" fmla="*/ 12933992 w 19162815"/>
                <a:gd name="connsiteY1061" fmla="*/ 817340 h 3701203"/>
                <a:gd name="connsiteX1062" fmla="*/ 12983898 w 19162815"/>
                <a:gd name="connsiteY1062" fmla="*/ 808490 h 3701203"/>
                <a:gd name="connsiteX1063" fmla="*/ 13035265 w 19162815"/>
                <a:gd name="connsiteY1063" fmla="*/ 802168 h 3701203"/>
                <a:gd name="connsiteX1064" fmla="*/ 13088093 w 19162815"/>
                <a:gd name="connsiteY1064" fmla="*/ 798375 h 3701203"/>
                <a:gd name="connsiteX1065" fmla="*/ 945342 w 19162815"/>
                <a:gd name="connsiteY1065" fmla="*/ 40094 h 3701203"/>
                <a:gd name="connsiteX1066" fmla="*/ 1003443 w 19162815"/>
                <a:gd name="connsiteY1066" fmla="*/ 41234 h 3701203"/>
                <a:gd name="connsiteX1067" fmla="*/ 1059754 w 19162815"/>
                <a:gd name="connsiteY1067" fmla="*/ 44657 h 3701203"/>
                <a:gd name="connsiteX1068" fmla="*/ 1114276 w 19162815"/>
                <a:gd name="connsiteY1068" fmla="*/ 50362 h 3701203"/>
                <a:gd name="connsiteX1069" fmla="*/ 1167009 w 19162815"/>
                <a:gd name="connsiteY1069" fmla="*/ 58350 h 3701203"/>
                <a:gd name="connsiteX1070" fmla="*/ 1217953 w 19162815"/>
                <a:gd name="connsiteY1070" fmla="*/ 68620 h 3701203"/>
                <a:gd name="connsiteX1071" fmla="*/ 1267109 w 19162815"/>
                <a:gd name="connsiteY1071" fmla="*/ 81175 h 3701203"/>
                <a:gd name="connsiteX1072" fmla="*/ 1314479 w 19162815"/>
                <a:gd name="connsiteY1072" fmla="*/ 96013 h 3701203"/>
                <a:gd name="connsiteX1073" fmla="*/ 1360061 w 19162815"/>
                <a:gd name="connsiteY1073" fmla="*/ 113136 h 3701203"/>
                <a:gd name="connsiteX1074" fmla="*/ 1403857 w 19162815"/>
                <a:gd name="connsiteY1074" fmla="*/ 132543 h 3701203"/>
                <a:gd name="connsiteX1075" fmla="*/ 1445866 w 19162815"/>
                <a:gd name="connsiteY1075" fmla="*/ 154236 h 3701203"/>
                <a:gd name="connsiteX1076" fmla="*/ 1486090 w 19162815"/>
                <a:gd name="connsiteY1076" fmla="*/ 178215 h 3701203"/>
                <a:gd name="connsiteX1077" fmla="*/ 1532281 w 19162815"/>
                <a:gd name="connsiteY1077" fmla="*/ 209988 h 3701203"/>
                <a:gd name="connsiteX1078" fmla="*/ 1574710 w 19162815"/>
                <a:gd name="connsiteY1078" fmla="*/ 243890 h 3701203"/>
                <a:gd name="connsiteX1079" fmla="*/ 1613379 w 19162815"/>
                <a:gd name="connsiteY1079" fmla="*/ 279922 h 3701203"/>
                <a:gd name="connsiteX1080" fmla="*/ 1648288 w 19162815"/>
                <a:gd name="connsiteY1080" fmla="*/ 318081 h 3701203"/>
                <a:gd name="connsiteX1081" fmla="*/ 1679438 w 19162815"/>
                <a:gd name="connsiteY1081" fmla="*/ 358368 h 3701203"/>
                <a:gd name="connsiteX1082" fmla="*/ 1706830 w 19162815"/>
                <a:gd name="connsiteY1082" fmla="*/ 400781 h 3701203"/>
                <a:gd name="connsiteX1083" fmla="*/ 1730465 w 19162815"/>
                <a:gd name="connsiteY1083" fmla="*/ 445319 h 3701203"/>
                <a:gd name="connsiteX1084" fmla="*/ 1750344 w 19162815"/>
                <a:gd name="connsiteY1084" fmla="*/ 491983 h 3701203"/>
                <a:gd name="connsiteX1085" fmla="*/ 1766469 w 19162815"/>
                <a:gd name="connsiteY1085" fmla="*/ 540769 h 3701203"/>
                <a:gd name="connsiteX1086" fmla="*/ 1446008 w 19162815"/>
                <a:gd name="connsiteY1086" fmla="*/ 648923 h 3701203"/>
                <a:gd name="connsiteX1087" fmla="*/ 1425085 w 19162815"/>
                <a:gd name="connsiteY1087" fmla="*/ 608765 h 3701203"/>
                <a:gd name="connsiteX1088" fmla="*/ 1399718 w 19162815"/>
                <a:gd name="connsiteY1088" fmla="*/ 571053 h 3701203"/>
                <a:gd name="connsiteX1089" fmla="*/ 1369904 w 19162815"/>
                <a:gd name="connsiteY1089" fmla="*/ 535784 h 3701203"/>
                <a:gd name="connsiteX1090" fmla="*/ 1335643 w 19162815"/>
                <a:gd name="connsiteY1090" fmla="*/ 502957 h 3701203"/>
                <a:gd name="connsiteX1091" fmla="*/ 1296933 w 19162815"/>
                <a:gd name="connsiteY1091" fmla="*/ 472572 h 3701203"/>
                <a:gd name="connsiteX1092" fmla="*/ 1253773 w 19162815"/>
                <a:gd name="connsiteY1092" fmla="*/ 444626 h 3701203"/>
                <a:gd name="connsiteX1093" fmla="*/ 1213612 w 19162815"/>
                <a:gd name="connsiteY1093" fmla="*/ 423374 h 3701203"/>
                <a:gd name="connsiteX1094" fmla="*/ 1171006 w 19162815"/>
                <a:gd name="connsiteY1094" fmla="*/ 405392 h 3701203"/>
                <a:gd name="connsiteX1095" fmla="*/ 1125955 w 19162815"/>
                <a:gd name="connsiteY1095" fmla="*/ 390679 h 3701203"/>
                <a:gd name="connsiteX1096" fmla="*/ 1078459 w 19162815"/>
                <a:gd name="connsiteY1096" fmla="*/ 379236 h 3701203"/>
                <a:gd name="connsiteX1097" fmla="*/ 1028518 w 19162815"/>
                <a:gd name="connsiteY1097" fmla="*/ 371062 h 3701203"/>
                <a:gd name="connsiteX1098" fmla="*/ 976132 w 19162815"/>
                <a:gd name="connsiteY1098" fmla="*/ 366158 h 3701203"/>
                <a:gd name="connsiteX1099" fmla="*/ 921301 w 19162815"/>
                <a:gd name="connsiteY1099" fmla="*/ 364523 h 3701203"/>
                <a:gd name="connsiteX1100" fmla="*/ 860216 w 19162815"/>
                <a:gd name="connsiteY1100" fmla="*/ 366527 h 3701203"/>
                <a:gd name="connsiteX1101" fmla="*/ 802899 w 19162815"/>
                <a:gd name="connsiteY1101" fmla="*/ 372538 h 3701203"/>
                <a:gd name="connsiteX1102" fmla="*/ 749347 w 19162815"/>
                <a:gd name="connsiteY1102" fmla="*/ 382556 h 3701203"/>
                <a:gd name="connsiteX1103" fmla="*/ 699562 w 19162815"/>
                <a:gd name="connsiteY1103" fmla="*/ 396580 h 3701203"/>
                <a:gd name="connsiteX1104" fmla="*/ 653541 w 19162815"/>
                <a:gd name="connsiteY1104" fmla="*/ 414608 h 3701203"/>
                <a:gd name="connsiteX1105" fmla="*/ 611283 w 19162815"/>
                <a:gd name="connsiteY1105" fmla="*/ 436641 h 3701203"/>
                <a:gd name="connsiteX1106" fmla="*/ 572788 w 19162815"/>
                <a:gd name="connsiteY1106" fmla="*/ 462677 h 3701203"/>
                <a:gd name="connsiteX1107" fmla="*/ 533612 w 19162815"/>
                <a:gd name="connsiteY1107" fmla="*/ 497445 h 3701203"/>
                <a:gd name="connsiteX1108" fmla="*/ 501565 w 19162815"/>
                <a:gd name="connsiteY1108" fmla="*/ 536336 h 3701203"/>
                <a:gd name="connsiteX1109" fmla="*/ 476645 w 19162815"/>
                <a:gd name="connsiteY1109" fmla="*/ 579344 h 3701203"/>
                <a:gd name="connsiteX1110" fmla="*/ 458848 w 19162815"/>
                <a:gd name="connsiteY1110" fmla="*/ 626468 h 3701203"/>
                <a:gd name="connsiteX1111" fmla="*/ 448172 w 19162815"/>
                <a:gd name="connsiteY1111" fmla="*/ 677703 h 3701203"/>
                <a:gd name="connsiteX1112" fmla="*/ 444614 w 19162815"/>
                <a:gd name="connsiteY1112" fmla="*/ 733046 h 3701203"/>
                <a:gd name="connsiteX1113" fmla="*/ 447489 w 19162815"/>
                <a:gd name="connsiteY1113" fmla="*/ 778126 h 3701203"/>
                <a:gd name="connsiteX1114" fmla="*/ 456120 w 19162815"/>
                <a:gd name="connsiteY1114" fmla="*/ 821185 h 3701203"/>
                <a:gd name="connsiteX1115" fmla="*/ 470513 w 19162815"/>
                <a:gd name="connsiteY1115" fmla="*/ 862227 h 3701203"/>
                <a:gd name="connsiteX1116" fmla="*/ 490676 w 19162815"/>
                <a:gd name="connsiteY1116" fmla="*/ 901252 h 3701203"/>
                <a:gd name="connsiteX1117" fmla="*/ 516940 w 19162815"/>
                <a:gd name="connsiteY1117" fmla="*/ 938325 h 3701203"/>
                <a:gd name="connsiteX1118" fmla="*/ 549730 w 19162815"/>
                <a:gd name="connsiteY1118" fmla="*/ 973376 h 3701203"/>
                <a:gd name="connsiteX1119" fmla="*/ 589044 w 19162815"/>
                <a:gd name="connsiteY1119" fmla="*/ 1006420 h 3701203"/>
                <a:gd name="connsiteX1120" fmla="*/ 634881 w 19162815"/>
                <a:gd name="connsiteY1120" fmla="*/ 1037467 h 3701203"/>
                <a:gd name="connsiteX1121" fmla="*/ 683070 w 19162815"/>
                <a:gd name="connsiteY1121" fmla="*/ 1066018 h 3701203"/>
                <a:gd name="connsiteX1122" fmla="*/ 729505 w 19162815"/>
                <a:gd name="connsiteY1122" fmla="*/ 1091551 h 3701203"/>
                <a:gd name="connsiteX1123" fmla="*/ 774186 w 19162815"/>
                <a:gd name="connsiteY1123" fmla="*/ 1114064 h 3701203"/>
                <a:gd name="connsiteX1124" fmla="*/ 817116 w 19162815"/>
                <a:gd name="connsiteY1124" fmla="*/ 1133558 h 3701203"/>
                <a:gd name="connsiteX1125" fmla="*/ 853344 w 19162815"/>
                <a:gd name="connsiteY1125" fmla="*/ 1148784 h 3701203"/>
                <a:gd name="connsiteX1126" fmla="*/ 894692 w 19162815"/>
                <a:gd name="connsiteY1126" fmla="*/ 1165614 h 3701203"/>
                <a:gd name="connsiteX1127" fmla="*/ 941163 w 19162815"/>
                <a:gd name="connsiteY1127" fmla="*/ 1184049 h 3701203"/>
                <a:gd name="connsiteX1128" fmla="*/ 992756 w 19162815"/>
                <a:gd name="connsiteY1128" fmla="*/ 1204088 h 3701203"/>
                <a:gd name="connsiteX1129" fmla="*/ 1049475 w 19162815"/>
                <a:gd name="connsiteY1129" fmla="*/ 1225733 h 3701203"/>
                <a:gd name="connsiteX1130" fmla="*/ 1100798 w 19162815"/>
                <a:gd name="connsiteY1130" fmla="*/ 1245068 h 3701203"/>
                <a:gd name="connsiteX1131" fmla="*/ 1149514 w 19162815"/>
                <a:gd name="connsiteY1131" fmla="*/ 1264158 h 3701203"/>
                <a:gd name="connsiteX1132" fmla="*/ 1195620 w 19162815"/>
                <a:gd name="connsiteY1132" fmla="*/ 1283003 h 3701203"/>
                <a:gd name="connsiteX1133" fmla="*/ 1239114 w 19162815"/>
                <a:gd name="connsiteY1133" fmla="*/ 1301601 h 3701203"/>
                <a:gd name="connsiteX1134" fmla="*/ 1279993 w 19162815"/>
                <a:gd name="connsiteY1134" fmla="*/ 1319955 h 3701203"/>
                <a:gd name="connsiteX1135" fmla="*/ 1318255 w 19162815"/>
                <a:gd name="connsiteY1135" fmla="*/ 1338059 h 3701203"/>
                <a:gd name="connsiteX1136" fmla="*/ 1353895 w 19162815"/>
                <a:gd name="connsiteY1136" fmla="*/ 1355917 h 3701203"/>
                <a:gd name="connsiteX1137" fmla="*/ 1394504 w 19162815"/>
                <a:gd name="connsiteY1137" fmla="*/ 1377795 h 3701203"/>
                <a:gd name="connsiteX1138" fmla="*/ 1436228 w 19162815"/>
                <a:gd name="connsiteY1138" fmla="*/ 1401999 h 3701203"/>
                <a:gd name="connsiteX1139" fmla="*/ 1479066 w 19162815"/>
                <a:gd name="connsiteY1139" fmla="*/ 1428533 h 3701203"/>
                <a:gd name="connsiteX1140" fmla="*/ 1523018 w 19162815"/>
                <a:gd name="connsiteY1140" fmla="*/ 1457399 h 3701203"/>
                <a:gd name="connsiteX1141" fmla="*/ 1568084 w 19162815"/>
                <a:gd name="connsiteY1141" fmla="*/ 1488605 h 3701203"/>
                <a:gd name="connsiteX1142" fmla="*/ 1614264 w 19162815"/>
                <a:gd name="connsiteY1142" fmla="*/ 1522153 h 3701203"/>
                <a:gd name="connsiteX1143" fmla="*/ 1652920 w 19162815"/>
                <a:gd name="connsiteY1143" fmla="*/ 1552937 h 3701203"/>
                <a:gd name="connsiteX1144" fmla="*/ 1688803 w 19162815"/>
                <a:gd name="connsiteY1144" fmla="*/ 1585763 h 3701203"/>
                <a:gd name="connsiteX1145" fmla="*/ 1721910 w 19162815"/>
                <a:gd name="connsiteY1145" fmla="*/ 1620631 h 3701203"/>
                <a:gd name="connsiteX1146" fmla="*/ 1752241 w 19162815"/>
                <a:gd name="connsiteY1146" fmla="*/ 1657541 h 3701203"/>
                <a:gd name="connsiteX1147" fmla="*/ 1779795 w 19162815"/>
                <a:gd name="connsiteY1147" fmla="*/ 1696492 h 3701203"/>
                <a:gd name="connsiteX1148" fmla="*/ 1804569 w 19162815"/>
                <a:gd name="connsiteY1148" fmla="*/ 1737483 h 3701203"/>
                <a:gd name="connsiteX1149" fmla="*/ 1826562 w 19162815"/>
                <a:gd name="connsiteY1149" fmla="*/ 1780513 h 3701203"/>
                <a:gd name="connsiteX1150" fmla="*/ 1845692 w 19162815"/>
                <a:gd name="connsiteY1150" fmla="*/ 1825440 h 3701203"/>
                <a:gd name="connsiteX1151" fmla="*/ 1861879 w 19162815"/>
                <a:gd name="connsiteY1151" fmla="*/ 1872084 h 3701203"/>
                <a:gd name="connsiteX1152" fmla="*/ 1875122 w 19162815"/>
                <a:gd name="connsiteY1152" fmla="*/ 1920443 h 3701203"/>
                <a:gd name="connsiteX1153" fmla="*/ 1885422 w 19162815"/>
                <a:gd name="connsiteY1153" fmla="*/ 1970516 h 3701203"/>
                <a:gd name="connsiteX1154" fmla="*/ 1892779 w 19162815"/>
                <a:gd name="connsiteY1154" fmla="*/ 2022300 h 3701203"/>
                <a:gd name="connsiteX1155" fmla="*/ 1897193 w 19162815"/>
                <a:gd name="connsiteY1155" fmla="*/ 2075794 h 3701203"/>
                <a:gd name="connsiteX1156" fmla="*/ 1898665 w 19162815"/>
                <a:gd name="connsiteY1156" fmla="*/ 2130994 h 3701203"/>
                <a:gd name="connsiteX1157" fmla="*/ 1897356 w 19162815"/>
                <a:gd name="connsiteY1157" fmla="*/ 2183974 h 3701203"/>
                <a:gd name="connsiteX1158" fmla="*/ 1893431 w 19162815"/>
                <a:gd name="connsiteY1158" fmla="*/ 2235317 h 3701203"/>
                <a:gd name="connsiteX1159" fmla="*/ 1886889 w 19162815"/>
                <a:gd name="connsiteY1159" fmla="*/ 2285022 h 3701203"/>
                <a:gd name="connsiteX1160" fmla="*/ 1877732 w 19162815"/>
                <a:gd name="connsiteY1160" fmla="*/ 2333091 h 3701203"/>
                <a:gd name="connsiteX1161" fmla="*/ 1865959 w 19162815"/>
                <a:gd name="connsiteY1161" fmla="*/ 2379524 h 3701203"/>
                <a:gd name="connsiteX1162" fmla="*/ 1851570 w 19162815"/>
                <a:gd name="connsiteY1162" fmla="*/ 2424320 h 3701203"/>
                <a:gd name="connsiteX1163" fmla="*/ 1834564 w 19162815"/>
                <a:gd name="connsiteY1163" fmla="*/ 2467481 h 3701203"/>
                <a:gd name="connsiteX1164" fmla="*/ 1814946 w 19162815"/>
                <a:gd name="connsiteY1164" fmla="*/ 2509007 h 3701203"/>
                <a:gd name="connsiteX1165" fmla="*/ 1792712 w 19162815"/>
                <a:gd name="connsiteY1165" fmla="*/ 2548897 h 3701203"/>
                <a:gd name="connsiteX1166" fmla="*/ 1767863 w 19162815"/>
                <a:gd name="connsiteY1166" fmla="*/ 2587153 h 3701203"/>
                <a:gd name="connsiteX1167" fmla="*/ 1740400 w 19162815"/>
                <a:gd name="connsiteY1167" fmla="*/ 2623774 h 3701203"/>
                <a:gd name="connsiteX1168" fmla="*/ 1710322 w 19162815"/>
                <a:gd name="connsiteY1168" fmla="*/ 2658761 h 3701203"/>
                <a:gd name="connsiteX1169" fmla="*/ 1677631 w 19162815"/>
                <a:gd name="connsiteY1169" fmla="*/ 2692115 h 3701203"/>
                <a:gd name="connsiteX1170" fmla="*/ 1642325 w 19162815"/>
                <a:gd name="connsiteY1170" fmla="*/ 2723835 h 3701203"/>
                <a:gd name="connsiteX1171" fmla="*/ 1604923 w 19162815"/>
                <a:gd name="connsiteY1171" fmla="*/ 2753634 h 3701203"/>
                <a:gd name="connsiteX1172" fmla="*/ 1565967 w 19162815"/>
                <a:gd name="connsiteY1172" fmla="*/ 2781226 h 3701203"/>
                <a:gd name="connsiteX1173" fmla="*/ 1525458 w 19162815"/>
                <a:gd name="connsiteY1173" fmla="*/ 2806611 h 3701203"/>
                <a:gd name="connsiteX1174" fmla="*/ 1483396 w 19162815"/>
                <a:gd name="connsiteY1174" fmla="*/ 2829788 h 3701203"/>
                <a:gd name="connsiteX1175" fmla="*/ 1439782 w 19162815"/>
                <a:gd name="connsiteY1175" fmla="*/ 2850758 h 3701203"/>
                <a:gd name="connsiteX1176" fmla="*/ 1394614 w 19162815"/>
                <a:gd name="connsiteY1176" fmla="*/ 2869520 h 3701203"/>
                <a:gd name="connsiteX1177" fmla="*/ 1347894 w 19162815"/>
                <a:gd name="connsiteY1177" fmla="*/ 2886075 h 3701203"/>
                <a:gd name="connsiteX1178" fmla="*/ 1299621 w 19162815"/>
                <a:gd name="connsiteY1178" fmla="*/ 2900422 h 3701203"/>
                <a:gd name="connsiteX1179" fmla="*/ 1249796 w 19162815"/>
                <a:gd name="connsiteY1179" fmla="*/ 2912562 h 3701203"/>
                <a:gd name="connsiteX1180" fmla="*/ 1198417 w 19162815"/>
                <a:gd name="connsiteY1180" fmla="*/ 2922495 h 3701203"/>
                <a:gd name="connsiteX1181" fmla="*/ 1145485 w 19162815"/>
                <a:gd name="connsiteY1181" fmla="*/ 2930220 h 3701203"/>
                <a:gd name="connsiteX1182" fmla="*/ 1091000 w 19162815"/>
                <a:gd name="connsiteY1182" fmla="*/ 2935738 h 3701203"/>
                <a:gd name="connsiteX1183" fmla="*/ 1034963 w 19162815"/>
                <a:gd name="connsiteY1183" fmla="*/ 2939049 h 3701203"/>
                <a:gd name="connsiteX1184" fmla="*/ 977373 w 19162815"/>
                <a:gd name="connsiteY1184" fmla="*/ 2940153 h 3701203"/>
                <a:gd name="connsiteX1185" fmla="*/ 923066 w 19162815"/>
                <a:gd name="connsiteY1185" fmla="*/ 2939121 h 3701203"/>
                <a:gd name="connsiteX1186" fmla="*/ 869877 w 19162815"/>
                <a:gd name="connsiteY1186" fmla="*/ 2936026 h 3701203"/>
                <a:gd name="connsiteX1187" fmla="*/ 817806 w 19162815"/>
                <a:gd name="connsiteY1187" fmla="*/ 2930868 h 3701203"/>
                <a:gd name="connsiteX1188" fmla="*/ 766852 w 19162815"/>
                <a:gd name="connsiteY1188" fmla="*/ 2923647 h 3701203"/>
                <a:gd name="connsiteX1189" fmla="*/ 717014 w 19162815"/>
                <a:gd name="connsiteY1189" fmla="*/ 2914364 h 3701203"/>
                <a:gd name="connsiteX1190" fmla="*/ 668293 w 19162815"/>
                <a:gd name="connsiteY1190" fmla="*/ 2903018 h 3701203"/>
                <a:gd name="connsiteX1191" fmla="*/ 620689 w 19162815"/>
                <a:gd name="connsiteY1191" fmla="*/ 2889610 h 3701203"/>
                <a:gd name="connsiteX1192" fmla="*/ 574200 w 19162815"/>
                <a:gd name="connsiteY1192" fmla="*/ 2874141 h 3701203"/>
                <a:gd name="connsiteX1193" fmla="*/ 528826 w 19162815"/>
                <a:gd name="connsiteY1193" fmla="*/ 2856609 h 3701203"/>
                <a:gd name="connsiteX1194" fmla="*/ 484568 w 19162815"/>
                <a:gd name="connsiteY1194" fmla="*/ 2837017 h 3701203"/>
                <a:gd name="connsiteX1195" fmla="*/ 441425 w 19162815"/>
                <a:gd name="connsiteY1195" fmla="*/ 2815364 h 3701203"/>
                <a:gd name="connsiteX1196" fmla="*/ 399396 w 19162815"/>
                <a:gd name="connsiteY1196" fmla="*/ 2791650 h 3701203"/>
                <a:gd name="connsiteX1197" fmla="*/ 358481 w 19162815"/>
                <a:gd name="connsiteY1197" fmla="*/ 2765875 h 3701203"/>
                <a:gd name="connsiteX1198" fmla="*/ 315902 w 19162815"/>
                <a:gd name="connsiteY1198" fmla="*/ 2736128 h 3701203"/>
                <a:gd name="connsiteX1199" fmla="*/ 275634 w 19162815"/>
                <a:gd name="connsiteY1199" fmla="*/ 2704961 h 3701203"/>
                <a:gd name="connsiteX1200" fmla="*/ 237676 w 19162815"/>
                <a:gd name="connsiteY1200" fmla="*/ 2672376 h 3701203"/>
                <a:gd name="connsiteX1201" fmla="*/ 202029 w 19162815"/>
                <a:gd name="connsiteY1201" fmla="*/ 2638372 h 3701203"/>
                <a:gd name="connsiteX1202" fmla="*/ 168692 w 19162815"/>
                <a:gd name="connsiteY1202" fmla="*/ 2602950 h 3701203"/>
                <a:gd name="connsiteX1203" fmla="*/ 137665 w 19162815"/>
                <a:gd name="connsiteY1203" fmla="*/ 2566109 h 3701203"/>
                <a:gd name="connsiteX1204" fmla="*/ 108948 w 19162815"/>
                <a:gd name="connsiteY1204" fmla="*/ 2527850 h 3701203"/>
                <a:gd name="connsiteX1205" fmla="*/ 82540 w 19162815"/>
                <a:gd name="connsiteY1205" fmla="*/ 2488173 h 3701203"/>
                <a:gd name="connsiteX1206" fmla="*/ 58442 w 19162815"/>
                <a:gd name="connsiteY1206" fmla="*/ 2447077 h 3701203"/>
                <a:gd name="connsiteX1207" fmla="*/ 36652 w 19162815"/>
                <a:gd name="connsiteY1207" fmla="*/ 2404563 h 3701203"/>
                <a:gd name="connsiteX1208" fmla="*/ 17172 w 19162815"/>
                <a:gd name="connsiteY1208" fmla="*/ 2360632 h 3701203"/>
                <a:gd name="connsiteX1209" fmla="*/ 0 w 19162815"/>
                <a:gd name="connsiteY1209" fmla="*/ 2315282 h 3701203"/>
                <a:gd name="connsiteX1210" fmla="*/ 328450 w 19162815"/>
                <a:gd name="connsiteY1210" fmla="*/ 2195097 h 3701203"/>
                <a:gd name="connsiteX1211" fmla="*/ 351778 w 19162815"/>
                <a:gd name="connsiteY1211" fmla="*/ 2241913 h 3701203"/>
                <a:gd name="connsiteX1212" fmla="*/ 377742 w 19162815"/>
                <a:gd name="connsiteY1212" fmla="*/ 2286228 h 3701203"/>
                <a:gd name="connsiteX1213" fmla="*/ 406343 w 19162815"/>
                <a:gd name="connsiteY1213" fmla="*/ 2328042 h 3701203"/>
                <a:gd name="connsiteX1214" fmla="*/ 437576 w 19162815"/>
                <a:gd name="connsiteY1214" fmla="*/ 2367352 h 3701203"/>
                <a:gd name="connsiteX1215" fmla="*/ 471443 w 19162815"/>
                <a:gd name="connsiteY1215" fmla="*/ 2404156 h 3701203"/>
                <a:gd name="connsiteX1216" fmla="*/ 507940 w 19162815"/>
                <a:gd name="connsiteY1216" fmla="*/ 2438453 h 3701203"/>
                <a:gd name="connsiteX1217" fmla="*/ 547066 w 19162815"/>
                <a:gd name="connsiteY1217" fmla="*/ 2470241 h 3701203"/>
                <a:gd name="connsiteX1218" fmla="*/ 588819 w 19162815"/>
                <a:gd name="connsiteY1218" fmla="*/ 2499517 h 3701203"/>
                <a:gd name="connsiteX1219" fmla="*/ 632686 w 19162815"/>
                <a:gd name="connsiteY1219" fmla="*/ 2525803 h 3701203"/>
                <a:gd name="connsiteX1220" fmla="*/ 678184 w 19162815"/>
                <a:gd name="connsiteY1220" fmla="*/ 2548582 h 3701203"/>
                <a:gd name="connsiteX1221" fmla="*/ 725313 w 19162815"/>
                <a:gd name="connsiteY1221" fmla="*/ 2567856 h 3701203"/>
                <a:gd name="connsiteX1222" fmla="*/ 774073 w 19162815"/>
                <a:gd name="connsiteY1222" fmla="*/ 2583623 h 3701203"/>
                <a:gd name="connsiteX1223" fmla="*/ 824463 w 19162815"/>
                <a:gd name="connsiteY1223" fmla="*/ 2595886 h 3701203"/>
                <a:gd name="connsiteX1224" fmla="*/ 876484 w 19162815"/>
                <a:gd name="connsiteY1224" fmla="*/ 2604644 h 3701203"/>
                <a:gd name="connsiteX1225" fmla="*/ 930134 w 19162815"/>
                <a:gd name="connsiteY1225" fmla="*/ 2609898 h 3701203"/>
                <a:gd name="connsiteX1226" fmla="*/ 985415 w 19162815"/>
                <a:gd name="connsiteY1226" fmla="*/ 2611650 h 3701203"/>
                <a:gd name="connsiteX1227" fmla="*/ 1041036 w 19162815"/>
                <a:gd name="connsiteY1227" fmla="*/ 2610143 h 3701203"/>
                <a:gd name="connsiteX1228" fmla="*/ 1093990 w 19162815"/>
                <a:gd name="connsiteY1228" fmla="*/ 2605622 h 3701203"/>
                <a:gd name="connsiteX1229" fmla="*/ 1144276 w 19162815"/>
                <a:gd name="connsiteY1229" fmla="*/ 2598086 h 3701203"/>
                <a:gd name="connsiteX1230" fmla="*/ 1191895 w 19162815"/>
                <a:gd name="connsiteY1230" fmla="*/ 2587535 h 3701203"/>
                <a:gd name="connsiteX1231" fmla="*/ 1236845 w 19162815"/>
                <a:gd name="connsiteY1231" fmla="*/ 2573967 h 3701203"/>
                <a:gd name="connsiteX1232" fmla="*/ 1279125 w 19162815"/>
                <a:gd name="connsiteY1232" fmla="*/ 2557383 h 3701203"/>
                <a:gd name="connsiteX1233" fmla="*/ 1318736 w 19162815"/>
                <a:gd name="connsiteY1233" fmla="*/ 2537780 h 3701203"/>
                <a:gd name="connsiteX1234" fmla="*/ 1355677 w 19162815"/>
                <a:gd name="connsiteY1234" fmla="*/ 2515158 h 3701203"/>
                <a:gd name="connsiteX1235" fmla="*/ 1389947 w 19162815"/>
                <a:gd name="connsiteY1235" fmla="*/ 2489517 h 3701203"/>
                <a:gd name="connsiteX1236" fmla="*/ 1424666 w 19162815"/>
                <a:gd name="connsiteY1236" fmla="*/ 2457310 h 3701203"/>
                <a:gd name="connsiteX1237" fmla="*/ 1454761 w 19162815"/>
                <a:gd name="connsiteY1237" fmla="*/ 2421784 h 3701203"/>
                <a:gd name="connsiteX1238" fmla="*/ 1480229 w 19162815"/>
                <a:gd name="connsiteY1238" fmla="*/ 2382942 h 3701203"/>
                <a:gd name="connsiteX1239" fmla="*/ 1501070 w 19162815"/>
                <a:gd name="connsiteY1239" fmla="*/ 2340782 h 3701203"/>
                <a:gd name="connsiteX1240" fmla="*/ 1517282 w 19162815"/>
                <a:gd name="connsiteY1240" fmla="*/ 2295306 h 3701203"/>
                <a:gd name="connsiteX1241" fmla="*/ 1528864 w 19162815"/>
                <a:gd name="connsiteY1241" fmla="*/ 2246514 h 3701203"/>
                <a:gd name="connsiteX1242" fmla="*/ 1535814 w 19162815"/>
                <a:gd name="connsiteY1242" fmla="*/ 2194407 h 3701203"/>
                <a:gd name="connsiteX1243" fmla="*/ 1538131 w 19162815"/>
                <a:gd name="connsiteY1243" fmla="*/ 2138983 h 3701203"/>
                <a:gd name="connsiteX1244" fmla="*/ 1535533 w 19162815"/>
                <a:gd name="connsiteY1244" fmla="*/ 2085311 h 3701203"/>
                <a:gd name="connsiteX1245" fmla="*/ 1527742 w 19162815"/>
                <a:gd name="connsiteY1245" fmla="*/ 2034380 h 3701203"/>
                <a:gd name="connsiteX1246" fmla="*/ 1514757 w 19162815"/>
                <a:gd name="connsiteY1246" fmla="*/ 1986194 h 3701203"/>
                <a:gd name="connsiteX1247" fmla="*/ 1496578 w 19162815"/>
                <a:gd name="connsiteY1247" fmla="*/ 1940754 h 3701203"/>
                <a:gd name="connsiteX1248" fmla="*/ 1473208 w 19162815"/>
                <a:gd name="connsiteY1248" fmla="*/ 1898063 h 3701203"/>
                <a:gd name="connsiteX1249" fmla="*/ 1444645 w 19162815"/>
                <a:gd name="connsiteY1249" fmla="*/ 1858122 h 3701203"/>
                <a:gd name="connsiteX1250" fmla="*/ 1410891 w 19162815"/>
                <a:gd name="connsiteY1250" fmla="*/ 1820934 h 3701203"/>
                <a:gd name="connsiteX1251" fmla="*/ 1371947 w 19162815"/>
                <a:gd name="connsiteY1251" fmla="*/ 1786502 h 3701203"/>
                <a:gd name="connsiteX1252" fmla="*/ 1337345 w 19162815"/>
                <a:gd name="connsiteY1252" fmla="*/ 1760311 h 3701203"/>
                <a:gd name="connsiteX1253" fmla="*/ 1300062 w 19162815"/>
                <a:gd name="connsiteY1253" fmla="*/ 1734601 h 3701203"/>
                <a:gd name="connsiteX1254" fmla="*/ 1260099 w 19162815"/>
                <a:gd name="connsiteY1254" fmla="*/ 1709370 h 3701203"/>
                <a:gd name="connsiteX1255" fmla="*/ 1217454 w 19162815"/>
                <a:gd name="connsiteY1255" fmla="*/ 1684620 h 3701203"/>
                <a:gd name="connsiteX1256" fmla="*/ 1172129 w 19162815"/>
                <a:gd name="connsiteY1256" fmla="*/ 1660349 h 3701203"/>
                <a:gd name="connsiteX1257" fmla="*/ 1124121 w 19162815"/>
                <a:gd name="connsiteY1257" fmla="*/ 1636557 h 3701203"/>
                <a:gd name="connsiteX1258" fmla="*/ 1073431 w 19162815"/>
                <a:gd name="connsiteY1258" fmla="*/ 1613247 h 3701203"/>
                <a:gd name="connsiteX1259" fmla="*/ 1020057 w 19162815"/>
                <a:gd name="connsiteY1259" fmla="*/ 1590417 h 3701203"/>
                <a:gd name="connsiteX1260" fmla="*/ 964001 w 19162815"/>
                <a:gd name="connsiteY1260" fmla="*/ 1568065 h 3701203"/>
                <a:gd name="connsiteX1261" fmla="*/ 905260 w 19162815"/>
                <a:gd name="connsiteY1261" fmla="*/ 1546195 h 3701203"/>
                <a:gd name="connsiteX1262" fmla="*/ 849577 w 19162815"/>
                <a:gd name="connsiteY1262" fmla="*/ 1525851 h 3701203"/>
                <a:gd name="connsiteX1263" fmla="*/ 797893 w 19162815"/>
                <a:gd name="connsiteY1263" fmla="*/ 1506463 h 3701203"/>
                <a:gd name="connsiteX1264" fmla="*/ 750217 w 19162815"/>
                <a:gd name="connsiteY1264" fmla="*/ 1488029 h 3701203"/>
                <a:gd name="connsiteX1265" fmla="*/ 706557 w 19162815"/>
                <a:gd name="connsiteY1265" fmla="*/ 1470547 h 3701203"/>
                <a:gd name="connsiteX1266" fmla="*/ 666922 w 19162815"/>
                <a:gd name="connsiteY1266" fmla="*/ 1454019 h 3701203"/>
                <a:gd name="connsiteX1267" fmla="*/ 628144 w 19162815"/>
                <a:gd name="connsiteY1267" fmla="*/ 1436661 h 3701203"/>
                <a:gd name="connsiteX1268" fmla="*/ 587125 w 19162815"/>
                <a:gd name="connsiteY1268" fmla="*/ 1416565 h 3701203"/>
                <a:gd name="connsiteX1269" fmla="*/ 543869 w 19162815"/>
                <a:gd name="connsiteY1269" fmla="*/ 1393735 h 3701203"/>
                <a:gd name="connsiteX1270" fmla="*/ 498375 w 19162815"/>
                <a:gd name="connsiteY1270" fmla="*/ 1368171 h 3701203"/>
                <a:gd name="connsiteX1271" fmla="*/ 450645 w 19162815"/>
                <a:gd name="connsiteY1271" fmla="*/ 1339877 h 3701203"/>
                <a:gd name="connsiteX1272" fmla="*/ 403755 w 19162815"/>
                <a:gd name="connsiteY1272" fmla="*/ 1310085 h 3701203"/>
                <a:gd name="connsiteX1273" fmla="*/ 360887 w 19162815"/>
                <a:gd name="connsiteY1273" fmla="*/ 1279970 h 3701203"/>
                <a:gd name="connsiteX1274" fmla="*/ 322034 w 19162815"/>
                <a:gd name="connsiteY1274" fmla="*/ 1249530 h 3701203"/>
                <a:gd name="connsiteX1275" fmla="*/ 287190 w 19162815"/>
                <a:gd name="connsiteY1275" fmla="*/ 1218763 h 3701203"/>
                <a:gd name="connsiteX1276" fmla="*/ 256348 w 19162815"/>
                <a:gd name="connsiteY1276" fmla="*/ 1187671 h 3701203"/>
                <a:gd name="connsiteX1277" fmla="*/ 228386 w 19162815"/>
                <a:gd name="connsiteY1277" fmla="*/ 1154836 h 3701203"/>
                <a:gd name="connsiteX1278" fmla="*/ 202185 w 19162815"/>
                <a:gd name="connsiteY1278" fmla="*/ 1118792 h 3701203"/>
                <a:gd name="connsiteX1279" fmla="*/ 177748 w 19162815"/>
                <a:gd name="connsiteY1279" fmla="*/ 1079539 h 3701203"/>
                <a:gd name="connsiteX1280" fmla="*/ 155074 w 19162815"/>
                <a:gd name="connsiteY1280" fmla="*/ 1037077 h 3701203"/>
                <a:gd name="connsiteX1281" fmla="*/ 134163 w 19162815"/>
                <a:gd name="connsiteY1281" fmla="*/ 991406 h 3701203"/>
                <a:gd name="connsiteX1282" fmla="*/ 116136 w 19162815"/>
                <a:gd name="connsiteY1282" fmla="*/ 943274 h 3701203"/>
                <a:gd name="connsiteX1283" fmla="*/ 102124 w 19162815"/>
                <a:gd name="connsiteY1283" fmla="*/ 893371 h 3701203"/>
                <a:gd name="connsiteX1284" fmla="*/ 92120 w 19162815"/>
                <a:gd name="connsiteY1284" fmla="*/ 841696 h 3701203"/>
                <a:gd name="connsiteX1285" fmla="*/ 86121 w 19162815"/>
                <a:gd name="connsiteY1285" fmla="*/ 788254 h 3701203"/>
                <a:gd name="connsiteX1286" fmla="*/ 84123 w 19162815"/>
                <a:gd name="connsiteY1286" fmla="*/ 733046 h 3701203"/>
                <a:gd name="connsiteX1287" fmla="*/ 86041 w 19162815"/>
                <a:gd name="connsiteY1287" fmla="*/ 680652 h 3701203"/>
                <a:gd name="connsiteX1288" fmla="*/ 91799 w 19162815"/>
                <a:gd name="connsiteY1288" fmla="*/ 629777 h 3701203"/>
                <a:gd name="connsiteX1289" fmla="*/ 101394 w 19162815"/>
                <a:gd name="connsiteY1289" fmla="*/ 580421 h 3701203"/>
                <a:gd name="connsiteX1290" fmla="*/ 114830 w 19162815"/>
                <a:gd name="connsiteY1290" fmla="*/ 532585 h 3701203"/>
                <a:gd name="connsiteX1291" fmla="*/ 132106 w 19162815"/>
                <a:gd name="connsiteY1291" fmla="*/ 486268 h 3701203"/>
                <a:gd name="connsiteX1292" fmla="*/ 153222 w 19162815"/>
                <a:gd name="connsiteY1292" fmla="*/ 441472 h 3701203"/>
                <a:gd name="connsiteX1293" fmla="*/ 178180 w 19162815"/>
                <a:gd name="connsiteY1293" fmla="*/ 398197 h 3701203"/>
                <a:gd name="connsiteX1294" fmla="*/ 206980 w 19162815"/>
                <a:gd name="connsiteY1294" fmla="*/ 356444 h 3701203"/>
                <a:gd name="connsiteX1295" fmla="*/ 239623 w 19162815"/>
                <a:gd name="connsiteY1295" fmla="*/ 316213 h 3701203"/>
                <a:gd name="connsiteX1296" fmla="*/ 276110 w 19162815"/>
                <a:gd name="connsiteY1296" fmla="*/ 277504 h 3701203"/>
                <a:gd name="connsiteX1297" fmla="*/ 316440 w 19162815"/>
                <a:gd name="connsiteY1297" fmla="*/ 240318 h 3701203"/>
                <a:gd name="connsiteX1298" fmla="*/ 350466 w 19162815"/>
                <a:gd name="connsiteY1298" fmla="*/ 212742 h 3701203"/>
                <a:gd name="connsiteX1299" fmla="*/ 386167 w 19162815"/>
                <a:gd name="connsiteY1299" fmla="*/ 187207 h 3701203"/>
                <a:gd name="connsiteX1300" fmla="*/ 423545 w 19162815"/>
                <a:gd name="connsiteY1300" fmla="*/ 163714 h 3701203"/>
                <a:gd name="connsiteX1301" fmla="*/ 462599 w 19162815"/>
                <a:gd name="connsiteY1301" fmla="*/ 142262 h 3701203"/>
                <a:gd name="connsiteX1302" fmla="*/ 503330 w 19162815"/>
                <a:gd name="connsiteY1302" fmla="*/ 122853 h 3701203"/>
                <a:gd name="connsiteX1303" fmla="*/ 545736 w 19162815"/>
                <a:gd name="connsiteY1303" fmla="*/ 105486 h 3701203"/>
                <a:gd name="connsiteX1304" fmla="*/ 589819 w 19162815"/>
                <a:gd name="connsiteY1304" fmla="*/ 90161 h 3701203"/>
                <a:gd name="connsiteX1305" fmla="*/ 635579 w 19162815"/>
                <a:gd name="connsiteY1305" fmla="*/ 76879 h 3701203"/>
                <a:gd name="connsiteX1306" fmla="*/ 683015 w 19162815"/>
                <a:gd name="connsiteY1306" fmla="*/ 65640 h 3701203"/>
                <a:gd name="connsiteX1307" fmla="*/ 732127 w 19162815"/>
                <a:gd name="connsiteY1307" fmla="*/ 56444 h 3701203"/>
                <a:gd name="connsiteX1308" fmla="*/ 782916 w 19162815"/>
                <a:gd name="connsiteY1308" fmla="*/ 49291 h 3701203"/>
                <a:gd name="connsiteX1309" fmla="*/ 835381 w 19162815"/>
                <a:gd name="connsiteY1309" fmla="*/ 44181 h 3701203"/>
                <a:gd name="connsiteX1310" fmla="*/ 889524 w 19162815"/>
                <a:gd name="connsiteY1310" fmla="*/ 41115 h 3701203"/>
                <a:gd name="connsiteX1311" fmla="*/ 14684518 w 19162815"/>
                <a:gd name="connsiteY1311" fmla="*/ 32024 h 3701203"/>
                <a:gd name="connsiteX1312" fmla="*/ 14728823 w 19162815"/>
                <a:gd name="connsiteY1312" fmla="*/ 36161 h 3701203"/>
                <a:gd name="connsiteX1313" fmla="*/ 14769633 w 19162815"/>
                <a:gd name="connsiteY1313" fmla="*/ 48566 h 3701203"/>
                <a:gd name="connsiteX1314" fmla="*/ 14806945 w 19162815"/>
                <a:gd name="connsiteY1314" fmla="*/ 69231 h 3701203"/>
                <a:gd name="connsiteX1315" fmla="*/ 14840754 w 19162815"/>
                <a:gd name="connsiteY1315" fmla="*/ 98147 h 3701203"/>
                <a:gd name="connsiteX1316" fmla="*/ 14868782 w 19162815"/>
                <a:gd name="connsiteY1316" fmla="*/ 132814 h 3701203"/>
                <a:gd name="connsiteX1317" fmla="*/ 14888820 w 19162815"/>
                <a:gd name="connsiteY1317" fmla="*/ 170738 h 3701203"/>
                <a:gd name="connsiteX1318" fmla="*/ 14900853 w 19162815"/>
                <a:gd name="connsiteY1318" fmla="*/ 211914 h 3701203"/>
                <a:gd name="connsiteX1319" fmla="*/ 14904867 w 19162815"/>
                <a:gd name="connsiteY1319" fmla="*/ 256341 h 3701203"/>
                <a:gd name="connsiteX1320" fmla="*/ 14900853 w 19162815"/>
                <a:gd name="connsiteY1320" fmla="*/ 300569 h 3701203"/>
                <a:gd name="connsiteX1321" fmla="*/ 14888820 w 19162815"/>
                <a:gd name="connsiteY1321" fmla="*/ 341011 h 3701203"/>
                <a:gd name="connsiteX1322" fmla="*/ 14868782 w 19162815"/>
                <a:gd name="connsiteY1322" fmla="*/ 377673 h 3701203"/>
                <a:gd name="connsiteX1323" fmla="*/ 14840754 w 19162815"/>
                <a:gd name="connsiteY1323" fmla="*/ 410556 h 3701203"/>
                <a:gd name="connsiteX1324" fmla="*/ 14806945 w 19162815"/>
                <a:gd name="connsiteY1324" fmla="*/ 437740 h 3701203"/>
                <a:gd name="connsiteX1325" fmla="*/ 14769633 w 19162815"/>
                <a:gd name="connsiteY1325" fmla="*/ 457145 h 3701203"/>
                <a:gd name="connsiteX1326" fmla="*/ 14728823 w 19162815"/>
                <a:gd name="connsiteY1326" fmla="*/ 468782 h 3701203"/>
                <a:gd name="connsiteX1327" fmla="*/ 14684518 w 19162815"/>
                <a:gd name="connsiteY1327" fmla="*/ 472659 h 3701203"/>
                <a:gd name="connsiteX1328" fmla="*/ 14640320 w 19162815"/>
                <a:gd name="connsiteY1328" fmla="*/ 468652 h 3701203"/>
                <a:gd name="connsiteX1329" fmla="*/ 14599887 w 19162815"/>
                <a:gd name="connsiteY1329" fmla="*/ 456631 h 3701203"/>
                <a:gd name="connsiteX1330" fmla="*/ 14563216 w 19162815"/>
                <a:gd name="connsiteY1330" fmla="*/ 436596 h 3701203"/>
                <a:gd name="connsiteX1331" fmla="*/ 14530303 w 19162815"/>
                <a:gd name="connsiteY1331" fmla="*/ 408546 h 3701203"/>
                <a:gd name="connsiteX1332" fmla="*/ 14503123 w 19162815"/>
                <a:gd name="connsiteY1332" fmla="*/ 375043 h 3701203"/>
                <a:gd name="connsiteX1333" fmla="*/ 14483736 w 19162815"/>
                <a:gd name="connsiteY1333" fmla="*/ 338498 h 3701203"/>
                <a:gd name="connsiteX1334" fmla="*/ 14472120 w 19162815"/>
                <a:gd name="connsiteY1334" fmla="*/ 298927 h 3701203"/>
                <a:gd name="connsiteX1335" fmla="*/ 14468253 w 19162815"/>
                <a:gd name="connsiteY1335" fmla="*/ 256341 h 3701203"/>
                <a:gd name="connsiteX1336" fmla="*/ 14472251 w 19162815"/>
                <a:gd name="connsiteY1336" fmla="*/ 211914 h 3701203"/>
                <a:gd name="connsiteX1337" fmla="*/ 14484255 w 19162815"/>
                <a:gd name="connsiteY1337" fmla="*/ 170738 h 3701203"/>
                <a:gd name="connsiteX1338" fmla="*/ 14504272 w 19162815"/>
                <a:gd name="connsiteY1338" fmla="*/ 132814 h 3701203"/>
                <a:gd name="connsiteX1339" fmla="*/ 14532313 w 19162815"/>
                <a:gd name="connsiteY1339" fmla="*/ 98147 h 3701203"/>
                <a:gd name="connsiteX1340" fmla="*/ 14565846 w 19162815"/>
                <a:gd name="connsiteY1340" fmla="*/ 69231 h 3701203"/>
                <a:gd name="connsiteX1341" fmla="*/ 14602400 w 19162815"/>
                <a:gd name="connsiteY1341" fmla="*/ 48566 h 3701203"/>
                <a:gd name="connsiteX1342" fmla="*/ 14641962 w 19162815"/>
                <a:gd name="connsiteY1342" fmla="*/ 36161 h 3701203"/>
                <a:gd name="connsiteX1343" fmla="*/ 9413144 w 19162815"/>
                <a:gd name="connsiteY1343" fmla="*/ 0 h 3701203"/>
                <a:gd name="connsiteX1344" fmla="*/ 9413144 w 19162815"/>
                <a:gd name="connsiteY1344" fmla="*/ 2892069 h 3701203"/>
                <a:gd name="connsiteX1345" fmla="*/ 9064673 w 19162815"/>
                <a:gd name="connsiteY1345" fmla="*/ 2892069 h 3701203"/>
                <a:gd name="connsiteX1346" fmla="*/ 9064673 w 19162815"/>
                <a:gd name="connsiteY1346" fmla="*/ 164225 h 3701203"/>
                <a:gd name="connsiteX1347" fmla="*/ 8363743 w 19162815"/>
                <a:gd name="connsiteY1347" fmla="*/ 0 h 3701203"/>
                <a:gd name="connsiteX1348" fmla="*/ 8363743 w 19162815"/>
                <a:gd name="connsiteY1348" fmla="*/ 2892069 h 3701203"/>
                <a:gd name="connsiteX1349" fmla="*/ 8015220 w 19162815"/>
                <a:gd name="connsiteY1349" fmla="*/ 2892069 h 3701203"/>
                <a:gd name="connsiteX1350" fmla="*/ 8015220 w 19162815"/>
                <a:gd name="connsiteY1350" fmla="*/ 164225 h 370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Lst>
              <a:rect l="l" t="t" r="r" b="b"/>
              <a:pathLst>
                <a:path w="19162815" h="3701203">
                  <a:moveTo>
                    <a:pt x="6581210" y="1874630"/>
                  </a:moveTo>
                  <a:lnTo>
                    <a:pt x="6522101" y="1876591"/>
                  </a:lnTo>
                  <a:lnTo>
                    <a:pt x="6466103" y="1882475"/>
                  </a:lnTo>
                  <a:lnTo>
                    <a:pt x="6413213" y="1892283"/>
                  </a:lnTo>
                  <a:lnTo>
                    <a:pt x="6363433" y="1906015"/>
                  </a:lnTo>
                  <a:lnTo>
                    <a:pt x="6316763" y="1923671"/>
                  </a:lnTo>
                  <a:lnTo>
                    <a:pt x="6273202" y="1945254"/>
                  </a:lnTo>
                  <a:lnTo>
                    <a:pt x="6232749" y="1970763"/>
                  </a:lnTo>
                  <a:lnTo>
                    <a:pt x="6196611" y="2000042"/>
                  </a:lnTo>
                  <a:lnTo>
                    <a:pt x="6166037" y="2032913"/>
                  </a:lnTo>
                  <a:lnTo>
                    <a:pt x="6141026" y="2069378"/>
                  </a:lnTo>
                  <a:lnTo>
                    <a:pt x="6121577" y="2109435"/>
                  </a:lnTo>
                  <a:lnTo>
                    <a:pt x="6107685" y="2153083"/>
                  </a:lnTo>
                  <a:lnTo>
                    <a:pt x="6099352" y="2200323"/>
                  </a:lnTo>
                  <a:lnTo>
                    <a:pt x="6096574" y="2251153"/>
                  </a:lnTo>
                  <a:lnTo>
                    <a:pt x="6099747" y="2306685"/>
                  </a:lnTo>
                  <a:lnTo>
                    <a:pt x="6109262" y="2358436"/>
                  </a:lnTo>
                  <a:lnTo>
                    <a:pt x="6125121" y="2406403"/>
                  </a:lnTo>
                  <a:lnTo>
                    <a:pt x="6147319" y="2450582"/>
                  </a:lnTo>
                  <a:lnTo>
                    <a:pt x="6175855" y="2490970"/>
                  </a:lnTo>
                  <a:lnTo>
                    <a:pt x="6210729" y="2527563"/>
                  </a:lnTo>
                  <a:lnTo>
                    <a:pt x="6245255" y="2555197"/>
                  </a:lnTo>
                  <a:lnTo>
                    <a:pt x="6283630" y="2578578"/>
                  </a:lnTo>
                  <a:lnTo>
                    <a:pt x="6325854" y="2597706"/>
                  </a:lnTo>
                  <a:lnTo>
                    <a:pt x="6371923" y="2612582"/>
                  </a:lnTo>
                  <a:lnTo>
                    <a:pt x="6421836" y="2623207"/>
                  </a:lnTo>
                  <a:lnTo>
                    <a:pt x="6475592" y="2629582"/>
                  </a:lnTo>
                  <a:lnTo>
                    <a:pt x="6533190" y="2631706"/>
                  </a:lnTo>
                  <a:lnTo>
                    <a:pt x="6582760" y="2629843"/>
                  </a:lnTo>
                  <a:lnTo>
                    <a:pt x="6631329" y="2624251"/>
                  </a:lnTo>
                  <a:lnTo>
                    <a:pt x="6678897" y="2614932"/>
                  </a:lnTo>
                  <a:lnTo>
                    <a:pt x="6725463" y="2601884"/>
                  </a:lnTo>
                  <a:lnTo>
                    <a:pt x="6771026" y="2585109"/>
                  </a:lnTo>
                  <a:lnTo>
                    <a:pt x="6815589" y="2564605"/>
                  </a:lnTo>
                  <a:lnTo>
                    <a:pt x="6859150" y="2540373"/>
                  </a:lnTo>
                  <a:lnTo>
                    <a:pt x="6901710" y="2512413"/>
                  </a:lnTo>
                  <a:lnTo>
                    <a:pt x="6943267" y="2480724"/>
                  </a:lnTo>
                  <a:lnTo>
                    <a:pt x="6983821" y="2445307"/>
                  </a:lnTo>
                  <a:lnTo>
                    <a:pt x="7023375" y="2406160"/>
                  </a:lnTo>
                  <a:lnTo>
                    <a:pt x="7061927" y="2363285"/>
                  </a:lnTo>
                  <a:lnTo>
                    <a:pt x="7061927" y="2010793"/>
                  </a:lnTo>
                  <a:lnTo>
                    <a:pt x="7017463" y="1984926"/>
                  </a:lnTo>
                  <a:lnTo>
                    <a:pt x="6972197" y="1961780"/>
                  </a:lnTo>
                  <a:lnTo>
                    <a:pt x="6926128" y="1941356"/>
                  </a:lnTo>
                  <a:lnTo>
                    <a:pt x="6879302" y="1923671"/>
                  </a:lnTo>
                  <a:lnTo>
                    <a:pt x="6831585" y="1908676"/>
                  </a:lnTo>
                  <a:lnTo>
                    <a:pt x="6783111" y="1896420"/>
                  </a:lnTo>
                  <a:lnTo>
                    <a:pt x="6733836" y="1886887"/>
                  </a:lnTo>
                  <a:lnTo>
                    <a:pt x="6683761" y="1880078"/>
                  </a:lnTo>
                  <a:lnTo>
                    <a:pt x="6632886" y="1875992"/>
                  </a:lnTo>
                  <a:close/>
                  <a:moveTo>
                    <a:pt x="10923282" y="1117575"/>
                  </a:moveTo>
                  <a:lnTo>
                    <a:pt x="10870371" y="1119494"/>
                  </a:lnTo>
                  <a:lnTo>
                    <a:pt x="10819795" y="1125251"/>
                  </a:lnTo>
                  <a:lnTo>
                    <a:pt x="10771556" y="1134847"/>
                  </a:lnTo>
                  <a:lnTo>
                    <a:pt x="10725653" y="1148281"/>
                  </a:lnTo>
                  <a:lnTo>
                    <a:pt x="10682087" y="1165555"/>
                  </a:lnTo>
                  <a:lnTo>
                    <a:pt x="10640858" y="1186667"/>
                  </a:lnTo>
                  <a:lnTo>
                    <a:pt x="10601965" y="1211619"/>
                  </a:lnTo>
                  <a:lnTo>
                    <a:pt x="10565410" y="1240410"/>
                  </a:lnTo>
                  <a:lnTo>
                    <a:pt x="10531192" y="1273041"/>
                  </a:lnTo>
                  <a:lnTo>
                    <a:pt x="10499312" y="1309512"/>
                  </a:lnTo>
                  <a:lnTo>
                    <a:pt x="10469769" y="1349823"/>
                  </a:lnTo>
                  <a:lnTo>
                    <a:pt x="10442564" y="1393975"/>
                  </a:lnTo>
                  <a:lnTo>
                    <a:pt x="10442564" y="2339318"/>
                  </a:lnTo>
                  <a:lnTo>
                    <a:pt x="10478341" y="2383458"/>
                  </a:lnTo>
                  <a:lnTo>
                    <a:pt x="10514896" y="2423759"/>
                  </a:lnTo>
                  <a:lnTo>
                    <a:pt x="10552228" y="2460223"/>
                  </a:lnTo>
                  <a:lnTo>
                    <a:pt x="10590338" y="2492849"/>
                  </a:lnTo>
                  <a:lnTo>
                    <a:pt x="10629226" y="2521636"/>
                  </a:lnTo>
                  <a:lnTo>
                    <a:pt x="10668894" y="2546585"/>
                  </a:lnTo>
                  <a:lnTo>
                    <a:pt x="10709340" y="2567696"/>
                  </a:lnTo>
                  <a:lnTo>
                    <a:pt x="10750567" y="2584969"/>
                  </a:lnTo>
                  <a:lnTo>
                    <a:pt x="10792574" y="2598403"/>
                  </a:lnTo>
                  <a:lnTo>
                    <a:pt x="10835362" y="2607999"/>
                  </a:lnTo>
                  <a:lnTo>
                    <a:pt x="10878931" y="2613757"/>
                  </a:lnTo>
                  <a:lnTo>
                    <a:pt x="10923282" y="2615676"/>
                  </a:lnTo>
                  <a:lnTo>
                    <a:pt x="10978780" y="2613279"/>
                  </a:lnTo>
                  <a:lnTo>
                    <a:pt x="11031364" y="2606087"/>
                  </a:lnTo>
                  <a:lnTo>
                    <a:pt x="11081034" y="2594100"/>
                  </a:lnTo>
                  <a:lnTo>
                    <a:pt x="11127788" y="2577315"/>
                  </a:lnTo>
                  <a:lnTo>
                    <a:pt x="11171626" y="2555730"/>
                  </a:lnTo>
                  <a:lnTo>
                    <a:pt x="11212547" y="2529346"/>
                  </a:lnTo>
                  <a:lnTo>
                    <a:pt x="11250551" y="2498160"/>
                  </a:lnTo>
                  <a:lnTo>
                    <a:pt x="11285637" y="2462171"/>
                  </a:lnTo>
                  <a:lnTo>
                    <a:pt x="11317804" y="2421378"/>
                  </a:lnTo>
                  <a:lnTo>
                    <a:pt x="11339877" y="2387852"/>
                  </a:lnTo>
                  <a:lnTo>
                    <a:pt x="11360031" y="2352016"/>
                  </a:lnTo>
                  <a:lnTo>
                    <a:pt x="11378268" y="2313870"/>
                  </a:lnTo>
                  <a:lnTo>
                    <a:pt x="11394587" y="2273414"/>
                  </a:lnTo>
                  <a:lnTo>
                    <a:pt x="11408987" y="2230648"/>
                  </a:lnTo>
                  <a:lnTo>
                    <a:pt x="11421469" y="2185574"/>
                  </a:lnTo>
                  <a:lnTo>
                    <a:pt x="11432031" y="2138191"/>
                  </a:lnTo>
                  <a:lnTo>
                    <a:pt x="11440674" y="2088499"/>
                  </a:lnTo>
                  <a:lnTo>
                    <a:pt x="11447396" y="2036499"/>
                  </a:lnTo>
                  <a:lnTo>
                    <a:pt x="11452233" y="1981508"/>
                  </a:lnTo>
                  <a:lnTo>
                    <a:pt x="11455080" y="1925575"/>
                  </a:lnTo>
                  <a:lnTo>
                    <a:pt x="11455093" y="1924822"/>
                  </a:lnTo>
                  <a:lnTo>
                    <a:pt x="11456041" y="1866652"/>
                  </a:lnTo>
                  <a:lnTo>
                    <a:pt x="11454864" y="1805883"/>
                  </a:lnTo>
                  <a:lnTo>
                    <a:pt x="11451334" y="1747359"/>
                  </a:lnTo>
                  <a:lnTo>
                    <a:pt x="11445452" y="1691082"/>
                  </a:lnTo>
                  <a:lnTo>
                    <a:pt x="11437219" y="1637053"/>
                  </a:lnTo>
                  <a:lnTo>
                    <a:pt x="11426635" y="1585273"/>
                  </a:lnTo>
                  <a:lnTo>
                    <a:pt x="11413702" y="1535742"/>
                  </a:lnTo>
                  <a:lnTo>
                    <a:pt x="11398422" y="1488463"/>
                  </a:lnTo>
                  <a:lnTo>
                    <a:pt x="11380793" y="1443435"/>
                  </a:lnTo>
                  <a:lnTo>
                    <a:pt x="11360819" y="1400660"/>
                  </a:lnTo>
                  <a:lnTo>
                    <a:pt x="11338500" y="1360139"/>
                  </a:lnTo>
                  <a:lnTo>
                    <a:pt x="11313836" y="1321872"/>
                  </a:lnTo>
                  <a:lnTo>
                    <a:pt x="11280915" y="1278991"/>
                  </a:lnTo>
                  <a:lnTo>
                    <a:pt x="11245376" y="1241155"/>
                  </a:lnTo>
                  <a:lnTo>
                    <a:pt x="11207218" y="1208366"/>
                  </a:lnTo>
                  <a:lnTo>
                    <a:pt x="11166442" y="1180623"/>
                  </a:lnTo>
                  <a:lnTo>
                    <a:pt x="11123047" y="1157924"/>
                  </a:lnTo>
                  <a:lnTo>
                    <a:pt x="11077033" y="1140271"/>
                  </a:lnTo>
                  <a:lnTo>
                    <a:pt x="11028402" y="1127662"/>
                  </a:lnTo>
                  <a:lnTo>
                    <a:pt x="10977690" y="1120176"/>
                  </a:lnTo>
                  <a:lnTo>
                    <a:pt x="10978849" y="1120176"/>
                  </a:lnTo>
                  <a:lnTo>
                    <a:pt x="10923283" y="1117575"/>
                  </a:lnTo>
                  <a:close/>
                  <a:moveTo>
                    <a:pt x="18317647" y="1105551"/>
                  </a:moveTo>
                  <a:lnTo>
                    <a:pt x="18266159" y="1107406"/>
                  </a:lnTo>
                  <a:lnTo>
                    <a:pt x="18216751" y="1112970"/>
                  </a:lnTo>
                  <a:lnTo>
                    <a:pt x="18169425" y="1122244"/>
                  </a:lnTo>
                  <a:lnTo>
                    <a:pt x="18124177" y="1135225"/>
                  </a:lnTo>
                  <a:lnTo>
                    <a:pt x="18081009" y="1151915"/>
                  </a:lnTo>
                  <a:lnTo>
                    <a:pt x="18039917" y="1172312"/>
                  </a:lnTo>
                  <a:lnTo>
                    <a:pt x="18000903" y="1196417"/>
                  </a:lnTo>
                  <a:lnTo>
                    <a:pt x="17963967" y="1224228"/>
                  </a:lnTo>
                  <a:lnTo>
                    <a:pt x="17929105" y="1255746"/>
                  </a:lnTo>
                  <a:lnTo>
                    <a:pt x="17900013" y="1287299"/>
                  </a:lnTo>
                  <a:lnTo>
                    <a:pt x="17873647" y="1321854"/>
                  </a:lnTo>
                  <a:lnTo>
                    <a:pt x="17850009" y="1359410"/>
                  </a:lnTo>
                  <a:lnTo>
                    <a:pt x="17829097" y="1399969"/>
                  </a:lnTo>
                  <a:lnTo>
                    <a:pt x="17810911" y="1443531"/>
                  </a:lnTo>
                  <a:lnTo>
                    <a:pt x="17795449" y="1490095"/>
                  </a:lnTo>
                  <a:lnTo>
                    <a:pt x="17782623" y="1540139"/>
                  </a:lnTo>
                  <a:lnTo>
                    <a:pt x="17772703" y="1592235"/>
                  </a:lnTo>
                  <a:lnTo>
                    <a:pt x="17765419" y="1647811"/>
                  </a:lnTo>
                  <a:lnTo>
                    <a:pt x="17760857" y="1706392"/>
                  </a:lnTo>
                  <a:lnTo>
                    <a:pt x="18810323" y="1706392"/>
                  </a:lnTo>
                  <a:lnTo>
                    <a:pt x="18808103" y="1644853"/>
                  </a:lnTo>
                  <a:lnTo>
                    <a:pt x="18803037" y="1586798"/>
                  </a:lnTo>
                  <a:lnTo>
                    <a:pt x="18795127" y="1532228"/>
                  </a:lnTo>
                  <a:lnTo>
                    <a:pt x="18784371" y="1481140"/>
                  </a:lnTo>
                  <a:lnTo>
                    <a:pt x="18770773" y="1433536"/>
                  </a:lnTo>
                  <a:lnTo>
                    <a:pt x="18754331" y="1389415"/>
                  </a:lnTo>
                  <a:lnTo>
                    <a:pt x="18735043" y="1348777"/>
                  </a:lnTo>
                  <a:lnTo>
                    <a:pt x="18712915" y="1311621"/>
                  </a:lnTo>
                  <a:lnTo>
                    <a:pt x="18687943" y="1277948"/>
                  </a:lnTo>
                  <a:lnTo>
                    <a:pt x="18660127" y="1247756"/>
                  </a:lnTo>
                  <a:lnTo>
                    <a:pt x="18622783" y="1214445"/>
                  </a:lnTo>
                  <a:lnTo>
                    <a:pt x="18583873" y="1185568"/>
                  </a:lnTo>
                  <a:lnTo>
                    <a:pt x="18543403" y="1161128"/>
                  </a:lnTo>
                  <a:lnTo>
                    <a:pt x="18501371" y="1141126"/>
                  </a:lnTo>
                  <a:lnTo>
                    <a:pt x="18457779" y="1125566"/>
                  </a:lnTo>
                  <a:lnTo>
                    <a:pt x="18412627" y="1114448"/>
                  </a:lnTo>
                  <a:lnTo>
                    <a:pt x="18365915" y="1107776"/>
                  </a:lnTo>
                  <a:close/>
                  <a:moveTo>
                    <a:pt x="13142383" y="1105551"/>
                  </a:moveTo>
                  <a:lnTo>
                    <a:pt x="13090879" y="1107406"/>
                  </a:lnTo>
                  <a:lnTo>
                    <a:pt x="13041461" y="1112970"/>
                  </a:lnTo>
                  <a:lnTo>
                    <a:pt x="12994128" y="1122244"/>
                  </a:lnTo>
                  <a:lnTo>
                    <a:pt x="12948877" y="1135225"/>
                  </a:lnTo>
                  <a:lnTo>
                    <a:pt x="12905709" y="1151915"/>
                  </a:lnTo>
                  <a:lnTo>
                    <a:pt x="12864623" y="1172312"/>
                  </a:lnTo>
                  <a:lnTo>
                    <a:pt x="12825616" y="1196417"/>
                  </a:lnTo>
                  <a:lnTo>
                    <a:pt x="12788689" y="1224228"/>
                  </a:lnTo>
                  <a:lnTo>
                    <a:pt x="12753840" y="1255746"/>
                  </a:lnTo>
                  <a:lnTo>
                    <a:pt x="12724747" y="1287299"/>
                  </a:lnTo>
                  <a:lnTo>
                    <a:pt x="12698378" y="1321854"/>
                  </a:lnTo>
                  <a:lnTo>
                    <a:pt x="12674735" y="1359410"/>
                  </a:lnTo>
                  <a:lnTo>
                    <a:pt x="12653817" y="1399969"/>
                  </a:lnTo>
                  <a:lnTo>
                    <a:pt x="12635626" y="1443531"/>
                  </a:lnTo>
                  <a:lnTo>
                    <a:pt x="12620162" y="1490095"/>
                  </a:lnTo>
                  <a:lnTo>
                    <a:pt x="12607335" y="1540139"/>
                  </a:lnTo>
                  <a:lnTo>
                    <a:pt x="12597419" y="1592235"/>
                  </a:lnTo>
                  <a:lnTo>
                    <a:pt x="12590141" y="1647811"/>
                  </a:lnTo>
                  <a:lnTo>
                    <a:pt x="12585593" y="1706392"/>
                  </a:lnTo>
                  <a:lnTo>
                    <a:pt x="13635069" y="1706392"/>
                  </a:lnTo>
                  <a:lnTo>
                    <a:pt x="13632846" y="1644853"/>
                  </a:lnTo>
                  <a:lnTo>
                    <a:pt x="13627778" y="1586798"/>
                  </a:lnTo>
                  <a:lnTo>
                    <a:pt x="13619866" y="1532228"/>
                  </a:lnTo>
                  <a:lnTo>
                    <a:pt x="13609111" y="1481140"/>
                  </a:lnTo>
                  <a:lnTo>
                    <a:pt x="13595512" y="1433536"/>
                  </a:lnTo>
                  <a:lnTo>
                    <a:pt x="13579069" y="1389415"/>
                  </a:lnTo>
                  <a:lnTo>
                    <a:pt x="13559784" y="1348777"/>
                  </a:lnTo>
                  <a:lnTo>
                    <a:pt x="13537657" y="1311621"/>
                  </a:lnTo>
                  <a:lnTo>
                    <a:pt x="13512687" y="1277948"/>
                  </a:lnTo>
                  <a:lnTo>
                    <a:pt x="13484875" y="1247756"/>
                  </a:lnTo>
                  <a:lnTo>
                    <a:pt x="13447528" y="1214445"/>
                  </a:lnTo>
                  <a:lnTo>
                    <a:pt x="13408618" y="1185568"/>
                  </a:lnTo>
                  <a:lnTo>
                    <a:pt x="13368146" y="1161128"/>
                  </a:lnTo>
                  <a:lnTo>
                    <a:pt x="13326111" y="1141126"/>
                  </a:lnTo>
                  <a:lnTo>
                    <a:pt x="13282517" y="1125566"/>
                  </a:lnTo>
                  <a:lnTo>
                    <a:pt x="13237363" y="1114448"/>
                  </a:lnTo>
                  <a:lnTo>
                    <a:pt x="13190652" y="1107776"/>
                  </a:lnTo>
                  <a:lnTo>
                    <a:pt x="13142384" y="1105551"/>
                  </a:lnTo>
                  <a:close/>
                  <a:moveTo>
                    <a:pt x="14512295" y="845161"/>
                  </a:moveTo>
                  <a:lnTo>
                    <a:pt x="14860818" y="845161"/>
                  </a:lnTo>
                  <a:lnTo>
                    <a:pt x="14860818" y="2892061"/>
                  </a:lnTo>
                  <a:lnTo>
                    <a:pt x="14512295" y="2892061"/>
                  </a:lnTo>
                  <a:close/>
                  <a:moveTo>
                    <a:pt x="3384771" y="797148"/>
                  </a:moveTo>
                  <a:lnTo>
                    <a:pt x="3433426" y="798740"/>
                  </a:lnTo>
                  <a:lnTo>
                    <a:pt x="3481030" y="803517"/>
                  </a:lnTo>
                  <a:lnTo>
                    <a:pt x="3527582" y="811481"/>
                  </a:lnTo>
                  <a:lnTo>
                    <a:pt x="3573078" y="822634"/>
                  </a:lnTo>
                  <a:lnTo>
                    <a:pt x="3617517" y="836977"/>
                  </a:lnTo>
                  <a:lnTo>
                    <a:pt x="3660896" y="854511"/>
                  </a:lnTo>
                  <a:lnTo>
                    <a:pt x="3703212" y="875239"/>
                  </a:lnTo>
                  <a:lnTo>
                    <a:pt x="3750215" y="903099"/>
                  </a:lnTo>
                  <a:lnTo>
                    <a:pt x="3793775" y="934638"/>
                  </a:lnTo>
                  <a:lnTo>
                    <a:pt x="3833890" y="969854"/>
                  </a:lnTo>
                  <a:lnTo>
                    <a:pt x="3870561" y="1008745"/>
                  </a:lnTo>
                  <a:lnTo>
                    <a:pt x="3903788" y="1051310"/>
                  </a:lnTo>
                  <a:lnTo>
                    <a:pt x="3933570" y="1097547"/>
                  </a:lnTo>
                  <a:lnTo>
                    <a:pt x="3962618" y="1056161"/>
                  </a:lnTo>
                  <a:lnTo>
                    <a:pt x="3993712" y="1017842"/>
                  </a:lnTo>
                  <a:lnTo>
                    <a:pt x="4026851" y="982590"/>
                  </a:lnTo>
                  <a:lnTo>
                    <a:pt x="4062037" y="950403"/>
                  </a:lnTo>
                  <a:lnTo>
                    <a:pt x="4099266" y="921283"/>
                  </a:lnTo>
                  <a:lnTo>
                    <a:pt x="4138540" y="895228"/>
                  </a:lnTo>
                  <a:lnTo>
                    <a:pt x="4179861" y="872239"/>
                  </a:lnTo>
                  <a:lnTo>
                    <a:pt x="4223227" y="852316"/>
                  </a:lnTo>
                  <a:lnTo>
                    <a:pt x="4268638" y="835459"/>
                  </a:lnTo>
                  <a:lnTo>
                    <a:pt x="4316093" y="821666"/>
                  </a:lnTo>
                  <a:lnTo>
                    <a:pt x="4365593" y="810939"/>
                  </a:lnTo>
                  <a:lnTo>
                    <a:pt x="4417139" y="803277"/>
                  </a:lnTo>
                  <a:lnTo>
                    <a:pt x="4470727" y="798680"/>
                  </a:lnTo>
                  <a:lnTo>
                    <a:pt x="4526360" y="797148"/>
                  </a:lnTo>
                  <a:lnTo>
                    <a:pt x="4578939" y="798510"/>
                  </a:lnTo>
                  <a:lnTo>
                    <a:pt x="4629845" y="802598"/>
                  </a:lnTo>
                  <a:lnTo>
                    <a:pt x="4679082" y="809412"/>
                  </a:lnTo>
                  <a:lnTo>
                    <a:pt x="4726648" y="818950"/>
                  </a:lnTo>
                  <a:lnTo>
                    <a:pt x="4772544" y="831214"/>
                  </a:lnTo>
                  <a:lnTo>
                    <a:pt x="4816772" y="846202"/>
                  </a:lnTo>
                  <a:lnTo>
                    <a:pt x="4859329" y="863916"/>
                  </a:lnTo>
                  <a:lnTo>
                    <a:pt x="4900217" y="884354"/>
                  </a:lnTo>
                  <a:lnTo>
                    <a:pt x="4939438" y="907516"/>
                  </a:lnTo>
                  <a:lnTo>
                    <a:pt x="4976992" y="933404"/>
                  </a:lnTo>
                  <a:lnTo>
                    <a:pt x="5012879" y="962015"/>
                  </a:lnTo>
                  <a:lnTo>
                    <a:pt x="5047098" y="993351"/>
                  </a:lnTo>
                  <a:lnTo>
                    <a:pt x="5079094" y="1027215"/>
                  </a:lnTo>
                  <a:lnTo>
                    <a:pt x="5108307" y="1063358"/>
                  </a:lnTo>
                  <a:lnTo>
                    <a:pt x="5134736" y="1101780"/>
                  </a:lnTo>
                  <a:lnTo>
                    <a:pt x="5158383" y="1142481"/>
                  </a:lnTo>
                  <a:lnTo>
                    <a:pt x="5179245" y="1185462"/>
                  </a:lnTo>
                  <a:lnTo>
                    <a:pt x="5197324" y="1230722"/>
                  </a:lnTo>
                  <a:lnTo>
                    <a:pt x="5212623" y="1278261"/>
                  </a:lnTo>
                  <a:lnTo>
                    <a:pt x="5225138" y="1328080"/>
                  </a:lnTo>
                  <a:lnTo>
                    <a:pt x="5234870" y="1380179"/>
                  </a:lnTo>
                  <a:lnTo>
                    <a:pt x="5241824" y="1434556"/>
                  </a:lnTo>
                  <a:lnTo>
                    <a:pt x="5245993" y="1491214"/>
                  </a:lnTo>
                  <a:lnTo>
                    <a:pt x="5247385" y="1550151"/>
                  </a:lnTo>
                  <a:lnTo>
                    <a:pt x="5247385" y="2892068"/>
                  </a:lnTo>
                  <a:lnTo>
                    <a:pt x="4898912" y="2892068"/>
                  </a:lnTo>
                  <a:lnTo>
                    <a:pt x="4898912" y="1650315"/>
                  </a:lnTo>
                  <a:lnTo>
                    <a:pt x="4897486" y="1589491"/>
                  </a:lnTo>
                  <a:lnTo>
                    <a:pt x="4893201" y="1532351"/>
                  </a:lnTo>
                  <a:lnTo>
                    <a:pt x="4886060" y="1478896"/>
                  </a:lnTo>
                  <a:lnTo>
                    <a:pt x="4876066" y="1429127"/>
                  </a:lnTo>
                  <a:lnTo>
                    <a:pt x="4863215" y="1383042"/>
                  </a:lnTo>
                  <a:lnTo>
                    <a:pt x="4847507" y="1340643"/>
                  </a:lnTo>
                  <a:lnTo>
                    <a:pt x="4828945" y="1301929"/>
                  </a:lnTo>
                  <a:lnTo>
                    <a:pt x="4807530" y="1266901"/>
                  </a:lnTo>
                  <a:lnTo>
                    <a:pt x="4783258" y="1235560"/>
                  </a:lnTo>
                  <a:lnTo>
                    <a:pt x="4756133" y="1207905"/>
                  </a:lnTo>
                  <a:lnTo>
                    <a:pt x="4726153" y="1183936"/>
                  </a:lnTo>
                  <a:lnTo>
                    <a:pt x="4693317" y="1163654"/>
                  </a:lnTo>
                  <a:lnTo>
                    <a:pt x="4657630" y="1147060"/>
                  </a:lnTo>
                  <a:lnTo>
                    <a:pt x="4619087" y="1134153"/>
                  </a:lnTo>
                  <a:lnTo>
                    <a:pt x="4577692" y="1124933"/>
                  </a:lnTo>
                  <a:lnTo>
                    <a:pt x="4533442" y="1119401"/>
                  </a:lnTo>
                  <a:lnTo>
                    <a:pt x="4486340" y="1117557"/>
                  </a:lnTo>
                  <a:lnTo>
                    <a:pt x="4431756" y="1120623"/>
                  </a:lnTo>
                  <a:lnTo>
                    <a:pt x="4380202" y="1129820"/>
                  </a:lnTo>
                  <a:lnTo>
                    <a:pt x="4331678" y="1145149"/>
                  </a:lnTo>
                  <a:lnTo>
                    <a:pt x="4286179" y="1166607"/>
                  </a:lnTo>
                  <a:lnTo>
                    <a:pt x="4243709" y="1194194"/>
                  </a:lnTo>
                  <a:lnTo>
                    <a:pt x="4204260" y="1227909"/>
                  </a:lnTo>
                  <a:lnTo>
                    <a:pt x="4167836" y="1267751"/>
                  </a:lnTo>
                  <a:lnTo>
                    <a:pt x="4139199" y="1306786"/>
                  </a:lnTo>
                  <a:lnTo>
                    <a:pt x="4114384" y="1348765"/>
                  </a:lnTo>
                  <a:lnTo>
                    <a:pt x="4093390" y="1393685"/>
                  </a:lnTo>
                  <a:lnTo>
                    <a:pt x="4076215" y="1441545"/>
                  </a:lnTo>
                  <a:lnTo>
                    <a:pt x="4062860" y="1492342"/>
                  </a:lnTo>
                  <a:lnTo>
                    <a:pt x="4053321" y="1546073"/>
                  </a:lnTo>
                  <a:lnTo>
                    <a:pt x="4047599" y="1602734"/>
                  </a:lnTo>
                  <a:lnTo>
                    <a:pt x="4045692" y="1662325"/>
                  </a:lnTo>
                  <a:lnTo>
                    <a:pt x="4045692" y="2892068"/>
                  </a:lnTo>
                  <a:lnTo>
                    <a:pt x="3697232" y="2892068"/>
                  </a:lnTo>
                  <a:lnTo>
                    <a:pt x="3697232" y="1650315"/>
                  </a:lnTo>
                  <a:lnTo>
                    <a:pt x="3695819" y="1589491"/>
                  </a:lnTo>
                  <a:lnTo>
                    <a:pt x="3691576" y="1532351"/>
                  </a:lnTo>
                  <a:lnTo>
                    <a:pt x="3684506" y="1478896"/>
                  </a:lnTo>
                  <a:lnTo>
                    <a:pt x="3674609" y="1429127"/>
                  </a:lnTo>
                  <a:lnTo>
                    <a:pt x="3661882" y="1383042"/>
                  </a:lnTo>
                  <a:lnTo>
                    <a:pt x="3646327" y="1340643"/>
                  </a:lnTo>
                  <a:lnTo>
                    <a:pt x="3627946" y="1301929"/>
                  </a:lnTo>
                  <a:lnTo>
                    <a:pt x="3606737" y="1266901"/>
                  </a:lnTo>
                  <a:lnTo>
                    <a:pt x="3582699" y="1235560"/>
                  </a:lnTo>
                  <a:lnTo>
                    <a:pt x="3555836" y="1207905"/>
                  </a:lnTo>
                  <a:lnTo>
                    <a:pt x="3526145" y="1183936"/>
                  </a:lnTo>
                  <a:lnTo>
                    <a:pt x="3493627" y="1163654"/>
                  </a:lnTo>
                  <a:lnTo>
                    <a:pt x="3458281" y="1147060"/>
                  </a:lnTo>
                  <a:lnTo>
                    <a:pt x="3420108" y="1134153"/>
                  </a:lnTo>
                  <a:lnTo>
                    <a:pt x="3379108" y="1124933"/>
                  </a:lnTo>
                  <a:lnTo>
                    <a:pt x="3335281" y="1119401"/>
                  </a:lnTo>
                  <a:lnTo>
                    <a:pt x="3288627" y="1117557"/>
                  </a:lnTo>
                  <a:lnTo>
                    <a:pt x="3232020" y="1120459"/>
                  </a:lnTo>
                  <a:lnTo>
                    <a:pt x="3178922" y="1129167"/>
                  </a:lnTo>
                  <a:lnTo>
                    <a:pt x="3129334" y="1143679"/>
                  </a:lnTo>
                  <a:lnTo>
                    <a:pt x="3083262" y="1163995"/>
                  </a:lnTo>
                  <a:lnTo>
                    <a:pt x="3040705" y="1190115"/>
                  </a:lnTo>
                  <a:lnTo>
                    <a:pt x="3001669" y="1222037"/>
                  </a:lnTo>
                  <a:lnTo>
                    <a:pt x="2966156" y="1259762"/>
                  </a:lnTo>
                  <a:lnTo>
                    <a:pt x="2938471" y="1296920"/>
                  </a:lnTo>
                  <a:lnTo>
                    <a:pt x="2914474" y="1337269"/>
                  </a:lnTo>
                  <a:lnTo>
                    <a:pt x="2894165" y="1380806"/>
                  </a:lnTo>
                  <a:lnTo>
                    <a:pt x="2877546" y="1427531"/>
                  </a:lnTo>
                  <a:lnTo>
                    <a:pt x="2864618" y="1477443"/>
                  </a:lnTo>
                  <a:lnTo>
                    <a:pt x="2855382" y="1530540"/>
                  </a:lnTo>
                  <a:lnTo>
                    <a:pt x="2849839" y="1586820"/>
                  </a:lnTo>
                  <a:lnTo>
                    <a:pt x="2847992" y="1646284"/>
                  </a:lnTo>
                  <a:lnTo>
                    <a:pt x="2847992" y="2892068"/>
                  </a:lnTo>
                  <a:lnTo>
                    <a:pt x="2499521" y="2892068"/>
                  </a:lnTo>
                  <a:lnTo>
                    <a:pt x="2499521" y="845167"/>
                  </a:lnTo>
                  <a:lnTo>
                    <a:pt x="2847992" y="845167"/>
                  </a:lnTo>
                  <a:lnTo>
                    <a:pt x="2847992" y="1037454"/>
                  </a:lnTo>
                  <a:lnTo>
                    <a:pt x="2879270" y="999061"/>
                  </a:lnTo>
                  <a:lnTo>
                    <a:pt x="2912992" y="964009"/>
                  </a:lnTo>
                  <a:lnTo>
                    <a:pt x="2949159" y="932298"/>
                  </a:lnTo>
                  <a:lnTo>
                    <a:pt x="2987771" y="903927"/>
                  </a:lnTo>
                  <a:lnTo>
                    <a:pt x="3028829" y="878896"/>
                  </a:lnTo>
                  <a:lnTo>
                    <a:pt x="3072333" y="857205"/>
                  </a:lnTo>
                  <a:lnTo>
                    <a:pt x="3118284" y="838852"/>
                  </a:lnTo>
                  <a:lnTo>
                    <a:pt x="3166683" y="823837"/>
                  </a:lnTo>
                  <a:lnTo>
                    <a:pt x="3217531" y="812159"/>
                  </a:lnTo>
                  <a:lnTo>
                    <a:pt x="3270828" y="803819"/>
                  </a:lnTo>
                  <a:lnTo>
                    <a:pt x="3326574" y="798815"/>
                  </a:lnTo>
                  <a:close/>
                  <a:moveTo>
                    <a:pt x="6661374" y="797145"/>
                  </a:moveTo>
                  <a:lnTo>
                    <a:pt x="6716371" y="798235"/>
                  </a:lnTo>
                  <a:lnTo>
                    <a:pt x="6769212" y="801506"/>
                  </a:lnTo>
                  <a:lnTo>
                    <a:pt x="6819895" y="806957"/>
                  </a:lnTo>
                  <a:lnTo>
                    <a:pt x="6868423" y="814590"/>
                  </a:lnTo>
                  <a:lnTo>
                    <a:pt x="6914794" y="824403"/>
                  </a:lnTo>
                  <a:lnTo>
                    <a:pt x="6959008" y="836396"/>
                  </a:lnTo>
                  <a:lnTo>
                    <a:pt x="7001065" y="850570"/>
                  </a:lnTo>
                  <a:lnTo>
                    <a:pt x="7040967" y="866924"/>
                  </a:lnTo>
                  <a:lnTo>
                    <a:pt x="7078710" y="885459"/>
                  </a:lnTo>
                  <a:lnTo>
                    <a:pt x="7114298" y="906175"/>
                  </a:lnTo>
                  <a:lnTo>
                    <a:pt x="7147729" y="929071"/>
                  </a:lnTo>
                  <a:lnTo>
                    <a:pt x="7179003" y="954148"/>
                  </a:lnTo>
                  <a:lnTo>
                    <a:pt x="7208120" y="981405"/>
                  </a:lnTo>
                  <a:lnTo>
                    <a:pt x="7235081" y="1010842"/>
                  </a:lnTo>
                  <a:lnTo>
                    <a:pt x="7259885" y="1042460"/>
                  </a:lnTo>
                  <a:lnTo>
                    <a:pt x="7282532" y="1076258"/>
                  </a:lnTo>
                  <a:lnTo>
                    <a:pt x="7296915" y="1101512"/>
                  </a:lnTo>
                  <a:lnTo>
                    <a:pt x="7303099" y="1112396"/>
                  </a:lnTo>
                  <a:lnTo>
                    <a:pt x="7321355" y="1150396"/>
                  </a:lnTo>
                  <a:lnTo>
                    <a:pt x="7337533" y="1190735"/>
                  </a:lnTo>
                  <a:lnTo>
                    <a:pt x="7351553" y="1233255"/>
                  </a:lnTo>
                  <a:lnTo>
                    <a:pt x="7363416" y="1277955"/>
                  </a:lnTo>
                  <a:lnTo>
                    <a:pt x="7373122" y="1324835"/>
                  </a:lnTo>
                  <a:lnTo>
                    <a:pt x="7380672" y="1373896"/>
                  </a:lnTo>
                  <a:lnTo>
                    <a:pt x="7386064" y="1425136"/>
                  </a:lnTo>
                  <a:lnTo>
                    <a:pt x="7389299" y="1478557"/>
                  </a:lnTo>
                  <a:lnTo>
                    <a:pt x="7390378" y="1534159"/>
                  </a:lnTo>
                  <a:lnTo>
                    <a:pt x="7390378" y="1706426"/>
                  </a:lnTo>
                  <a:lnTo>
                    <a:pt x="7390378" y="1874630"/>
                  </a:lnTo>
                  <a:lnTo>
                    <a:pt x="7390378" y="2631706"/>
                  </a:lnTo>
                  <a:lnTo>
                    <a:pt x="7390378" y="2703809"/>
                  </a:lnTo>
                  <a:lnTo>
                    <a:pt x="7390378" y="2892065"/>
                  </a:lnTo>
                  <a:lnTo>
                    <a:pt x="7061927" y="2892065"/>
                  </a:lnTo>
                  <a:lnTo>
                    <a:pt x="7061927" y="2703809"/>
                  </a:lnTo>
                  <a:lnTo>
                    <a:pt x="7022651" y="2738776"/>
                  </a:lnTo>
                  <a:lnTo>
                    <a:pt x="6982472" y="2770943"/>
                  </a:lnTo>
                  <a:lnTo>
                    <a:pt x="6941392" y="2800312"/>
                  </a:lnTo>
                  <a:lnTo>
                    <a:pt x="6899411" y="2826883"/>
                  </a:lnTo>
                  <a:lnTo>
                    <a:pt x="6856530" y="2850655"/>
                  </a:lnTo>
                  <a:lnTo>
                    <a:pt x="6812750" y="2871630"/>
                  </a:lnTo>
                  <a:lnTo>
                    <a:pt x="6768068" y="2889807"/>
                  </a:lnTo>
                  <a:lnTo>
                    <a:pt x="6722486" y="2905187"/>
                  </a:lnTo>
                  <a:lnTo>
                    <a:pt x="6676007" y="2917769"/>
                  </a:lnTo>
                  <a:lnTo>
                    <a:pt x="6628627" y="2927556"/>
                  </a:lnTo>
                  <a:lnTo>
                    <a:pt x="6580348" y="2934545"/>
                  </a:lnTo>
                  <a:lnTo>
                    <a:pt x="6531172" y="2938739"/>
                  </a:lnTo>
                  <a:lnTo>
                    <a:pt x="6481096" y="2940137"/>
                  </a:lnTo>
                  <a:lnTo>
                    <a:pt x="6426108" y="2938739"/>
                  </a:lnTo>
                  <a:lnTo>
                    <a:pt x="6424118" y="2938739"/>
                  </a:lnTo>
                  <a:lnTo>
                    <a:pt x="6367409" y="2934247"/>
                  </a:lnTo>
                  <a:lnTo>
                    <a:pt x="6313793" y="2926884"/>
                  </a:lnTo>
                  <a:lnTo>
                    <a:pt x="6262329" y="2916575"/>
                  </a:lnTo>
                  <a:lnTo>
                    <a:pt x="6213019" y="2903320"/>
                  </a:lnTo>
                  <a:lnTo>
                    <a:pt x="6165862" y="2887117"/>
                  </a:lnTo>
                  <a:lnTo>
                    <a:pt x="6120857" y="2867967"/>
                  </a:lnTo>
                  <a:lnTo>
                    <a:pt x="6078007" y="2845869"/>
                  </a:lnTo>
                  <a:lnTo>
                    <a:pt x="6037311" y="2820822"/>
                  </a:lnTo>
                  <a:lnTo>
                    <a:pt x="5998766" y="2792826"/>
                  </a:lnTo>
                  <a:lnTo>
                    <a:pt x="5962379" y="2761880"/>
                  </a:lnTo>
                  <a:lnTo>
                    <a:pt x="5928659" y="2728202"/>
                  </a:lnTo>
                  <a:lnTo>
                    <a:pt x="5898151" y="2691975"/>
                  </a:lnTo>
                  <a:lnTo>
                    <a:pt x="5870857" y="2653198"/>
                  </a:lnTo>
                  <a:lnTo>
                    <a:pt x="5846776" y="2611871"/>
                  </a:lnTo>
                  <a:lnTo>
                    <a:pt x="5825906" y="2567994"/>
                  </a:lnTo>
                  <a:lnTo>
                    <a:pt x="5808248" y="2521566"/>
                  </a:lnTo>
                  <a:lnTo>
                    <a:pt x="5793803" y="2472587"/>
                  </a:lnTo>
                  <a:lnTo>
                    <a:pt x="5782568" y="2421057"/>
                  </a:lnTo>
                  <a:lnTo>
                    <a:pt x="5774543" y="2366974"/>
                  </a:lnTo>
                  <a:lnTo>
                    <a:pt x="5769729" y="2310340"/>
                  </a:lnTo>
                  <a:lnTo>
                    <a:pt x="5769629" y="2306685"/>
                  </a:lnTo>
                  <a:lnTo>
                    <a:pt x="5768124" y="2251153"/>
                  </a:lnTo>
                  <a:lnTo>
                    <a:pt x="5769653" y="2196863"/>
                  </a:lnTo>
                  <a:lnTo>
                    <a:pt x="5774238" y="2144797"/>
                  </a:lnTo>
                  <a:lnTo>
                    <a:pt x="5781884" y="2094954"/>
                  </a:lnTo>
                  <a:lnTo>
                    <a:pt x="5792588" y="2047335"/>
                  </a:lnTo>
                  <a:lnTo>
                    <a:pt x="5806351" y="2001940"/>
                  </a:lnTo>
                  <a:lnTo>
                    <a:pt x="5823175" y="1958769"/>
                  </a:lnTo>
                  <a:lnTo>
                    <a:pt x="5843059" y="1917822"/>
                  </a:lnTo>
                  <a:lnTo>
                    <a:pt x="5866006" y="1879100"/>
                  </a:lnTo>
                  <a:lnTo>
                    <a:pt x="5892015" y="1842602"/>
                  </a:lnTo>
                  <a:lnTo>
                    <a:pt x="5921086" y="1808328"/>
                  </a:lnTo>
                  <a:lnTo>
                    <a:pt x="5953222" y="1776280"/>
                  </a:lnTo>
                  <a:lnTo>
                    <a:pt x="5988420" y="1746456"/>
                  </a:lnTo>
                  <a:lnTo>
                    <a:pt x="6025854" y="1718951"/>
                  </a:lnTo>
                  <a:lnTo>
                    <a:pt x="6064735" y="1693836"/>
                  </a:lnTo>
                  <a:lnTo>
                    <a:pt x="6105067" y="1671113"/>
                  </a:lnTo>
                  <a:lnTo>
                    <a:pt x="6146845" y="1650781"/>
                  </a:lnTo>
                  <a:lnTo>
                    <a:pt x="6190073" y="1632841"/>
                  </a:lnTo>
                  <a:lnTo>
                    <a:pt x="6234748" y="1617292"/>
                  </a:lnTo>
                  <a:lnTo>
                    <a:pt x="6280871" y="1604135"/>
                  </a:lnTo>
                  <a:lnTo>
                    <a:pt x="6328442" y="1593370"/>
                  </a:lnTo>
                  <a:lnTo>
                    <a:pt x="6377458" y="1584997"/>
                  </a:lnTo>
                  <a:lnTo>
                    <a:pt x="6427922" y="1579016"/>
                  </a:lnTo>
                  <a:lnTo>
                    <a:pt x="6479833" y="1575427"/>
                  </a:lnTo>
                  <a:lnTo>
                    <a:pt x="6533190" y="1574231"/>
                  </a:lnTo>
                  <a:lnTo>
                    <a:pt x="6591626" y="1575427"/>
                  </a:lnTo>
                  <a:lnTo>
                    <a:pt x="6588204" y="1575427"/>
                  </a:lnTo>
                  <a:lnTo>
                    <a:pt x="6638838" y="1578600"/>
                  </a:lnTo>
                  <a:lnTo>
                    <a:pt x="6690077" y="1584061"/>
                  </a:lnTo>
                  <a:lnTo>
                    <a:pt x="6740257" y="1591708"/>
                  </a:lnTo>
                  <a:lnTo>
                    <a:pt x="6789381" y="1601539"/>
                  </a:lnTo>
                  <a:lnTo>
                    <a:pt x="6837449" y="1613556"/>
                  </a:lnTo>
                  <a:lnTo>
                    <a:pt x="6884460" y="1627758"/>
                  </a:lnTo>
                  <a:lnTo>
                    <a:pt x="6930411" y="1644146"/>
                  </a:lnTo>
                  <a:lnTo>
                    <a:pt x="6975306" y="1662720"/>
                  </a:lnTo>
                  <a:lnTo>
                    <a:pt x="7019147" y="1683480"/>
                  </a:lnTo>
                  <a:lnTo>
                    <a:pt x="7061927" y="1706426"/>
                  </a:lnTo>
                  <a:lnTo>
                    <a:pt x="7061927" y="1562168"/>
                  </a:lnTo>
                  <a:lnTo>
                    <a:pt x="7060144" y="1500516"/>
                  </a:lnTo>
                  <a:lnTo>
                    <a:pt x="7054791" y="1443670"/>
                  </a:lnTo>
                  <a:lnTo>
                    <a:pt x="7045869" y="1391633"/>
                  </a:lnTo>
                  <a:lnTo>
                    <a:pt x="7033379" y="1344408"/>
                  </a:lnTo>
                  <a:lnTo>
                    <a:pt x="7017321" y="1301998"/>
                  </a:lnTo>
                  <a:lnTo>
                    <a:pt x="6997694" y="1264406"/>
                  </a:lnTo>
                  <a:lnTo>
                    <a:pt x="6974497" y="1231635"/>
                  </a:lnTo>
                  <a:lnTo>
                    <a:pt x="6947732" y="1203687"/>
                  </a:lnTo>
                  <a:lnTo>
                    <a:pt x="6913040" y="1176590"/>
                  </a:lnTo>
                  <a:lnTo>
                    <a:pt x="6874174" y="1153658"/>
                  </a:lnTo>
                  <a:lnTo>
                    <a:pt x="6831139" y="1134890"/>
                  </a:lnTo>
                  <a:lnTo>
                    <a:pt x="6783933" y="1120290"/>
                  </a:lnTo>
                  <a:lnTo>
                    <a:pt x="6732559" y="1109859"/>
                  </a:lnTo>
                  <a:lnTo>
                    <a:pt x="6677020" y="1103599"/>
                  </a:lnTo>
                  <a:lnTo>
                    <a:pt x="6617312" y="1101512"/>
                  </a:lnTo>
                  <a:lnTo>
                    <a:pt x="6569964" y="1102722"/>
                  </a:lnTo>
                  <a:lnTo>
                    <a:pt x="6522858" y="1106350"/>
                  </a:lnTo>
                  <a:lnTo>
                    <a:pt x="6475991" y="1112396"/>
                  </a:lnTo>
                  <a:lnTo>
                    <a:pt x="6429367" y="1120861"/>
                  </a:lnTo>
                  <a:lnTo>
                    <a:pt x="6382982" y="1131744"/>
                  </a:lnTo>
                  <a:lnTo>
                    <a:pt x="6336836" y="1145044"/>
                  </a:lnTo>
                  <a:lnTo>
                    <a:pt x="6290928" y="1160762"/>
                  </a:lnTo>
                  <a:lnTo>
                    <a:pt x="6245257" y="1178897"/>
                  </a:lnTo>
                  <a:lnTo>
                    <a:pt x="6199825" y="1199449"/>
                  </a:lnTo>
                  <a:lnTo>
                    <a:pt x="6154627" y="1222417"/>
                  </a:lnTo>
                  <a:lnTo>
                    <a:pt x="6109667" y="1247802"/>
                  </a:lnTo>
                  <a:lnTo>
                    <a:pt x="6064942" y="1275603"/>
                  </a:lnTo>
                  <a:lnTo>
                    <a:pt x="6020451" y="1305820"/>
                  </a:lnTo>
                  <a:lnTo>
                    <a:pt x="5920340" y="1013421"/>
                  </a:lnTo>
                  <a:lnTo>
                    <a:pt x="5961709" y="987226"/>
                  </a:lnTo>
                  <a:lnTo>
                    <a:pt x="6003740" y="962722"/>
                  </a:lnTo>
                  <a:lnTo>
                    <a:pt x="6046430" y="939909"/>
                  </a:lnTo>
                  <a:lnTo>
                    <a:pt x="6089780" y="918787"/>
                  </a:lnTo>
                  <a:lnTo>
                    <a:pt x="6133788" y="899355"/>
                  </a:lnTo>
                  <a:lnTo>
                    <a:pt x="6178457" y="881614"/>
                  </a:lnTo>
                  <a:lnTo>
                    <a:pt x="6223784" y="865563"/>
                  </a:lnTo>
                  <a:lnTo>
                    <a:pt x="6269771" y="851202"/>
                  </a:lnTo>
                  <a:lnTo>
                    <a:pt x="6316417" y="838531"/>
                  </a:lnTo>
                  <a:lnTo>
                    <a:pt x="6363721" y="827550"/>
                  </a:lnTo>
                  <a:lnTo>
                    <a:pt x="6411683" y="818259"/>
                  </a:lnTo>
                  <a:lnTo>
                    <a:pt x="6460305" y="810657"/>
                  </a:lnTo>
                  <a:lnTo>
                    <a:pt x="6509586" y="804745"/>
                  </a:lnTo>
                  <a:lnTo>
                    <a:pt x="6559523" y="800523"/>
                  </a:lnTo>
                  <a:lnTo>
                    <a:pt x="6610119" y="797989"/>
                  </a:lnTo>
                  <a:close/>
                  <a:moveTo>
                    <a:pt x="10967333" y="797114"/>
                  </a:moveTo>
                  <a:lnTo>
                    <a:pt x="11024206" y="798644"/>
                  </a:lnTo>
                  <a:lnTo>
                    <a:pt x="11022726" y="798644"/>
                  </a:lnTo>
                  <a:lnTo>
                    <a:pt x="11075070" y="803000"/>
                  </a:lnTo>
                  <a:lnTo>
                    <a:pt x="11126488" y="810358"/>
                  </a:lnTo>
                  <a:lnTo>
                    <a:pt x="11176273" y="820659"/>
                  </a:lnTo>
                  <a:lnTo>
                    <a:pt x="11224423" y="833903"/>
                  </a:lnTo>
                  <a:lnTo>
                    <a:pt x="11270939" y="850091"/>
                  </a:lnTo>
                  <a:lnTo>
                    <a:pt x="11315820" y="869221"/>
                  </a:lnTo>
                  <a:lnTo>
                    <a:pt x="11359067" y="891295"/>
                  </a:lnTo>
                  <a:lnTo>
                    <a:pt x="11400679" y="916312"/>
                  </a:lnTo>
                  <a:lnTo>
                    <a:pt x="11440655" y="944272"/>
                  </a:lnTo>
                  <a:lnTo>
                    <a:pt x="11478996" y="975176"/>
                  </a:lnTo>
                  <a:lnTo>
                    <a:pt x="11523698" y="1017410"/>
                  </a:lnTo>
                  <a:lnTo>
                    <a:pt x="11550771" y="1045812"/>
                  </a:lnTo>
                  <a:lnTo>
                    <a:pt x="11584205" y="1085545"/>
                  </a:lnTo>
                  <a:lnTo>
                    <a:pt x="11608318" y="1117575"/>
                  </a:lnTo>
                  <a:lnTo>
                    <a:pt x="11610276" y="1120176"/>
                  </a:lnTo>
                  <a:lnTo>
                    <a:pt x="11634767" y="1156223"/>
                  </a:lnTo>
                  <a:lnTo>
                    <a:pt x="11657677" y="1193685"/>
                  </a:lnTo>
                  <a:lnTo>
                    <a:pt x="11679006" y="1232561"/>
                  </a:lnTo>
                  <a:lnTo>
                    <a:pt x="11698838" y="1273041"/>
                  </a:lnTo>
                  <a:lnTo>
                    <a:pt x="11716925" y="1314559"/>
                  </a:lnTo>
                  <a:lnTo>
                    <a:pt x="11733513" y="1357680"/>
                  </a:lnTo>
                  <a:lnTo>
                    <a:pt x="11748522" y="1402215"/>
                  </a:lnTo>
                  <a:lnTo>
                    <a:pt x="11761951" y="1448165"/>
                  </a:lnTo>
                  <a:lnTo>
                    <a:pt x="11773799" y="1495528"/>
                  </a:lnTo>
                  <a:lnTo>
                    <a:pt x="11784067" y="1544305"/>
                  </a:lnTo>
                  <a:lnTo>
                    <a:pt x="11792756" y="1594496"/>
                  </a:lnTo>
                  <a:lnTo>
                    <a:pt x="11799864" y="1646101"/>
                  </a:lnTo>
                  <a:lnTo>
                    <a:pt x="11805393" y="1699119"/>
                  </a:lnTo>
                  <a:lnTo>
                    <a:pt x="11809342" y="1753550"/>
                  </a:lnTo>
                  <a:lnTo>
                    <a:pt x="11811712" y="1809394"/>
                  </a:lnTo>
                  <a:lnTo>
                    <a:pt x="11812501" y="1866652"/>
                  </a:lnTo>
                  <a:lnTo>
                    <a:pt x="11811665" y="1925575"/>
                  </a:lnTo>
                  <a:lnTo>
                    <a:pt x="11809234" y="1982190"/>
                  </a:lnTo>
                  <a:lnTo>
                    <a:pt x="11805262" y="2036711"/>
                  </a:lnTo>
                  <a:lnTo>
                    <a:pt x="11799632" y="2090430"/>
                  </a:lnTo>
                  <a:lnTo>
                    <a:pt x="11792395" y="2142665"/>
                  </a:lnTo>
                  <a:lnTo>
                    <a:pt x="11783549" y="2193417"/>
                  </a:lnTo>
                  <a:lnTo>
                    <a:pt x="11773095" y="2242685"/>
                  </a:lnTo>
                  <a:lnTo>
                    <a:pt x="11761034" y="2290469"/>
                  </a:lnTo>
                  <a:lnTo>
                    <a:pt x="11747366" y="2336769"/>
                  </a:lnTo>
                  <a:lnTo>
                    <a:pt x="11732091" y="2381585"/>
                  </a:lnTo>
                  <a:lnTo>
                    <a:pt x="11715209" y="2424916"/>
                  </a:lnTo>
                  <a:lnTo>
                    <a:pt x="11696720" y="2466764"/>
                  </a:lnTo>
                  <a:lnTo>
                    <a:pt x="11676625" y="2507127"/>
                  </a:lnTo>
                  <a:lnTo>
                    <a:pt x="11654923" y="2546007"/>
                  </a:lnTo>
                  <a:lnTo>
                    <a:pt x="11631616" y="2583401"/>
                  </a:lnTo>
                  <a:lnTo>
                    <a:pt x="11609225" y="2615676"/>
                  </a:lnTo>
                  <a:lnTo>
                    <a:pt x="11606703" y="2619312"/>
                  </a:lnTo>
                  <a:lnTo>
                    <a:pt x="11580184" y="2653738"/>
                  </a:lnTo>
                  <a:lnTo>
                    <a:pt x="11546242" y="2693190"/>
                  </a:lnTo>
                  <a:lnTo>
                    <a:pt x="11539827" y="2699799"/>
                  </a:lnTo>
                  <a:lnTo>
                    <a:pt x="11510787" y="2729720"/>
                  </a:lnTo>
                  <a:lnTo>
                    <a:pt x="11473818" y="2763329"/>
                  </a:lnTo>
                  <a:lnTo>
                    <a:pt x="11435336" y="2794016"/>
                  </a:lnTo>
                  <a:lnTo>
                    <a:pt x="11395341" y="2821781"/>
                  </a:lnTo>
                  <a:lnTo>
                    <a:pt x="11353834" y="2846624"/>
                  </a:lnTo>
                  <a:lnTo>
                    <a:pt x="11310814" y="2868545"/>
                  </a:lnTo>
                  <a:lnTo>
                    <a:pt x="11266281" y="2887544"/>
                  </a:lnTo>
                  <a:lnTo>
                    <a:pt x="11220236" y="2903620"/>
                  </a:lnTo>
                  <a:lnTo>
                    <a:pt x="11172679" y="2916773"/>
                  </a:lnTo>
                  <a:lnTo>
                    <a:pt x="11123611" y="2927004"/>
                  </a:lnTo>
                  <a:lnTo>
                    <a:pt x="11073030" y="2934312"/>
                  </a:lnTo>
                  <a:lnTo>
                    <a:pt x="11020937" y="2938697"/>
                  </a:lnTo>
                  <a:lnTo>
                    <a:pt x="10967333" y="2940158"/>
                  </a:lnTo>
                  <a:lnTo>
                    <a:pt x="10914715" y="2938488"/>
                  </a:lnTo>
                  <a:lnTo>
                    <a:pt x="10863716" y="2933479"/>
                  </a:lnTo>
                  <a:lnTo>
                    <a:pt x="10814334" y="2925131"/>
                  </a:lnTo>
                  <a:lnTo>
                    <a:pt x="10766570" y="2913444"/>
                  </a:lnTo>
                  <a:lnTo>
                    <a:pt x="10720421" y="2898419"/>
                  </a:lnTo>
                  <a:lnTo>
                    <a:pt x="10675888" y="2880055"/>
                  </a:lnTo>
                  <a:lnTo>
                    <a:pt x="10632969" y="2858354"/>
                  </a:lnTo>
                  <a:lnTo>
                    <a:pt x="10591664" y="2833316"/>
                  </a:lnTo>
                  <a:lnTo>
                    <a:pt x="10551972" y="2804941"/>
                  </a:lnTo>
                  <a:lnTo>
                    <a:pt x="10513892" y="2773230"/>
                  </a:lnTo>
                  <a:lnTo>
                    <a:pt x="10477423" y="2738182"/>
                  </a:lnTo>
                  <a:lnTo>
                    <a:pt x="10442564" y="2699799"/>
                  </a:lnTo>
                  <a:lnTo>
                    <a:pt x="10442564" y="3536978"/>
                  </a:lnTo>
                  <a:lnTo>
                    <a:pt x="10094104" y="3701203"/>
                  </a:lnTo>
                  <a:lnTo>
                    <a:pt x="10094104" y="845185"/>
                  </a:lnTo>
                  <a:lnTo>
                    <a:pt x="10442564" y="845185"/>
                  </a:lnTo>
                  <a:lnTo>
                    <a:pt x="10442564" y="1017410"/>
                  </a:lnTo>
                  <a:lnTo>
                    <a:pt x="10479858" y="982231"/>
                  </a:lnTo>
                  <a:lnTo>
                    <a:pt x="10518323" y="950108"/>
                  </a:lnTo>
                  <a:lnTo>
                    <a:pt x="10557958" y="921044"/>
                  </a:lnTo>
                  <a:lnTo>
                    <a:pt x="10598764" y="895037"/>
                  </a:lnTo>
                  <a:lnTo>
                    <a:pt x="10640740" y="872089"/>
                  </a:lnTo>
                  <a:lnTo>
                    <a:pt x="10683887" y="852200"/>
                  </a:lnTo>
                  <a:lnTo>
                    <a:pt x="10728203" y="835369"/>
                  </a:lnTo>
                  <a:lnTo>
                    <a:pt x="10773690" y="821598"/>
                  </a:lnTo>
                  <a:lnTo>
                    <a:pt x="10820346" y="810886"/>
                  </a:lnTo>
                  <a:lnTo>
                    <a:pt x="10868173" y="803235"/>
                  </a:lnTo>
                  <a:lnTo>
                    <a:pt x="10917168" y="798644"/>
                  </a:lnTo>
                  <a:close/>
                  <a:moveTo>
                    <a:pt x="18317647" y="797111"/>
                  </a:moveTo>
                  <a:lnTo>
                    <a:pt x="18369935" y="798375"/>
                  </a:lnTo>
                  <a:lnTo>
                    <a:pt x="18369723" y="798375"/>
                  </a:lnTo>
                  <a:lnTo>
                    <a:pt x="18420673" y="802168"/>
                  </a:lnTo>
                  <a:lnTo>
                    <a:pt x="18420503" y="802168"/>
                  </a:lnTo>
                  <a:lnTo>
                    <a:pt x="18470119" y="808490"/>
                  </a:lnTo>
                  <a:lnTo>
                    <a:pt x="18469955" y="808490"/>
                  </a:lnTo>
                  <a:lnTo>
                    <a:pt x="18518233" y="817340"/>
                  </a:lnTo>
                  <a:lnTo>
                    <a:pt x="18518073" y="817340"/>
                  </a:lnTo>
                  <a:lnTo>
                    <a:pt x="18564241" y="828531"/>
                  </a:lnTo>
                  <a:lnTo>
                    <a:pt x="18609579" y="842356"/>
                  </a:lnTo>
                  <a:lnTo>
                    <a:pt x="18653591" y="858695"/>
                  </a:lnTo>
                  <a:lnTo>
                    <a:pt x="18696275" y="877547"/>
                  </a:lnTo>
                  <a:lnTo>
                    <a:pt x="18737633" y="898913"/>
                  </a:lnTo>
                  <a:lnTo>
                    <a:pt x="18777663" y="922793"/>
                  </a:lnTo>
                  <a:lnTo>
                    <a:pt x="18816367" y="949187"/>
                  </a:lnTo>
                  <a:lnTo>
                    <a:pt x="18853743" y="978094"/>
                  </a:lnTo>
                  <a:lnTo>
                    <a:pt x="18889795" y="1009514"/>
                  </a:lnTo>
                  <a:lnTo>
                    <a:pt x="18924519" y="1043449"/>
                  </a:lnTo>
                  <a:lnTo>
                    <a:pt x="18953373" y="1075158"/>
                  </a:lnTo>
                  <a:lnTo>
                    <a:pt x="18977833" y="1105551"/>
                  </a:lnTo>
                  <a:lnTo>
                    <a:pt x="18980367" y="1108699"/>
                  </a:lnTo>
                  <a:lnTo>
                    <a:pt x="19005499" y="1144071"/>
                  </a:lnTo>
                  <a:lnTo>
                    <a:pt x="19028769" y="1181273"/>
                  </a:lnTo>
                  <a:lnTo>
                    <a:pt x="19050179" y="1220307"/>
                  </a:lnTo>
                  <a:lnTo>
                    <a:pt x="19069727" y="1261171"/>
                  </a:lnTo>
                  <a:lnTo>
                    <a:pt x="19087411" y="1303866"/>
                  </a:lnTo>
                  <a:lnTo>
                    <a:pt x="19103353" y="1348777"/>
                  </a:lnTo>
                  <a:lnTo>
                    <a:pt x="19117199" y="1394749"/>
                  </a:lnTo>
                  <a:lnTo>
                    <a:pt x="19129303" y="1442936"/>
                  </a:lnTo>
                  <a:lnTo>
                    <a:pt x="19129423" y="1443531"/>
                  </a:lnTo>
                  <a:lnTo>
                    <a:pt x="19139541" y="1492955"/>
                  </a:lnTo>
                  <a:lnTo>
                    <a:pt x="19147919" y="1544803"/>
                  </a:lnTo>
                  <a:lnTo>
                    <a:pt x="19154435" y="1598483"/>
                  </a:lnTo>
                  <a:lnTo>
                    <a:pt x="19159091" y="1653993"/>
                  </a:lnTo>
                  <a:lnTo>
                    <a:pt x="19161643" y="1706392"/>
                  </a:lnTo>
                  <a:lnTo>
                    <a:pt x="19161883" y="1711334"/>
                  </a:lnTo>
                  <a:lnTo>
                    <a:pt x="19162815" y="1770505"/>
                  </a:lnTo>
                  <a:lnTo>
                    <a:pt x="19162339" y="1815688"/>
                  </a:lnTo>
                  <a:lnTo>
                    <a:pt x="19160903" y="1861509"/>
                  </a:lnTo>
                  <a:lnTo>
                    <a:pt x="19158507" y="1907970"/>
                  </a:lnTo>
                  <a:lnTo>
                    <a:pt x="19155143" y="1955071"/>
                  </a:lnTo>
                  <a:lnTo>
                    <a:pt x="19150805" y="2002812"/>
                  </a:lnTo>
                  <a:lnTo>
                    <a:pt x="17764879" y="2002812"/>
                  </a:lnTo>
                  <a:lnTo>
                    <a:pt x="17770217" y="2057797"/>
                  </a:lnTo>
                  <a:lnTo>
                    <a:pt x="17778241" y="2110576"/>
                  </a:lnTo>
                  <a:lnTo>
                    <a:pt x="17788951" y="2161150"/>
                  </a:lnTo>
                  <a:lnTo>
                    <a:pt x="17802347" y="2209519"/>
                  </a:lnTo>
                  <a:lnTo>
                    <a:pt x="17818429" y="2255681"/>
                  </a:lnTo>
                  <a:lnTo>
                    <a:pt x="17837195" y="2299638"/>
                  </a:lnTo>
                  <a:lnTo>
                    <a:pt x="17858647" y="2341389"/>
                  </a:lnTo>
                  <a:lnTo>
                    <a:pt x="17882783" y="2380934"/>
                  </a:lnTo>
                  <a:lnTo>
                    <a:pt x="17909607" y="2418273"/>
                  </a:lnTo>
                  <a:lnTo>
                    <a:pt x="17939115" y="2453406"/>
                  </a:lnTo>
                  <a:lnTo>
                    <a:pt x="17974339" y="2489150"/>
                  </a:lnTo>
                  <a:lnTo>
                    <a:pt x="18011497" y="2520686"/>
                  </a:lnTo>
                  <a:lnTo>
                    <a:pt x="18050587" y="2548014"/>
                  </a:lnTo>
                  <a:lnTo>
                    <a:pt x="18091607" y="2571135"/>
                  </a:lnTo>
                  <a:lnTo>
                    <a:pt x="18134559" y="2590051"/>
                  </a:lnTo>
                  <a:lnTo>
                    <a:pt x="18179439" y="2604762"/>
                  </a:lnTo>
                  <a:lnTo>
                    <a:pt x="18226249" y="2615268"/>
                  </a:lnTo>
                  <a:lnTo>
                    <a:pt x="18274985" y="2621572"/>
                  </a:lnTo>
                  <a:lnTo>
                    <a:pt x="18325647" y="2623673"/>
                  </a:lnTo>
                  <a:lnTo>
                    <a:pt x="18376187" y="2621831"/>
                  </a:lnTo>
                  <a:lnTo>
                    <a:pt x="18425291" y="2616304"/>
                  </a:lnTo>
                  <a:lnTo>
                    <a:pt x="18472957" y="2607093"/>
                  </a:lnTo>
                  <a:lnTo>
                    <a:pt x="18519183" y="2594197"/>
                  </a:lnTo>
                  <a:lnTo>
                    <a:pt x="18563971" y="2577616"/>
                  </a:lnTo>
                  <a:lnTo>
                    <a:pt x="18607319" y="2557350"/>
                  </a:lnTo>
                  <a:lnTo>
                    <a:pt x="18649223" y="2533398"/>
                  </a:lnTo>
                  <a:lnTo>
                    <a:pt x="18689687" y="2505761"/>
                  </a:lnTo>
                  <a:lnTo>
                    <a:pt x="18728707" y="2474437"/>
                  </a:lnTo>
                  <a:lnTo>
                    <a:pt x="18766283" y="2439427"/>
                  </a:lnTo>
                  <a:lnTo>
                    <a:pt x="18931787" y="2623673"/>
                  </a:lnTo>
                  <a:lnTo>
                    <a:pt x="18978579" y="2675765"/>
                  </a:lnTo>
                  <a:lnTo>
                    <a:pt x="18942743" y="2709840"/>
                  </a:lnTo>
                  <a:lnTo>
                    <a:pt x="18905731" y="2741565"/>
                  </a:lnTo>
                  <a:lnTo>
                    <a:pt x="18867547" y="2770940"/>
                  </a:lnTo>
                  <a:lnTo>
                    <a:pt x="18828187" y="2797966"/>
                  </a:lnTo>
                  <a:lnTo>
                    <a:pt x="18787651" y="2822642"/>
                  </a:lnTo>
                  <a:lnTo>
                    <a:pt x="18745939" y="2844969"/>
                  </a:lnTo>
                  <a:lnTo>
                    <a:pt x="18703055" y="2864945"/>
                  </a:lnTo>
                  <a:lnTo>
                    <a:pt x="18658995" y="2882572"/>
                  </a:lnTo>
                  <a:lnTo>
                    <a:pt x="18613757" y="2897849"/>
                  </a:lnTo>
                  <a:lnTo>
                    <a:pt x="18567345" y="2910775"/>
                  </a:lnTo>
                  <a:lnTo>
                    <a:pt x="18519757" y="2921352"/>
                  </a:lnTo>
                  <a:lnTo>
                    <a:pt x="18470995" y="2929578"/>
                  </a:lnTo>
                  <a:lnTo>
                    <a:pt x="18421055" y="2935454"/>
                  </a:lnTo>
                  <a:lnTo>
                    <a:pt x="18369939" y="2938980"/>
                  </a:lnTo>
                  <a:lnTo>
                    <a:pt x="18317647" y="2940155"/>
                  </a:lnTo>
                  <a:lnTo>
                    <a:pt x="18262851" y="2938829"/>
                  </a:lnTo>
                  <a:lnTo>
                    <a:pt x="18209569" y="2934850"/>
                  </a:lnTo>
                  <a:lnTo>
                    <a:pt x="18157803" y="2928219"/>
                  </a:lnTo>
                  <a:lnTo>
                    <a:pt x="18107553" y="2918936"/>
                  </a:lnTo>
                  <a:lnTo>
                    <a:pt x="18058817" y="2906999"/>
                  </a:lnTo>
                  <a:lnTo>
                    <a:pt x="18011595" y="2892410"/>
                  </a:lnTo>
                  <a:lnTo>
                    <a:pt x="17965887" y="2875168"/>
                  </a:lnTo>
                  <a:lnTo>
                    <a:pt x="17921693" y="2855274"/>
                  </a:lnTo>
                  <a:lnTo>
                    <a:pt x="17879013" y="2832726"/>
                  </a:lnTo>
                  <a:lnTo>
                    <a:pt x="17837847" y="2807526"/>
                  </a:lnTo>
                  <a:lnTo>
                    <a:pt x="17798195" y="2779672"/>
                  </a:lnTo>
                  <a:lnTo>
                    <a:pt x="17760055" y="2749165"/>
                  </a:lnTo>
                  <a:lnTo>
                    <a:pt x="17723429" y="2716005"/>
                  </a:lnTo>
                  <a:lnTo>
                    <a:pt x="17688315" y="2680191"/>
                  </a:lnTo>
                  <a:lnTo>
                    <a:pt x="17654715" y="2641724"/>
                  </a:lnTo>
                  <a:lnTo>
                    <a:pt x="17626585" y="2606003"/>
                  </a:lnTo>
                  <a:lnTo>
                    <a:pt x="17600159" y="2569048"/>
                  </a:lnTo>
                  <a:lnTo>
                    <a:pt x="17575439" y="2530858"/>
                  </a:lnTo>
                  <a:lnTo>
                    <a:pt x="17552423" y="2491435"/>
                  </a:lnTo>
                  <a:lnTo>
                    <a:pt x="17531113" y="2450778"/>
                  </a:lnTo>
                  <a:lnTo>
                    <a:pt x="17511507" y="2408887"/>
                  </a:lnTo>
                  <a:lnTo>
                    <a:pt x="17493607" y="2365762"/>
                  </a:lnTo>
                  <a:lnTo>
                    <a:pt x="17477411" y="2321403"/>
                  </a:lnTo>
                  <a:lnTo>
                    <a:pt x="17462919" y="2275811"/>
                  </a:lnTo>
                  <a:lnTo>
                    <a:pt x="17450133" y="2228984"/>
                  </a:lnTo>
                  <a:lnTo>
                    <a:pt x="17439053" y="2180923"/>
                  </a:lnTo>
                  <a:lnTo>
                    <a:pt x="17429675" y="2131629"/>
                  </a:lnTo>
                  <a:lnTo>
                    <a:pt x="17422005" y="2081101"/>
                  </a:lnTo>
                  <a:lnTo>
                    <a:pt x="17416037" y="2029339"/>
                  </a:lnTo>
                  <a:lnTo>
                    <a:pt x="17411775" y="1976342"/>
                  </a:lnTo>
                  <a:lnTo>
                    <a:pt x="17409219" y="1922112"/>
                  </a:lnTo>
                  <a:lnTo>
                    <a:pt x="17408367" y="1866649"/>
                  </a:lnTo>
                  <a:lnTo>
                    <a:pt x="17408441" y="1861509"/>
                  </a:lnTo>
                  <a:lnTo>
                    <a:pt x="17409225" y="1808486"/>
                  </a:lnTo>
                  <a:lnTo>
                    <a:pt x="17411803" y="1751821"/>
                  </a:lnTo>
                  <a:lnTo>
                    <a:pt x="17416099" y="1696654"/>
                  </a:lnTo>
                  <a:lnTo>
                    <a:pt x="17422115" y="1642985"/>
                  </a:lnTo>
                  <a:lnTo>
                    <a:pt x="17429847" y="1590813"/>
                  </a:lnTo>
                  <a:lnTo>
                    <a:pt x="17439299" y="1540139"/>
                  </a:lnTo>
                  <a:lnTo>
                    <a:pt x="17439407" y="1539663"/>
                  </a:lnTo>
                  <a:lnTo>
                    <a:pt x="17450471" y="1490962"/>
                  </a:lnTo>
                  <a:lnTo>
                    <a:pt x="17463359" y="1443282"/>
                  </a:lnTo>
                  <a:lnTo>
                    <a:pt x="17463469" y="1442936"/>
                  </a:lnTo>
                  <a:lnTo>
                    <a:pt x="17477969" y="1397100"/>
                  </a:lnTo>
                  <a:lnTo>
                    <a:pt x="17494295" y="1352414"/>
                  </a:lnTo>
                  <a:lnTo>
                    <a:pt x="17512341" y="1309225"/>
                  </a:lnTo>
                  <a:lnTo>
                    <a:pt x="17532105" y="1267533"/>
                  </a:lnTo>
                  <a:lnTo>
                    <a:pt x="17553589" y="1227338"/>
                  </a:lnTo>
                  <a:lnTo>
                    <a:pt x="17576793" y="1188639"/>
                  </a:lnTo>
                  <a:lnTo>
                    <a:pt x="17601713" y="1151437"/>
                  </a:lnTo>
                  <a:lnTo>
                    <a:pt x="17628355" y="1115731"/>
                  </a:lnTo>
                  <a:lnTo>
                    <a:pt x="17656715" y="1081521"/>
                  </a:lnTo>
                  <a:lnTo>
                    <a:pt x="17690553" y="1044869"/>
                  </a:lnTo>
                  <a:lnTo>
                    <a:pt x="17725851" y="1010744"/>
                  </a:lnTo>
                  <a:lnTo>
                    <a:pt x="17762611" y="979145"/>
                  </a:lnTo>
                  <a:lnTo>
                    <a:pt x="17800833" y="950073"/>
                  </a:lnTo>
                  <a:lnTo>
                    <a:pt x="17840517" y="923529"/>
                  </a:lnTo>
                  <a:lnTo>
                    <a:pt x="17881659" y="899512"/>
                  </a:lnTo>
                  <a:lnTo>
                    <a:pt x="17924263" y="878022"/>
                  </a:lnTo>
                  <a:lnTo>
                    <a:pt x="17968327" y="859060"/>
                  </a:lnTo>
                  <a:lnTo>
                    <a:pt x="18013851" y="842625"/>
                  </a:lnTo>
                  <a:lnTo>
                    <a:pt x="18060835" y="828719"/>
                  </a:lnTo>
                  <a:lnTo>
                    <a:pt x="18109279" y="817340"/>
                  </a:lnTo>
                  <a:lnTo>
                    <a:pt x="18159183" y="808490"/>
                  </a:lnTo>
                  <a:lnTo>
                    <a:pt x="18210545" y="802168"/>
                  </a:lnTo>
                  <a:lnTo>
                    <a:pt x="18263367" y="798375"/>
                  </a:lnTo>
                  <a:close/>
                  <a:moveTo>
                    <a:pt x="16270779" y="797111"/>
                  </a:moveTo>
                  <a:lnTo>
                    <a:pt x="16327087" y="798431"/>
                  </a:lnTo>
                  <a:lnTo>
                    <a:pt x="16381331" y="802392"/>
                  </a:lnTo>
                  <a:lnTo>
                    <a:pt x="16433511" y="808995"/>
                  </a:lnTo>
                  <a:lnTo>
                    <a:pt x="16483629" y="818238"/>
                  </a:lnTo>
                  <a:lnTo>
                    <a:pt x="16531683" y="830122"/>
                  </a:lnTo>
                  <a:lnTo>
                    <a:pt x="16577673" y="844647"/>
                  </a:lnTo>
                  <a:lnTo>
                    <a:pt x="16621601" y="861814"/>
                  </a:lnTo>
                  <a:lnTo>
                    <a:pt x="16663463" y="881621"/>
                  </a:lnTo>
                  <a:lnTo>
                    <a:pt x="16703263" y="904069"/>
                  </a:lnTo>
                  <a:lnTo>
                    <a:pt x="16741001" y="929158"/>
                  </a:lnTo>
                  <a:lnTo>
                    <a:pt x="16776673" y="956889"/>
                  </a:lnTo>
                  <a:lnTo>
                    <a:pt x="16810283" y="987260"/>
                  </a:lnTo>
                  <a:lnTo>
                    <a:pt x="16841829" y="1020272"/>
                  </a:lnTo>
                  <a:lnTo>
                    <a:pt x="16871311" y="1055925"/>
                  </a:lnTo>
                  <a:lnTo>
                    <a:pt x="16898731" y="1094220"/>
                  </a:lnTo>
                  <a:lnTo>
                    <a:pt x="16924087" y="1135155"/>
                  </a:lnTo>
                  <a:lnTo>
                    <a:pt x="16947379" y="1178732"/>
                  </a:lnTo>
                  <a:lnTo>
                    <a:pt x="16968607" y="1224949"/>
                  </a:lnTo>
                  <a:lnTo>
                    <a:pt x="16987773" y="1273808"/>
                  </a:lnTo>
                  <a:lnTo>
                    <a:pt x="16659321" y="1393982"/>
                  </a:lnTo>
                  <a:lnTo>
                    <a:pt x="16638913" y="1346699"/>
                  </a:lnTo>
                  <a:lnTo>
                    <a:pt x="16615595" y="1303919"/>
                  </a:lnTo>
                  <a:lnTo>
                    <a:pt x="16589367" y="1265642"/>
                  </a:lnTo>
                  <a:lnTo>
                    <a:pt x="16560229" y="1231868"/>
                  </a:lnTo>
                  <a:lnTo>
                    <a:pt x="16528179" y="1202598"/>
                  </a:lnTo>
                  <a:lnTo>
                    <a:pt x="16493219" y="1177830"/>
                  </a:lnTo>
                  <a:lnTo>
                    <a:pt x="16455347" y="1157566"/>
                  </a:lnTo>
                  <a:lnTo>
                    <a:pt x="16414565" y="1141805"/>
                  </a:lnTo>
                  <a:lnTo>
                    <a:pt x="16370871" y="1130547"/>
                  </a:lnTo>
                  <a:lnTo>
                    <a:pt x="16324265" y="1123792"/>
                  </a:lnTo>
                  <a:lnTo>
                    <a:pt x="16274747" y="1121540"/>
                  </a:lnTo>
                  <a:lnTo>
                    <a:pt x="16219361" y="1123967"/>
                  </a:lnTo>
                  <a:lnTo>
                    <a:pt x="16167139" y="1131245"/>
                  </a:lnTo>
                  <a:lnTo>
                    <a:pt x="16118082" y="1143373"/>
                  </a:lnTo>
                  <a:lnTo>
                    <a:pt x="16072192" y="1160347"/>
                  </a:lnTo>
                  <a:lnTo>
                    <a:pt x="16029467" y="1182167"/>
                  </a:lnTo>
                  <a:lnTo>
                    <a:pt x="15989909" y="1208829"/>
                  </a:lnTo>
                  <a:lnTo>
                    <a:pt x="15953517" y="1240331"/>
                  </a:lnTo>
                  <a:lnTo>
                    <a:pt x="15920292" y="1276672"/>
                  </a:lnTo>
                  <a:lnTo>
                    <a:pt x="15890234" y="1317849"/>
                  </a:lnTo>
                  <a:lnTo>
                    <a:pt x="15867981" y="1354870"/>
                  </a:lnTo>
                  <a:lnTo>
                    <a:pt x="15847850" y="1394537"/>
                  </a:lnTo>
                  <a:lnTo>
                    <a:pt x="15829840" y="1436849"/>
                  </a:lnTo>
                  <a:lnTo>
                    <a:pt x="15813950" y="1481807"/>
                  </a:lnTo>
                  <a:lnTo>
                    <a:pt x="15800180" y="1529411"/>
                  </a:lnTo>
                  <a:lnTo>
                    <a:pt x="15788531" y="1579661"/>
                  </a:lnTo>
                  <a:lnTo>
                    <a:pt x="15779000" y="1632558"/>
                  </a:lnTo>
                  <a:lnTo>
                    <a:pt x="15771588" y="1688102"/>
                  </a:lnTo>
                  <a:lnTo>
                    <a:pt x="15766295" y="1746293"/>
                  </a:lnTo>
                  <a:lnTo>
                    <a:pt x="15763119" y="1807131"/>
                  </a:lnTo>
                  <a:lnTo>
                    <a:pt x="15762060" y="1870617"/>
                  </a:lnTo>
                  <a:lnTo>
                    <a:pt x="15763119" y="1933407"/>
                  </a:lnTo>
                  <a:lnTo>
                    <a:pt x="15766295" y="1993579"/>
                  </a:lnTo>
                  <a:lnTo>
                    <a:pt x="15771588" y="2051133"/>
                  </a:lnTo>
                  <a:lnTo>
                    <a:pt x="15779000" y="2106071"/>
                  </a:lnTo>
                  <a:lnTo>
                    <a:pt x="15788531" y="2158392"/>
                  </a:lnTo>
                  <a:lnTo>
                    <a:pt x="15800180" y="2208098"/>
                  </a:lnTo>
                  <a:lnTo>
                    <a:pt x="15813950" y="2255188"/>
                  </a:lnTo>
                  <a:lnTo>
                    <a:pt x="15829840" y="2299664"/>
                  </a:lnTo>
                  <a:lnTo>
                    <a:pt x="15847850" y="2341525"/>
                  </a:lnTo>
                  <a:lnTo>
                    <a:pt x="15867981" y="2380772"/>
                  </a:lnTo>
                  <a:lnTo>
                    <a:pt x="15890234" y="2417407"/>
                  </a:lnTo>
                  <a:lnTo>
                    <a:pt x="15920143" y="2458184"/>
                  </a:lnTo>
                  <a:lnTo>
                    <a:pt x="15952920" y="2494161"/>
                  </a:lnTo>
                  <a:lnTo>
                    <a:pt x="15988568" y="2525338"/>
                  </a:lnTo>
                  <a:lnTo>
                    <a:pt x="16027085" y="2551716"/>
                  </a:lnTo>
                  <a:lnTo>
                    <a:pt x="16068473" y="2573295"/>
                  </a:lnTo>
                  <a:lnTo>
                    <a:pt x="16112732" y="2590078"/>
                  </a:lnTo>
                  <a:lnTo>
                    <a:pt x="16159863" y="2602064"/>
                  </a:lnTo>
                  <a:lnTo>
                    <a:pt x="16209863" y="2609255"/>
                  </a:lnTo>
                  <a:lnTo>
                    <a:pt x="16262737" y="2611652"/>
                  </a:lnTo>
                  <a:lnTo>
                    <a:pt x="16314581" y="2609539"/>
                  </a:lnTo>
                  <a:lnTo>
                    <a:pt x="16363311" y="2603200"/>
                  </a:lnTo>
                  <a:lnTo>
                    <a:pt x="16408929" y="2592634"/>
                  </a:lnTo>
                  <a:lnTo>
                    <a:pt x="16451431" y="2577841"/>
                  </a:lnTo>
                  <a:lnTo>
                    <a:pt x="16490819" y="2558821"/>
                  </a:lnTo>
                  <a:lnTo>
                    <a:pt x="16527093" y="2535573"/>
                  </a:lnTo>
                  <a:lnTo>
                    <a:pt x="16560253" y="2508097"/>
                  </a:lnTo>
                  <a:lnTo>
                    <a:pt x="16590299" y="2476393"/>
                  </a:lnTo>
                  <a:lnTo>
                    <a:pt x="16617229" y="2440460"/>
                  </a:lnTo>
                  <a:lnTo>
                    <a:pt x="16641045" y="2400298"/>
                  </a:lnTo>
                  <a:lnTo>
                    <a:pt x="16661745" y="2355906"/>
                  </a:lnTo>
                  <a:lnTo>
                    <a:pt x="16679331" y="2307284"/>
                  </a:lnTo>
                  <a:lnTo>
                    <a:pt x="17003771" y="2415396"/>
                  </a:lnTo>
                  <a:lnTo>
                    <a:pt x="16987367" y="2464709"/>
                  </a:lnTo>
                  <a:lnTo>
                    <a:pt x="16968603" y="2511698"/>
                  </a:lnTo>
                  <a:lnTo>
                    <a:pt x="16947475" y="2556364"/>
                  </a:lnTo>
                  <a:lnTo>
                    <a:pt x="16923985" y="2598706"/>
                  </a:lnTo>
                  <a:lnTo>
                    <a:pt x="16898133" y="2638725"/>
                  </a:lnTo>
                  <a:lnTo>
                    <a:pt x="16869919" y="2676418"/>
                  </a:lnTo>
                  <a:lnTo>
                    <a:pt x="16839343" y="2711787"/>
                  </a:lnTo>
                  <a:lnTo>
                    <a:pt x="16806405" y="2744830"/>
                  </a:lnTo>
                  <a:lnTo>
                    <a:pt x="16771105" y="2775548"/>
                  </a:lnTo>
                  <a:lnTo>
                    <a:pt x="16733445" y="2803939"/>
                  </a:lnTo>
                  <a:lnTo>
                    <a:pt x="16693669" y="2829809"/>
                  </a:lnTo>
                  <a:lnTo>
                    <a:pt x="16652097" y="2852958"/>
                  </a:lnTo>
                  <a:lnTo>
                    <a:pt x="16608725" y="2873388"/>
                  </a:lnTo>
                  <a:lnTo>
                    <a:pt x="16563555" y="2891096"/>
                  </a:lnTo>
                  <a:lnTo>
                    <a:pt x="16516587" y="2906083"/>
                  </a:lnTo>
                  <a:lnTo>
                    <a:pt x="16467817" y="2918347"/>
                  </a:lnTo>
                  <a:lnTo>
                    <a:pt x="16417249" y="2927887"/>
                  </a:lnTo>
                  <a:lnTo>
                    <a:pt x="16364879" y="2934702"/>
                  </a:lnTo>
                  <a:lnTo>
                    <a:pt x="16310709" y="2938792"/>
                  </a:lnTo>
                  <a:lnTo>
                    <a:pt x="16254737" y="2940155"/>
                  </a:lnTo>
                  <a:lnTo>
                    <a:pt x="16199481" y="2938714"/>
                  </a:lnTo>
                  <a:lnTo>
                    <a:pt x="16145905" y="2934392"/>
                  </a:lnTo>
                  <a:lnTo>
                    <a:pt x="16094010" y="2927187"/>
                  </a:lnTo>
                  <a:lnTo>
                    <a:pt x="16043795" y="2917101"/>
                  </a:lnTo>
                  <a:lnTo>
                    <a:pt x="15995258" y="2904133"/>
                  </a:lnTo>
                  <a:lnTo>
                    <a:pt x="15948400" y="2888283"/>
                  </a:lnTo>
                  <a:lnTo>
                    <a:pt x="15903220" y="2869550"/>
                  </a:lnTo>
                  <a:lnTo>
                    <a:pt x="15859716" y="2847935"/>
                  </a:lnTo>
                  <a:lnTo>
                    <a:pt x="15817890" y="2823438"/>
                  </a:lnTo>
                  <a:lnTo>
                    <a:pt x="15777739" y="2796058"/>
                  </a:lnTo>
                  <a:lnTo>
                    <a:pt x="15739264" y="2765796"/>
                  </a:lnTo>
                  <a:lnTo>
                    <a:pt x="15702464" y="2732651"/>
                  </a:lnTo>
                  <a:lnTo>
                    <a:pt x="15667338" y="2696624"/>
                  </a:lnTo>
                  <a:lnTo>
                    <a:pt x="15633886" y="2657714"/>
                  </a:lnTo>
                  <a:lnTo>
                    <a:pt x="15607808" y="2623729"/>
                  </a:lnTo>
                  <a:lnTo>
                    <a:pt x="15583311" y="2588206"/>
                  </a:lnTo>
                  <a:lnTo>
                    <a:pt x="15560396" y="2551142"/>
                  </a:lnTo>
                  <a:lnTo>
                    <a:pt x="15539061" y="2512539"/>
                  </a:lnTo>
                  <a:lnTo>
                    <a:pt x="15519308" y="2472396"/>
                  </a:lnTo>
                  <a:lnTo>
                    <a:pt x="15501136" y="2430714"/>
                  </a:lnTo>
                  <a:lnTo>
                    <a:pt x="15484544" y="2387492"/>
                  </a:lnTo>
                  <a:lnTo>
                    <a:pt x="15469533" y="2342731"/>
                  </a:lnTo>
                  <a:lnTo>
                    <a:pt x="15456103" y="2296431"/>
                  </a:lnTo>
                  <a:lnTo>
                    <a:pt x="15444253" y="2248591"/>
                  </a:lnTo>
                  <a:lnTo>
                    <a:pt x="15433983" y="2199212"/>
                  </a:lnTo>
                  <a:lnTo>
                    <a:pt x="15425294" y="2148294"/>
                  </a:lnTo>
                  <a:lnTo>
                    <a:pt x="15418185" y="2095837"/>
                  </a:lnTo>
                  <a:lnTo>
                    <a:pt x="15412656" y="2041840"/>
                  </a:lnTo>
                  <a:lnTo>
                    <a:pt x="15408707" y="1986305"/>
                  </a:lnTo>
                  <a:lnTo>
                    <a:pt x="15406337" y="1929230"/>
                  </a:lnTo>
                  <a:lnTo>
                    <a:pt x="15405548" y="1870617"/>
                  </a:lnTo>
                  <a:lnTo>
                    <a:pt x="15406344" y="1812007"/>
                  </a:lnTo>
                  <a:lnTo>
                    <a:pt x="15408734" y="1754921"/>
                  </a:lnTo>
                  <a:lnTo>
                    <a:pt x="15412717" y="1699359"/>
                  </a:lnTo>
                  <a:lnTo>
                    <a:pt x="15418294" y="1645321"/>
                  </a:lnTo>
                  <a:lnTo>
                    <a:pt x="15425464" y="1592807"/>
                  </a:lnTo>
                  <a:lnTo>
                    <a:pt x="15434229" y="1541817"/>
                  </a:lnTo>
                  <a:lnTo>
                    <a:pt x="15444588" y="1492352"/>
                  </a:lnTo>
                  <a:lnTo>
                    <a:pt x="15456541" y="1444410"/>
                  </a:lnTo>
                  <a:lnTo>
                    <a:pt x="15470088" y="1397992"/>
                  </a:lnTo>
                  <a:lnTo>
                    <a:pt x="15485231" y="1353098"/>
                  </a:lnTo>
                  <a:lnTo>
                    <a:pt x="15501968" y="1309729"/>
                  </a:lnTo>
                  <a:lnTo>
                    <a:pt x="15520300" y="1267884"/>
                  </a:lnTo>
                  <a:lnTo>
                    <a:pt x="15540228" y="1227563"/>
                  </a:lnTo>
                  <a:lnTo>
                    <a:pt x="15561752" y="1188766"/>
                  </a:lnTo>
                  <a:lnTo>
                    <a:pt x="15584871" y="1151493"/>
                  </a:lnTo>
                  <a:lnTo>
                    <a:pt x="15609585" y="1115745"/>
                  </a:lnTo>
                  <a:lnTo>
                    <a:pt x="15635897" y="1081521"/>
                  </a:lnTo>
                  <a:lnTo>
                    <a:pt x="15667374" y="1044869"/>
                  </a:lnTo>
                  <a:lnTo>
                    <a:pt x="15700400" y="1010744"/>
                  </a:lnTo>
                  <a:lnTo>
                    <a:pt x="15734975" y="979145"/>
                  </a:lnTo>
                  <a:lnTo>
                    <a:pt x="15771100" y="950073"/>
                  </a:lnTo>
                  <a:lnTo>
                    <a:pt x="15808774" y="923529"/>
                  </a:lnTo>
                  <a:lnTo>
                    <a:pt x="15847998" y="899512"/>
                  </a:lnTo>
                  <a:lnTo>
                    <a:pt x="15888772" y="878022"/>
                  </a:lnTo>
                  <a:lnTo>
                    <a:pt x="15931096" y="859060"/>
                  </a:lnTo>
                  <a:lnTo>
                    <a:pt x="15974970" y="842625"/>
                  </a:lnTo>
                  <a:lnTo>
                    <a:pt x="16020394" y="828719"/>
                  </a:lnTo>
                  <a:lnTo>
                    <a:pt x="16067369" y="817340"/>
                  </a:lnTo>
                  <a:lnTo>
                    <a:pt x="16115895" y="808490"/>
                  </a:lnTo>
                  <a:lnTo>
                    <a:pt x="16165971" y="802168"/>
                  </a:lnTo>
                  <a:lnTo>
                    <a:pt x="16217599" y="798375"/>
                  </a:lnTo>
                  <a:close/>
                  <a:moveTo>
                    <a:pt x="13142383" y="797111"/>
                  </a:moveTo>
                  <a:lnTo>
                    <a:pt x="13194670" y="798375"/>
                  </a:lnTo>
                  <a:lnTo>
                    <a:pt x="13194458" y="798375"/>
                  </a:lnTo>
                  <a:lnTo>
                    <a:pt x="13245409" y="802168"/>
                  </a:lnTo>
                  <a:lnTo>
                    <a:pt x="13245239" y="802168"/>
                  </a:lnTo>
                  <a:lnTo>
                    <a:pt x="13294854" y="808490"/>
                  </a:lnTo>
                  <a:lnTo>
                    <a:pt x="13294691" y="808490"/>
                  </a:lnTo>
                  <a:lnTo>
                    <a:pt x="13342969" y="817340"/>
                  </a:lnTo>
                  <a:lnTo>
                    <a:pt x="13342809" y="817340"/>
                  </a:lnTo>
                  <a:lnTo>
                    <a:pt x="13388977" y="828531"/>
                  </a:lnTo>
                  <a:lnTo>
                    <a:pt x="13434315" y="842356"/>
                  </a:lnTo>
                  <a:lnTo>
                    <a:pt x="13478327" y="858695"/>
                  </a:lnTo>
                  <a:lnTo>
                    <a:pt x="13521011" y="877547"/>
                  </a:lnTo>
                  <a:lnTo>
                    <a:pt x="13562369" y="898913"/>
                  </a:lnTo>
                  <a:lnTo>
                    <a:pt x="13602399" y="922793"/>
                  </a:lnTo>
                  <a:lnTo>
                    <a:pt x="13641103" y="949187"/>
                  </a:lnTo>
                  <a:lnTo>
                    <a:pt x="13678480" y="978094"/>
                  </a:lnTo>
                  <a:lnTo>
                    <a:pt x="13714531" y="1009514"/>
                  </a:lnTo>
                  <a:lnTo>
                    <a:pt x="13749254" y="1043449"/>
                  </a:lnTo>
                  <a:lnTo>
                    <a:pt x="13778100" y="1075158"/>
                  </a:lnTo>
                  <a:lnTo>
                    <a:pt x="13802554" y="1105551"/>
                  </a:lnTo>
                  <a:lnTo>
                    <a:pt x="13805087" y="1108699"/>
                  </a:lnTo>
                  <a:lnTo>
                    <a:pt x="13830215" y="1144071"/>
                  </a:lnTo>
                  <a:lnTo>
                    <a:pt x="13853482" y="1181273"/>
                  </a:lnTo>
                  <a:lnTo>
                    <a:pt x="13874891" y="1220307"/>
                  </a:lnTo>
                  <a:lnTo>
                    <a:pt x="13894439" y="1261171"/>
                  </a:lnTo>
                  <a:lnTo>
                    <a:pt x="13912126" y="1303866"/>
                  </a:lnTo>
                  <a:lnTo>
                    <a:pt x="13927953" y="1348392"/>
                  </a:lnTo>
                  <a:lnTo>
                    <a:pt x="13928069" y="1348777"/>
                  </a:lnTo>
                  <a:lnTo>
                    <a:pt x="13941919" y="1394749"/>
                  </a:lnTo>
                  <a:lnTo>
                    <a:pt x="13954145" y="1443531"/>
                  </a:lnTo>
                  <a:lnTo>
                    <a:pt x="13964267" y="1492955"/>
                  </a:lnTo>
                  <a:lnTo>
                    <a:pt x="13972648" y="1544803"/>
                  </a:lnTo>
                  <a:lnTo>
                    <a:pt x="13979168" y="1598483"/>
                  </a:lnTo>
                  <a:lnTo>
                    <a:pt x="13983825" y="1653993"/>
                  </a:lnTo>
                  <a:lnTo>
                    <a:pt x="13986378" y="1706392"/>
                  </a:lnTo>
                  <a:lnTo>
                    <a:pt x="13986619" y="1711334"/>
                  </a:lnTo>
                  <a:lnTo>
                    <a:pt x="13987551" y="1770505"/>
                  </a:lnTo>
                  <a:lnTo>
                    <a:pt x="13987074" y="1815688"/>
                  </a:lnTo>
                  <a:lnTo>
                    <a:pt x="13985639" y="1861509"/>
                  </a:lnTo>
                  <a:lnTo>
                    <a:pt x="13983242" y="1907970"/>
                  </a:lnTo>
                  <a:lnTo>
                    <a:pt x="13979878" y="1955071"/>
                  </a:lnTo>
                  <a:lnTo>
                    <a:pt x="13975541" y="2002812"/>
                  </a:lnTo>
                  <a:lnTo>
                    <a:pt x="12589562" y="2002812"/>
                  </a:lnTo>
                  <a:lnTo>
                    <a:pt x="12594917" y="2057797"/>
                  </a:lnTo>
                  <a:lnTo>
                    <a:pt x="12602954" y="2110576"/>
                  </a:lnTo>
                  <a:lnTo>
                    <a:pt x="12613674" y="2161150"/>
                  </a:lnTo>
                  <a:lnTo>
                    <a:pt x="12627076" y="2209519"/>
                  </a:lnTo>
                  <a:lnTo>
                    <a:pt x="12643161" y="2255681"/>
                  </a:lnTo>
                  <a:lnTo>
                    <a:pt x="12661930" y="2299638"/>
                  </a:lnTo>
                  <a:lnTo>
                    <a:pt x="12683383" y="2341389"/>
                  </a:lnTo>
                  <a:lnTo>
                    <a:pt x="12707520" y="2380934"/>
                  </a:lnTo>
                  <a:lnTo>
                    <a:pt x="12734342" y="2418273"/>
                  </a:lnTo>
                  <a:lnTo>
                    <a:pt x="12763850" y="2453406"/>
                  </a:lnTo>
                  <a:lnTo>
                    <a:pt x="12799077" y="2489150"/>
                  </a:lnTo>
                  <a:lnTo>
                    <a:pt x="12836236" y="2520686"/>
                  </a:lnTo>
                  <a:lnTo>
                    <a:pt x="12875326" y="2548014"/>
                  </a:lnTo>
                  <a:lnTo>
                    <a:pt x="12916347" y="2571135"/>
                  </a:lnTo>
                  <a:lnTo>
                    <a:pt x="12959298" y="2590051"/>
                  </a:lnTo>
                  <a:lnTo>
                    <a:pt x="13004177" y="2604762"/>
                  </a:lnTo>
                  <a:lnTo>
                    <a:pt x="13050985" y="2615268"/>
                  </a:lnTo>
                  <a:lnTo>
                    <a:pt x="13099721" y="2621572"/>
                  </a:lnTo>
                  <a:lnTo>
                    <a:pt x="13150382" y="2623673"/>
                  </a:lnTo>
                  <a:lnTo>
                    <a:pt x="13200923" y="2621831"/>
                  </a:lnTo>
                  <a:lnTo>
                    <a:pt x="13250027" y="2616304"/>
                  </a:lnTo>
                  <a:lnTo>
                    <a:pt x="13297693" y="2607093"/>
                  </a:lnTo>
                  <a:lnTo>
                    <a:pt x="13343920" y="2594197"/>
                  </a:lnTo>
                  <a:lnTo>
                    <a:pt x="13388708" y="2577616"/>
                  </a:lnTo>
                  <a:lnTo>
                    <a:pt x="13432054" y="2557350"/>
                  </a:lnTo>
                  <a:lnTo>
                    <a:pt x="13473960" y="2533398"/>
                  </a:lnTo>
                  <a:lnTo>
                    <a:pt x="13514423" y="2505761"/>
                  </a:lnTo>
                  <a:lnTo>
                    <a:pt x="13553443" y="2474437"/>
                  </a:lnTo>
                  <a:lnTo>
                    <a:pt x="13591018" y="2439427"/>
                  </a:lnTo>
                  <a:lnTo>
                    <a:pt x="13756522" y="2623673"/>
                  </a:lnTo>
                  <a:lnTo>
                    <a:pt x="13803315" y="2675765"/>
                  </a:lnTo>
                  <a:lnTo>
                    <a:pt x="13767479" y="2709840"/>
                  </a:lnTo>
                  <a:lnTo>
                    <a:pt x="13730468" y="2741565"/>
                  </a:lnTo>
                  <a:lnTo>
                    <a:pt x="13692282" y="2770940"/>
                  </a:lnTo>
                  <a:lnTo>
                    <a:pt x="13652922" y="2797966"/>
                  </a:lnTo>
                  <a:lnTo>
                    <a:pt x="13612387" y="2822642"/>
                  </a:lnTo>
                  <a:lnTo>
                    <a:pt x="13570676" y="2844969"/>
                  </a:lnTo>
                  <a:lnTo>
                    <a:pt x="13527791" y="2864945"/>
                  </a:lnTo>
                  <a:lnTo>
                    <a:pt x="13483730" y="2882572"/>
                  </a:lnTo>
                  <a:lnTo>
                    <a:pt x="13438493" y="2897849"/>
                  </a:lnTo>
                  <a:lnTo>
                    <a:pt x="13392081" y="2910775"/>
                  </a:lnTo>
                  <a:lnTo>
                    <a:pt x="13344493" y="2921352"/>
                  </a:lnTo>
                  <a:lnTo>
                    <a:pt x="13295730" y="2929578"/>
                  </a:lnTo>
                  <a:lnTo>
                    <a:pt x="13245790" y="2935454"/>
                  </a:lnTo>
                  <a:lnTo>
                    <a:pt x="13194675" y="2938980"/>
                  </a:lnTo>
                  <a:lnTo>
                    <a:pt x="13142383" y="2940155"/>
                  </a:lnTo>
                  <a:lnTo>
                    <a:pt x="13087586" y="2938829"/>
                  </a:lnTo>
                  <a:lnTo>
                    <a:pt x="13034305" y="2934850"/>
                  </a:lnTo>
                  <a:lnTo>
                    <a:pt x="12982539" y="2928219"/>
                  </a:lnTo>
                  <a:lnTo>
                    <a:pt x="12932288" y="2918936"/>
                  </a:lnTo>
                  <a:lnTo>
                    <a:pt x="12883552" y="2906999"/>
                  </a:lnTo>
                  <a:lnTo>
                    <a:pt x="12836330" y="2892410"/>
                  </a:lnTo>
                  <a:lnTo>
                    <a:pt x="12790622" y="2875168"/>
                  </a:lnTo>
                  <a:lnTo>
                    <a:pt x="12746429" y="2855274"/>
                  </a:lnTo>
                  <a:lnTo>
                    <a:pt x="12703749" y="2832726"/>
                  </a:lnTo>
                  <a:lnTo>
                    <a:pt x="12662583" y="2807526"/>
                  </a:lnTo>
                  <a:lnTo>
                    <a:pt x="12622931" y="2779672"/>
                  </a:lnTo>
                  <a:lnTo>
                    <a:pt x="12584791" y="2749165"/>
                  </a:lnTo>
                  <a:lnTo>
                    <a:pt x="12548165" y="2716005"/>
                  </a:lnTo>
                  <a:lnTo>
                    <a:pt x="12513051" y="2680191"/>
                  </a:lnTo>
                  <a:lnTo>
                    <a:pt x="12479450" y="2641724"/>
                  </a:lnTo>
                  <a:lnTo>
                    <a:pt x="12451321" y="2606003"/>
                  </a:lnTo>
                  <a:lnTo>
                    <a:pt x="12424897" y="2569048"/>
                  </a:lnTo>
                  <a:lnTo>
                    <a:pt x="12400178" y="2530858"/>
                  </a:lnTo>
                  <a:lnTo>
                    <a:pt x="12377163" y="2491435"/>
                  </a:lnTo>
                  <a:lnTo>
                    <a:pt x="12355853" y="2450778"/>
                  </a:lnTo>
                  <a:lnTo>
                    <a:pt x="12336247" y="2408887"/>
                  </a:lnTo>
                  <a:lnTo>
                    <a:pt x="12318346" y="2365762"/>
                  </a:lnTo>
                  <a:lnTo>
                    <a:pt x="12302150" y="2321403"/>
                  </a:lnTo>
                  <a:lnTo>
                    <a:pt x="12287659" y="2275811"/>
                  </a:lnTo>
                  <a:lnTo>
                    <a:pt x="12274872" y="2228984"/>
                  </a:lnTo>
                  <a:lnTo>
                    <a:pt x="12263790" y="2180923"/>
                  </a:lnTo>
                  <a:lnTo>
                    <a:pt x="12254413" y="2131629"/>
                  </a:lnTo>
                  <a:lnTo>
                    <a:pt x="12246741" y="2081101"/>
                  </a:lnTo>
                  <a:lnTo>
                    <a:pt x="12240774" y="2029339"/>
                  </a:lnTo>
                  <a:lnTo>
                    <a:pt x="12236511" y="1976342"/>
                  </a:lnTo>
                  <a:lnTo>
                    <a:pt x="12233954" y="1922112"/>
                  </a:lnTo>
                  <a:lnTo>
                    <a:pt x="12233102" y="1866649"/>
                  </a:lnTo>
                  <a:lnTo>
                    <a:pt x="12233177" y="1861509"/>
                  </a:lnTo>
                  <a:lnTo>
                    <a:pt x="12233960" y="1808486"/>
                  </a:lnTo>
                  <a:lnTo>
                    <a:pt x="12236537" y="1751821"/>
                  </a:lnTo>
                  <a:lnTo>
                    <a:pt x="12240831" y="1696654"/>
                  </a:lnTo>
                  <a:lnTo>
                    <a:pt x="12246843" y="1642985"/>
                  </a:lnTo>
                  <a:lnTo>
                    <a:pt x="12254573" y="1590813"/>
                  </a:lnTo>
                  <a:lnTo>
                    <a:pt x="12264022" y="1540139"/>
                  </a:lnTo>
                  <a:lnTo>
                    <a:pt x="12264130" y="1539663"/>
                  </a:lnTo>
                  <a:lnTo>
                    <a:pt x="12275190" y="1490962"/>
                  </a:lnTo>
                  <a:lnTo>
                    <a:pt x="12288077" y="1443282"/>
                  </a:lnTo>
                  <a:lnTo>
                    <a:pt x="12288186" y="1442936"/>
                  </a:lnTo>
                  <a:lnTo>
                    <a:pt x="12302683" y="1397100"/>
                  </a:lnTo>
                  <a:lnTo>
                    <a:pt x="12319008" y="1352414"/>
                  </a:lnTo>
                  <a:lnTo>
                    <a:pt x="12337053" y="1309225"/>
                  </a:lnTo>
                  <a:lnTo>
                    <a:pt x="12356818" y="1267533"/>
                  </a:lnTo>
                  <a:lnTo>
                    <a:pt x="12378304" y="1227338"/>
                  </a:lnTo>
                  <a:lnTo>
                    <a:pt x="12401509" y="1188639"/>
                  </a:lnTo>
                  <a:lnTo>
                    <a:pt x="12426435" y="1151437"/>
                  </a:lnTo>
                  <a:lnTo>
                    <a:pt x="12453082" y="1115731"/>
                  </a:lnTo>
                  <a:lnTo>
                    <a:pt x="12481450" y="1081521"/>
                  </a:lnTo>
                  <a:lnTo>
                    <a:pt x="12515287" y="1044869"/>
                  </a:lnTo>
                  <a:lnTo>
                    <a:pt x="12550584" y="1010744"/>
                  </a:lnTo>
                  <a:lnTo>
                    <a:pt x="12587342" y="979145"/>
                  </a:lnTo>
                  <a:lnTo>
                    <a:pt x="12625561" y="950073"/>
                  </a:lnTo>
                  <a:lnTo>
                    <a:pt x="12665240" y="923529"/>
                  </a:lnTo>
                  <a:lnTo>
                    <a:pt x="12706380" y="899512"/>
                  </a:lnTo>
                  <a:lnTo>
                    <a:pt x="12748980" y="878022"/>
                  </a:lnTo>
                  <a:lnTo>
                    <a:pt x="12793042" y="859060"/>
                  </a:lnTo>
                  <a:lnTo>
                    <a:pt x="12838564" y="842625"/>
                  </a:lnTo>
                  <a:lnTo>
                    <a:pt x="12885548" y="828719"/>
                  </a:lnTo>
                  <a:lnTo>
                    <a:pt x="12933992" y="817340"/>
                  </a:lnTo>
                  <a:lnTo>
                    <a:pt x="12983898" y="808490"/>
                  </a:lnTo>
                  <a:lnTo>
                    <a:pt x="13035265" y="802168"/>
                  </a:lnTo>
                  <a:lnTo>
                    <a:pt x="13088093" y="798375"/>
                  </a:lnTo>
                  <a:close/>
                  <a:moveTo>
                    <a:pt x="945342" y="40094"/>
                  </a:moveTo>
                  <a:lnTo>
                    <a:pt x="1003443" y="41234"/>
                  </a:lnTo>
                  <a:lnTo>
                    <a:pt x="1059754" y="44657"/>
                  </a:lnTo>
                  <a:lnTo>
                    <a:pt x="1114276" y="50362"/>
                  </a:lnTo>
                  <a:lnTo>
                    <a:pt x="1167009" y="58350"/>
                  </a:lnTo>
                  <a:lnTo>
                    <a:pt x="1217953" y="68620"/>
                  </a:lnTo>
                  <a:lnTo>
                    <a:pt x="1267109" y="81175"/>
                  </a:lnTo>
                  <a:lnTo>
                    <a:pt x="1314479" y="96013"/>
                  </a:lnTo>
                  <a:lnTo>
                    <a:pt x="1360061" y="113136"/>
                  </a:lnTo>
                  <a:lnTo>
                    <a:pt x="1403857" y="132543"/>
                  </a:lnTo>
                  <a:lnTo>
                    <a:pt x="1445866" y="154236"/>
                  </a:lnTo>
                  <a:lnTo>
                    <a:pt x="1486090" y="178215"/>
                  </a:lnTo>
                  <a:lnTo>
                    <a:pt x="1532281" y="209988"/>
                  </a:lnTo>
                  <a:lnTo>
                    <a:pt x="1574710" y="243890"/>
                  </a:lnTo>
                  <a:lnTo>
                    <a:pt x="1613379" y="279922"/>
                  </a:lnTo>
                  <a:lnTo>
                    <a:pt x="1648288" y="318081"/>
                  </a:lnTo>
                  <a:lnTo>
                    <a:pt x="1679438" y="358368"/>
                  </a:lnTo>
                  <a:lnTo>
                    <a:pt x="1706830" y="400781"/>
                  </a:lnTo>
                  <a:lnTo>
                    <a:pt x="1730465" y="445319"/>
                  </a:lnTo>
                  <a:lnTo>
                    <a:pt x="1750344" y="491983"/>
                  </a:lnTo>
                  <a:lnTo>
                    <a:pt x="1766469" y="540769"/>
                  </a:lnTo>
                  <a:lnTo>
                    <a:pt x="1446008" y="648923"/>
                  </a:lnTo>
                  <a:lnTo>
                    <a:pt x="1425085" y="608765"/>
                  </a:lnTo>
                  <a:lnTo>
                    <a:pt x="1399718" y="571053"/>
                  </a:lnTo>
                  <a:lnTo>
                    <a:pt x="1369904" y="535784"/>
                  </a:lnTo>
                  <a:lnTo>
                    <a:pt x="1335643" y="502957"/>
                  </a:lnTo>
                  <a:lnTo>
                    <a:pt x="1296933" y="472572"/>
                  </a:lnTo>
                  <a:lnTo>
                    <a:pt x="1253773" y="444626"/>
                  </a:lnTo>
                  <a:lnTo>
                    <a:pt x="1213612" y="423374"/>
                  </a:lnTo>
                  <a:lnTo>
                    <a:pt x="1171006" y="405392"/>
                  </a:lnTo>
                  <a:lnTo>
                    <a:pt x="1125955" y="390679"/>
                  </a:lnTo>
                  <a:lnTo>
                    <a:pt x="1078459" y="379236"/>
                  </a:lnTo>
                  <a:lnTo>
                    <a:pt x="1028518" y="371062"/>
                  </a:lnTo>
                  <a:lnTo>
                    <a:pt x="976132" y="366158"/>
                  </a:lnTo>
                  <a:lnTo>
                    <a:pt x="921301" y="364523"/>
                  </a:lnTo>
                  <a:lnTo>
                    <a:pt x="860216" y="366527"/>
                  </a:lnTo>
                  <a:lnTo>
                    <a:pt x="802899" y="372538"/>
                  </a:lnTo>
                  <a:lnTo>
                    <a:pt x="749347" y="382556"/>
                  </a:lnTo>
                  <a:lnTo>
                    <a:pt x="699562" y="396580"/>
                  </a:lnTo>
                  <a:lnTo>
                    <a:pt x="653541" y="414608"/>
                  </a:lnTo>
                  <a:lnTo>
                    <a:pt x="611283" y="436641"/>
                  </a:lnTo>
                  <a:lnTo>
                    <a:pt x="572788" y="462677"/>
                  </a:lnTo>
                  <a:lnTo>
                    <a:pt x="533612" y="497445"/>
                  </a:lnTo>
                  <a:lnTo>
                    <a:pt x="501565" y="536336"/>
                  </a:lnTo>
                  <a:lnTo>
                    <a:pt x="476645" y="579344"/>
                  </a:lnTo>
                  <a:lnTo>
                    <a:pt x="458848" y="626468"/>
                  </a:lnTo>
                  <a:lnTo>
                    <a:pt x="448172" y="677703"/>
                  </a:lnTo>
                  <a:lnTo>
                    <a:pt x="444614" y="733046"/>
                  </a:lnTo>
                  <a:lnTo>
                    <a:pt x="447489" y="778126"/>
                  </a:lnTo>
                  <a:lnTo>
                    <a:pt x="456120" y="821185"/>
                  </a:lnTo>
                  <a:lnTo>
                    <a:pt x="470513" y="862227"/>
                  </a:lnTo>
                  <a:lnTo>
                    <a:pt x="490676" y="901252"/>
                  </a:lnTo>
                  <a:lnTo>
                    <a:pt x="516940" y="938325"/>
                  </a:lnTo>
                  <a:lnTo>
                    <a:pt x="549730" y="973376"/>
                  </a:lnTo>
                  <a:lnTo>
                    <a:pt x="589044" y="1006420"/>
                  </a:lnTo>
                  <a:lnTo>
                    <a:pt x="634881" y="1037467"/>
                  </a:lnTo>
                  <a:lnTo>
                    <a:pt x="683070" y="1066018"/>
                  </a:lnTo>
                  <a:lnTo>
                    <a:pt x="729505" y="1091551"/>
                  </a:lnTo>
                  <a:lnTo>
                    <a:pt x="774186" y="1114064"/>
                  </a:lnTo>
                  <a:lnTo>
                    <a:pt x="817116" y="1133558"/>
                  </a:lnTo>
                  <a:lnTo>
                    <a:pt x="853344" y="1148784"/>
                  </a:lnTo>
                  <a:lnTo>
                    <a:pt x="894692" y="1165614"/>
                  </a:lnTo>
                  <a:lnTo>
                    <a:pt x="941163" y="1184049"/>
                  </a:lnTo>
                  <a:lnTo>
                    <a:pt x="992756" y="1204088"/>
                  </a:lnTo>
                  <a:lnTo>
                    <a:pt x="1049475" y="1225733"/>
                  </a:lnTo>
                  <a:lnTo>
                    <a:pt x="1100798" y="1245068"/>
                  </a:lnTo>
                  <a:lnTo>
                    <a:pt x="1149514" y="1264158"/>
                  </a:lnTo>
                  <a:lnTo>
                    <a:pt x="1195620" y="1283003"/>
                  </a:lnTo>
                  <a:lnTo>
                    <a:pt x="1239114" y="1301601"/>
                  </a:lnTo>
                  <a:lnTo>
                    <a:pt x="1279993" y="1319955"/>
                  </a:lnTo>
                  <a:lnTo>
                    <a:pt x="1318255" y="1338059"/>
                  </a:lnTo>
                  <a:lnTo>
                    <a:pt x="1353895" y="1355917"/>
                  </a:lnTo>
                  <a:lnTo>
                    <a:pt x="1394504" y="1377795"/>
                  </a:lnTo>
                  <a:lnTo>
                    <a:pt x="1436228" y="1401999"/>
                  </a:lnTo>
                  <a:lnTo>
                    <a:pt x="1479066" y="1428533"/>
                  </a:lnTo>
                  <a:lnTo>
                    <a:pt x="1523018" y="1457399"/>
                  </a:lnTo>
                  <a:lnTo>
                    <a:pt x="1568084" y="1488605"/>
                  </a:lnTo>
                  <a:lnTo>
                    <a:pt x="1614264" y="1522153"/>
                  </a:lnTo>
                  <a:lnTo>
                    <a:pt x="1652920" y="1552937"/>
                  </a:lnTo>
                  <a:lnTo>
                    <a:pt x="1688803" y="1585763"/>
                  </a:lnTo>
                  <a:lnTo>
                    <a:pt x="1721910" y="1620631"/>
                  </a:lnTo>
                  <a:lnTo>
                    <a:pt x="1752241" y="1657541"/>
                  </a:lnTo>
                  <a:lnTo>
                    <a:pt x="1779795" y="1696492"/>
                  </a:lnTo>
                  <a:lnTo>
                    <a:pt x="1804569" y="1737483"/>
                  </a:lnTo>
                  <a:lnTo>
                    <a:pt x="1826562" y="1780513"/>
                  </a:lnTo>
                  <a:lnTo>
                    <a:pt x="1845692" y="1825440"/>
                  </a:lnTo>
                  <a:lnTo>
                    <a:pt x="1861879" y="1872084"/>
                  </a:lnTo>
                  <a:lnTo>
                    <a:pt x="1875122" y="1920443"/>
                  </a:lnTo>
                  <a:lnTo>
                    <a:pt x="1885422" y="1970516"/>
                  </a:lnTo>
                  <a:lnTo>
                    <a:pt x="1892779" y="2022300"/>
                  </a:lnTo>
                  <a:lnTo>
                    <a:pt x="1897193" y="2075794"/>
                  </a:lnTo>
                  <a:lnTo>
                    <a:pt x="1898665" y="2130994"/>
                  </a:lnTo>
                  <a:lnTo>
                    <a:pt x="1897356" y="2183974"/>
                  </a:lnTo>
                  <a:lnTo>
                    <a:pt x="1893431" y="2235317"/>
                  </a:lnTo>
                  <a:lnTo>
                    <a:pt x="1886889" y="2285022"/>
                  </a:lnTo>
                  <a:lnTo>
                    <a:pt x="1877732" y="2333091"/>
                  </a:lnTo>
                  <a:lnTo>
                    <a:pt x="1865959" y="2379524"/>
                  </a:lnTo>
                  <a:lnTo>
                    <a:pt x="1851570" y="2424320"/>
                  </a:lnTo>
                  <a:lnTo>
                    <a:pt x="1834564" y="2467481"/>
                  </a:lnTo>
                  <a:lnTo>
                    <a:pt x="1814946" y="2509007"/>
                  </a:lnTo>
                  <a:lnTo>
                    <a:pt x="1792712" y="2548897"/>
                  </a:lnTo>
                  <a:lnTo>
                    <a:pt x="1767863" y="2587153"/>
                  </a:lnTo>
                  <a:lnTo>
                    <a:pt x="1740400" y="2623774"/>
                  </a:lnTo>
                  <a:lnTo>
                    <a:pt x="1710322" y="2658761"/>
                  </a:lnTo>
                  <a:lnTo>
                    <a:pt x="1677631" y="2692115"/>
                  </a:lnTo>
                  <a:lnTo>
                    <a:pt x="1642325" y="2723835"/>
                  </a:lnTo>
                  <a:lnTo>
                    <a:pt x="1604923" y="2753634"/>
                  </a:lnTo>
                  <a:lnTo>
                    <a:pt x="1565967" y="2781226"/>
                  </a:lnTo>
                  <a:lnTo>
                    <a:pt x="1525458" y="2806611"/>
                  </a:lnTo>
                  <a:lnTo>
                    <a:pt x="1483396" y="2829788"/>
                  </a:lnTo>
                  <a:lnTo>
                    <a:pt x="1439782" y="2850758"/>
                  </a:lnTo>
                  <a:lnTo>
                    <a:pt x="1394614" y="2869520"/>
                  </a:lnTo>
                  <a:lnTo>
                    <a:pt x="1347894" y="2886075"/>
                  </a:lnTo>
                  <a:lnTo>
                    <a:pt x="1299621" y="2900422"/>
                  </a:lnTo>
                  <a:lnTo>
                    <a:pt x="1249796" y="2912562"/>
                  </a:lnTo>
                  <a:lnTo>
                    <a:pt x="1198417" y="2922495"/>
                  </a:lnTo>
                  <a:lnTo>
                    <a:pt x="1145485" y="2930220"/>
                  </a:lnTo>
                  <a:lnTo>
                    <a:pt x="1091000" y="2935738"/>
                  </a:lnTo>
                  <a:lnTo>
                    <a:pt x="1034963" y="2939049"/>
                  </a:lnTo>
                  <a:lnTo>
                    <a:pt x="977373" y="2940153"/>
                  </a:lnTo>
                  <a:lnTo>
                    <a:pt x="923066" y="2939121"/>
                  </a:lnTo>
                  <a:lnTo>
                    <a:pt x="869877" y="2936026"/>
                  </a:lnTo>
                  <a:lnTo>
                    <a:pt x="817806" y="2930868"/>
                  </a:lnTo>
                  <a:lnTo>
                    <a:pt x="766852" y="2923647"/>
                  </a:lnTo>
                  <a:lnTo>
                    <a:pt x="717014" y="2914364"/>
                  </a:lnTo>
                  <a:lnTo>
                    <a:pt x="668293" y="2903018"/>
                  </a:lnTo>
                  <a:lnTo>
                    <a:pt x="620689" y="2889610"/>
                  </a:lnTo>
                  <a:lnTo>
                    <a:pt x="574200" y="2874141"/>
                  </a:lnTo>
                  <a:lnTo>
                    <a:pt x="528826" y="2856609"/>
                  </a:lnTo>
                  <a:lnTo>
                    <a:pt x="484568" y="2837017"/>
                  </a:lnTo>
                  <a:lnTo>
                    <a:pt x="441425" y="2815364"/>
                  </a:lnTo>
                  <a:lnTo>
                    <a:pt x="399396" y="2791650"/>
                  </a:lnTo>
                  <a:lnTo>
                    <a:pt x="358481" y="2765875"/>
                  </a:lnTo>
                  <a:lnTo>
                    <a:pt x="315902" y="2736128"/>
                  </a:lnTo>
                  <a:lnTo>
                    <a:pt x="275634" y="2704961"/>
                  </a:lnTo>
                  <a:lnTo>
                    <a:pt x="237676" y="2672376"/>
                  </a:lnTo>
                  <a:lnTo>
                    <a:pt x="202029" y="2638372"/>
                  </a:lnTo>
                  <a:lnTo>
                    <a:pt x="168692" y="2602950"/>
                  </a:lnTo>
                  <a:lnTo>
                    <a:pt x="137665" y="2566109"/>
                  </a:lnTo>
                  <a:lnTo>
                    <a:pt x="108948" y="2527850"/>
                  </a:lnTo>
                  <a:lnTo>
                    <a:pt x="82540" y="2488173"/>
                  </a:lnTo>
                  <a:lnTo>
                    <a:pt x="58442" y="2447077"/>
                  </a:lnTo>
                  <a:lnTo>
                    <a:pt x="36652" y="2404563"/>
                  </a:lnTo>
                  <a:lnTo>
                    <a:pt x="17172" y="2360632"/>
                  </a:lnTo>
                  <a:lnTo>
                    <a:pt x="0" y="2315282"/>
                  </a:lnTo>
                  <a:lnTo>
                    <a:pt x="328450" y="2195097"/>
                  </a:lnTo>
                  <a:lnTo>
                    <a:pt x="351778" y="2241913"/>
                  </a:lnTo>
                  <a:lnTo>
                    <a:pt x="377742" y="2286228"/>
                  </a:lnTo>
                  <a:lnTo>
                    <a:pt x="406343" y="2328042"/>
                  </a:lnTo>
                  <a:lnTo>
                    <a:pt x="437576" y="2367352"/>
                  </a:lnTo>
                  <a:lnTo>
                    <a:pt x="471443" y="2404156"/>
                  </a:lnTo>
                  <a:lnTo>
                    <a:pt x="507940" y="2438453"/>
                  </a:lnTo>
                  <a:lnTo>
                    <a:pt x="547066" y="2470241"/>
                  </a:lnTo>
                  <a:lnTo>
                    <a:pt x="588819" y="2499517"/>
                  </a:lnTo>
                  <a:lnTo>
                    <a:pt x="632686" y="2525803"/>
                  </a:lnTo>
                  <a:lnTo>
                    <a:pt x="678184" y="2548582"/>
                  </a:lnTo>
                  <a:lnTo>
                    <a:pt x="725313" y="2567856"/>
                  </a:lnTo>
                  <a:lnTo>
                    <a:pt x="774073" y="2583623"/>
                  </a:lnTo>
                  <a:lnTo>
                    <a:pt x="824463" y="2595886"/>
                  </a:lnTo>
                  <a:lnTo>
                    <a:pt x="876484" y="2604644"/>
                  </a:lnTo>
                  <a:lnTo>
                    <a:pt x="930134" y="2609898"/>
                  </a:lnTo>
                  <a:lnTo>
                    <a:pt x="985415" y="2611650"/>
                  </a:lnTo>
                  <a:lnTo>
                    <a:pt x="1041036" y="2610143"/>
                  </a:lnTo>
                  <a:lnTo>
                    <a:pt x="1093990" y="2605622"/>
                  </a:lnTo>
                  <a:lnTo>
                    <a:pt x="1144276" y="2598086"/>
                  </a:lnTo>
                  <a:lnTo>
                    <a:pt x="1191895" y="2587535"/>
                  </a:lnTo>
                  <a:lnTo>
                    <a:pt x="1236845" y="2573967"/>
                  </a:lnTo>
                  <a:lnTo>
                    <a:pt x="1279125" y="2557383"/>
                  </a:lnTo>
                  <a:lnTo>
                    <a:pt x="1318736" y="2537780"/>
                  </a:lnTo>
                  <a:lnTo>
                    <a:pt x="1355677" y="2515158"/>
                  </a:lnTo>
                  <a:lnTo>
                    <a:pt x="1389947" y="2489517"/>
                  </a:lnTo>
                  <a:lnTo>
                    <a:pt x="1424666" y="2457310"/>
                  </a:lnTo>
                  <a:lnTo>
                    <a:pt x="1454761" y="2421784"/>
                  </a:lnTo>
                  <a:lnTo>
                    <a:pt x="1480229" y="2382942"/>
                  </a:lnTo>
                  <a:lnTo>
                    <a:pt x="1501070" y="2340782"/>
                  </a:lnTo>
                  <a:lnTo>
                    <a:pt x="1517282" y="2295306"/>
                  </a:lnTo>
                  <a:lnTo>
                    <a:pt x="1528864" y="2246514"/>
                  </a:lnTo>
                  <a:lnTo>
                    <a:pt x="1535814" y="2194407"/>
                  </a:lnTo>
                  <a:lnTo>
                    <a:pt x="1538131" y="2138983"/>
                  </a:lnTo>
                  <a:lnTo>
                    <a:pt x="1535533" y="2085311"/>
                  </a:lnTo>
                  <a:lnTo>
                    <a:pt x="1527742" y="2034380"/>
                  </a:lnTo>
                  <a:lnTo>
                    <a:pt x="1514757" y="1986194"/>
                  </a:lnTo>
                  <a:lnTo>
                    <a:pt x="1496578" y="1940754"/>
                  </a:lnTo>
                  <a:lnTo>
                    <a:pt x="1473208" y="1898063"/>
                  </a:lnTo>
                  <a:lnTo>
                    <a:pt x="1444645" y="1858122"/>
                  </a:lnTo>
                  <a:lnTo>
                    <a:pt x="1410891" y="1820934"/>
                  </a:lnTo>
                  <a:lnTo>
                    <a:pt x="1371947" y="1786502"/>
                  </a:lnTo>
                  <a:lnTo>
                    <a:pt x="1337345" y="1760311"/>
                  </a:lnTo>
                  <a:lnTo>
                    <a:pt x="1300062" y="1734601"/>
                  </a:lnTo>
                  <a:lnTo>
                    <a:pt x="1260099" y="1709370"/>
                  </a:lnTo>
                  <a:lnTo>
                    <a:pt x="1217454" y="1684620"/>
                  </a:lnTo>
                  <a:lnTo>
                    <a:pt x="1172129" y="1660349"/>
                  </a:lnTo>
                  <a:lnTo>
                    <a:pt x="1124121" y="1636557"/>
                  </a:lnTo>
                  <a:lnTo>
                    <a:pt x="1073431" y="1613247"/>
                  </a:lnTo>
                  <a:lnTo>
                    <a:pt x="1020057" y="1590417"/>
                  </a:lnTo>
                  <a:lnTo>
                    <a:pt x="964001" y="1568065"/>
                  </a:lnTo>
                  <a:lnTo>
                    <a:pt x="905260" y="1546195"/>
                  </a:lnTo>
                  <a:lnTo>
                    <a:pt x="849577" y="1525851"/>
                  </a:lnTo>
                  <a:lnTo>
                    <a:pt x="797893" y="1506463"/>
                  </a:lnTo>
                  <a:lnTo>
                    <a:pt x="750217" y="1488029"/>
                  </a:lnTo>
                  <a:lnTo>
                    <a:pt x="706557" y="1470547"/>
                  </a:lnTo>
                  <a:lnTo>
                    <a:pt x="666922" y="1454019"/>
                  </a:lnTo>
                  <a:lnTo>
                    <a:pt x="628144" y="1436661"/>
                  </a:lnTo>
                  <a:lnTo>
                    <a:pt x="587125" y="1416565"/>
                  </a:lnTo>
                  <a:lnTo>
                    <a:pt x="543869" y="1393735"/>
                  </a:lnTo>
                  <a:lnTo>
                    <a:pt x="498375" y="1368171"/>
                  </a:lnTo>
                  <a:lnTo>
                    <a:pt x="450645" y="1339877"/>
                  </a:lnTo>
                  <a:lnTo>
                    <a:pt x="403755" y="1310085"/>
                  </a:lnTo>
                  <a:lnTo>
                    <a:pt x="360887" y="1279970"/>
                  </a:lnTo>
                  <a:lnTo>
                    <a:pt x="322034" y="1249530"/>
                  </a:lnTo>
                  <a:lnTo>
                    <a:pt x="287190" y="1218763"/>
                  </a:lnTo>
                  <a:lnTo>
                    <a:pt x="256348" y="1187671"/>
                  </a:lnTo>
                  <a:lnTo>
                    <a:pt x="228386" y="1154836"/>
                  </a:lnTo>
                  <a:lnTo>
                    <a:pt x="202185" y="1118792"/>
                  </a:lnTo>
                  <a:lnTo>
                    <a:pt x="177748" y="1079539"/>
                  </a:lnTo>
                  <a:lnTo>
                    <a:pt x="155074" y="1037077"/>
                  </a:lnTo>
                  <a:lnTo>
                    <a:pt x="134163" y="991406"/>
                  </a:lnTo>
                  <a:lnTo>
                    <a:pt x="116136" y="943274"/>
                  </a:lnTo>
                  <a:lnTo>
                    <a:pt x="102124" y="893371"/>
                  </a:lnTo>
                  <a:lnTo>
                    <a:pt x="92120" y="841696"/>
                  </a:lnTo>
                  <a:lnTo>
                    <a:pt x="86121" y="788254"/>
                  </a:lnTo>
                  <a:lnTo>
                    <a:pt x="84123" y="733046"/>
                  </a:lnTo>
                  <a:lnTo>
                    <a:pt x="86041" y="680652"/>
                  </a:lnTo>
                  <a:lnTo>
                    <a:pt x="91799" y="629777"/>
                  </a:lnTo>
                  <a:lnTo>
                    <a:pt x="101394" y="580421"/>
                  </a:lnTo>
                  <a:lnTo>
                    <a:pt x="114830" y="532585"/>
                  </a:lnTo>
                  <a:lnTo>
                    <a:pt x="132106" y="486268"/>
                  </a:lnTo>
                  <a:lnTo>
                    <a:pt x="153222" y="441472"/>
                  </a:lnTo>
                  <a:lnTo>
                    <a:pt x="178180" y="398197"/>
                  </a:lnTo>
                  <a:lnTo>
                    <a:pt x="206980" y="356444"/>
                  </a:lnTo>
                  <a:lnTo>
                    <a:pt x="239623" y="316213"/>
                  </a:lnTo>
                  <a:lnTo>
                    <a:pt x="276110" y="277504"/>
                  </a:lnTo>
                  <a:lnTo>
                    <a:pt x="316440" y="240318"/>
                  </a:lnTo>
                  <a:lnTo>
                    <a:pt x="350466" y="212742"/>
                  </a:lnTo>
                  <a:lnTo>
                    <a:pt x="386167" y="187207"/>
                  </a:lnTo>
                  <a:lnTo>
                    <a:pt x="423545" y="163714"/>
                  </a:lnTo>
                  <a:lnTo>
                    <a:pt x="462599" y="142262"/>
                  </a:lnTo>
                  <a:lnTo>
                    <a:pt x="503330" y="122853"/>
                  </a:lnTo>
                  <a:lnTo>
                    <a:pt x="545736" y="105486"/>
                  </a:lnTo>
                  <a:lnTo>
                    <a:pt x="589819" y="90161"/>
                  </a:lnTo>
                  <a:lnTo>
                    <a:pt x="635579" y="76879"/>
                  </a:lnTo>
                  <a:lnTo>
                    <a:pt x="683015" y="65640"/>
                  </a:lnTo>
                  <a:lnTo>
                    <a:pt x="732127" y="56444"/>
                  </a:lnTo>
                  <a:lnTo>
                    <a:pt x="782916" y="49291"/>
                  </a:lnTo>
                  <a:lnTo>
                    <a:pt x="835381" y="44181"/>
                  </a:lnTo>
                  <a:lnTo>
                    <a:pt x="889524" y="41115"/>
                  </a:lnTo>
                  <a:close/>
                  <a:moveTo>
                    <a:pt x="14684518" y="32024"/>
                  </a:moveTo>
                  <a:lnTo>
                    <a:pt x="14728823" y="36161"/>
                  </a:lnTo>
                  <a:lnTo>
                    <a:pt x="14769633" y="48566"/>
                  </a:lnTo>
                  <a:lnTo>
                    <a:pt x="14806945" y="69231"/>
                  </a:lnTo>
                  <a:lnTo>
                    <a:pt x="14840754" y="98147"/>
                  </a:lnTo>
                  <a:lnTo>
                    <a:pt x="14868782" y="132814"/>
                  </a:lnTo>
                  <a:lnTo>
                    <a:pt x="14888820" y="170738"/>
                  </a:lnTo>
                  <a:lnTo>
                    <a:pt x="14900853" y="211914"/>
                  </a:lnTo>
                  <a:lnTo>
                    <a:pt x="14904867" y="256341"/>
                  </a:lnTo>
                  <a:lnTo>
                    <a:pt x="14900853" y="300569"/>
                  </a:lnTo>
                  <a:lnTo>
                    <a:pt x="14888820" y="341011"/>
                  </a:lnTo>
                  <a:lnTo>
                    <a:pt x="14868782" y="377673"/>
                  </a:lnTo>
                  <a:lnTo>
                    <a:pt x="14840754" y="410556"/>
                  </a:lnTo>
                  <a:lnTo>
                    <a:pt x="14806945" y="437740"/>
                  </a:lnTo>
                  <a:lnTo>
                    <a:pt x="14769633" y="457145"/>
                  </a:lnTo>
                  <a:lnTo>
                    <a:pt x="14728823" y="468782"/>
                  </a:lnTo>
                  <a:lnTo>
                    <a:pt x="14684518" y="472659"/>
                  </a:lnTo>
                  <a:lnTo>
                    <a:pt x="14640320" y="468652"/>
                  </a:lnTo>
                  <a:lnTo>
                    <a:pt x="14599887" y="456631"/>
                  </a:lnTo>
                  <a:lnTo>
                    <a:pt x="14563216" y="436596"/>
                  </a:lnTo>
                  <a:lnTo>
                    <a:pt x="14530303" y="408546"/>
                  </a:lnTo>
                  <a:lnTo>
                    <a:pt x="14503123" y="375043"/>
                  </a:lnTo>
                  <a:lnTo>
                    <a:pt x="14483736" y="338498"/>
                  </a:lnTo>
                  <a:lnTo>
                    <a:pt x="14472120" y="298927"/>
                  </a:lnTo>
                  <a:lnTo>
                    <a:pt x="14468253" y="256341"/>
                  </a:lnTo>
                  <a:lnTo>
                    <a:pt x="14472251" y="211914"/>
                  </a:lnTo>
                  <a:lnTo>
                    <a:pt x="14484255" y="170738"/>
                  </a:lnTo>
                  <a:lnTo>
                    <a:pt x="14504272" y="132814"/>
                  </a:lnTo>
                  <a:lnTo>
                    <a:pt x="14532313" y="98147"/>
                  </a:lnTo>
                  <a:lnTo>
                    <a:pt x="14565846" y="69231"/>
                  </a:lnTo>
                  <a:lnTo>
                    <a:pt x="14602400" y="48566"/>
                  </a:lnTo>
                  <a:lnTo>
                    <a:pt x="14641962" y="36161"/>
                  </a:lnTo>
                  <a:close/>
                  <a:moveTo>
                    <a:pt x="9413144" y="0"/>
                  </a:moveTo>
                  <a:lnTo>
                    <a:pt x="9413144" y="2892069"/>
                  </a:lnTo>
                  <a:lnTo>
                    <a:pt x="9064673" y="2892069"/>
                  </a:lnTo>
                  <a:lnTo>
                    <a:pt x="9064673" y="164225"/>
                  </a:lnTo>
                  <a:close/>
                  <a:moveTo>
                    <a:pt x="8363743" y="0"/>
                  </a:moveTo>
                  <a:lnTo>
                    <a:pt x="8363743" y="2892069"/>
                  </a:lnTo>
                  <a:lnTo>
                    <a:pt x="8015220" y="2892069"/>
                  </a:lnTo>
                  <a:lnTo>
                    <a:pt x="8015220" y="164225"/>
                  </a:lnTo>
                  <a:close/>
                </a:path>
              </a:pathLst>
            </a:custGeom>
            <a:solidFill>
              <a:srgbClr val="1F1392"/>
            </a:solidFill>
          </p:spPr>
          <p:txBody>
            <a:bodyPr wrap="square" lIns="0" tIns="0" rIns="0" bIns="0" rtlCol="0">
              <a:noAutofit/>
            </a:bodyPr>
            <a:lstStyle/>
            <a:p>
              <a:endParaRPr sz="2625"/>
            </a:p>
          </p:txBody>
        </p:sp>
      </p:grpSp>
    </p:spTree>
    <p:extLst>
      <p:ext uri="{BB962C8B-B14F-4D97-AF65-F5344CB8AC3E}">
        <p14:creationId xmlns:p14="http://schemas.microsoft.com/office/powerpoint/2010/main" val="224792701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83000">
              <a:srgbClr val="EEEEEE"/>
            </a:gs>
            <a:gs pos="58000">
              <a:schemeClr val="bg1"/>
            </a:gs>
          </a:gsLst>
          <a:lin ang="189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349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hank you">
    <p:bg>
      <p:bgPr>
        <a:gradFill>
          <a:gsLst>
            <a:gs pos="42000">
              <a:srgbClr val="1F1392"/>
            </a:gs>
            <a:gs pos="100000">
              <a:srgbClr val="5D4EFF"/>
            </a:gs>
          </a:gsLst>
          <a:lin ang="18900000" scaled="1"/>
        </a:gra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343848A-ECDA-57EF-04A1-6450AA7B071B}"/>
              </a:ext>
            </a:extLst>
          </p:cNvPr>
          <p:cNvGrpSpPr/>
          <p:nvPr/>
        </p:nvGrpSpPr>
        <p:grpSpPr>
          <a:xfrm>
            <a:off x="6292253" y="9177309"/>
            <a:ext cx="1634741" cy="395718"/>
            <a:chOff x="2166675" y="2016005"/>
            <a:chExt cx="7994207" cy="1539254"/>
          </a:xfrm>
          <a:solidFill>
            <a:schemeClr val="bg1"/>
          </a:solidFill>
        </p:grpSpPr>
        <p:sp>
          <p:nvSpPr>
            <p:cNvPr id="7" name="object 2">
              <a:extLst>
                <a:ext uri="{FF2B5EF4-FFF2-40B4-BE49-F238E27FC236}">
                  <a16:creationId xmlns:a16="http://schemas.microsoft.com/office/drawing/2014/main" id="{84811836-ECB2-C9DD-6D62-9E0351A4277B}"/>
                </a:ext>
              </a:extLst>
            </p:cNvPr>
            <p:cNvSpPr/>
            <p:nvPr/>
          </p:nvSpPr>
          <p:spPr>
            <a:xfrm>
              <a:off x="2166675" y="2016018"/>
              <a:ext cx="818518" cy="1539241"/>
            </a:xfrm>
            <a:custGeom>
              <a:avLst/>
              <a:gdLst/>
              <a:ahLst/>
              <a:cxnLst/>
              <a:rect l="l" t="t" r="r" b="b"/>
              <a:pathLst>
                <a:path w="818515" h="1539239">
                  <a:moveTo>
                    <a:pt x="604050" y="0"/>
                  </a:moveTo>
                  <a:lnTo>
                    <a:pt x="555011" y="2339"/>
                  </a:lnTo>
                  <a:lnTo>
                    <a:pt x="508843" y="9310"/>
                  </a:lnTo>
                  <a:lnTo>
                    <a:pt x="465728" y="20845"/>
                  </a:lnTo>
                  <a:lnTo>
                    <a:pt x="425850" y="36875"/>
                  </a:lnTo>
                  <a:lnTo>
                    <a:pt x="389392" y="57331"/>
                  </a:lnTo>
                  <a:lnTo>
                    <a:pt x="356536" y="82144"/>
                  </a:lnTo>
                  <a:lnTo>
                    <a:pt x="327467" y="111247"/>
                  </a:lnTo>
                  <a:lnTo>
                    <a:pt x="302367" y="144570"/>
                  </a:lnTo>
                  <a:lnTo>
                    <a:pt x="281420" y="182044"/>
                  </a:lnTo>
                  <a:lnTo>
                    <a:pt x="264809" y="223602"/>
                  </a:lnTo>
                  <a:lnTo>
                    <a:pt x="252717" y="269173"/>
                  </a:lnTo>
                  <a:lnTo>
                    <a:pt x="245327" y="318690"/>
                  </a:lnTo>
                  <a:lnTo>
                    <a:pt x="242823" y="372084"/>
                  </a:lnTo>
                  <a:lnTo>
                    <a:pt x="242823" y="582790"/>
                  </a:lnTo>
                  <a:lnTo>
                    <a:pt x="0" y="582790"/>
                  </a:lnTo>
                  <a:lnTo>
                    <a:pt x="0" y="859231"/>
                  </a:lnTo>
                  <a:lnTo>
                    <a:pt x="242823" y="859231"/>
                  </a:lnTo>
                  <a:lnTo>
                    <a:pt x="242823" y="1527517"/>
                  </a:lnTo>
                  <a:lnTo>
                    <a:pt x="279566" y="1532559"/>
                  </a:lnTo>
                  <a:lnTo>
                    <a:pt x="316738" y="1536195"/>
                  </a:lnTo>
                  <a:lnTo>
                    <a:pt x="354309" y="1538397"/>
                  </a:lnTo>
                  <a:lnTo>
                    <a:pt x="392252" y="1539138"/>
                  </a:lnTo>
                  <a:lnTo>
                    <a:pt x="430202" y="1538397"/>
                  </a:lnTo>
                  <a:lnTo>
                    <a:pt x="467777" y="1536195"/>
                  </a:lnTo>
                  <a:lnTo>
                    <a:pt x="504950" y="1532559"/>
                  </a:lnTo>
                  <a:lnTo>
                    <a:pt x="541693" y="1527517"/>
                  </a:lnTo>
                  <a:lnTo>
                    <a:pt x="541693" y="859231"/>
                  </a:lnTo>
                  <a:lnTo>
                    <a:pt x="764527" y="859231"/>
                  </a:lnTo>
                  <a:lnTo>
                    <a:pt x="806919" y="582790"/>
                  </a:lnTo>
                  <a:lnTo>
                    <a:pt x="541693" y="582790"/>
                  </a:lnTo>
                  <a:lnTo>
                    <a:pt x="541693" y="403390"/>
                  </a:lnTo>
                  <a:lnTo>
                    <a:pt x="546496" y="358816"/>
                  </a:lnTo>
                  <a:lnTo>
                    <a:pt x="562336" y="318146"/>
                  </a:lnTo>
                  <a:lnTo>
                    <a:pt x="591358" y="284828"/>
                  </a:lnTo>
                  <a:lnTo>
                    <a:pt x="635709" y="262310"/>
                  </a:lnTo>
                  <a:lnTo>
                    <a:pt x="697534" y="254038"/>
                  </a:lnTo>
                  <a:lnTo>
                    <a:pt x="818134" y="254038"/>
                  </a:lnTo>
                  <a:lnTo>
                    <a:pt x="818134" y="18681"/>
                  </a:lnTo>
                  <a:lnTo>
                    <a:pt x="753224" y="7881"/>
                  </a:lnTo>
                  <a:lnTo>
                    <a:pt x="709287" y="2335"/>
                  </a:lnTo>
                  <a:lnTo>
                    <a:pt x="666252" y="291"/>
                  </a:lnTo>
                  <a:lnTo>
                    <a:pt x="604050" y="0"/>
                  </a:lnTo>
                  <a:close/>
                </a:path>
              </a:pathLst>
            </a:custGeom>
            <a:grpFill/>
          </p:spPr>
          <p:txBody>
            <a:bodyPr wrap="square" lIns="0" tIns="0" rIns="0" bIns="0" rtlCol="0"/>
            <a:lstStyle/>
            <a:p>
              <a:endParaRPr sz="2362"/>
            </a:p>
          </p:txBody>
        </p:sp>
        <p:sp>
          <p:nvSpPr>
            <p:cNvPr id="8" name="object 3">
              <a:extLst>
                <a:ext uri="{FF2B5EF4-FFF2-40B4-BE49-F238E27FC236}">
                  <a16:creationId xmlns:a16="http://schemas.microsoft.com/office/drawing/2014/main" id="{AB229972-14BE-6987-4C4C-10374D2E58D1}"/>
                </a:ext>
              </a:extLst>
            </p:cNvPr>
            <p:cNvSpPr/>
            <p:nvPr/>
          </p:nvSpPr>
          <p:spPr>
            <a:xfrm>
              <a:off x="3854017" y="2016019"/>
              <a:ext cx="2199005" cy="1539240"/>
            </a:xfrm>
            <a:custGeom>
              <a:avLst/>
              <a:gdLst/>
              <a:ahLst/>
              <a:cxnLst/>
              <a:rect l="l" t="t" r="r" b="b"/>
              <a:pathLst>
                <a:path w="2199004" h="1539239">
                  <a:moveTo>
                    <a:pt x="1099388" y="0"/>
                  </a:moveTo>
                  <a:lnTo>
                    <a:pt x="699203" y="717"/>
                  </a:lnTo>
                  <a:lnTo>
                    <a:pt x="476324" y="5743"/>
                  </a:lnTo>
                  <a:lnTo>
                    <a:pt x="350217" y="19384"/>
                  </a:lnTo>
                  <a:lnTo>
                    <a:pt x="240347" y="45948"/>
                  </a:lnTo>
                  <a:lnTo>
                    <a:pt x="194851" y="62558"/>
                  </a:lnTo>
                  <a:lnTo>
                    <a:pt x="153515" y="86563"/>
                  </a:lnTo>
                  <a:lnTo>
                    <a:pt x="117149" y="117154"/>
                  </a:lnTo>
                  <a:lnTo>
                    <a:pt x="86560" y="153521"/>
                  </a:lnTo>
                  <a:lnTo>
                    <a:pt x="62557" y="194855"/>
                  </a:lnTo>
                  <a:lnTo>
                    <a:pt x="45948" y="240347"/>
                  </a:lnTo>
                  <a:lnTo>
                    <a:pt x="19384" y="395374"/>
                  </a:lnTo>
                  <a:lnTo>
                    <a:pt x="5743" y="569256"/>
                  </a:lnTo>
                  <a:lnTo>
                    <a:pt x="717" y="710990"/>
                  </a:lnTo>
                  <a:lnTo>
                    <a:pt x="0" y="769581"/>
                  </a:lnTo>
                  <a:lnTo>
                    <a:pt x="686" y="969883"/>
                  </a:lnTo>
                  <a:lnTo>
                    <a:pt x="717" y="979077"/>
                  </a:lnTo>
                  <a:lnTo>
                    <a:pt x="5743" y="1104042"/>
                  </a:lnTo>
                  <a:lnTo>
                    <a:pt x="19384" y="1194079"/>
                  </a:lnTo>
                  <a:lnTo>
                    <a:pt x="45948" y="1298803"/>
                  </a:lnTo>
                  <a:lnTo>
                    <a:pt x="62557" y="1344294"/>
                  </a:lnTo>
                  <a:lnTo>
                    <a:pt x="86560" y="1385626"/>
                  </a:lnTo>
                  <a:lnTo>
                    <a:pt x="117149" y="1421992"/>
                  </a:lnTo>
                  <a:lnTo>
                    <a:pt x="153515" y="1452581"/>
                  </a:lnTo>
                  <a:lnTo>
                    <a:pt x="194851" y="1476588"/>
                  </a:lnTo>
                  <a:lnTo>
                    <a:pt x="240347" y="1493202"/>
                  </a:lnTo>
                  <a:lnTo>
                    <a:pt x="446908" y="1519759"/>
                  </a:lnTo>
                  <a:lnTo>
                    <a:pt x="734166" y="1533396"/>
                  </a:lnTo>
                  <a:lnTo>
                    <a:pt x="989274" y="1538420"/>
                  </a:lnTo>
                  <a:lnTo>
                    <a:pt x="1099388" y="1539138"/>
                  </a:lnTo>
                  <a:lnTo>
                    <a:pt x="1499566" y="1538420"/>
                  </a:lnTo>
                  <a:lnTo>
                    <a:pt x="1722442" y="1533396"/>
                  </a:lnTo>
                  <a:lnTo>
                    <a:pt x="1848551" y="1519759"/>
                  </a:lnTo>
                  <a:lnTo>
                    <a:pt x="1958428" y="1493202"/>
                  </a:lnTo>
                  <a:lnTo>
                    <a:pt x="2003919" y="1476588"/>
                  </a:lnTo>
                  <a:lnTo>
                    <a:pt x="2045252" y="1452581"/>
                  </a:lnTo>
                  <a:lnTo>
                    <a:pt x="2081617" y="1421992"/>
                  </a:lnTo>
                  <a:lnTo>
                    <a:pt x="2112207" y="1385626"/>
                  </a:lnTo>
                  <a:lnTo>
                    <a:pt x="2136213" y="1344294"/>
                  </a:lnTo>
                  <a:lnTo>
                    <a:pt x="2152827" y="1298803"/>
                  </a:lnTo>
                  <a:lnTo>
                    <a:pt x="2179391" y="1143769"/>
                  </a:lnTo>
                  <a:lnTo>
                    <a:pt x="2182873" y="1099388"/>
                  </a:lnTo>
                  <a:lnTo>
                    <a:pt x="879513" y="1099388"/>
                  </a:lnTo>
                  <a:lnTo>
                    <a:pt x="879513" y="439750"/>
                  </a:lnTo>
                  <a:lnTo>
                    <a:pt x="2193219" y="439750"/>
                  </a:lnTo>
                  <a:lnTo>
                    <a:pt x="2193032" y="435097"/>
                  </a:lnTo>
                  <a:lnTo>
                    <a:pt x="2179391" y="345064"/>
                  </a:lnTo>
                  <a:lnTo>
                    <a:pt x="2152827" y="240347"/>
                  </a:lnTo>
                  <a:lnTo>
                    <a:pt x="2136213" y="194855"/>
                  </a:lnTo>
                  <a:lnTo>
                    <a:pt x="2112207" y="153521"/>
                  </a:lnTo>
                  <a:lnTo>
                    <a:pt x="2081617" y="117154"/>
                  </a:lnTo>
                  <a:lnTo>
                    <a:pt x="2045252" y="86563"/>
                  </a:lnTo>
                  <a:lnTo>
                    <a:pt x="2003919" y="62558"/>
                  </a:lnTo>
                  <a:lnTo>
                    <a:pt x="1958428" y="45948"/>
                  </a:lnTo>
                  <a:lnTo>
                    <a:pt x="1751862" y="19384"/>
                  </a:lnTo>
                  <a:lnTo>
                    <a:pt x="1464605" y="5743"/>
                  </a:lnTo>
                  <a:lnTo>
                    <a:pt x="1209499" y="717"/>
                  </a:lnTo>
                  <a:lnTo>
                    <a:pt x="1099388" y="0"/>
                  </a:lnTo>
                  <a:close/>
                </a:path>
                <a:path w="2199004" h="1539239">
                  <a:moveTo>
                    <a:pt x="2193219" y="439750"/>
                  </a:moveTo>
                  <a:lnTo>
                    <a:pt x="879513" y="439750"/>
                  </a:lnTo>
                  <a:lnTo>
                    <a:pt x="1450746" y="769581"/>
                  </a:lnTo>
                  <a:lnTo>
                    <a:pt x="879513" y="1099388"/>
                  </a:lnTo>
                  <a:lnTo>
                    <a:pt x="2182873" y="1099388"/>
                  </a:lnTo>
                  <a:lnTo>
                    <a:pt x="2193032" y="969883"/>
                  </a:lnTo>
                  <a:lnTo>
                    <a:pt x="2198058" y="828148"/>
                  </a:lnTo>
                  <a:lnTo>
                    <a:pt x="2198776" y="769581"/>
                  </a:lnTo>
                  <a:lnTo>
                    <a:pt x="2198089" y="569256"/>
                  </a:lnTo>
                  <a:lnTo>
                    <a:pt x="2198058" y="560060"/>
                  </a:lnTo>
                  <a:lnTo>
                    <a:pt x="2193219" y="439750"/>
                  </a:lnTo>
                  <a:close/>
                </a:path>
              </a:pathLst>
            </a:custGeom>
            <a:grpFill/>
          </p:spPr>
          <p:txBody>
            <a:bodyPr wrap="square" lIns="0" tIns="0" rIns="0" bIns="0" rtlCol="0"/>
            <a:lstStyle/>
            <a:p>
              <a:endParaRPr sz="2362"/>
            </a:p>
          </p:txBody>
        </p:sp>
        <p:sp>
          <p:nvSpPr>
            <p:cNvPr id="9" name="object 8">
              <a:extLst>
                <a:ext uri="{FF2B5EF4-FFF2-40B4-BE49-F238E27FC236}">
                  <a16:creationId xmlns:a16="http://schemas.microsoft.com/office/drawing/2014/main" id="{8270DE4C-BD9C-2B11-6F79-7AB71F77D35A}"/>
                </a:ext>
              </a:extLst>
            </p:cNvPr>
            <p:cNvSpPr/>
            <p:nvPr/>
          </p:nvSpPr>
          <p:spPr>
            <a:xfrm>
              <a:off x="8622912" y="2016005"/>
              <a:ext cx="1537970" cy="1539240"/>
            </a:xfrm>
            <a:custGeom>
              <a:avLst/>
              <a:gdLst/>
              <a:ahLst/>
              <a:cxnLst/>
              <a:rect l="l" t="t" r="r" b="b"/>
              <a:pathLst>
                <a:path w="1537970" h="1539239">
                  <a:moveTo>
                    <a:pt x="1423733" y="0"/>
                  </a:moveTo>
                  <a:lnTo>
                    <a:pt x="113576" y="0"/>
                  </a:lnTo>
                  <a:lnTo>
                    <a:pt x="69362" y="8663"/>
                  </a:lnTo>
                  <a:lnTo>
                    <a:pt x="33261" y="32291"/>
                  </a:lnTo>
                  <a:lnTo>
                    <a:pt x="8923" y="67342"/>
                  </a:lnTo>
                  <a:lnTo>
                    <a:pt x="0" y="110274"/>
                  </a:lnTo>
                  <a:lnTo>
                    <a:pt x="0" y="1428915"/>
                  </a:lnTo>
                  <a:lnTo>
                    <a:pt x="8923" y="1471842"/>
                  </a:lnTo>
                  <a:lnTo>
                    <a:pt x="33261" y="1506885"/>
                  </a:lnTo>
                  <a:lnTo>
                    <a:pt x="69362" y="1530504"/>
                  </a:lnTo>
                  <a:lnTo>
                    <a:pt x="113576" y="1539163"/>
                  </a:lnTo>
                  <a:lnTo>
                    <a:pt x="1423733" y="1539163"/>
                  </a:lnTo>
                  <a:lnTo>
                    <a:pt x="1467960" y="1530504"/>
                  </a:lnTo>
                  <a:lnTo>
                    <a:pt x="1504078" y="1506885"/>
                  </a:lnTo>
                  <a:lnTo>
                    <a:pt x="1528430" y="1471842"/>
                  </a:lnTo>
                  <a:lnTo>
                    <a:pt x="1537360" y="1428915"/>
                  </a:lnTo>
                  <a:lnTo>
                    <a:pt x="1537360" y="1288465"/>
                  </a:lnTo>
                  <a:lnTo>
                    <a:pt x="233781" y="1288465"/>
                  </a:lnTo>
                  <a:lnTo>
                    <a:pt x="233781" y="593445"/>
                  </a:lnTo>
                  <a:lnTo>
                    <a:pt x="945858" y="593445"/>
                  </a:lnTo>
                  <a:lnTo>
                    <a:pt x="969827" y="584494"/>
                  </a:lnTo>
                  <a:lnTo>
                    <a:pt x="1035964" y="577100"/>
                  </a:lnTo>
                  <a:lnTo>
                    <a:pt x="1537360" y="577100"/>
                  </a:lnTo>
                  <a:lnTo>
                    <a:pt x="1537360" y="498551"/>
                  </a:lnTo>
                  <a:lnTo>
                    <a:pt x="348399" y="498551"/>
                  </a:lnTo>
                  <a:lnTo>
                    <a:pt x="295473" y="489162"/>
                  </a:lnTo>
                  <a:lnTo>
                    <a:pt x="255016" y="463507"/>
                  </a:lnTo>
                  <a:lnTo>
                    <a:pt x="229169" y="425347"/>
                  </a:lnTo>
                  <a:lnTo>
                    <a:pt x="220078" y="378447"/>
                  </a:lnTo>
                  <a:lnTo>
                    <a:pt x="229433" y="330929"/>
                  </a:lnTo>
                  <a:lnTo>
                    <a:pt x="255973" y="292847"/>
                  </a:lnTo>
                  <a:lnTo>
                    <a:pt x="297407" y="267545"/>
                  </a:lnTo>
                  <a:lnTo>
                    <a:pt x="351447" y="258368"/>
                  </a:lnTo>
                  <a:lnTo>
                    <a:pt x="1537360" y="258368"/>
                  </a:lnTo>
                  <a:lnTo>
                    <a:pt x="1537360" y="110274"/>
                  </a:lnTo>
                  <a:lnTo>
                    <a:pt x="1528430" y="67342"/>
                  </a:lnTo>
                  <a:lnTo>
                    <a:pt x="1504078" y="32291"/>
                  </a:lnTo>
                  <a:lnTo>
                    <a:pt x="1467960" y="8663"/>
                  </a:lnTo>
                  <a:lnTo>
                    <a:pt x="1423733" y="0"/>
                  </a:lnTo>
                  <a:close/>
                </a:path>
                <a:path w="1537970" h="1539239">
                  <a:moveTo>
                    <a:pt x="594475" y="593445"/>
                  </a:moveTo>
                  <a:lnTo>
                    <a:pt x="465975" y="593445"/>
                  </a:lnTo>
                  <a:lnTo>
                    <a:pt x="465975" y="1288465"/>
                  </a:lnTo>
                  <a:lnTo>
                    <a:pt x="594474" y="1288465"/>
                  </a:lnTo>
                  <a:lnTo>
                    <a:pt x="596195" y="923318"/>
                  </a:lnTo>
                  <a:lnTo>
                    <a:pt x="596309" y="884838"/>
                  </a:lnTo>
                  <a:lnTo>
                    <a:pt x="596430" y="843953"/>
                  </a:lnTo>
                  <a:lnTo>
                    <a:pt x="596521" y="813234"/>
                  </a:lnTo>
                  <a:lnTo>
                    <a:pt x="596633" y="775430"/>
                  </a:lnTo>
                  <a:lnTo>
                    <a:pt x="596680" y="759447"/>
                  </a:lnTo>
                  <a:lnTo>
                    <a:pt x="596763" y="728224"/>
                  </a:lnTo>
                  <a:lnTo>
                    <a:pt x="596331" y="661783"/>
                  </a:lnTo>
                  <a:lnTo>
                    <a:pt x="596277" y="653467"/>
                  </a:lnTo>
                  <a:lnTo>
                    <a:pt x="596195" y="640956"/>
                  </a:lnTo>
                  <a:lnTo>
                    <a:pt x="594475" y="593445"/>
                  </a:lnTo>
                  <a:close/>
                </a:path>
                <a:path w="1537970" h="1539239">
                  <a:moveTo>
                    <a:pt x="953465" y="759447"/>
                  </a:moveTo>
                  <a:lnTo>
                    <a:pt x="910132" y="766826"/>
                  </a:lnTo>
                  <a:lnTo>
                    <a:pt x="876147" y="786131"/>
                  </a:lnTo>
                  <a:lnTo>
                    <a:pt x="834339" y="843953"/>
                  </a:lnTo>
                  <a:lnTo>
                    <a:pt x="827027" y="884838"/>
                  </a:lnTo>
                  <a:lnTo>
                    <a:pt x="826693" y="900328"/>
                  </a:lnTo>
                  <a:lnTo>
                    <a:pt x="826693" y="1288465"/>
                  </a:lnTo>
                  <a:lnTo>
                    <a:pt x="1071092" y="1288465"/>
                  </a:lnTo>
                  <a:lnTo>
                    <a:pt x="1071092" y="916622"/>
                  </a:lnTo>
                  <a:lnTo>
                    <a:pt x="1066929" y="864407"/>
                  </a:lnTo>
                  <a:lnTo>
                    <a:pt x="1053897" y="820944"/>
                  </a:lnTo>
                  <a:lnTo>
                    <a:pt x="1031184" y="787871"/>
                  </a:lnTo>
                  <a:lnTo>
                    <a:pt x="997977" y="766826"/>
                  </a:lnTo>
                  <a:lnTo>
                    <a:pt x="953465" y="759447"/>
                  </a:lnTo>
                  <a:close/>
                </a:path>
                <a:path w="1537970" h="1539239">
                  <a:moveTo>
                    <a:pt x="1537360" y="577100"/>
                  </a:moveTo>
                  <a:lnTo>
                    <a:pt x="1035964" y="577100"/>
                  </a:lnTo>
                  <a:lnTo>
                    <a:pt x="1080568" y="580096"/>
                  </a:lnTo>
                  <a:lnTo>
                    <a:pt x="1122422" y="589142"/>
                  </a:lnTo>
                  <a:lnTo>
                    <a:pt x="1161068" y="604327"/>
                  </a:lnTo>
                  <a:lnTo>
                    <a:pt x="1196047" y="625739"/>
                  </a:lnTo>
                  <a:lnTo>
                    <a:pt x="1226902" y="653467"/>
                  </a:lnTo>
                  <a:lnTo>
                    <a:pt x="1253174" y="687599"/>
                  </a:lnTo>
                  <a:lnTo>
                    <a:pt x="1274405" y="728224"/>
                  </a:lnTo>
                  <a:lnTo>
                    <a:pt x="1290138" y="775430"/>
                  </a:lnTo>
                  <a:lnTo>
                    <a:pt x="1299913" y="829306"/>
                  </a:lnTo>
                  <a:lnTo>
                    <a:pt x="1303274" y="889939"/>
                  </a:lnTo>
                  <a:lnTo>
                    <a:pt x="1303274" y="1288465"/>
                  </a:lnTo>
                  <a:lnTo>
                    <a:pt x="1537360" y="1288465"/>
                  </a:lnTo>
                  <a:lnTo>
                    <a:pt x="1537360" y="577100"/>
                  </a:lnTo>
                  <a:close/>
                </a:path>
                <a:path w="1537970" h="1539239">
                  <a:moveTo>
                    <a:pt x="945858" y="593445"/>
                  </a:moveTo>
                  <a:lnTo>
                    <a:pt x="826693" y="593445"/>
                  </a:lnTo>
                  <a:lnTo>
                    <a:pt x="826693" y="691908"/>
                  </a:lnTo>
                  <a:lnTo>
                    <a:pt x="848470" y="661783"/>
                  </a:lnTo>
                  <a:lnTo>
                    <a:pt x="878182" y="631037"/>
                  </a:lnTo>
                  <a:lnTo>
                    <a:pt x="917934" y="603873"/>
                  </a:lnTo>
                  <a:lnTo>
                    <a:pt x="945858" y="593445"/>
                  </a:lnTo>
                  <a:close/>
                </a:path>
                <a:path w="1537970" h="1539239">
                  <a:moveTo>
                    <a:pt x="1537360" y="258368"/>
                  </a:moveTo>
                  <a:lnTo>
                    <a:pt x="351447" y="258368"/>
                  </a:lnTo>
                  <a:lnTo>
                    <a:pt x="405021" y="267545"/>
                  </a:lnTo>
                  <a:lnTo>
                    <a:pt x="445571" y="292847"/>
                  </a:lnTo>
                  <a:lnTo>
                    <a:pt x="471517" y="330929"/>
                  </a:lnTo>
                  <a:lnTo>
                    <a:pt x="481279" y="378447"/>
                  </a:lnTo>
                  <a:lnTo>
                    <a:pt x="472136" y="425347"/>
                  </a:lnTo>
                  <a:lnTo>
                    <a:pt x="445949" y="463507"/>
                  </a:lnTo>
                  <a:lnTo>
                    <a:pt x="404582" y="489162"/>
                  </a:lnTo>
                  <a:lnTo>
                    <a:pt x="349897" y="498551"/>
                  </a:lnTo>
                  <a:lnTo>
                    <a:pt x="1537360" y="498551"/>
                  </a:lnTo>
                  <a:lnTo>
                    <a:pt x="1537360" y="258368"/>
                  </a:lnTo>
                  <a:close/>
                </a:path>
              </a:pathLst>
            </a:custGeom>
            <a:grpFill/>
          </p:spPr>
          <p:txBody>
            <a:bodyPr wrap="square" lIns="0" tIns="0" rIns="0" bIns="0" rtlCol="0"/>
            <a:lstStyle/>
            <a:p>
              <a:endParaRPr sz="2362"/>
            </a:p>
          </p:txBody>
        </p:sp>
        <p:sp>
          <p:nvSpPr>
            <p:cNvPr id="11" name="Freeform 10">
              <a:extLst>
                <a:ext uri="{FF2B5EF4-FFF2-40B4-BE49-F238E27FC236}">
                  <a16:creationId xmlns:a16="http://schemas.microsoft.com/office/drawing/2014/main" id="{4EA8AC21-96FB-04E1-394A-F5558DACE4DD}"/>
                </a:ext>
              </a:extLst>
            </p:cNvPr>
            <p:cNvSpPr/>
            <p:nvPr/>
          </p:nvSpPr>
          <p:spPr>
            <a:xfrm>
              <a:off x="6561195" y="2016174"/>
              <a:ext cx="1536972" cy="1538977"/>
            </a:xfrm>
            <a:custGeom>
              <a:avLst/>
              <a:gdLst>
                <a:gd name="connsiteX0" fmla="*/ 767861 w 1536972"/>
                <a:gd name="connsiteY0" fmla="*/ 509007 h 1538977"/>
                <a:gd name="connsiteX1" fmla="*/ 724291 w 1536972"/>
                <a:gd name="connsiteY1" fmla="*/ 512806 h 1538977"/>
                <a:gd name="connsiteX2" fmla="*/ 681813 w 1536972"/>
                <a:gd name="connsiteY2" fmla="*/ 524020 h 1538977"/>
                <a:gd name="connsiteX3" fmla="*/ 641537 w 1536972"/>
                <a:gd name="connsiteY3" fmla="*/ 542296 h 1538977"/>
                <a:gd name="connsiteX4" fmla="*/ 604574 w 1536972"/>
                <a:gd name="connsiteY4" fmla="*/ 567283 h 1538977"/>
                <a:gd name="connsiteX5" fmla="*/ 572033 w 1536972"/>
                <a:gd name="connsiteY5" fmla="*/ 598627 h 1538977"/>
                <a:gd name="connsiteX6" fmla="*/ 545024 w 1536972"/>
                <a:gd name="connsiteY6" fmla="*/ 635978 h 1538977"/>
                <a:gd name="connsiteX7" fmla="*/ 524657 w 1536972"/>
                <a:gd name="connsiteY7" fmla="*/ 678983 h 1538977"/>
                <a:gd name="connsiteX8" fmla="*/ 512041 w 1536972"/>
                <a:gd name="connsiteY8" fmla="*/ 727289 h 1538977"/>
                <a:gd name="connsiteX9" fmla="*/ 508286 w 1536972"/>
                <a:gd name="connsiteY9" fmla="*/ 780545 h 1538977"/>
                <a:gd name="connsiteX10" fmla="*/ 513286 w 1536972"/>
                <a:gd name="connsiteY10" fmla="*/ 824507 h 1538977"/>
                <a:gd name="connsiteX11" fmla="*/ 526089 w 1536972"/>
                <a:gd name="connsiteY11" fmla="*/ 866218 h 1538977"/>
                <a:gd name="connsiteX12" fmla="*/ 545927 w 1536972"/>
                <a:gd name="connsiteY12" fmla="*/ 904903 h 1538977"/>
                <a:gd name="connsiteX13" fmla="*/ 572032 w 1536972"/>
                <a:gd name="connsiteY13" fmla="*/ 939781 h 1538977"/>
                <a:gd name="connsiteX14" fmla="*/ 603636 w 1536972"/>
                <a:gd name="connsiteY14" fmla="*/ 970075 h 1538977"/>
                <a:gd name="connsiteX15" fmla="*/ 639970 w 1536972"/>
                <a:gd name="connsiteY15" fmla="*/ 995007 h 1538977"/>
                <a:gd name="connsiteX16" fmla="*/ 680297 w 1536972"/>
                <a:gd name="connsiteY16" fmla="*/ 1013806 h 1538977"/>
                <a:gd name="connsiteX17" fmla="*/ 724030 w 1536972"/>
                <a:gd name="connsiteY17" fmla="*/ 1025745 h 1538977"/>
                <a:gd name="connsiteX18" fmla="*/ 724573 w 1536972"/>
                <a:gd name="connsiteY18" fmla="*/ 1025745 h 1538977"/>
                <a:gd name="connsiteX19" fmla="*/ 769678 w 1536972"/>
                <a:gd name="connsiteY19" fmla="*/ 1029846 h 1538977"/>
                <a:gd name="connsiteX20" fmla="*/ 816320 w 1536972"/>
                <a:gd name="connsiteY20" fmla="*/ 1025745 h 1538977"/>
                <a:gd name="connsiteX21" fmla="*/ 860159 w 1536972"/>
                <a:gd name="connsiteY21" fmla="*/ 1013806 h 1538977"/>
                <a:gd name="connsiteX22" fmla="*/ 900478 w 1536972"/>
                <a:gd name="connsiteY22" fmla="*/ 994745 h 1538977"/>
                <a:gd name="connsiteX23" fmla="*/ 936565 w 1536972"/>
                <a:gd name="connsiteY23" fmla="*/ 969276 h 1538977"/>
                <a:gd name="connsiteX24" fmla="*/ 967704 w 1536972"/>
                <a:gd name="connsiteY24" fmla="*/ 938114 h 1538977"/>
                <a:gd name="connsiteX25" fmla="*/ 993182 w 1536972"/>
                <a:gd name="connsiteY25" fmla="*/ 901972 h 1538977"/>
                <a:gd name="connsiteX26" fmla="*/ 1012284 w 1536972"/>
                <a:gd name="connsiteY26" fmla="*/ 861566 h 1538977"/>
                <a:gd name="connsiteX27" fmla="*/ 1024357 w 1536972"/>
                <a:gd name="connsiteY27" fmla="*/ 816931 h 1538977"/>
                <a:gd name="connsiteX28" fmla="*/ 1028504 w 1536972"/>
                <a:gd name="connsiteY28" fmla="*/ 770817 h 1538977"/>
                <a:gd name="connsiteX29" fmla="*/ 1028422 w 1536972"/>
                <a:gd name="connsiteY29" fmla="*/ 769865 h 1538977"/>
                <a:gd name="connsiteX30" fmla="*/ 1024443 w 1536972"/>
                <a:gd name="connsiteY30" fmla="*/ 723310 h 1538977"/>
                <a:gd name="connsiteX31" fmla="*/ 1012564 w 1536972"/>
                <a:gd name="connsiteY31" fmla="*/ 678781 h 1538977"/>
                <a:gd name="connsiteX32" fmla="*/ 993549 w 1536972"/>
                <a:gd name="connsiteY32" fmla="*/ 637927 h 1538977"/>
                <a:gd name="connsiteX33" fmla="*/ 968082 w 1536972"/>
                <a:gd name="connsiteY33" fmla="*/ 601446 h 1538977"/>
                <a:gd name="connsiteX34" fmla="*/ 936845 w 1536972"/>
                <a:gd name="connsiteY34" fmla="*/ 570033 h 1538977"/>
                <a:gd name="connsiteX35" fmla="*/ 900521 w 1536972"/>
                <a:gd name="connsiteY35" fmla="*/ 544385 h 1538977"/>
                <a:gd name="connsiteX36" fmla="*/ 859794 w 1536972"/>
                <a:gd name="connsiteY36" fmla="*/ 525201 h 1538977"/>
                <a:gd name="connsiteX37" fmla="*/ 815347 w 1536972"/>
                <a:gd name="connsiteY37" fmla="*/ 513175 h 1538977"/>
                <a:gd name="connsiteX38" fmla="*/ 769652 w 1536972"/>
                <a:gd name="connsiteY38" fmla="*/ 375657 h 1538977"/>
                <a:gd name="connsiteX39" fmla="*/ 818859 w 1536972"/>
                <a:gd name="connsiteY39" fmla="*/ 378765 h 1538977"/>
                <a:gd name="connsiteX40" fmla="*/ 866221 w 1536972"/>
                <a:gd name="connsiteY40" fmla="*/ 387753 h 1538977"/>
                <a:gd name="connsiteX41" fmla="*/ 911375 w 1536972"/>
                <a:gd name="connsiteY41" fmla="*/ 402254 h 1538977"/>
                <a:gd name="connsiteX42" fmla="*/ 953957 w 1536972"/>
                <a:gd name="connsiteY42" fmla="*/ 421901 h 1538977"/>
                <a:gd name="connsiteX43" fmla="*/ 993601 w 1536972"/>
                <a:gd name="connsiteY43" fmla="*/ 446329 h 1538977"/>
                <a:gd name="connsiteX44" fmla="*/ 1029944 w 1536972"/>
                <a:gd name="connsiteY44" fmla="*/ 475170 h 1538977"/>
                <a:gd name="connsiteX45" fmla="*/ 1062623 w 1536972"/>
                <a:gd name="connsiteY45" fmla="*/ 508059 h 1538977"/>
                <a:gd name="connsiteX46" fmla="*/ 1063365 w 1536972"/>
                <a:gd name="connsiteY46" fmla="*/ 509007 h 1538977"/>
                <a:gd name="connsiteX47" fmla="*/ 1091272 w 1536972"/>
                <a:gd name="connsiteY47" fmla="*/ 544628 h 1538977"/>
                <a:gd name="connsiteX48" fmla="*/ 1115527 w 1536972"/>
                <a:gd name="connsiteY48" fmla="*/ 584512 h 1538977"/>
                <a:gd name="connsiteX49" fmla="*/ 1135025 w 1536972"/>
                <a:gd name="connsiteY49" fmla="*/ 627344 h 1538977"/>
                <a:gd name="connsiteX50" fmla="*/ 1149402 w 1536972"/>
                <a:gd name="connsiteY50" fmla="*/ 672758 h 1538977"/>
                <a:gd name="connsiteX51" fmla="*/ 1158292 w 1536972"/>
                <a:gd name="connsiteY51" fmla="*/ 720387 h 1538977"/>
                <a:gd name="connsiteX52" fmla="*/ 1161333 w 1536972"/>
                <a:gd name="connsiteY52" fmla="*/ 769865 h 1538977"/>
                <a:gd name="connsiteX53" fmla="*/ 1161273 w 1536972"/>
                <a:gd name="connsiteY53" fmla="*/ 770817 h 1538977"/>
                <a:gd name="connsiteX54" fmla="*/ 1158261 w 1536972"/>
                <a:gd name="connsiteY54" fmla="*/ 819166 h 1538977"/>
                <a:gd name="connsiteX55" fmla="*/ 1149311 w 1536972"/>
                <a:gd name="connsiteY55" fmla="*/ 866643 h 1538977"/>
                <a:gd name="connsiteX56" fmla="*/ 1134851 w 1536972"/>
                <a:gd name="connsiteY56" fmla="*/ 911927 h 1538977"/>
                <a:gd name="connsiteX57" fmla="*/ 1115251 w 1536972"/>
                <a:gd name="connsiteY57" fmla="*/ 954648 h 1538977"/>
                <a:gd name="connsiteX58" fmla="*/ 1090880 w 1536972"/>
                <a:gd name="connsiteY58" fmla="*/ 994436 h 1538977"/>
                <a:gd name="connsiteX59" fmla="*/ 1062957 w 1536972"/>
                <a:gd name="connsiteY59" fmla="*/ 1029846 h 1538977"/>
                <a:gd name="connsiteX60" fmla="*/ 1062108 w 1536972"/>
                <a:gd name="connsiteY60" fmla="*/ 1030923 h 1538977"/>
                <a:gd name="connsiteX61" fmla="*/ 1029304 w 1536972"/>
                <a:gd name="connsiteY61" fmla="*/ 1063737 h 1538977"/>
                <a:gd name="connsiteX62" fmla="*/ 992837 w 1536972"/>
                <a:gd name="connsiteY62" fmla="*/ 1092510 h 1538977"/>
                <a:gd name="connsiteX63" fmla="*/ 953077 w 1536972"/>
                <a:gd name="connsiteY63" fmla="*/ 1116872 h 1538977"/>
                <a:gd name="connsiteX64" fmla="*/ 910394 w 1536972"/>
                <a:gd name="connsiteY64" fmla="*/ 1136453 h 1538977"/>
                <a:gd name="connsiteX65" fmla="*/ 865157 w 1536972"/>
                <a:gd name="connsiteY65" fmla="*/ 1150883 h 1538977"/>
                <a:gd name="connsiteX66" fmla="*/ 817734 w 1536972"/>
                <a:gd name="connsiteY66" fmla="*/ 1159794 h 1538977"/>
                <a:gd name="connsiteX67" fmla="*/ 768496 w 1536972"/>
                <a:gd name="connsiteY67" fmla="*/ 1162815 h 1538977"/>
                <a:gd name="connsiteX68" fmla="*/ 720981 w 1536972"/>
                <a:gd name="connsiteY68" fmla="*/ 1159794 h 1538977"/>
                <a:gd name="connsiteX69" fmla="*/ 719783 w 1536972"/>
                <a:gd name="connsiteY69" fmla="*/ 1159794 h 1538977"/>
                <a:gd name="connsiteX70" fmla="*/ 671669 w 1536972"/>
                <a:gd name="connsiteY70" fmla="*/ 1150623 h 1538977"/>
                <a:gd name="connsiteX71" fmla="*/ 626326 w 1536972"/>
                <a:gd name="connsiteY71" fmla="*/ 1136021 h 1538977"/>
                <a:gd name="connsiteX72" fmla="*/ 583528 w 1536972"/>
                <a:gd name="connsiteY72" fmla="*/ 1116248 h 1538977"/>
                <a:gd name="connsiteX73" fmla="*/ 543650 w 1536972"/>
                <a:gd name="connsiteY73" fmla="*/ 1091679 h 1538977"/>
                <a:gd name="connsiteX74" fmla="*/ 507064 w 1536972"/>
                <a:gd name="connsiteY74" fmla="*/ 1062690 h 1538977"/>
                <a:gd name="connsiteX75" fmla="*/ 474146 w 1536972"/>
                <a:gd name="connsiteY75" fmla="*/ 1029655 h 1538977"/>
                <a:gd name="connsiteX76" fmla="*/ 445269 w 1536972"/>
                <a:gd name="connsiteY76" fmla="*/ 992950 h 1538977"/>
                <a:gd name="connsiteX77" fmla="*/ 420806 w 1536972"/>
                <a:gd name="connsiteY77" fmla="*/ 952950 h 1538977"/>
                <a:gd name="connsiteX78" fmla="*/ 401132 w 1536972"/>
                <a:gd name="connsiteY78" fmla="*/ 910030 h 1538977"/>
                <a:gd name="connsiteX79" fmla="*/ 386621 w 1536972"/>
                <a:gd name="connsiteY79" fmla="*/ 864566 h 1538977"/>
                <a:gd name="connsiteX80" fmla="*/ 377646 w 1536972"/>
                <a:gd name="connsiteY80" fmla="*/ 816931 h 1538977"/>
                <a:gd name="connsiteX81" fmla="*/ 374581 w 1536972"/>
                <a:gd name="connsiteY81" fmla="*/ 767502 h 1538977"/>
                <a:gd name="connsiteX82" fmla="*/ 377690 w 1536972"/>
                <a:gd name="connsiteY82" fmla="*/ 718558 h 1538977"/>
                <a:gd name="connsiteX83" fmla="*/ 386741 w 1536972"/>
                <a:gd name="connsiteY83" fmla="*/ 671363 h 1538977"/>
                <a:gd name="connsiteX84" fmla="*/ 401353 w 1536972"/>
                <a:gd name="connsiteY84" fmla="*/ 626296 h 1538977"/>
                <a:gd name="connsiteX85" fmla="*/ 421145 w 1536972"/>
                <a:gd name="connsiteY85" fmla="*/ 583734 h 1538977"/>
                <a:gd name="connsiteX86" fmla="*/ 445738 w 1536972"/>
                <a:gd name="connsiteY86" fmla="*/ 544054 h 1538977"/>
                <a:gd name="connsiteX87" fmla="*/ 474751 w 1536972"/>
                <a:gd name="connsiteY87" fmla="*/ 507634 h 1538977"/>
                <a:gd name="connsiteX88" fmla="*/ 507804 w 1536972"/>
                <a:gd name="connsiteY88" fmla="*/ 474851 h 1538977"/>
                <a:gd name="connsiteX89" fmla="*/ 544516 w 1536972"/>
                <a:gd name="connsiteY89" fmla="*/ 446082 h 1538977"/>
                <a:gd name="connsiteX90" fmla="*/ 584507 w 1536972"/>
                <a:gd name="connsiteY90" fmla="*/ 421705 h 1538977"/>
                <a:gd name="connsiteX91" fmla="*/ 627397 w 1536972"/>
                <a:gd name="connsiteY91" fmla="*/ 402096 h 1538977"/>
                <a:gd name="connsiteX92" fmla="*/ 672428 w 1536972"/>
                <a:gd name="connsiteY92" fmla="*/ 387753 h 1538977"/>
                <a:gd name="connsiteX93" fmla="*/ 672168 w 1536972"/>
                <a:gd name="connsiteY93" fmla="*/ 387753 h 1538977"/>
                <a:gd name="connsiteX94" fmla="*/ 719974 w 1536972"/>
                <a:gd name="connsiteY94" fmla="*/ 378765 h 1538977"/>
                <a:gd name="connsiteX95" fmla="*/ 719204 w 1536972"/>
                <a:gd name="connsiteY95" fmla="*/ 378765 h 1538977"/>
                <a:gd name="connsiteX96" fmla="*/ 1180060 w 1536972"/>
                <a:gd name="connsiteY96" fmla="*/ 267113 h 1538977"/>
                <a:gd name="connsiteX97" fmla="*/ 1270198 w 1536972"/>
                <a:gd name="connsiteY97" fmla="*/ 357251 h 1538977"/>
                <a:gd name="connsiteX98" fmla="*/ 1180060 w 1536972"/>
                <a:gd name="connsiteY98" fmla="*/ 447389 h 1538977"/>
                <a:gd name="connsiteX99" fmla="*/ 1089922 w 1536972"/>
                <a:gd name="connsiteY99" fmla="*/ 357251 h 1538977"/>
                <a:gd name="connsiteX100" fmla="*/ 1180060 w 1536972"/>
                <a:gd name="connsiteY100" fmla="*/ 267113 h 1538977"/>
                <a:gd name="connsiteX101" fmla="*/ 604767 w 1536972"/>
                <a:gd name="connsiteY101" fmla="*/ 135938 h 1538977"/>
                <a:gd name="connsiteX102" fmla="*/ 549748 w 1536972"/>
                <a:gd name="connsiteY102" fmla="*/ 136588 h 1538977"/>
                <a:gd name="connsiteX103" fmla="*/ 508183 w 1536972"/>
                <a:gd name="connsiteY103" fmla="*/ 137591 h 1538977"/>
                <a:gd name="connsiteX104" fmla="*/ 509049 w 1536972"/>
                <a:gd name="connsiteY104" fmla="*/ 137591 h 1538977"/>
                <a:gd name="connsiteX105" fmla="*/ 471085 w 1536972"/>
                <a:gd name="connsiteY105" fmla="*/ 139087 h 1538977"/>
                <a:gd name="connsiteX106" fmla="*/ 431827 w 1536972"/>
                <a:gd name="connsiteY106" fmla="*/ 141546 h 1538977"/>
                <a:gd name="connsiteX107" fmla="*/ 392726 w 1536972"/>
                <a:gd name="connsiteY107" fmla="*/ 145224 h 1538977"/>
                <a:gd name="connsiteX108" fmla="*/ 342536 w 1536972"/>
                <a:gd name="connsiteY108" fmla="*/ 154643 h 1538977"/>
                <a:gd name="connsiteX109" fmla="*/ 296951 w 1536972"/>
                <a:gd name="connsiteY109" fmla="*/ 170896 h 1538977"/>
                <a:gd name="connsiteX110" fmla="*/ 256399 w 1536972"/>
                <a:gd name="connsiteY110" fmla="*/ 193635 h 1538977"/>
                <a:gd name="connsiteX111" fmla="*/ 221307 w 1536972"/>
                <a:gd name="connsiteY111" fmla="*/ 222510 h 1538977"/>
                <a:gd name="connsiteX112" fmla="*/ 192105 w 1536972"/>
                <a:gd name="connsiteY112" fmla="*/ 257174 h 1538977"/>
                <a:gd name="connsiteX113" fmla="*/ 169219 w 1536972"/>
                <a:gd name="connsiteY113" fmla="*/ 297279 h 1538977"/>
                <a:gd name="connsiteX114" fmla="*/ 153078 w 1536972"/>
                <a:gd name="connsiteY114" fmla="*/ 342476 h 1538977"/>
                <a:gd name="connsiteX115" fmla="*/ 144110 w 1536972"/>
                <a:gd name="connsiteY115" fmla="*/ 392417 h 1538977"/>
                <a:gd name="connsiteX116" fmla="*/ 139508 w 1536972"/>
                <a:gd name="connsiteY116" fmla="*/ 446621 h 1538977"/>
                <a:gd name="connsiteX117" fmla="*/ 136341 w 1536972"/>
                <a:gd name="connsiteY117" fmla="*/ 500985 h 1538977"/>
                <a:gd name="connsiteX118" fmla="*/ 134317 w 1536972"/>
                <a:gd name="connsiteY118" fmla="*/ 555445 h 1538977"/>
                <a:gd name="connsiteX119" fmla="*/ 133144 w 1536972"/>
                <a:gd name="connsiteY119" fmla="*/ 609934 h 1538977"/>
                <a:gd name="connsiteX120" fmla="*/ 132528 w 1536972"/>
                <a:gd name="connsiteY120" fmla="*/ 664388 h 1538977"/>
                <a:gd name="connsiteX121" fmla="*/ 132368 w 1536972"/>
                <a:gd name="connsiteY121" fmla="*/ 699103 h 1538977"/>
                <a:gd name="connsiteX122" fmla="*/ 132424 w 1536972"/>
                <a:gd name="connsiteY122" fmla="*/ 776529 h 1538977"/>
                <a:gd name="connsiteX123" fmla="*/ 132637 w 1536972"/>
                <a:gd name="connsiteY123" fmla="*/ 813509 h 1538977"/>
                <a:gd name="connsiteX124" fmla="*/ 132737 w 1536972"/>
                <a:gd name="connsiteY124" fmla="*/ 824046 h 1538977"/>
                <a:gd name="connsiteX125" fmla="*/ 133109 w 1536972"/>
                <a:gd name="connsiteY125" fmla="*/ 863221 h 1538977"/>
                <a:gd name="connsiteX126" fmla="*/ 133721 w 1536972"/>
                <a:gd name="connsiteY126" fmla="*/ 912933 h 1538977"/>
                <a:gd name="connsiteX127" fmla="*/ 134425 w 1536972"/>
                <a:gd name="connsiteY127" fmla="*/ 962645 h 1538977"/>
                <a:gd name="connsiteX128" fmla="*/ 135919 w 1536972"/>
                <a:gd name="connsiteY128" fmla="*/ 1062063 h 1538977"/>
                <a:gd name="connsiteX129" fmla="*/ 138265 w 1536972"/>
                <a:gd name="connsiteY129" fmla="*/ 1106356 h 1538977"/>
                <a:gd name="connsiteX130" fmla="*/ 143717 w 1536972"/>
                <a:gd name="connsiteY130" fmla="*/ 1150392 h 1538977"/>
                <a:gd name="connsiteX131" fmla="*/ 155039 w 1536972"/>
                <a:gd name="connsiteY131" fmla="*/ 1200594 h 1538977"/>
                <a:gd name="connsiteX132" fmla="*/ 172360 w 1536972"/>
                <a:gd name="connsiteY132" fmla="*/ 1245489 h 1538977"/>
                <a:gd name="connsiteX133" fmla="*/ 195548 w 1536972"/>
                <a:gd name="connsiteY133" fmla="*/ 1284901 h 1538977"/>
                <a:gd name="connsiteX134" fmla="*/ 224467 w 1536972"/>
                <a:gd name="connsiteY134" fmla="*/ 1318651 h 1538977"/>
                <a:gd name="connsiteX135" fmla="*/ 258982 w 1536972"/>
                <a:gd name="connsiteY135" fmla="*/ 1346564 h 1538977"/>
                <a:gd name="connsiteX136" fmla="*/ 298961 w 1536972"/>
                <a:gd name="connsiteY136" fmla="*/ 1368462 h 1538977"/>
                <a:gd name="connsiteX137" fmla="*/ 344269 w 1536972"/>
                <a:gd name="connsiteY137" fmla="*/ 1384169 h 1538977"/>
                <a:gd name="connsiteX138" fmla="*/ 394770 w 1536972"/>
                <a:gd name="connsiteY138" fmla="*/ 1393508 h 1538977"/>
                <a:gd name="connsiteX139" fmla="*/ 443383 w 1536972"/>
                <a:gd name="connsiteY139" fmla="*/ 1398275 h 1538977"/>
                <a:gd name="connsiteX140" fmla="*/ 492175 w 1536972"/>
                <a:gd name="connsiteY140" fmla="*/ 1401577 h 1538977"/>
                <a:gd name="connsiteX141" fmla="*/ 541055 w 1536972"/>
                <a:gd name="connsiteY141" fmla="*/ 1403657 h 1538977"/>
                <a:gd name="connsiteX142" fmla="*/ 589931 w 1536972"/>
                <a:gd name="connsiteY142" fmla="*/ 1404760 h 1538977"/>
                <a:gd name="connsiteX143" fmla="*/ 708223 w 1536972"/>
                <a:gd name="connsiteY143" fmla="*/ 1405971 h 1538977"/>
                <a:gd name="connsiteX144" fmla="*/ 757121 w 1536972"/>
                <a:gd name="connsiteY144" fmla="*/ 1406155 h 1538977"/>
                <a:gd name="connsiteX145" fmla="*/ 802221 w 1536972"/>
                <a:gd name="connsiteY145" fmla="*/ 1406155 h 1538977"/>
                <a:gd name="connsiteX146" fmla="*/ 961470 w 1536972"/>
                <a:gd name="connsiteY146" fmla="*/ 1404900 h 1538977"/>
                <a:gd name="connsiteX147" fmla="*/ 1010353 w 1536972"/>
                <a:gd name="connsiteY147" fmla="*/ 1403882 h 1538977"/>
                <a:gd name="connsiteX148" fmla="*/ 1059281 w 1536972"/>
                <a:gd name="connsiteY148" fmla="*/ 1401841 h 1538977"/>
                <a:gd name="connsiteX149" fmla="*/ 1106826 w 1536972"/>
                <a:gd name="connsiteY149" fmla="*/ 1398275 h 1538977"/>
                <a:gd name="connsiteX150" fmla="*/ 1107296 w 1536972"/>
                <a:gd name="connsiteY150" fmla="*/ 1398275 h 1538977"/>
                <a:gd name="connsiteX151" fmla="*/ 1156492 w 1536972"/>
                <a:gd name="connsiteY151" fmla="*/ 1392314 h 1538977"/>
                <a:gd name="connsiteX152" fmla="*/ 1209263 w 1536972"/>
                <a:gd name="connsiteY152" fmla="*/ 1380519 h 1538977"/>
                <a:gd name="connsiteX153" fmla="*/ 1256610 w 1536972"/>
                <a:gd name="connsiteY153" fmla="*/ 1361366 h 1538977"/>
                <a:gd name="connsiteX154" fmla="*/ 1297918 w 1536972"/>
                <a:gd name="connsiteY154" fmla="*/ 1334590 h 1538977"/>
                <a:gd name="connsiteX155" fmla="*/ 1332569 w 1536972"/>
                <a:gd name="connsiteY155" fmla="*/ 1299924 h 1538977"/>
                <a:gd name="connsiteX156" fmla="*/ 1359949 w 1536972"/>
                <a:gd name="connsiteY156" fmla="*/ 1257104 h 1538977"/>
                <a:gd name="connsiteX157" fmla="*/ 1379440 w 1536972"/>
                <a:gd name="connsiteY157" fmla="*/ 1205865 h 1538977"/>
                <a:gd name="connsiteX158" fmla="*/ 1389176 w 1536972"/>
                <a:gd name="connsiteY158" fmla="*/ 1164448 h 1538977"/>
                <a:gd name="connsiteX159" fmla="*/ 1396028 w 1536972"/>
                <a:gd name="connsiteY159" fmla="*/ 1122131 h 1538977"/>
                <a:gd name="connsiteX160" fmla="*/ 1400302 w 1536972"/>
                <a:gd name="connsiteY160" fmla="*/ 1079400 h 1538977"/>
                <a:gd name="connsiteX161" fmla="*/ 1402300 w 1536972"/>
                <a:gd name="connsiteY161" fmla="*/ 1036740 h 1538977"/>
                <a:gd name="connsiteX162" fmla="*/ 1403251 w 1536972"/>
                <a:gd name="connsiteY162" fmla="*/ 988515 h 1538977"/>
                <a:gd name="connsiteX163" fmla="*/ 1403918 w 1536972"/>
                <a:gd name="connsiteY163" fmla="*/ 940284 h 1538977"/>
                <a:gd name="connsiteX164" fmla="*/ 1404338 w 1536972"/>
                <a:gd name="connsiteY164" fmla="*/ 892050 h 1538977"/>
                <a:gd name="connsiteX165" fmla="*/ 1404254 w 1536972"/>
                <a:gd name="connsiteY165" fmla="*/ 699103 h 1538977"/>
                <a:gd name="connsiteX166" fmla="*/ 1403973 w 1536972"/>
                <a:gd name="connsiteY166" fmla="*/ 650870 h 1538977"/>
                <a:gd name="connsiteX167" fmla="*/ 1403659 w 1536972"/>
                <a:gd name="connsiteY167" fmla="*/ 602641 h 1538977"/>
                <a:gd name="connsiteX168" fmla="*/ 1402911 w 1536972"/>
                <a:gd name="connsiteY168" fmla="*/ 552362 h 1538977"/>
                <a:gd name="connsiteX169" fmla="*/ 1401428 w 1536972"/>
                <a:gd name="connsiteY169" fmla="*/ 505521 h 1538977"/>
                <a:gd name="connsiteX170" fmla="*/ 1399052 w 1536972"/>
                <a:gd name="connsiteY170" fmla="*/ 458719 h 1538977"/>
                <a:gd name="connsiteX171" fmla="*/ 1395595 w 1536972"/>
                <a:gd name="connsiteY171" fmla="*/ 411213 h 1538977"/>
                <a:gd name="connsiteX172" fmla="*/ 1388553 w 1536972"/>
                <a:gd name="connsiteY172" fmla="*/ 362635 h 1538977"/>
                <a:gd name="connsiteX173" fmla="*/ 1375007 w 1536972"/>
                <a:gd name="connsiteY173" fmla="*/ 316355 h 1538977"/>
                <a:gd name="connsiteX174" fmla="*/ 1353866 w 1536972"/>
                <a:gd name="connsiteY174" fmla="*/ 272901 h 1538977"/>
                <a:gd name="connsiteX175" fmla="*/ 1324043 w 1536972"/>
                <a:gd name="connsiteY175" fmla="*/ 232803 h 1538977"/>
                <a:gd name="connsiteX176" fmla="*/ 1285546 w 1536972"/>
                <a:gd name="connsiteY176" fmla="*/ 197679 h 1538977"/>
                <a:gd name="connsiteX177" fmla="*/ 1243195 w 1536972"/>
                <a:gd name="connsiteY177" fmla="*/ 172112 h 1538977"/>
                <a:gd name="connsiteX178" fmla="*/ 1197570 w 1536972"/>
                <a:gd name="connsiteY178" fmla="*/ 154927 h 1538977"/>
                <a:gd name="connsiteX179" fmla="*/ 1149248 w 1536972"/>
                <a:gd name="connsiteY179" fmla="*/ 144951 h 1538977"/>
                <a:gd name="connsiteX180" fmla="*/ 1098809 w 1536972"/>
                <a:gd name="connsiteY180" fmla="*/ 141008 h 1538977"/>
                <a:gd name="connsiteX181" fmla="*/ 935445 w 1536972"/>
                <a:gd name="connsiteY181" fmla="*/ 137591 h 1538977"/>
                <a:gd name="connsiteX182" fmla="*/ 935798 w 1536972"/>
                <a:gd name="connsiteY182" fmla="*/ 137591 h 1538977"/>
                <a:gd name="connsiteX183" fmla="*/ 769839 w 1536972"/>
                <a:gd name="connsiteY183" fmla="*/ 136232 h 1538977"/>
                <a:gd name="connsiteX184" fmla="*/ 674642 w 1536972"/>
                <a:gd name="connsiteY184" fmla="*/ 135938 h 1538977"/>
                <a:gd name="connsiteX185" fmla="*/ 695411 w 1536972"/>
                <a:gd name="connsiteY185" fmla="*/ 0 h 1538977"/>
                <a:gd name="connsiteX186" fmla="*/ 863018 w 1536972"/>
                <a:gd name="connsiteY186" fmla="*/ 0 h 1538977"/>
                <a:gd name="connsiteX187" fmla="*/ 918487 w 1536972"/>
                <a:gd name="connsiteY187" fmla="*/ 261 h 1538977"/>
                <a:gd name="connsiteX188" fmla="*/ 963901 w 1536972"/>
                <a:gd name="connsiteY188" fmla="*/ 635 h 1538977"/>
                <a:gd name="connsiteX189" fmla="*/ 961949 w 1536972"/>
                <a:gd name="connsiteY189" fmla="*/ 635 h 1538977"/>
                <a:gd name="connsiteX190" fmla="*/ 1009069 w 1536972"/>
                <a:gd name="connsiteY190" fmla="*/ 1117 h 1538977"/>
                <a:gd name="connsiteX191" fmla="*/ 1062486 w 1536972"/>
                <a:gd name="connsiteY191" fmla="*/ 2198 h 1538977"/>
                <a:gd name="connsiteX192" fmla="*/ 1060148 w 1536972"/>
                <a:gd name="connsiteY192" fmla="*/ 2198 h 1538977"/>
                <a:gd name="connsiteX193" fmla="*/ 1108162 w 1536972"/>
                <a:gd name="connsiteY193" fmla="*/ 4695 h 1538977"/>
                <a:gd name="connsiteX194" fmla="*/ 1157377 w 1536972"/>
                <a:gd name="connsiteY194" fmla="*/ 9949 h 1538977"/>
                <a:gd name="connsiteX195" fmla="*/ 1206107 w 1536972"/>
                <a:gd name="connsiteY195" fmla="*/ 18992 h 1538977"/>
                <a:gd name="connsiteX196" fmla="*/ 1254155 w 1536972"/>
                <a:gd name="connsiteY196" fmla="*/ 32931 h 1538977"/>
                <a:gd name="connsiteX197" fmla="*/ 1303641 w 1536972"/>
                <a:gd name="connsiteY197" fmla="*/ 53487 h 1538977"/>
                <a:gd name="connsiteX198" fmla="*/ 1348250 w 1536972"/>
                <a:gd name="connsiteY198" fmla="*/ 78533 h 1538977"/>
                <a:gd name="connsiteX199" fmla="*/ 1388023 w 1536972"/>
                <a:gd name="connsiteY199" fmla="*/ 108009 h 1538977"/>
                <a:gd name="connsiteX200" fmla="*/ 1415758 w 1536972"/>
                <a:gd name="connsiteY200" fmla="*/ 134848 h 1538977"/>
                <a:gd name="connsiteX201" fmla="*/ 1423003 w 1536972"/>
                <a:gd name="connsiteY201" fmla="*/ 141858 h 1538977"/>
                <a:gd name="connsiteX202" fmla="*/ 1453233 w 1536972"/>
                <a:gd name="connsiteY202" fmla="*/ 180023 h 1538977"/>
                <a:gd name="connsiteX203" fmla="*/ 1478786 w 1536972"/>
                <a:gd name="connsiteY203" fmla="*/ 222510 h 1538977"/>
                <a:gd name="connsiteX204" fmla="*/ 1499615 w 1536972"/>
                <a:gd name="connsiteY204" fmla="*/ 269063 h 1538977"/>
                <a:gd name="connsiteX205" fmla="*/ 1515851 w 1536972"/>
                <a:gd name="connsiteY205" fmla="*/ 319824 h 1538977"/>
                <a:gd name="connsiteX206" fmla="*/ 1525681 w 1536972"/>
                <a:gd name="connsiteY206" fmla="*/ 365743 h 1538977"/>
                <a:gd name="connsiteX207" fmla="*/ 1531693 w 1536972"/>
                <a:gd name="connsiteY207" fmla="*/ 412084 h 1538977"/>
                <a:gd name="connsiteX208" fmla="*/ 1534882 w 1536972"/>
                <a:gd name="connsiteY208" fmla="*/ 458966 h 1538977"/>
                <a:gd name="connsiteX209" fmla="*/ 1536220 w 1536972"/>
                <a:gd name="connsiteY209" fmla="*/ 505521 h 1538977"/>
                <a:gd name="connsiteX210" fmla="*/ 1536234 w 1536972"/>
                <a:gd name="connsiteY210" fmla="*/ 506823 h 1538977"/>
                <a:gd name="connsiteX211" fmla="*/ 1536717 w 1536972"/>
                <a:gd name="connsiteY211" fmla="*/ 552362 h 1538977"/>
                <a:gd name="connsiteX212" fmla="*/ 1536815 w 1536972"/>
                <a:gd name="connsiteY212" fmla="*/ 571723 h 1538977"/>
                <a:gd name="connsiteX213" fmla="*/ 1536972 w 1536972"/>
                <a:gd name="connsiteY213" fmla="*/ 602641 h 1538977"/>
                <a:gd name="connsiteX214" fmla="*/ 1536913 w 1536972"/>
                <a:gd name="connsiteY214" fmla="*/ 699103 h 1538977"/>
                <a:gd name="connsiteX215" fmla="*/ 1536819 w 1536972"/>
                <a:gd name="connsiteY215" fmla="*/ 776529 h 1538977"/>
                <a:gd name="connsiteX216" fmla="*/ 1535917 w 1536972"/>
                <a:gd name="connsiteY216" fmla="*/ 776529 h 1538977"/>
                <a:gd name="connsiteX217" fmla="*/ 1536019 w 1536972"/>
                <a:gd name="connsiteY217" fmla="*/ 813509 h 1538977"/>
                <a:gd name="connsiteX218" fmla="*/ 1536131 w 1536972"/>
                <a:gd name="connsiteY218" fmla="*/ 843814 h 1538977"/>
                <a:gd name="connsiteX219" fmla="*/ 1536231 w 1536972"/>
                <a:gd name="connsiteY219" fmla="*/ 863221 h 1538977"/>
                <a:gd name="connsiteX220" fmla="*/ 1536278 w 1536972"/>
                <a:gd name="connsiteY220" fmla="*/ 999444 h 1538977"/>
                <a:gd name="connsiteX221" fmla="*/ 1535384 w 1536972"/>
                <a:gd name="connsiteY221" fmla="*/ 1055155 h 1538977"/>
                <a:gd name="connsiteX222" fmla="*/ 1533279 w 1536972"/>
                <a:gd name="connsiteY222" fmla="*/ 1104419 h 1538977"/>
                <a:gd name="connsiteX223" fmla="*/ 1528583 w 1536972"/>
                <a:gd name="connsiteY223" fmla="*/ 1153293 h 1538977"/>
                <a:gd name="connsiteX224" fmla="*/ 1520271 w 1536972"/>
                <a:gd name="connsiteY224" fmla="*/ 1201529 h 1538977"/>
                <a:gd name="connsiteX225" fmla="*/ 1507317 w 1536972"/>
                <a:gd name="connsiteY225" fmla="*/ 1248879 h 1538977"/>
                <a:gd name="connsiteX226" fmla="*/ 1488699 w 1536972"/>
                <a:gd name="connsiteY226" fmla="*/ 1295096 h 1538977"/>
                <a:gd name="connsiteX227" fmla="*/ 1462184 w 1536972"/>
                <a:gd name="connsiteY227" fmla="*/ 1343145 h 1538977"/>
                <a:gd name="connsiteX228" fmla="*/ 1411919 w 1536972"/>
                <a:gd name="connsiteY228" fmla="*/ 1406155 h 1538977"/>
                <a:gd name="connsiteX229" fmla="*/ 1396769 w 1536972"/>
                <a:gd name="connsiteY229" fmla="*/ 1422166 h 1538977"/>
                <a:gd name="connsiteX230" fmla="*/ 1358116 w 1536972"/>
                <a:gd name="connsiteY230" fmla="*/ 1453368 h 1538977"/>
                <a:gd name="connsiteX231" fmla="*/ 1315664 w 1536972"/>
                <a:gd name="connsiteY231" fmla="*/ 1479185 h 1538977"/>
                <a:gd name="connsiteX232" fmla="*/ 1269537 w 1536972"/>
                <a:gd name="connsiteY232" fmla="*/ 1499734 h 1538977"/>
                <a:gd name="connsiteX233" fmla="*/ 1219859 w 1536972"/>
                <a:gd name="connsiteY233" fmla="*/ 1515129 h 1538977"/>
                <a:gd name="connsiteX234" fmla="*/ 1166754 w 1536972"/>
                <a:gd name="connsiteY234" fmla="*/ 1525486 h 1538977"/>
                <a:gd name="connsiteX235" fmla="*/ 1119800 w 1536972"/>
                <a:gd name="connsiteY235" fmla="*/ 1531116 h 1538977"/>
                <a:gd name="connsiteX236" fmla="*/ 1072532 w 1536972"/>
                <a:gd name="connsiteY236" fmla="*/ 1534792 h 1538977"/>
                <a:gd name="connsiteX237" fmla="*/ 1025121 w 1536972"/>
                <a:gd name="connsiteY237" fmla="*/ 1536902 h 1538977"/>
                <a:gd name="connsiteX238" fmla="*/ 977738 w 1536972"/>
                <a:gd name="connsiteY238" fmla="*/ 1537831 h 1538977"/>
                <a:gd name="connsiteX239" fmla="*/ 795090 w 1536972"/>
                <a:gd name="connsiteY239" fmla="*/ 1538977 h 1538977"/>
                <a:gd name="connsiteX240" fmla="*/ 683928 w 1536972"/>
                <a:gd name="connsiteY240" fmla="*/ 1538977 h 1538977"/>
                <a:gd name="connsiteX241" fmla="*/ 615392 w 1536972"/>
                <a:gd name="connsiteY241" fmla="*/ 1538648 h 1538977"/>
                <a:gd name="connsiteX242" fmla="*/ 495164 w 1536972"/>
                <a:gd name="connsiteY242" fmla="*/ 1537551 h 1538977"/>
                <a:gd name="connsiteX243" fmla="*/ 442641 w 1536972"/>
                <a:gd name="connsiteY243" fmla="*/ 1535788 h 1538977"/>
                <a:gd name="connsiteX244" fmla="*/ 390994 w 1536972"/>
                <a:gd name="connsiteY244" fmla="*/ 1531116 h 1538977"/>
                <a:gd name="connsiteX245" fmla="*/ 390769 w 1536972"/>
                <a:gd name="connsiteY245" fmla="*/ 1531116 h 1538977"/>
                <a:gd name="connsiteX246" fmla="*/ 339073 w 1536972"/>
                <a:gd name="connsiteY246" fmla="*/ 1522343 h 1538977"/>
                <a:gd name="connsiteX247" fmla="*/ 288613 w 1536972"/>
                <a:gd name="connsiteY247" fmla="*/ 1508541 h 1538977"/>
                <a:gd name="connsiteX248" fmla="*/ 239424 w 1536972"/>
                <a:gd name="connsiteY248" fmla="*/ 1488606 h 1538977"/>
                <a:gd name="connsiteX249" fmla="*/ 193244 w 1536972"/>
                <a:gd name="connsiteY249" fmla="*/ 1462923 h 1538977"/>
                <a:gd name="connsiteX250" fmla="*/ 152218 w 1536972"/>
                <a:gd name="connsiteY250" fmla="*/ 1432965 h 1538977"/>
                <a:gd name="connsiteX251" fmla="*/ 116332 w 1536972"/>
                <a:gd name="connsiteY251" fmla="*/ 1398811 h 1538977"/>
                <a:gd name="connsiteX252" fmla="*/ 85571 w 1536972"/>
                <a:gd name="connsiteY252" fmla="*/ 1360541 h 1538977"/>
                <a:gd name="connsiteX253" fmla="*/ 59920 w 1536972"/>
                <a:gd name="connsiteY253" fmla="*/ 1318232 h 1538977"/>
                <a:gd name="connsiteX254" fmla="*/ 39366 w 1536972"/>
                <a:gd name="connsiteY254" fmla="*/ 1271964 h 1538977"/>
                <a:gd name="connsiteX255" fmla="*/ 23892 w 1536972"/>
                <a:gd name="connsiteY255" fmla="*/ 1221817 h 1538977"/>
                <a:gd name="connsiteX256" fmla="*/ 9817 w 1536972"/>
                <a:gd name="connsiteY256" fmla="*/ 1149593 h 1538977"/>
                <a:gd name="connsiteX257" fmla="*/ 3877 w 1536972"/>
                <a:gd name="connsiteY257" fmla="*/ 1076351 h 1538977"/>
                <a:gd name="connsiteX258" fmla="*/ 2993 w 1536972"/>
                <a:gd name="connsiteY258" fmla="*/ 1025899 h 1538977"/>
                <a:gd name="connsiteX259" fmla="*/ 2192 w 1536972"/>
                <a:gd name="connsiteY259" fmla="*/ 975442 h 1538977"/>
                <a:gd name="connsiteX260" fmla="*/ 1483 w 1536972"/>
                <a:gd name="connsiteY260" fmla="*/ 924979 h 1538977"/>
                <a:gd name="connsiteX261" fmla="*/ 768 w 1536972"/>
                <a:gd name="connsiteY261" fmla="*/ 863221 h 1538977"/>
                <a:gd name="connsiteX262" fmla="*/ 386 w 1536972"/>
                <a:gd name="connsiteY262" fmla="*/ 824046 h 1538977"/>
                <a:gd name="connsiteX263" fmla="*/ 40 w 1536972"/>
                <a:gd name="connsiteY263" fmla="*/ 776529 h 1538977"/>
                <a:gd name="connsiteX264" fmla="*/ 0 w 1536972"/>
                <a:gd name="connsiteY264" fmla="*/ 571723 h 1538977"/>
                <a:gd name="connsiteX265" fmla="*/ 410 w 1536972"/>
                <a:gd name="connsiteY265" fmla="*/ 521272 h 1538977"/>
                <a:gd name="connsiteX266" fmla="*/ 2009 w 1536972"/>
                <a:gd name="connsiteY266" fmla="*/ 470995 h 1538977"/>
                <a:gd name="connsiteX267" fmla="*/ 5993 w 1536972"/>
                <a:gd name="connsiteY267" fmla="*/ 420635 h 1538977"/>
                <a:gd name="connsiteX268" fmla="*/ 12656 w 1536972"/>
                <a:gd name="connsiteY268" fmla="*/ 370625 h 1538977"/>
                <a:gd name="connsiteX269" fmla="*/ 22292 w 1536972"/>
                <a:gd name="connsiteY269" fmla="*/ 321398 h 1538977"/>
                <a:gd name="connsiteX270" fmla="*/ 36750 w 1536972"/>
                <a:gd name="connsiteY270" fmla="*/ 272054 h 1538977"/>
                <a:gd name="connsiteX271" fmla="*/ 56437 w 1536972"/>
                <a:gd name="connsiteY271" fmla="*/ 226196 h 1538977"/>
                <a:gd name="connsiteX272" fmla="*/ 81049 w 1536972"/>
                <a:gd name="connsiteY272" fmla="*/ 184060 h 1538977"/>
                <a:gd name="connsiteX273" fmla="*/ 110282 w 1536972"/>
                <a:gd name="connsiteY273" fmla="*/ 145880 h 1538977"/>
                <a:gd name="connsiteX274" fmla="*/ 143831 w 1536972"/>
                <a:gd name="connsiteY274" fmla="*/ 111894 h 1538977"/>
                <a:gd name="connsiteX275" fmla="*/ 181393 w 1536972"/>
                <a:gd name="connsiteY275" fmla="*/ 82338 h 1538977"/>
                <a:gd name="connsiteX276" fmla="*/ 222664 w 1536972"/>
                <a:gd name="connsiteY276" fmla="*/ 57446 h 1538977"/>
                <a:gd name="connsiteX277" fmla="*/ 267339 w 1536972"/>
                <a:gd name="connsiteY277" fmla="*/ 37455 h 1538977"/>
                <a:gd name="connsiteX278" fmla="*/ 315115 w 1536972"/>
                <a:gd name="connsiteY278" fmla="*/ 22600 h 1538977"/>
                <a:gd name="connsiteX279" fmla="*/ 365687 w 1536972"/>
                <a:gd name="connsiteY279" fmla="*/ 13119 h 1538977"/>
                <a:gd name="connsiteX280" fmla="*/ 408731 w 1536972"/>
                <a:gd name="connsiteY280" fmla="*/ 8202 h 1538977"/>
                <a:gd name="connsiteX281" fmla="*/ 451960 w 1536972"/>
                <a:gd name="connsiteY281" fmla="*/ 4560 h 1538977"/>
                <a:gd name="connsiteX282" fmla="*/ 495277 w 1536972"/>
                <a:gd name="connsiteY282" fmla="*/ 2198 h 1538977"/>
                <a:gd name="connsiteX283" fmla="*/ 538585 w 1536972"/>
                <a:gd name="connsiteY283" fmla="*/ 1117 h 153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1536972" h="1538977">
                  <a:moveTo>
                    <a:pt x="767861" y="509007"/>
                  </a:moveTo>
                  <a:lnTo>
                    <a:pt x="724291" y="512806"/>
                  </a:lnTo>
                  <a:lnTo>
                    <a:pt x="681813" y="524020"/>
                  </a:lnTo>
                  <a:lnTo>
                    <a:pt x="641537" y="542296"/>
                  </a:lnTo>
                  <a:lnTo>
                    <a:pt x="604574" y="567283"/>
                  </a:lnTo>
                  <a:lnTo>
                    <a:pt x="572033" y="598627"/>
                  </a:lnTo>
                  <a:lnTo>
                    <a:pt x="545024" y="635978"/>
                  </a:lnTo>
                  <a:lnTo>
                    <a:pt x="524657" y="678983"/>
                  </a:lnTo>
                  <a:lnTo>
                    <a:pt x="512041" y="727289"/>
                  </a:lnTo>
                  <a:lnTo>
                    <a:pt x="508286" y="780545"/>
                  </a:lnTo>
                  <a:lnTo>
                    <a:pt x="513286" y="824507"/>
                  </a:lnTo>
                  <a:lnTo>
                    <a:pt x="526089" y="866218"/>
                  </a:lnTo>
                  <a:lnTo>
                    <a:pt x="545927" y="904903"/>
                  </a:lnTo>
                  <a:lnTo>
                    <a:pt x="572032" y="939781"/>
                  </a:lnTo>
                  <a:lnTo>
                    <a:pt x="603636" y="970075"/>
                  </a:lnTo>
                  <a:lnTo>
                    <a:pt x="639970" y="995007"/>
                  </a:lnTo>
                  <a:lnTo>
                    <a:pt x="680297" y="1013806"/>
                  </a:lnTo>
                  <a:lnTo>
                    <a:pt x="724030" y="1025745"/>
                  </a:lnTo>
                  <a:lnTo>
                    <a:pt x="724573" y="1025745"/>
                  </a:lnTo>
                  <a:lnTo>
                    <a:pt x="769678" y="1029846"/>
                  </a:lnTo>
                  <a:lnTo>
                    <a:pt x="816320" y="1025745"/>
                  </a:lnTo>
                  <a:lnTo>
                    <a:pt x="860159" y="1013806"/>
                  </a:lnTo>
                  <a:lnTo>
                    <a:pt x="900478" y="994745"/>
                  </a:lnTo>
                  <a:lnTo>
                    <a:pt x="936565" y="969276"/>
                  </a:lnTo>
                  <a:lnTo>
                    <a:pt x="967704" y="938114"/>
                  </a:lnTo>
                  <a:lnTo>
                    <a:pt x="993182" y="901972"/>
                  </a:lnTo>
                  <a:lnTo>
                    <a:pt x="1012284" y="861566"/>
                  </a:lnTo>
                  <a:lnTo>
                    <a:pt x="1024357" y="816931"/>
                  </a:lnTo>
                  <a:lnTo>
                    <a:pt x="1028504" y="770817"/>
                  </a:lnTo>
                  <a:lnTo>
                    <a:pt x="1028422" y="769865"/>
                  </a:lnTo>
                  <a:lnTo>
                    <a:pt x="1024443" y="723310"/>
                  </a:lnTo>
                  <a:lnTo>
                    <a:pt x="1012564" y="678781"/>
                  </a:lnTo>
                  <a:lnTo>
                    <a:pt x="993549" y="637927"/>
                  </a:lnTo>
                  <a:lnTo>
                    <a:pt x="968082" y="601446"/>
                  </a:lnTo>
                  <a:lnTo>
                    <a:pt x="936845" y="570033"/>
                  </a:lnTo>
                  <a:lnTo>
                    <a:pt x="900521" y="544385"/>
                  </a:lnTo>
                  <a:lnTo>
                    <a:pt x="859794" y="525201"/>
                  </a:lnTo>
                  <a:lnTo>
                    <a:pt x="815347" y="513175"/>
                  </a:lnTo>
                  <a:close/>
                  <a:moveTo>
                    <a:pt x="769652" y="375657"/>
                  </a:moveTo>
                  <a:lnTo>
                    <a:pt x="818859" y="378765"/>
                  </a:lnTo>
                  <a:lnTo>
                    <a:pt x="866221" y="387753"/>
                  </a:lnTo>
                  <a:lnTo>
                    <a:pt x="911375" y="402254"/>
                  </a:lnTo>
                  <a:lnTo>
                    <a:pt x="953957" y="421901"/>
                  </a:lnTo>
                  <a:lnTo>
                    <a:pt x="993601" y="446329"/>
                  </a:lnTo>
                  <a:lnTo>
                    <a:pt x="1029944" y="475170"/>
                  </a:lnTo>
                  <a:lnTo>
                    <a:pt x="1062623" y="508059"/>
                  </a:lnTo>
                  <a:lnTo>
                    <a:pt x="1063365" y="509007"/>
                  </a:lnTo>
                  <a:lnTo>
                    <a:pt x="1091272" y="544628"/>
                  </a:lnTo>
                  <a:lnTo>
                    <a:pt x="1115527" y="584512"/>
                  </a:lnTo>
                  <a:lnTo>
                    <a:pt x="1135025" y="627344"/>
                  </a:lnTo>
                  <a:lnTo>
                    <a:pt x="1149402" y="672758"/>
                  </a:lnTo>
                  <a:lnTo>
                    <a:pt x="1158292" y="720387"/>
                  </a:lnTo>
                  <a:lnTo>
                    <a:pt x="1161333" y="769865"/>
                  </a:lnTo>
                  <a:lnTo>
                    <a:pt x="1161273" y="770817"/>
                  </a:lnTo>
                  <a:lnTo>
                    <a:pt x="1158261" y="819166"/>
                  </a:lnTo>
                  <a:lnTo>
                    <a:pt x="1149311" y="866643"/>
                  </a:lnTo>
                  <a:lnTo>
                    <a:pt x="1134851" y="911927"/>
                  </a:lnTo>
                  <a:lnTo>
                    <a:pt x="1115251" y="954648"/>
                  </a:lnTo>
                  <a:lnTo>
                    <a:pt x="1090880" y="994436"/>
                  </a:lnTo>
                  <a:lnTo>
                    <a:pt x="1062957" y="1029846"/>
                  </a:lnTo>
                  <a:lnTo>
                    <a:pt x="1062108" y="1030923"/>
                  </a:lnTo>
                  <a:lnTo>
                    <a:pt x="1029304" y="1063737"/>
                  </a:lnTo>
                  <a:lnTo>
                    <a:pt x="992837" y="1092510"/>
                  </a:lnTo>
                  <a:lnTo>
                    <a:pt x="953077" y="1116872"/>
                  </a:lnTo>
                  <a:lnTo>
                    <a:pt x="910394" y="1136453"/>
                  </a:lnTo>
                  <a:lnTo>
                    <a:pt x="865157" y="1150883"/>
                  </a:lnTo>
                  <a:lnTo>
                    <a:pt x="817734" y="1159794"/>
                  </a:lnTo>
                  <a:lnTo>
                    <a:pt x="768496" y="1162815"/>
                  </a:lnTo>
                  <a:lnTo>
                    <a:pt x="720981" y="1159794"/>
                  </a:lnTo>
                  <a:lnTo>
                    <a:pt x="719783" y="1159794"/>
                  </a:lnTo>
                  <a:lnTo>
                    <a:pt x="671669" y="1150623"/>
                  </a:lnTo>
                  <a:lnTo>
                    <a:pt x="626326" y="1136021"/>
                  </a:lnTo>
                  <a:lnTo>
                    <a:pt x="583528" y="1116248"/>
                  </a:lnTo>
                  <a:lnTo>
                    <a:pt x="543650" y="1091679"/>
                  </a:lnTo>
                  <a:lnTo>
                    <a:pt x="507064" y="1062690"/>
                  </a:lnTo>
                  <a:lnTo>
                    <a:pt x="474146" y="1029655"/>
                  </a:lnTo>
                  <a:lnTo>
                    <a:pt x="445269" y="992950"/>
                  </a:lnTo>
                  <a:lnTo>
                    <a:pt x="420806" y="952950"/>
                  </a:lnTo>
                  <a:lnTo>
                    <a:pt x="401132" y="910030"/>
                  </a:lnTo>
                  <a:lnTo>
                    <a:pt x="386621" y="864566"/>
                  </a:lnTo>
                  <a:lnTo>
                    <a:pt x="377646" y="816931"/>
                  </a:lnTo>
                  <a:lnTo>
                    <a:pt x="374581" y="767502"/>
                  </a:lnTo>
                  <a:lnTo>
                    <a:pt x="377690" y="718558"/>
                  </a:lnTo>
                  <a:lnTo>
                    <a:pt x="386741" y="671363"/>
                  </a:lnTo>
                  <a:lnTo>
                    <a:pt x="401353" y="626296"/>
                  </a:lnTo>
                  <a:lnTo>
                    <a:pt x="421145" y="583734"/>
                  </a:lnTo>
                  <a:lnTo>
                    <a:pt x="445738" y="544054"/>
                  </a:lnTo>
                  <a:lnTo>
                    <a:pt x="474751" y="507634"/>
                  </a:lnTo>
                  <a:lnTo>
                    <a:pt x="507804" y="474851"/>
                  </a:lnTo>
                  <a:lnTo>
                    <a:pt x="544516" y="446082"/>
                  </a:lnTo>
                  <a:lnTo>
                    <a:pt x="584507" y="421705"/>
                  </a:lnTo>
                  <a:lnTo>
                    <a:pt x="627397" y="402096"/>
                  </a:lnTo>
                  <a:lnTo>
                    <a:pt x="672428" y="387753"/>
                  </a:lnTo>
                  <a:lnTo>
                    <a:pt x="672168" y="387753"/>
                  </a:lnTo>
                  <a:lnTo>
                    <a:pt x="719974" y="378765"/>
                  </a:lnTo>
                  <a:lnTo>
                    <a:pt x="719204" y="378765"/>
                  </a:lnTo>
                  <a:close/>
                  <a:moveTo>
                    <a:pt x="1180060" y="267113"/>
                  </a:moveTo>
                  <a:cubicBezTo>
                    <a:pt x="1229842" y="267113"/>
                    <a:pt x="1270198" y="307469"/>
                    <a:pt x="1270198" y="357251"/>
                  </a:cubicBezTo>
                  <a:cubicBezTo>
                    <a:pt x="1270198" y="407033"/>
                    <a:pt x="1229842" y="447389"/>
                    <a:pt x="1180060" y="447389"/>
                  </a:cubicBezTo>
                  <a:cubicBezTo>
                    <a:pt x="1130278" y="447389"/>
                    <a:pt x="1089922" y="407033"/>
                    <a:pt x="1089922" y="357251"/>
                  </a:cubicBezTo>
                  <a:cubicBezTo>
                    <a:pt x="1089922" y="307469"/>
                    <a:pt x="1130278" y="267113"/>
                    <a:pt x="1180060" y="267113"/>
                  </a:cubicBezTo>
                  <a:close/>
                  <a:moveTo>
                    <a:pt x="604767" y="135938"/>
                  </a:moveTo>
                  <a:lnTo>
                    <a:pt x="549748" y="136588"/>
                  </a:lnTo>
                  <a:lnTo>
                    <a:pt x="508183" y="137591"/>
                  </a:lnTo>
                  <a:lnTo>
                    <a:pt x="509049" y="137591"/>
                  </a:lnTo>
                  <a:lnTo>
                    <a:pt x="471085" y="139087"/>
                  </a:lnTo>
                  <a:lnTo>
                    <a:pt x="431827" y="141546"/>
                  </a:lnTo>
                  <a:lnTo>
                    <a:pt x="392726" y="145224"/>
                  </a:lnTo>
                  <a:lnTo>
                    <a:pt x="342536" y="154643"/>
                  </a:lnTo>
                  <a:lnTo>
                    <a:pt x="296951" y="170896"/>
                  </a:lnTo>
                  <a:lnTo>
                    <a:pt x="256399" y="193635"/>
                  </a:lnTo>
                  <a:lnTo>
                    <a:pt x="221307" y="222510"/>
                  </a:lnTo>
                  <a:lnTo>
                    <a:pt x="192105" y="257174"/>
                  </a:lnTo>
                  <a:lnTo>
                    <a:pt x="169219" y="297279"/>
                  </a:lnTo>
                  <a:lnTo>
                    <a:pt x="153078" y="342476"/>
                  </a:lnTo>
                  <a:lnTo>
                    <a:pt x="144110" y="392417"/>
                  </a:lnTo>
                  <a:lnTo>
                    <a:pt x="139508" y="446621"/>
                  </a:lnTo>
                  <a:lnTo>
                    <a:pt x="136341" y="500985"/>
                  </a:lnTo>
                  <a:lnTo>
                    <a:pt x="134317" y="555445"/>
                  </a:lnTo>
                  <a:lnTo>
                    <a:pt x="133144" y="609934"/>
                  </a:lnTo>
                  <a:lnTo>
                    <a:pt x="132528" y="664388"/>
                  </a:lnTo>
                  <a:lnTo>
                    <a:pt x="132368" y="699103"/>
                  </a:lnTo>
                  <a:lnTo>
                    <a:pt x="132424" y="776529"/>
                  </a:lnTo>
                  <a:lnTo>
                    <a:pt x="132637" y="813509"/>
                  </a:lnTo>
                  <a:lnTo>
                    <a:pt x="132737" y="824046"/>
                  </a:lnTo>
                  <a:lnTo>
                    <a:pt x="133109" y="863221"/>
                  </a:lnTo>
                  <a:lnTo>
                    <a:pt x="133721" y="912933"/>
                  </a:lnTo>
                  <a:lnTo>
                    <a:pt x="134425" y="962645"/>
                  </a:lnTo>
                  <a:lnTo>
                    <a:pt x="135919" y="1062063"/>
                  </a:lnTo>
                  <a:lnTo>
                    <a:pt x="138265" y="1106356"/>
                  </a:lnTo>
                  <a:lnTo>
                    <a:pt x="143717" y="1150392"/>
                  </a:lnTo>
                  <a:lnTo>
                    <a:pt x="155039" y="1200594"/>
                  </a:lnTo>
                  <a:lnTo>
                    <a:pt x="172360" y="1245489"/>
                  </a:lnTo>
                  <a:lnTo>
                    <a:pt x="195548" y="1284901"/>
                  </a:lnTo>
                  <a:lnTo>
                    <a:pt x="224467" y="1318651"/>
                  </a:lnTo>
                  <a:lnTo>
                    <a:pt x="258982" y="1346564"/>
                  </a:lnTo>
                  <a:lnTo>
                    <a:pt x="298961" y="1368462"/>
                  </a:lnTo>
                  <a:lnTo>
                    <a:pt x="344269" y="1384169"/>
                  </a:lnTo>
                  <a:lnTo>
                    <a:pt x="394770" y="1393508"/>
                  </a:lnTo>
                  <a:lnTo>
                    <a:pt x="443383" y="1398275"/>
                  </a:lnTo>
                  <a:lnTo>
                    <a:pt x="492175" y="1401577"/>
                  </a:lnTo>
                  <a:lnTo>
                    <a:pt x="541055" y="1403657"/>
                  </a:lnTo>
                  <a:lnTo>
                    <a:pt x="589931" y="1404760"/>
                  </a:lnTo>
                  <a:lnTo>
                    <a:pt x="708223" y="1405971"/>
                  </a:lnTo>
                  <a:lnTo>
                    <a:pt x="757121" y="1406155"/>
                  </a:lnTo>
                  <a:lnTo>
                    <a:pt x="802221" y="1406155"/>
                  </a:lnTo>
                  <a:lnTo>
                    <a:pt x="961470" y="1404900"/>
                  </a:lnTo>
                  <a:lnTo>
                    <a:pt x="1010353" y="1403882"/>
                  </a:lnTo>
                  <a:lnTo>
                    <a:pt x="1059281" y="1401841"/>
                  </a:lnTo>
                  <a:lnTo>
                    <a:pt x="1106826" y="1398275"/>
                  </a:lnTo>
                  <a:lnTo>
                    <a:pt x="1107296" y="1398275"/>
                  </a:lnTo>
                  <a:lnTo>
                    <a:pt x="1156492" y="1392314"/>
                  </a:lnTo>
                  <a:lnTo>
                    <a:pt x="1209263" y="1380519"/>
                  </a:lnTo>
                  <a:lnTo>
                    <a:pt x="1256610" y="1361366"/>
                  </a:lnTo>
                  <a:lnTo>
                    <a:pt x="1297918" y="1334590"/>
                  </a:lnTo>
                  <a:lnTo>
                    <a:pt x="1332569" y="1299924"/>
                  </a:lnTo>
                  <a:lnTo>
                    <a:pt x="1359949" y="1257104"/>
                  </a:lnTo>
                  <a:lnTo>
                    <a:pt x="1379440" y="1205865"/>
                  </a:lnTo>
                  <a:lnTo>
                    <a:pt x="1389176" y="1164448"/>
                  </a:lnTo>
                  <a:lnTo>
                    <a:pt x="1396028" y="1122131"/>
                  </a:lnTo>
                  <a:lnTo>
                    <a:pt x="1400302" y="1079400"/>
                  </a:lnTo>
                  <a:lnTo>
                    <a:pt x="1402300" y="1036740"/>
                  </a:lnTo>
                  <a:lnTo>
                    <a:pt x="1403251" y="988515"/>
                  </a:lnTo>
                  <a:lnTo>
                    <a:pt x="1403918" y="940284"/>
                  </a:lnTo>
                  <a:lnTo>
                    <a:pt x="1404338" y="892050"/>
                  </a:lnTo>
                  <a:lnTo>
                    <a:pt x="1404254" y="699103"/>
                  </a:lnTo>
                  <a:lnTo>
                    <a:pt x="1403973" y="650870"/>
                  </a:lnTo>
                  <a:lnTo>
                    <a:pt x="1403659" y="602641"/>
                  </a:lnTo>
                  <a:lnTo>
                    <a:pt x="1402911" y="552362"/>
                  </a:lnTo>
                  <a:lnTo>
                    <a:pt x="1401428" y="505521"/>
                  </a:lnTo>
                  <a:lnTo>
                    <a:pt x="1399052" y="458719"/>
                  </a:lnTo>
                  <a:lnTo>
                    <a:pt x="1395595" y="411213"/>
                  </a:lnTo>
                  <a:lnTo>
                    <a:pt x="1388553" y="362635"/>
                  </a:lnTo>
                  <a:lnTo>
                    <a:pt x="1375007" y="316355"/>
                  </a:lnTo>
                  <a:lnTo>
                    <a:pt x="1353866" y="272901"/>
                  </a:lnTo>
                  <a:lnTo>
                    <a:pt x="1324043" y="232803"/>
                  </a:lnTo>
                  <a:lnTo>
                    <a:pt x="1285546" y="197679"/>
                  </a:lnTo>
                  <a:lnTo>
                    <a:pt x="1243195" y="172112"/>
                  </a:lnTo>
                  <a:lnTo>
                    <a:pt x="1197570" y="154927"/>
                  </a:lnTo>
                  <a:lnTo>
                    <a:pt x="1149248" y="144951"/>
                  </a:lnTo>
                  <a:lnTo>
                    <a:pt x="1098809" y="141008"/>
                  </a:lnTo>
                  <a:lnTo>
                    <a:pt x="935445" y="137591"/>
                  </a:lnTo>
                  <a:lnTo>
                    <a:pt x="935798" y="137591"/>
                  </a:lnTo>
                  <a:lnTo>
                    <a:pt x="769839" y="136232"/>
                  </a:lnTo>
                  <a:lnTo>
                    <a:pt x="674642" y="135938"/>
                  </a:lnTo>
                  <a:close/>
                  <a:moveTo>
                    <a:pt x="695411" y="0"/>
                  </a:moveTo>
                  <a:lnTo>
                    <a:pt x="863018" y="0"/>
                  </a:lnTo>
                  <a:lnTo>
                    <a:pt x="918487" y="261"/>
                  </a:lnTo>
                  <a:lnTo>
                    <a:pt x="963901" y="635"/>
                  </a:lnTo>
                  <a:lnTo>
                    <a:pt x="961949" y="635"/>
                  </a:lnTo>
                  <a:lnTo>
                    <a:pt x="1009069" y="1117"/>
                  </a:lnTo>
                  <a:lnTo>
                    <a:pt x="1062486" y="2198"/>
                  </a:lnTo>
                  <a:lnTo>
                    <a:pt x="1060148" y="2198"/>
                  </a:lnTo>
                  <a:lnTo>
                    <a:pt x="1108162" y="4695"/>
                  </a:lnTo>
                  <a:lnTo>
                    <a:pt x="1157377" y="9949"/>
                  </a:lnTo>
                  <a:lnTo>
                    <a:pt x="1206107" y="18992"/>
                  </a:lnTo>
                  <a:lnTo>
                    <a:pt x="1254155" y="32931"/>
                  </a:lnTo>
                  <a:lnTo>
                    <a:pt x="1303641" y="53487"/>
                  </a:lnTo>
                  <a:lnTo>
                    <a:pt x="1348250" y="78533"/>
                  </a:lnTo>
                  <a:lnTo>
                    <a:pt x="1388023" y="108009"/>
                  </a:lnTo>
                  <a:lnTo>
                    <a:pt x="1415758" y="134848"/>
                  </a:lnTo>
                  <a:lnTo>
                    <a:pt x="1423003" y="141858"/>
                  </a:lnTo>
                  <a:lnTo>
                    <a:pt x="1453233" y="180023"/>
                  </a:lnTo>
                  <a:lnTo>
                    <a:pt x="1478786" y="222510"/>
                  </a:lnTo>
                  <a:lnTo>
                    <a:pt x="1499615" y="269063"/>
                  </a:lnTo>
                  <a:lnTo>
                    <a:pt x="1515851" y="319824"/>
                  </a:lnTo>
                  <a:lnTo>
                    <a:pt x="1525681" y="365743"/>
                  </a:lnTo>
                  <a:lnTo>
                    <a:pt x="1531693" y="412084"/>
                  </a:lnTo>
                  <a:lnTo>
                    <a:pt x="1534882" y="458966"/>
                  </a:lnTo>
                  <a:lnTo>
                    <a:pt x="1536220" y="505521"/>
                  </a:lnTo>
                  <a:lnTo>
                    <a:pt x="1536234" y="506823"/>
                  </a:lnTo>
                  <a:lnTo>
                    <a:pt x="1536717" y="552362"/>
                  </a:lnTo>
                  <a:lnTo>
                    <a:pt x="1536815" y="571723"/>
                  </a:lnTo>
                  <a:lnTo>
                    <a:pt x="1536972" y="602641"/>
                  </a:lnTo>
                  <a:lnTo>
                    <a:pt x="1536913" y="699103"/>
                  </a:lnTo>
                  <a:lnTo>
                    <a:pt x="1536819" y="776529"/>
                  </a:lnTo>
                  <a:lnTo>
                    <a:pt x="1535917" y="776529"/>
                  </a:lnTo>
                  <a:lnTo>
                    <a:pt x="1536019" y="813509"/>
                  </a:lnTo>
                  <a:lnTo>
                    <a:pt x="1536131" y="843814"/>
                  </a:lnTo>
                  <a:lnTo>
                    <a:pt x="1536231" y="863221"/>
                  </a:lnTo>
                  <a:lnTo>
                    <a:pt x="1536278" y="999444"/>
                  </a:lnTo>
                  <a:lnTo>
                    <a:pt x="1535384" y="1055155"/>
                  </a:lnTo>
                  <a:lnTo>
                    <a:pt x="1533279" y="1104419"/>
                  </a:lnTo>
                  <a:lnTo>
                    <a:pt x="1528583" y="1153293"/>
                  </a:lnTo>
                  <a:lnTo>
                    <a:pt x="1520271" y="1201529"/>
                  </a:lnTo>
                  <a:lnTo>
                    <a:pt x="1507317" y="1248879"/>
                  </a:lnTo>
                  <a:lnTo>
                    <a:pt x="1488699" y="1295096"/>
                  </a:lnTo>
                  <a:lnTo>
                    <a:pt x="1462184" y="1343145"/>
                  </a:lnTo>
                  <a:lnTo>
                    <a:pt x="1411919" y="1406155"/>
                  </a:lnTo>
                  <a:lnTo>
                    <a:pt x="1396769" y="1422166"/>
                  </a:lnTo>
                  <a:lnTo>
                    <a:pt x="1358116" y="1453368"/>
                  </a:lnTo>
                  <a:lnTo>
                    <a:pt x="1315664" y="1479185"/>
                  </a:lnTo>
                  <a:lnTo>
                    <a:pt x="1269537" y="1499734"/>
                  </a:lnTo>
                  <a:lnTo>
                    <a:pt x="1219859" y="1515129"/>
                  </a:lnTo>
                  <a:lnTo>
                    <a:pt x="1166754" y="1525486"/>
                  </a:lnTo>
                  <a:lnTo>
                    <a:pt x="1119800" y="1531116"/>
                  </a:lnTo>
                  <a:lnTo>
                    <a:pt x="1072532" y="1534792"/>
                  </a:lnTo>
                  <a:lnTo>
                    <a:pt x="1025121" y="1536902"/>
                  </a:lnTo>
                  <a:lnTo>
                    <a:pt x="977738" y="1537831"/>
                  </a:lnTo>
                  <a:lnTo>
                    <a:pt x="795090" y="1538977"/>
                  </a:lnTo>
                  <a:lnTo>
                    <a:pt x="683928" y="1538977"/>
                  </a:lnTo>
                  <a:lnTo>
                    <a:pt x="615392" y="1538648"/>
                  </a:lnTo>
                  <a:lnTo>
                    <a:pt x="495164" y="1537551"/>
                  </a:lnTo>
                  <a:lnTo>
                    <a:pt x="442641" y="1535788"/>
                  </a:lnTo>
                  <a:lnTo>
                    <a:pt x="390994" y="1531116"/>
                  </a:lnTo>
                  <a:lnTo>
                    <a:pt x="390769" y="1531116"/>
                  </a:lnTo>
                  <a:lnTo>
                    <a:pt x="339073" y="1522343"/>
                  </a:lnTo>
                  <a:lnTo>
                    <a:pt x="288613" y="1508541"/>
                  </a:lnTo>
                  <a:lnTo>
                    <a:pt x="239424" y="1488606"/>
                  </a:lnTo>
                  <a:lnTo>
                    <a:pt x="193244" y="1462923"/>
                  </a:lnTo>
                  <a:lnTo>
                    <a:pt x="152218" y="1432965"/>
                  </a:lnTo>
                  <a:lnTo>
                    <a:pt x="116332" y="1398811"/>
                  </a:lnTo>
                  <a:lnTo>
                    <a:pt x="85571" y="1360541"/>
                  </a:lnTo>
                  <a:lnTo>
                    <a:pt x="59920" y="1318232"/>
                  </a:lnTo>
                  <a:lnTo>
                    <a:pt x="39366" y="1271964"/>
                  </a:lnTo>
                  <a:lnTo>
                    <a:pt x="23892" y="1221817"/>
                  </a:lnTo>
                  <a:lnTo>
                    <a:pt x="9817" y="1149593"/>
                  </a:lnTo>
                  <a:lnTo>
                    <a:pt x="3877" y="1076351"/>
                  </a:lnTo>
                  <a:lnTo>
                    <a:pt x="2993" y="1025899"/>
                  </a:lnTo>
                  <a:lnTo>
                    <a:pt x="2192" y="975442"/>
                  </a:lnTo>
                  <a:lnTo>
                    <a:pt x="1483" y="924979"/>
                  </a:lnTo>
                  <a:lnTo>
                    <a:pt x="768" y="863221"/>
                  </a:lnTo>
                  <a:lnTo>
                    <a:pt x="386" y="824046"/>
                  </a:lnTo>
                  <a:lnTo>
                    <a:pt x="40" y="776529"/>
                  </a:lnTo>
                  <a:lnTo>
                    <a:pt x="0" y="571723"/>
                  </a:lnTo>
                  <a:lnTo>
                    <a:pt x="410" y="521272"/>
                  </a:lnTo>
                  <a:lnTo>
                    <a:pt x="2009" y="470995"/>
                  </a:lnTo>
                  <a:lnTo>
                    <a:pt x="5993" y="420635"/>
                  </a:lnTo>
                  <a:lnTo>
                    <a:pt x="12656" y="370625"/>
                  </a:lnTo>
                  <a:lnTo>
                    <a:pt x="22292" y="321398"/>
                  </a:lnTo>
                  <a:lnTo>
                    <a:pt x="36750" y="272054"/>
                  </a:lnTo>
                  <a:lnTo>
                    <a:pt x="56437" y="226196"/>
                  </a:lnTo>
                  <a:lnTo>
                    <a:pt x="81049" y="184060"/>
                  </a:lnTo>
                  <a:lnTo>
                    <a:pt x="110282" y="145880"/>
                  </a:lnTo>
                  <a:lnTo>
                    <a:pt x="143831" y="111894"/>
                  </a:lnTo>
                  <a:lnTo>
                    <a:pt x="181393" y="82338"/>
                  </a:lnTo>
                  <a:lnTo>
                    <a:pt x="222664" y="57446"/>
                  </a:lnTo>
                  <a:lnTo>
                    <a:pt x="267339" y="37455"/>
                  </a:lnTo>
                  <a:lnTo>
                    <a:pt x="315115" y="22600"/>
                  </a:lnTo>
                  <a:lnTo>
                    <a:pt x="365687" y="13119"/>
                  </a:lnTo>
                  <a:lnTo>
                    <a:pt x="408731" y="8202"/>
                  </a:lnTo>
                  <a:lnTo>
                    <a:pt x="451960" y="4560"/>
                  </a:lnTo>
                  <a:lnTo>
                    <a:pt x="495277" y="2198"/>
                  </a:lnTo>
                  <a:lnTo>
                    <a:pt x="538585" y="1117"/>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62"/>
            </a:p>
          </p:txBody>
        </p:sp>
      </p:grpSp>
      <p:sp>
        <p:nvSpPr>
          <p:cNvPr id="12" name="object 27">
            <a:extLst>
              <a:ext uri="{FF2B5EF4-FFF2-40B4-BE49-F238E27FC236}">
                <a16:creationId xmlns:a16="http://schemas.microsoft.com/office/drawing/2014/main" id="{7C7EF39D-5B46-71F2-9022-DE06918832C0}"/>
              </a:ext>
            </a:extLst>
          </p:cNvPr>
          <p:cNvSpPr txBox="1"/>
          <p:nvPr/>
        </p:nvSpPr>
        <p:spPr>
          <a:xfrm>
            <a:off x="8396207" y="9109939"/>
            <a:ext cx="5793563" cy="393943"/>
          </a:xfrm>
          <a:prstGeom prst="rect">
            <a:avLst/>
          </a:prstGeom>
        </p:spPr>
        <p:txBody>
          <a:bodyPr vert="horz" wrap="square" lIns="0" tIns="19166" rIns="0" bIns="0" rtlCol="0">
            <a:spAutoFit/>
          </a:bodyPr>
          <a:lstStyle/>
          <a:p>
            <a:pPr marL="16667" marR="6667">
              <a:lnSpc>
                <a:spcPct val="120000"/>
              </a:lnSpc>
              <a:spcBef>
                <a:spcPts val="150"/>
              </a:spcBef>
            </a:pPr>
            <a:r>
              <a:rPr sz="1050" b="1">
                <a:solidFill>
                  <a:schemeClr val="bg1"/>
                </a:solidFill>
                <a:latin typeface="Filson Pro Bold" panose="02000000000000000000" pitchFamily="2" charset="77"/>
                <a:cs typeface="Filson Pro Regular"/>
              </a:rPr>
              <a:t>©</a:t>
            </a:r>
            <a:r>
              <a:rPr sz="1050" b="1" spc="-13">
                <a:solidFill>
                  <a:schemeClr val="bg1"/>
                </a:solidFill>
                <a:latin typeface="Filson Pro Bold" panose="02000000000000000000" pitchFamily="2" charset="77"/>
                <a:cs typeface="Filson Pro Regular"/>
              </a:rPr>
              <a:t> </a:t>
            </a:r>
            <a:r>
              <a:rPr sz="1050" b="1">
                <a:solidFill>
                  <a:schemeClr val="bg1"/>
                </a:solidFill>
                <a:latin typeface="Filson Pro Bold" panose="02000000000000000000" pitchFamily="2" charset="77"/>
                <a:cs typeface="Filson Pro Bold"/>
              </a:rPr>
              <a:t>The</a:t>
            </a:r>
            <a:r>
              <a:rPr sz="1050" b="1" spc="-7">
                <a:solidFill>
                  <a:schemeClr val="bg1"/>
                </a:solidFill>
                <a:latin typeface="Filson Pro Bold" panose="02000000000000000000" pitchFamily="2" charset="77"/>
                <a:cs typeface="Filson Pro Bold"/>
              </a:rPr>
              <a:t> </a:t>
            </a:r>
            <a:r>
              <a:rPr sz="1050" b="1">
                <a:solidFill>
                  <a:schemeClr val="bg1"/>
                </a:solidFill>
                <a:latin typeface="Filson Pro Bold" panose="02000000000000000000" pitchFamily="2" charset="77"/>
                <a:cs typeface="Filson Pro Bold"/>
              </a:rPr>
              <a:t>Smallpeice</a:t>
            </a:r>
            <a:r>
              <a:rPr sz="1050" b="1" spc="-39">
                <a:solidFill>
                  <a:schemeClr val="bg1"/>
                </a:solidFill>
                <a:latin typeface="Filson Pro Bold" panose="02000000000000000000" pitchFamily="2" charset="77"/>
                <a:cs typeface="Filson Pro Bold"/>
              </a:rPr>
              <a:t> </a:t>
            </a:r>
            <a:r>
              <a:rPr sz="1050" b="1" spc="-13">
                <a:solidFill>
                  <a:schemeClr val="bg1"/>
                </a:solidFill>
                <a:latin typeface="Filson Pro Bold" panose="02000000000000000000" pitchFamily="2" charset="77"/>
                <a:cs typeface="Filson Pro Bold"/>
              </a:rPr>
              <a:t>Trust</a:t>
            </a:r>
            <a:r>
              <a:rPr sz="1050" b="1" spc="-13">
                <a:solidFill>
                  <a:schemeClr val="bg1"/>
                </a:solidFill>
                <a:latin typeface="Filson Pro Bold" panose="02000000000000000000" pitchFamily="2" charset="77"/>
                <a:cs typeface="Filson Pro Regular"/>
              </a:rPr>
              <a:t>. </a:t>
            </a:r>
            <a:r>
              <a:rPr sz="1050">
                <a:solidFill>
                  <a:schemeClr val="bg1"/>
                </a:solidFill>
                <a:latin typeface="Filson Pro Book" panose="02000000000000000000" pitchFamily="2" charset="77"/>
                <a:cs typeface="Filson Pro Regular"/>
              </a:rPr>
              <a:t>Registered</a:t>
            </a:r>
            <a:r>
              <a:rPr sz="1050" spc="-7">
                <a:solidFill>
                  <a:schemeClr val="bg1"/>
                </a:solidFill>
                <a:latin typeface="Filson Pro Book" panose="02000000000000000000" pitchFamily="2" charset="77"/>
                <a:cs typeface="Filson Pro Regular"/>
              </a:rPr>
              <a:t> </a:t>
            </a:r>
            <a:r>
              <a:rPr sz="1050">
                <a:solidFill>
                  <a:schemeClr val="bg1"/>
                </a:solidFill>
                <a:latin typeface="Filson Pro Book" panose="02000000000000000000" pitchFamily="2" charset="77"/>
                <a:cs typeface="Filson Pro Regular"/>
              </a:rPr>
              <a:t>charity</a:t>
            </a:r>
            <a:r>
              <a:rPr sz="1050" spc="-39">
                <a:solidFill>
                  <a:schemeClr val="bg1"/>
                </a:solidFill>
                <a:latin typeface="Filson Pro Book" panose="02000000000000000000" pitchFamily="2" charset="77"/>
                <a:cs typeface="Filson Pro Regular"/>
              </a:rPr>
              <a:t> </a:t>
            </a:r>
            <a:r>
              <a:rPr sz="1050">
                <a:solidFill>
                  <a:schemeClr val="bg1"/>
                </a:solidFill>
                <a:latin typeface="Filson Pro Book" panose="02000000000000000000" pitchFamily="2" charset="77"/>
                <a:cs typeface="Filson Pro Regular"/>
              </a:rPr>
              <a:t>in</a:t>
            </a:r>
            <a:r>
              <a:rPr sz="1050" spc="-7">
                <a:solidFill>
                  <a:schemeClr val="bg1"/>
                </a:solidFill>
                <a:latin typeface="Filson Pro Book" panose="02000000000000000000" pitchFamily="2" charset="77"/>
                <a:cs typeface="Filson Pro Regular"/>
              </a:rPr>
              <a:t> </a:t>
            </a:r>
            <a:r>
              <a:rPr sz="1050">
                <a:solidFill>
                  <a:schemeClr val="bg1"/>
                </a:solidFill>
                <a:latin typeface="Filson Pro Book" panose="02000000000000000000" pitchFamily="2" charset="77"/>
                <a:cs typeface="Filson Pro Regular"/>
              </a:rPr>
              <a:t>England</a:t>
            </a:r>
            <a:r>
              <a:rPr sz="1050" spc="-13">
                <a:solidFill>
                  <a:schemeClr val="bg1"/>
                </a:solidFill>
                <a:latin typeface="Filson Pro Book" panose="02000000000000000000" pitchFamily="2" charset="77"/>
                <a:cs typeface="Filson Pro Regular"/>
              </a:rPr>
              <a:t> </a:t>
            </a:r>
            <a:r>
              <a:rPr sz="1050">
                <a:solidFill>
                  <a:schemeClr val="bg1"/>
                </a:solidFill>
                <a:latin typeface="Filson Pro Book" panose="02000000000000000000" pitchFamily="2" charset="77"/>
                <a:cs typeface="Filson Pro Regular"/>
              </a:rPr>
              <a:t>and</a:t>
            </a:r>
            <a:r>
              <a:rPr sz="1050" spc="-39">
                <a:solidFill>
                  <a:schemeClr val="bg1"/>
                </a:solidFill>
                <a:latin typeface="Filson Pro Book" panose="02000000000000000000" pitchFamily="2" charset="77"/>
                <a:cs typeface="Filson Pro Regular"/>
              </a:rPr>
              <a:t> </a:t>
            </a:r>
            <a:r>
              <a:rPr sz="1050">
                <a:solidFill>
                  <a:schemeClr val="bg1"/>
                </a:solidFill>
                <a:latin typeface="Filson Pro Book" panose="02000000000000000000" pitchFamily="2" charset="77"/>
                <a:cs typeface="Filson Pro Regular"/>
              </a:rPr>
              <a:t>Wales</a:t>
            </a:r>
            <a:r>
              <a:rPr sz="1050" spc="-7">
                <a:solidFill>
                  <a:schemeClr val="bg1"/>
                </a:solidFill>
                <a:latin typeface="Filson Pro Book" panose="02000000000000000000" pitchFamily="2" charset="77"/>
                <a:cs typeface="Filson Pro Regular"/>
              </a:rPr>
              <a:t> </a:t>
            </a:r>
            <a:r>
              <a:rPr sz="1050" spc="-13">
                <a:solidFill>
                  <a:schemeClr val="bg1"/>
                </a:solidFill>
                <a:latin typeface="Filson Pro Book" panose="02000000000000000000" pitchFamily="2" charset="77"/>
                <a:cs typeface="Filson Pro Regular"/>
              </a:rPr>
              <a:t>(Charity</a:t>
            </a:r>
            <a:r>
              <a:rPr sz="1050" spc="-39">
                <a:solidFill>
                  <a:schemeClr val="bg1"/>
                </a:solidFill>
                <a:latin typeface="Filson Pro Book" panose="02000000000000000000" pitchFamily="2" charset="77"/>
                <a:cs typeface="Filson Pro Regular"/>
              </a:rPr>
              <a:t> </a:t>
            </a:r>
            <a:r>
              <a:rPr sz="1050">
                <a:solidFill>
                  <a:schemeClr val="bg1"/>
                </a:solidFill>
                <a:latin typeface="Filson Pro Book" panose="02000000000000000000" pitchFamily="2" charset="77"/>
                <a:cs typeface="Filson Pro Regular"/>
              </a:rPr>
              <a:t>number</a:t>
            </a:r>
            <a:r>
              <a:rPr sz="1050" spc="-39">
                <a:solidFill>
                  <a:schemeClr val="bg1"/>
                </a:solidFill>
                <a:latin typeface="Filson Pro Book" panose="02000000000000000000" pitchFamily="2" charset="77"/>
                <a:cs typeface="Filson Pro Regular"/>
              </a:rPr>
              <a:t> </a:t>
            </a:r>
            <a:r>
              <a:rPr sz="1050" spc="-13">
                <a:solidFill>
                  <a:schemeClr val="bg1"/>
                </a:solidFill>
                <a:latin typeface="Filson Pro Book" panose="02000000000000000000" pitchFamily="2" charset="77"/>
                <a:cs typeface="Filson Pro Regular"/>
              </a:rPr>
              <a:t>313719). </a:t>
            </a:r>
            <a:r>
              <a:rPr sz="1050">
                <a:solidFill>
                  <a:schemeClr val="bg1"/>
                </a:solidFill>
                <a:latin typeface="Filson Pro Book" panose="02000000000000000000" pitchFamily="2" charset="77"/>
                <a:cs typeface="Filson Pro Regular"/>
              </a:rPr>
              <a:t>A</a:t>
            </a:r>
            <a:r>
              <a:rPr sz="1050" spc="-39">
                <a:solidFill>
                  <a:schemeClr val="bg1"/>
                </a:solidFill>
                <a:latin typeface="Filson Pro Book" panose="02000000000000000000" pitchFamily="2" charset="77"/>
                <a:cs typeface="Filson Pro Regular"/>
              </a:rPr>
              <a:t> </a:t>
            </a:r>
            <a:r>
              <a:rPr sz="1050" spc="-13">
                <a:solidFill>
                  <a:schemeClr val="bg1"/>
                </a:solidFill>
                <a:latin typeface="Filson Pro Book" panose="02000000000000000000" pitchFamily="2" charset="77"/>
                <a:cs typeface="Filson Pro Regular"/>
              </a:rPr>
              <a:t>company</a:t>
            </a:r>
            <a:r>
              <a:rPr sz="1050" spc="-39">
                <a:solidFill>
                  <a:schemeClr val="bg1"/>
                </a:solidFill>
                <a:latin typeface="Filson Pro Book" panose="02000000000000000000" pitchFamily="2" charset="77"/>
                <a:cs typeface="Filson Pro Regular"/>
              </a:rPr>
              <a:t> </a:t>
            </a:r>
            <a:r>
              <a:rPr sz="1050">
                <a:solidFill>
                  <a:schemeClr val="bg1"/>
                </a:solidFill>
                <a:latin typeface="Filson Pro Book" panose="02000000000000000000" pitchFamily="2" charset="77"/>
                <a:cs typeface="Filson Pro Regular"/>
              </a:rPr>
              <a:t>limited</a:t>
            </a:r>
            <a:r>
              <a:rPr sz="1050" spc="-7">
                <a:solidFill>
                  <a:schemeClr val="bg1"/>
                </a:solidFill>
                <a:latin typeface="Filson Pro Book" panose="02000000000000000000" pitchFamily="2" charset="77"/>
                <a:cs typeface="Filson Pro Regular"/>
              </a:rPr>
              <a:t> </a:t>
            </a:r>
            <a:r>
              <a:rPr sz="1050">
                <a:solidFill>
                  <a:schemeClr val="bg1"/>
                </a:solidFill>
                <a:latin typeface="Filson Pro Book" panose="02000000000000000000" pitchFamily="2" charset="77"/>
                <a:cs typeface="Filson Pro Regular"/>
              </a:rPr>
              <a:t>by</a:t>
            </a:r>
            <a:r>
              <a:rPr sz="1050" spc="-39">
                <a:solidFill>
                  <a:schemeClr val="bg1"/>
                </a:solidFill>
                <a:latin typeface="Filson Pro Book" panose="02000000000000000000" pitchFamily="2" charset="77"/>
                <a:cs typeface="Filson Pro Regular"/>
              </a:rPr>
              <a:t> </a:t>
            </a:r>
            <a:r>
              <a:rPr sz="1050">
                <a:solidFill>
                  <a:schemeClr val="bg1"/>
                </a:solidFill>
                <a:latin typeface="Filson Pro Book" panose="02000000000000000000" pitchFamily="2" charset="77"/>
                <a:cs typeface="Filson Pro Regular"/>
              </a:rPr>
              <a:t>guarantee,</a:t>
            </a:r>
            <a:r>
              <a:rPr sz="1050" spc="-7">
                <a:solidFill>
                  <a:schemeClr val="bg1"/>
                </a:solidFill>
                <a:latin typeface="Filson Pro Book" panose="02000000000000000000" pitchFamily="2" charset="77"/>
                <a:cs typeface="Filson Pro Regular"/>
              </a:rPr>
              <a:t> </a:t>
            </a:r>
            <a:r>
              <a:rPr sz="1050">
                <a:solidFill>
                  <a:schemeClr val="bg1"/>
                </a:solidFill>
                <a:latin typeface="Filson Pro Book" panose="02000000000000000000" pitchFamily="2" charset="77"/>
                <a:cs typeface="Filson Pro Regular"/>
              </a:rPr>
              <a:t>registered</a:t>
            </a:r>
            <a:r>
              <a:rPr sz="1050" spc="-7">
                <a:solidFill>
                  <a:schemeClr val="bg1"/>
                </a:solidFill>
                <a:latin typeface="Filson Pro Book" panose="02000000000000000000" pitchFamily="2" charset="77"/>
                <a:cs typeface="Filson Pro Regular"/>
              </a:rPr>
              <a:t> </a:t>
            </a:r>
            <a:r>
              <a:rPr sz="1050">
                <a:solidFill>
                  <a:schemeClr val="bg1"/>
                </a:solidFill>
                <a:latin typeface="Filson Pro Book" panose="02000000000000000000" pitchFamily="2" charset="77"/>
                <a:cs typeface="Filson Pro Regular"/>
              </a:rPr>
              <a:t>in</a:t>
            </a:r>
            <a:r>
              <a:rPr sz="1050" spc="-7">
                <a:solidFill>
                  <a:schemeClr val="bg1"/>
                </a:solidFill>
                <a:latin typeface="Filson Pro Book" panose="02000000000000000000" pitchFamily="2" charset="77"/>
                <a:cs typeface="Filson Pro Regular"/>
              </a:rPr>
              <a:t> </a:t>
            </a:r>
            <a:r>
              <a:rPr sz="1050">
                <a:solidFill>
                  <a:schemeClr val="bg1"/>
                </a:solidFill>
                <a:latin typeface="Filson Pro Book" panose="02000000000000000000" pitchFamily="2" charset="77"/>
                <a:cs typeface="Filson Pro Regular"/>
              </a:rPr>
              <a:t>England</a:t>
            </a:r>
            <a:r>
              <a:rPr sz="1050" spc="-7">
                <a:solidFill>
                  <a:schemeClr val="bg1"/>
                </a:solidFill>
                <a:latin typeface="Filson Pro Book" panose="02000000000000000000" pitchFamily="2" charset="77"/>
                <a:cs typeface="Filson Pro Regular"/>
              </a:rPr>
              <a:t> </a:t>
            </a:r>
            <a:r>
              <a:rPr sz="1050" spc="-13">
                <a:solidFill>
                  <a:schemeClr val="bg1"/>
                </a:solidFill>
                <a:latin typeface="Filson Pro Book" panose="02000000000000000000" pitchFamily="2" charset="77"/>
                <a:cs typeface="Filson Pro Regular"/>
              </a:rPr>
              <a:t>(Company</a:t>
            </a:r>
            <a:r>
              <a:rPr sz="1050" spc="-33">
                <a:solidFill>
                  <a:schemeClr val="bg1"/>
                </a:solidFill>
                <a:latin typeface="Filson Pro Book" panose="02000000000000000000" pitchFamily="2" charset="77"/>
                <a:cs typeface="Filson Pro Regular"/>
              </a:rPr>
              <a:t> </a:t>
            </a:r>
            <a:r>
              <a:rPr sz="1050">
                <a:solidFill>
                  <a:schemeClr val="bg1"/>
                </a:solidFill>
                <a:latin typeface="Filson Pro Book" panose="02000000000000000000" pitchFamily="2" charset="77"/>
                <a:cs typeface="Filson Pro Regular"/>
              </a:rPr>
              <a:t>number</a:t>
            </a:r>
            <a:r>
              <a:rPr sz="1050" spc="-39">
                <a:solidFill>
                  <a:schemeClr val="bg1"/>
                </a:solidFill>
                <a:latin typeface="Filson Pro Book" panose="02000000000000000000" pitchFamily="2" charset="77"/>
                <a:cs typeface="Filson Pro Regular"/>
              </a:rPr>
              <a:t> </a:t>
            </a:r>
            <a:r>
              <a:rPr sz="1050" spc="-13">
                <a:solidFill>
                  <a:schemeClr val="bg1"/>
                </a:solidFill>
                <a:latin typeface="Filson Pro Book" panose="02000000000000000000" pitchFamily="2" charset="77"/>
                <a:cs typeface="Filson Pro Regular"/>
              </a:rPr>
              <a:t>00882371).</a:t>
            </a:r>
            <a:endParaRPr sz="1050">
              <a:solidFill>
                <a:schemeClr val="bg1"/>
              </a:solidFill>
              <a:latin typeface="Filson Pro Book" panose="02000000000000000000" pitchFamily="2" charset="77"/>
              <a:cs typeface="Filson Pro Regular"/>
            </a:endParaRPr>
          </a:p>
        </p:txBody>
      </p:sp>
      <p:sp>
        <p:nvSpPr>
          <p:cNvPr id="13" name="object 7">
            <a:extLst>
              <a:ext uri="{FF2B5EF4-FFF2-40B4-BE49-F238E27FC236}">
                <a16:creationId xmlns:a16="http://schemas.microsoft.com/office/drawing/2014/main" id="{B5CCF293-E180-60C2-5F64-3DD8778F128A}"/>
              </a:ext>
            </a:extLst>
          </p:cNvPr>
          <p:cNvSpPr txBox="1"/>
          <p:nvPr/>
        </p:nvSpPr>
        <p:spPr>
          <a:xfrm>
            <a:off x="2642493" y="7360906"/>
            <a:ext cx="2417084" cy="1923762"/>
          </a:xfrm>
          <a:prstGeom prst="rect">
            <a:avLst/>
          </a:prstGeom>
        </p:spPr>
        <p:txBody>
          <a:bodyPr vert="horz" wrap="square" lIns="0" tIns="16667" rIns="0" bIns="0" rtlCol="0">
            <a:spAutoFit/>
          </a:bodyPr>
          <a:lstStyle/>
          <a:p>
            <a:r>
              <a:rPr lang="en-GB" sz="1181">
                <a:solidFill>
                  <a:schemeClr val="bg1"/>
                </a:solidFill>
                <a:latin typeface="Filson Pro Regular" panose="02000000000000000000" pitchFamily="2" charset="77"/>
              </a:rPr>
              <a:t>Arkwright</a:t>
            </a:r>
          </a:p>
          <a:p>
            <a:r>
              <a:rPr lang="en-GB" sz="1181">
                <a:solidFill>
                  <a:schemeClr val="bg1"/>
                </a:solidFill>
                <a:latin typeface="Filson Pro Regular" panose="02000000000000000000" pitchFamily="2" charset="77"/>
              </a:rPr>
              <a:t>Engineering Scholarships</a:t>
            </a:r>
          </a:p>
          <a:p>
            <a:pPr marL="16667" marR="6667">
              <a:lnSpc>
                <a:spcPct val="100000"/>
              </a:lnSpc>
              <a:spcBef>
                <a:spcPts val="131"/>
              </a:spcBef>
            </a:pPr>
            <a:r>
              <a:rPr sz="1181">
                <a:solidFill>
                  <a:schemeClr val="bg1"/>
                </a:solidFill>
                <a:latin typeface="Filson Pro Regular" panose="02000000000000000000" pitchFamily="2" charset="77"/>
                <a:cs typeface="Filson Pro Regular"/>
              </a:rPr>
              <a:t>Holly</a:t>
            </a:r>
            <a:r>
              <a:rPr sz="1181" spc="-79">
                <a:solidFill>
                  <a:schemeClr val="bg1"/>
                </a:solidFill>
                <a:latin typeface="Filson Pro Regular" panose="02000000000000000000" pitchFamily="2" charset="77"/>
                <a:cs typeface="Filson Pro Regular"/>
              </a:rPr>
              <a:t> </a:t>
            </a:r>
            <a:r>
              <a:rPr sz="1181" spc="-13">
                <a:solidFill>
                  <a:schemeClr val="bg1"/>
                </a:solidFill>
                <a:latin typeface="Filson Pro Regular" panose="02000000000000000000" pitchFamily="2" charset="77"/>
                <a:cs typeface="Filson Pro Regular"/>
              </a:rPr>
              <a:t>House</a:t>
            </a:r>
            <a:endParaRPr sz="1181">
              <a:solidFill>
                <a:schemeClr val="bg1"/>
              </a:solidFill>
              <a:latin typeface="Filson Pro Regular" panose="02000000000000000000" pitchFamily="2" charset="77"/>
              <a:cs typeface="Filson Pro Regular"/>
            </a:endParaRPr>
          </a:p>
          <a:p>
            <a:pPr marL="16667">
              <a:lnSpc>
                <a:spcPct val="100000"/>
              </a:lnSpc>
            </a:pPr>
            <a:r>
              <a:rPr sz="1181">
                <a:solidFill>
                  <a:schemeClr val="bg1"/>
                </a:solidFill>
                <a:latin typeface="Filson Pro Regular" panose="02000000000000000000" pitchFamily="2" charset="77"/>
                <a:cs typeface="Filson Pro Regular"/>
              </a:rPr>
              <a:t>74</a:t>
            </a:r>
            <a:r>
              <a:rPr sz="1181" spc="-33">
                <a:solidFill>
                  <a:schemeClr val="bg1"/>
                </a:solidFill>
                <a:latin typeface="Filson Pro Regular" panose="02000000000000000000" pitchFamily="2" charset="77"/>
                <a:cs typeface="Filson Pro Regular"/>
              </a:rPr>
              <a:t> </a:t>
            </a:r>
            <a:r>
              <a:rPr sz="1181">
                <a:solidFill>
                  <a:schemeClr val="bg1"/>
                </a:solidFill>
                <a:latin typeface="Filson Pro Regular" panose="02000000000000000000" pitchFamily="2" charset="77"/>
                <a:cs typeface="Filson Pro Regular"/>
              </a:rPr>
              <a:t>Upper</a:t>
            </a:r>
            <a:r>
              <a:rPr sz="1181" spc="-46">
                <a:solidFill>
                  <a:schemeClr val="bg1"/>
                </a:solidFill>
                <a:latin typeface="Filson Pro Regular" panose="02000000000000000000" pitchFamily="2" charset="77"/>
                <a:cs typeface="Filson Pro Regular"/>
              </a:rPr>
              <a:t> </a:t>
            </a:r>
            <a:r>
              <a:rPr sz="1181" spc="-13">
                <a:solidFill>
                  <a:schemeClr val="bg1"/>
                </a:solidFill>
                <a:latin typeface="Filson Pro Regular" panose="02000000000000000000" pitchFamily="2" charset="77"/>
                <a:cs typeface="Filson Pro Regular"/>
              </a:rPr>
              <a:t>Holly</a:t>
            </a:r>
            <a:r>
              <a:rPr sz="1181" spc="-72">
                <a:solidFill>
                  <a:schemeClr val="bg1"/>
                </a:solidFill>
                <a:latin typeface="Filson Pro Regular" panose="02000000000000000000" pitchFamily="2" charset="77"/>
                <a:cs typeface="Filson Pro Regular"/>
              </a:rPr>
              <a:t> </a:t>
            </a:r>
            <a:r>
              <a:rPr sz="1181" spc="-26">
                <a:solidFill>
                  <a:schemeClr val="bg1"/>
                </a:solidFill>
                <a:latin typeface="Filson Pro Regular" panose="02000000000000000000" pitchFamily="2" charset="77"/>
                <a:cs typeface="Filson Pro Regular"/>
              </a:rPr>
              <a:t>Walk</a:t>
            </a:r>
            <a:endParaRPr lang="en-GB" sz="1181" spc="-26">
              <a:solidFill>
                <a:schemeClr val="bg1"/>
              </a:solidFill>
              <a:latin typeface="Filson Pro Regular" panose="02000000000000000000" pitchFamily="2" charset="77"/>
              <a:cs typeface="Filson Pro Regular"/>
            </a:endParaRPr>
          </a:p>
          <a:p>
            <a:pPr marL="16667" marR="796706">
              <a:lnSpc>
                <a:spcPct val="100000"/>
              </a:lnSpc>
              <a:spcBef>
                <a:spcPts val="150"/>
              </a:spcBef>
            </a:pPr>
            <a:r>
              <a:rPr lang="en-GB" sz="1181">
                <a:solidFill>
                  <a:schemeClr val="bg1"/>
                </a:solidFill>
                <a:latin typeface="Filson Pro Regular" panose="02000000000000000000" pitchFamily="2" charset="77"/>
                <a:cs typeface="Filson Pro Regular"/>
              </a:rPr>
              <a:t>Leamington Spa</a:t>
            </a:r>
            <a:endParaRPr lang="en-GB" sz="1181" spc="-26">
              <a:solidFill>
                <a:schemeClr val="bg1"/>
              </a:solidFill>
              <a:latin typeface="Filson Pro Regular" panose="02000000000000000000" pitchFamily="2" charset="77"/>
              <a:cs typeface="Filson Pro Regular"/>
            </a:endParaRPr>
          </a:p>
          <a:p>
            <a:pPr marL="16667" marR="796706">
              <a:lnSpc>
                <a:spcPct val="100000"/>
              </a:lnSpc>
              <a:spcBef>
                <a:spcPts val="150"/>
              </a:spcBef>
            </a:pPr>
            <a:r>
              <a:rPr lang="en-GB" sz="1181">
                <a:solidFill>
                  <a:schemeClr val="bg1"/>
                </a:solidFill>
                <a:latin typeface="Filson Pro Regular" panose="02000000000000000000" pitchFamily="2" charset="77"/>
                <a:cs typeface="Filson Pro Regular"/>
              </a:rPr>
              <a:t>CV32</a:t>
            </a:r>
            <a:r>
              <a:rPr lang="en-GB" sz="1181" spc="-33">
                <a:solidFill>
                  <a:schemeClr val="bg1"/>
                </a:solidFill>
                <a:latin typeface="Filson Pro Regular" panose="02000000000000000000" pitchFamily="2" charset="77"/>
                <a:cs typeface="Filson Pro Regular"/>
              </a:rPr>
              <a:t> 4JL</a:t>
            </a:r>
            <a:endParaRPr lang="en-GB" sz="1181">
              <a:solidFill>
                <a:schemeClr val="bg1"/>
              </a:solidFill>
              <a:latin typeface="Filson Pro Regular" panose="02000000000000000000" pitchFamily="2" charset="77"/>
              <a:cs typeface="Filson Pro Regular"/>
            </a:endParaRPr>
          </a:p>
          <a:p>
            <a:pPr>
              <a:lnSpc>
                <a:spcPct val="100000"/>
              </a:lnSpc>
              <a:spcBef>
                <a:spcPts val="236"/>
              </a:spcBef>
            </a:pPr>
            <a:endParaRPr lang="en-GB" sz="1181">
              <a:solidFill>
                <a:schemeClr val="bg1"/>
              </a:solidFill>
              <a:latin typeface="Filson Pro Regular"/>
              <a:cs typeface="Filson Pro Regular"/>
            </a:endParaRPr>
          </a:p>
          <a:p>
            <a:pPr marL="16667">
              <a:lnSpc>
                <a:spcPct val="100000"/>
              </a:lnSpc>
            </a:pPr>
            <a:r>
              <a:rPr lang="en-GB" sz="1181">
                <a:solidFill>
                  <a:schemeClr val="bg1"/>
                </a:solidFill>
                <a:latin typeface="Filson Pro Regular"/>
                <a:cs typeface="Filson Pro Regular"/>
              </a:rPr>
              <a:t>01926</a:t>
            </a:r>
            <a:r>
              <a:rPr lang="en-GB" sz="1181" spc="-39">
                <a:solidFill>
                  <a:schemeClr val="bg1"/>
                </a:solidFill>
                <a:latin typeface="Filson Pro Regular"/>
                <a:cs typeface="Filson Pro Regular"/>
              </a:rPr>
              <a:t> </a:t>
            </a:r>
            <a:r>
              <a:rPr lang="en-GB" sz="1181" spc="-13">
                <a:solidFill>
                  <a:schemeClr val="bg1"/>
                </a:solidFill>
                <a:latin typeface="Filson Pro Regular"/>
                <a:cs typeface="Filson Pro Regular"/>
              </a:rPr>
              <a:t>333200</a:t>
            </a:r>
            <a:endParaRPr lang="en-GB" sz="1181">
              <a:solidFill>
                <a:schemeClr val="bg1"/>
              </a:solidFill>
              <a:latin typeface="Filson Pro Regular"/>
              <a:cs typeface="Filson Pro Regular"/>
            </a:endParaRPr>
          </a:p>
          <a:p>
            <a:pPr marL="16667">
              <a:lnSpc>
                <a:spcPct val="100000"/>
              </a:lnSpc>
            </a:pPr>
            <a:r>
              <a:rPr lang="en-GB" sz="1181" spc="-13">
                <a:solidFill>
                  <a:schemeClr val="bg1"/>
                </a:solidFill>
                <a:latin typeface="Filson Pro Regular"/>
                <a:cs typeface="Filson Pro Regular"/>
                <a:hlinkClick r:id="rId2">
                  <a:extLst>
                    <a:ext uri="{A12FA001-AC4F-418D-AE19-62706E023703}">
                      <ahyp:hlinkClr xmlns:ahyp="http://schemas.microsoft.com/office/drawing/2018/hyperlinkcolor" val="tx"/>
                    </a:ext>
                  </a:extLst>
                </a:hlinkClick>
              </a:rPr>
              <a:t>info@smallpeicetrust.org.uk</a:t>
            </a:r>
            <a:endParaRPr lang="en-GB" sz="1181">
              <a:solidFill>
                <a:schemeClr val="bg1"/>
              </a:solidFill>
              <a:latin typeface="Filson Pro Regular"/>
              <a:cs typeface="Filson Pro Regular"/>
            </a:endParaRPr>
          </a:p>
          <a:p>
            <a:pPr marL="16667">
              <a:lnSpc>
                <a:spcPct val="100000"/>
              </a:lnSpc>
            </a:pPr>
            <a:endParaRPr sz="1181">
              <a:solidFill>
                <a:schemeClr val="bg1"/>
              </a:solidFill>
              <a:latin typeface="Filson Pro Regular"/>
              <a:cs typeface="Filson Pro Regular"/>
            </a:endParaRPr>
          </a:p>
        </p:txBody>
      </p:sp>
      <p:sp>
        <p:nvSpPr>
          <p:cNvPr id="14" name="object 16">
            <a:extLst>
              <a:ext uri="{FF2B5EF4-FFF2-40B4-BE49-F238E27FC236}">
                <a16:creationId xmlns:a16="http://schemas.microsoft.com/office/drawing/2014/main" id="{07F1E586-36D5-58DC-79E6-8919E9191628}"/>
              </a:ext>
            </a:extLst>
          </p:cNvPr>
          <p:cNvSpPr txBox="1">
            <a:spLocks/>
          </p:cNvSpPr>
          <p:nvPr/>
        </p:nvSpPr>
        <p:spPr>
          <a:xfrm>
            <a:off x="8396207" y="6812712"/>
            <a:ext cx="5079679" cy="872309"/>
          </a:xfrm>
          <a:prstGeom prst="rect">
            <a:avLst/>
          </a:prstGeom>
        </p:spPr>
        <p:txBody>
          <a:bodyPr vert="horz" wrap="square" lIns="0" tIns="156673" rIns="0" bIns="0" rtlCol="0">
            <a:spAutoFit/>
          </a:bodyPr>
          <a:lstStyle>
            <a:lvl1pPr>
              <a:defRPr>
                <a:latin typeface="+mj-lt"/>
                <a:ea typeface="+mj-ea"/>
                <a:cs typeface="+mj-cs"/>
              </a:defRPr>
            </a:lvl1pPr>
          </a:lstStyle>
          <a:p>
            <a:pPr marL="16667" marR="7500">
              <a:lnSpc>
                <a:spcPts val="5512"/>
              </a:lnSpc>
              <a:spcBef>
                <a:spcPts val="1234"/>
              </a:spcBef>
            </a:pPr>
            <a:r>
              <a:rPr lang="en-GB" sz="5512" b="1" spc="-46">
                <a:solidFill>
                  <a:schemeClr val="bg1"/>
                </a:solidFill>
                <a:latin typeface="Filson Pro Bold" panose="02000000000000000000" pitchFamily="2" charset="77"/>
              </a:rPr>
              <a:t>Thank You</a:t>
            </a:r>
            <a:endParaRPr lang="en-GB" sz="5512" b="1">
              <a:solidFill>
                <a:schemeClr val="bg1"/>
              </a:solidFill>
              <a:latin typeface="Filson Pro Bold" panose="02000000000000000000" pitchFamily="2" charset="77"/>
            </a:endParaRPr>
          </a:p>
        </p:txBody>
      </p:sp>
      <p:sp>
        <p:nvSpPr>
          <p:cNvPr id="15" name="Freeform 3">
            <a:extLst>
              <a:ext uri="{FF2B5EF4-FFF2-40B4-BE49-F238E27FC236}">
                <a16:creationId xmlns:a16="http://schemas.microsoft.com/office/drawing/2014/main" id="{2BDCA1CA-00C3-8809-CFC0-2F5C1E80B868}"/>
              </a:ext>
            </a:extLst>
          </p:cNvPr>
          <p:cNvSpPr/>
          <p:nvPr/>
        </p:nvSpPr>
        <p:spPr>
          <a:xfrm>
            <a:off x="891214" y="7356492"/>
            <a:ext cx="1368251" cy="2205937"/>
          </a:xfrm>
          <a:custGeom>
            <a:avLst/>
            <a:gdLst>
              <a:gd name="connsiteX0" fmla="*/ 1487535 w 2014468"/>
              <a:gd name="connsiteY0" fmla="*/ 2500315 h 2583364"/>
              <a:gd name="connsiteX1" fmla="*/ 1475129 w 2014468"/>
              <a:gd name="connsiteY1" fmla="*/ 2502741 h 2583364"/>
              <a:gd name="connsiteX2" fmla="*/ 1466129 w 2014468"/>
              <a:gd name="connsiteY2" fmla="*/ 2513347 h 2583364"/>
              <a:gd name="connsiteX3" fmla="*/ 1465748 w 2014468"/>
              <a:gd name="connsiteY3" fmla="*/ 2517246 h 2583364"/>
              <a:gd name="connsiteX4" fmla="*/ 1468609 w 2014468"/>
              <a:gd name="connsiteY4" fmla="*/ 2527152 h 2583364"/>
              <a:gd name="connsiteX5" fmla="*/ 1480937 w 2014468"/>
              <a:gd name="connsiteY5" fmla="*/ 2534064 h 2583364"/>
              <a:gd name="connsiteX6" fmla="*/ 1485358 w 2014468"/>
              <a:gd name="connsiteY6" fmla="*/ 2534359 h 2583364"/>
              <a:gd name="connsiteX7" fmla="*/ 1491910 w 2014468"/>
              <a:gd name="connsiteY7" fmla="*/ 2533607 h 2583364"/>
              <a:gd name="connsiteX8" fmla="*/ 1498058 w 2014468"/>
              <a:gd name="connsiteY8" fmla="*/ 2531349 h 2583364"/>
              <a:gd name="connsiteX9" fmla="*/ 1503803 w 2014468"/>
              <a:gd name="connsiteY9" fmla="*/ 2527577 h 2583364"/>
              <a:gd name="connsiteX10" fmla="*/ 1509148 w 2014468"/>
              <a:gd name="connsiteY10" fmla="*/ 2522284 h 2583364"/>
              <a:gd name="connsiteX11" fmla="*/ 1509148 w 2014468"/>
              <a:gd name="connsiteY11" fmla="*/ 2506459 h 2583364"/>
              <a:gd name="connsiteX12" fmla="*/ 1504077 w 2014468"/>
              <a:gd name="connsiteY12" fmla="*/ 2503765 h 2583364"/>
              <a:gd name="connsiteX13" fmla="*/ 1498784 w 2014468"/>
              <a:gd name="connsiteY13" fmla="*/ 2501846 h 2583364"/>
              <a:gd name="connsiteX14" fmla="*/ 1493269 w 2014468"/>
              <a:gd name="connsiteY14" fmla="*/ 2500697 h 2583364"/>
              <a:gd name="connsiteX15" fmla="*/ 1890147 w 2014468"/>
              <a:gd name="connsiteY15" fmla="*/ 2466283 h 2583364"/>
              <a:gd name="connsiteX16" fmla="*/ 1883331 w 2014468"/>
              <a:gd name="connsiteY16" fmla="*/ 2467055 h 2583364"/>
              <a:gd name="connsiteX17" fmla="*/ 1877455 w 2014468"/>
              <a:gd name="connsiteY17" fmla="*/ 2469374 h 2583364"/>
              <a:gd name="connsiteX18" fmla="*/ 1872522 w 2014468"/>
              <a:gd name="connsiteY18" fmla="*/ 2473247 h 2583364"/>
              <a:gd name="connsiteX19" fmla="*/ 1868538 w 2014468"/>
              <a:gd name="connsiteY19" fmla="*/ 2478679 h 2583364"/>
              <a:gd name="connsiteX20" fmla="*/ 1868538 w 2014468"/>
              <a:gd name="connsiteY20" fmla="*/ 2521225 h 2583364"/>
              <a:gd name="connsiteX21" fmla="*/ 1873481 w 2014468"/>
              <a:gd name="connsiteY21" fmla="*/ 2526659 h 2583364"/>
              <a:gd name="connsiteX22" fmla="*/ 1878726 w 2014468"/>
              <a:gd name="connsiteY22" fmla="*/ 2530531 h 2583364"/>
              <a:gd name="connsiteX23" fmla="*/ 1884280 w 2014468"/>
              <a:gd name="connsiteY23" fmla="*/ 2532849 h 2583364"/>
              <a:gd name="connsiteX24" fmla="*/ 1890147 w 2014468"/>
              <a:gd name="connsiteY24" fmla="*/ 2533620 h 2583364"/>
              <a:gd name="connsiteX25" fmla="*/ 1900366 w 2014468"/>
              <a:gd name="connsiteY25" fmla="*/ 2531447 h 2583364"/>
              <a:gd name="connsiteX26" fmla="*/ 1910623 w 2014468"/>
              <a:gd name="connsiteY26" fmla="*/ 2520069 h 2583364"/>
              <a:gd name="connsiteX27" fmla="*/ 1913730 w 2014468"/>
              <a:gd name="connsiteY27" fmla="*/ 2507585 h 2583364"/>
              <a:gd name="connsiteX28" fmla="*/ 1914119 w 2014468"/>
              <a:gd name="connsiteY28" fmla="*/ 2499936 h 2583364"/>
              <a:gd name="connsiteX29" fmla="*/ 1913723 w 2014468"/>
              <a:gd name="connsiteY29" fmla="*/ 2492677 h 2583364"/>
              <a:gd name="connsiteX30" fmla="*/ 1910534 w 2014468"/>
              <a:gd name="connsiteY30" fmla="*/ 2480435 h 2583364"/>
              <a:gd name="connsiteX31" fmla="*/ 1900142 w 2014468"/>
              <a:gd name="connsiteY31" fmla="*/ 2468571 h 2583364"/>
              <a:gd name="connsiteX32" fmla="*/ 1895446 w 2014468"/>
              <a:gd name="connsiteY32" fmla="*/ 2466854 h 2583364"/>
              <a:gd name="connsiteX33" fmla="*/ 1343952 w 2014468"/>
              <a:gd name="connsiteY33" fmla="*/ 2466269 h 2583364"/>
              <a:gd name="connsiteX34" fmla="*/ 1338350 w 2014468"/>
              <a:gd name="connsiteY34" fmla="*/ 2466831 h 2583364"/>
              <a:gd name="connsiteX35" fmla="*/ 1338393 w 2014468"/>
              <a:gd name="connsiteY35" fmla="*/ 2466831 h 2583364"/>
              <a:gd name="connsiteX36" fmla="*/ 1333486 w 2014468"/>
              <a:gd name="connsiteY36" fmla="*/ 2468519 h 2583364"/>
              <a:gd name="connsiteX37" fmla="*/ 1329274 w 2014468"/>
              <a:gd name="connsiteY37" fmla="*/ 2471287 h 2583364"/>
              <a:gd name="connsiteX38" fmla="*/ 1325664 w 2014468"/>
              <a:gd name="connsiteY38" fmla="*/ 2475200 h 2583364"/>
              <a:gd name="connsiteX39" fmla="*/ 1322782 w 2014468"/>
              <a:gd name="connsiteY39" fmla="*/ 2480096 h 2583364"/>
              <a:gd name="connsiteX40" fmla="*/ 1322749 w 2014468"/>
              <a:gd name="connsiteY40" fmla="*/ 2480190 h 2583364"/>
              <a:gd name="connsiteX41" fmla="*/ 1320729 w 2014468"/>
              <a:gd name="connsiteY41" fmla="*/ 2485887 h 2583364"/>
              <a:gd name="connsiteX42" fmla="*/ 1320719 w 2014468"/>
              <a:gd name="connsiteY42" fmla="*/ 2485940 h 2583364"/>
              <a:gd name="connsiteX43" fmla="*/ 1319500 w 2014468"/>
              <a:gd name="connsiteY43" fmla="*/ 2492567 h 2583364"/>
              <a:gd name="connsiteX44" fmla="*/ 1319091 w 2014468"/>
              <a:gd name="connsiteY44" fmla="*/ 2500134 h 2583364"/>
              <a:gd name="connsiteX45" fmla="*/ 1320729 w 2014468"/>
              <a:gd name="connsiteY45" fmla="*/ 2514111 h 2583364"/>
              <a:gd name="connsiteX46" fmla="*/ 1325664 w 2014468"/>
              <a:gd name="connsiteY46" fmla="*/ 2524713 h 2583364"/>
              <a:gd name="connsiteX47" fmla="*/ 1338410 w 2014468"/>
              <a:gd name="connsiteY47" fmla="*/ 2533084 h 2583364"/>
              <a:gd name="connsiteX48" fmla="*/ 1343952 w 2014468"/>
              <a:gd name="connsiteY48" fmla="*/ 2533640 h 2583364"/>
              <a:gd name="connsiteX49" fmla="*/ 1354369 w 2014468"/>
              <a:gd name="connsiteY49" fmla="*/ 2531414 h 2583364"/>
              <a:gd name="connsiteX50" fmla="*/ 1365119 w 2014468"/>
              <a:gd name="connsiteY50" fmla="*/ 2519837 h 2583364"/>
              <a:gd name="connsiteX51" fmla="*/ 1368407 w 2014468"/>
              <a:gd name="connsiteY51" fmla="*/ 2507452 h 2583364"/>
              <a:gd name="connsiteX52" fmla="*/ 1368816 w 2014468"/>
              <a:gd name="connsiteY52" fmla="*/ 2499956 h 2583364"/>
              <a:gd name="connsiteX53" fmla="*/ 1368407 w 2014468"/>
              <a:gd name="connsiteY53" fmla="*/ 2492528 h 2583364"/>
              <a:gd name="connsiteX54" fmla="*/ 1365124 w 2014468"/>
              <a:gd name="connsiteY54" fmla="*/ 2480190 h 2583364"/>
              <a:gd name="connsiteX55" fmla="*/ 1354369 w 2014468"/>
              <a:gd name="connsiteY55" fmla="*/ 2468519 h 2583364"/>
              <a:gd name="connsiteX56" fmla="*/ 1349477 w 2014468"/>
              <a:gd name="connsiteY56" fmla="*/ 2466831 h 2583364"/>
              <a:gd name="connsiteX57" fmla="*/ 900953 w 2014468"/>
              <a:gd name="connsiteY57" fmla="*/ 2466267 h 2583364"/>
              <a:gd name="connsiteX58" fmla="*/ 890154 w 2014468"/>
              <a:gd name="connsiteY58" fmla="*/ 2468446 h 2583364"/>
              <a:gd name="connsiteX59" fmla="*/ 879511 w 2014468"/>
              <a:gd name="connsiteY59" fmla="*/ 2479850 h 2583364"/>
              <a:gd name="connsiteX60" fmla="*/ 876309 w 2014468"/>
              <a:gd name="connsiteY60" fmla="*/ 2492309 h 2583364"/>
              <a:gd name="connsiteX61" fmla="*/ 875907 w 2014468"/>
              <a:gd name="connsiteY61" fmla="*/ 2499951 h 2583364"/>
              <a:gd name="connsiteX62" fmla="*/ 877646 w 2014468"/>
              <a:gd name="connsiteY62" fmla="*/ 2513956 h 2583364"/>
              <a:gd name="connsiteX63" fmla="*/ 882839 w 2014468"/>
              <a:gd name="connsiteY63" fmla="*/ 2524638 h 2583364"/>
              <a:gd name="connsiteX64" fmla="*/ 895622 w 2014468"/>
              <a:gd name="connsiteY64" fmla="*/ 2533076 h 2583364"/>
              <a:gd name="connsiteX65" fmla="*/ 900953 w 2014468"/>
              <a:gd name="connsiteY65" fmla="*/ 2533639 h 2583364"/>
              <a:gd name="connsiteX66" fmla="*/ 912382 w 2014468"/>
              <a:gd name="connsiteY66" fmla="*/ 2530140 h 2583364"/>
              <a:gd name="connsiteX67" fmla="*/ 921492 w 2014468"/>
              <a:gd name="connsiteY67" fmla="*/ 2520671 h 2583364"/>
              <a:gd name="connsiteX68" fmla="*/ 921492 w 2014468"/>
              <a:gd name="connsiteY68" fmla="*/ 2478519 h 2583364"/>
              <a:gd name="connsiteX69" fmla="*/ 917558 w 2014468"/>
              <a:gd name="connsiteY69" fmla="*/ 2473612 h 2583364"/>
              <a:gd name="connsiteX70" fmla="*/ 906497 w 2014468"/>
              <a:gd name="connsiteY70" fmla="*/ 2467125 h 2583364"/>
              <a:gd name="connsiteX71" fmla="*/ 903690 w 2014468"/>
              <a:gd name="connsiteY71" fmla="*/ 2466481 h 2583364"/>
              <a:gd name="connsiteX72" fmla="*/ 242142 w 2014468"/>
              <a:gd name="connsiteY72" fmla="*/ 2466267 h 2583364"/>
              <a:gd name="connsiteX73" fmla="*/ 231343 w 2014468"/>
              <a:gd name="connsiteY73" fmla="*/ 2468446 h 2583364"/>
              <a:gd name="connsiteX74" fmla="*/ 220700 w 2014468"/>
              <a:gd name="connsiteY74" fmla="*/ 2479850 h 2583364"/>
              <a:gd name="connsiteX75" fmla="*/ 217497 w 2014468"/>
              <a:gd name="connsiteY75" fmla="*/ 2492309 h 2583364"/>
              <a:gd name="connsiteX76" fmla="*/ 217096 w 2014468"/>
              <a:gd name="connsiteY76" fmla="*/ 2499951 h 2583364"/>
              <a:gd name="connsiteX77" fmla="*/ 218819 w 2014468"/>
              <a:gd name="connsiteY77" fmla="*/ 2513956 h 2583364"/>
              <a:gd name="connsiteX78" fmla="*/ 224028 w 2014468"/>
              <a:gd name="connsiteY78" fmla="*/ 2524638 h 2583364"/>
              <a:gd name="connsiteX79" fmla="*/ 236811 w 2014468"/>
              <a:gd name="connsiteY79" fmla="*/ 2533076 h 2583364"/>
              <a:gd name="connsiteX80" fmla="*/ 242142 w 2014468"/>
              <a:gd name="connsiteY80" fmla="*/ 2533639 h 2583364"/>
              <a:gd name="connsiteX81" fmla="*/ 253571 w 2014468"/>
              <a:gd name="connsiteY81" fmla="*/ 2530140 h 2583364"/>
              <a:gd name="connsiteX82" fmla="*/ 262681 w 2014468"/>
              <a:gd name="connsiteY82" fmla="*/ 2520671 h 2583364"/>
              <a:gd name="connsiteX83" fmla="*/ 262681 w 2014468"/>
              <a:gd name="connsiteY83" fmla="*/ 2478519 h 2583364"/>
              <a:gd name="connsiteX84" fmla="*/ 258747 w 2014468"/>
              <a:gd name="connsiteY84" fmla="*/ 2473612 h 2583364"/>
              <a:gd name="connsiteX85" fmla="*/ 247671 w 2014468"/>
              <a:gd name="connsiteY85" fmla="*/ 2467125 h 2583364"/>
              <a:gd name="connsiteX86" fmla="*/ 244874 w 2014468"/>
              <a:gd name="connsiteY86" fmla="*/ 2466481 h 2583364"/>
              <a:gd name="connsiteX87" fmla="*/ 587667 w 2014468"/>
              <a:gd name="connsiteY87" fmla="*/ 2465715 h 2583364"/>
              <a:gd name="connsiteX88" fmla="*/ 582598 w 2014468"/>
              <a:gd name="connsiteY88" fmla="*/ 2466137 h 2583364"/>
              <a:gd name="connsiteX89" fmla="*/ 570199 w 2014468"/>
              <a:gd name="connsiteY89" fmla="*/ 2472466 h 2583364"/>
              <a:gd name="connsiteX90" fmla="*/ 563363 w 2014468"/>
              <a:gd name="connsiteY90" fmla="*/ 2486420 h 2583364"/>
              <a:gd name="connsiteX91" fmla="*/ 562625 w 2014468"/>
              <a:gd name="connsiteY91" fmla="*/ 2492757 h 2583364"/>
              <a:gd name="connsiteX92" fmla="*/ 609814 w 2014468"/>
              <a:gd name="connsiteY92" fmla="*/ 2492757 h 2583364"/>
              <a:gd name="connsiteX93" fmla="*/ 609331 w 2014468"/>
              <a:gd name="connsiteY93" fmla="*/ 2486123 h 2583364"/>
              <a:gd name="connsiteX94" fmla="*/ 603063 w 2014468"/>
              <a:gd name="connsiteY94" fmla="*/ 2472106 h 2583364"/>
              <a:gd name="connsiteX95" fmla="*/ 592012 w 2014468"/>
              <a:gd name="connsiteY95" fmla="*/ 2466137 h 2583364"/>
              <a:gd name="connsiteX96" fmla="*/ 592165 w 2014468"/>
              <a:gd name="connsiteY96" fmla="*/ 2466137 h 2583364"/>
              <a:gd name="connsiteX97" fmla="*/ 490744 w 2014468"/>
              <a:gd name="connsiteY97" fmla="*/ 2465715 h 2583364"/>
              <a:gd name="connsiteX98" fmla="*/ 485674 w 2014468"/>
              <a:gd name="connsiteY98" fmla="*/ 2466137 h 2583364"/>
              <a:gd name="connsiteX99" fmla="*/ 473275 w 2014468"/>
              <a:gd name="connsiteY99" fmla="*/ 2472466 h 2583364"/>
              <a:gd name="connsiteX100" fmla="*/ 466439 w 2014468"/>
              <a:gd name="connsiteY100" fmla="*/ 2486420 h 2583364"/>
              <a:gd name="connsiteX101" fmla="*/ 465701 w 2014468"/>
              <a:gd name="connsiteY101" fmla="*/ 2492757 h 2583364"/>
              <a:gd name="connsiteX102" fmla="*/ 512890 w 2014468"/>
              <a:gd name="connsiteY102" fmla="*/ 2492757 h 2583364"/>
              <a:gd name="connsiteX103" fmla="*/ 512407 w 2014468"/>
              <a:gd name="connsiteY103" fmla="*/ 2486123 h 2583364"/>
              <a:gd name="connsiteX104" fmla="*/ 506140 w 2014468"/>
              <a:gd name="connsiteY104" fmla="*/ 2472106 h 2583364"/>
              <a:gd name="connsiteX105" fmla="*/ 495088 w 2014468"/>
              <a:gd name="connsiteY105" fmla="*/ 2466137 h 2583364"/>
              <a:gd name="connsiteX106" fmla="*/ 495241 w 2014468"/>
              <a:gd name="connsiteY106" fmla="*/ 2466137 h 2583364"/>
              <a:gd name="connsiteX107" fmla="*/ 1807281 w 2014468"/>
              <a:gd name="connsiteY107" fmla="*/ 2454004 h 2583364"/>
              <a:gd name="connsiteX108" fmla="*/ 1822963 w 2014468"/>
              <a:gd name="connsiteY108" fmla="*/ 2454004 h 2583364"/>
              <a:gd name="connsiteX109" fmla="*/ 1822963 w 2014468"/>
              <a:gd name="connsiteY109" fmla="*/ 2546059 h 2583364"/>
              <a:gd name="connsiteX110" fmla="*/ 1807281 w 2014468"/>
              <a:gd name="connsiteY110" fmla="*/ 2546059 h 2583364"/>
              <a:gd name="connsiteX111" fmla="*/ 718440 w 2014468"/>
              <a:gd name="connsiteY111" fmla="*/ 2454004 h 2583364"/>
              <a:gd name="connsiteX112" fmla="*/ 734122 w 2014468"/>
              <a:gd name="connsiteY112" fmla="*/ 2454004 h 2583364"/>
              <a:gd name="connsiteX113" fmla="*/ 734122 w 2014468"/>
              <a:gd name="connsiteY113" fmla="*/ 2546059 h 2583364"/>
              <a:gd name="connsiteX114" fmla="*/ 718440 w 2014468"/>
              <a:gd name="connsiteY114" fmla="*/ 2546059 h 2583364"/>
              <a:gd name="connsiteX115" fmla="*/ 308241 w 2014468"/>
              <a:gd name="connsiteY115" fmla="*/ 2454004 h 2583364"/>
              <a:gd name="connsiteX116" fmla="*/ 323923 w 2014468"/>
              <a:gd name="connsiteY116" fmla="*/ 2454004 h 2583364"/>
              <a:gd name="connsiteX117" fmla="*/ 323923 w 2014468"/>
              <a:gd name="connsiteY117" fmla="*/ 2546059 h 2583364"/>
              <a:gd name="connsiteX118" fmla="*/ 308241 w 2014468"/>
              <a:gd name="connsiteY118" fmla="*/ 2546059 h 2583364"/>
              <a:gd name="connsiteX119" fmla="*/ 1980607 w 2014468"/>
              <a:gd name="connsiteY119" fmla="*/ 2451854 h 2583364"/>
              <a:gd name="connsiteX120" fmla="*/ 1989760 w 2014468"/>
              <a:gd name="connsiteY120" fmla="*/ 2452719 h 2583364"/>
              <a:gd name="connsiteX121" fmla="*/ 1997984 w 2014468"/>
              <a:gd name="connsiteY121" fmla="*/ 2455315 h 2583364"/>
              <a:gd name="connsiteX122" fmla="*/ 2005271 w 2014468"/>
              <a:gd name="connsiteY122" fmla="*/ 2459646 h 2583364"/>
              <a:gd name="connsiteX123" fmla="*/ 2011615 w 2014468"/>
              <a:gd name="connsiteY123" fmla="*/ 2465715 h 2583364"/>
              <a:gd name="connsiteX124" fmla="*/ 2000789 w 2014468"/>
              <a:gd name="connsiteY124" fmla="*/ 2474716 h 2583364"/>
              <a:gd name="connsiteX125" fmla="*/ 1996341 w 2014468"/>
              <a:gd name="connsiteY125" fmla="*/ 2470866 h 2583364"/>
              <a:gd name="connsiteX126" fmla="*/ 1991465 w 2014468"/>
              <a:gd name="connsiteY126" fmla="*/ 2468108 h 2583364"/>
              <a:gd name="connsiteX127" fmla="*/ 1986160 w 2014468"/>
              <a:gd name="connsiteY127" fmla="*/ 2466448 h 2583364"/>
              <a:gd name="connsiteX128" fmla="*/ 1980425 w 2014468"/>
              <a:gd name="connsiteY128" fmla="*/ 2465893 h 2583364"/>
              <a:gd name="connsiteX129" fmla="*/ 1974112 w 2014468"/>
              <a:gd name="connsiteY129" fmla="*/ 2466580 h 2583364"/>
              <a:gd name="connsiteX130" fmla="*/ 1965102 w 2014468"/>
              <a:gd name="connsiteY130" fmla="*/ 2476181 h 2583364"/>
              <a:gd name="connsiteX131" fmla="*/ 1965102 w 2014468"/>
              <a:gd name="connsiteY131" fmla="*/ 2477968 h 2583364"/>
              <a:gd name="connsiteX132" fmla="*/ 1965566 w 2014468"/>
              <a:gd name="connsiteY132" fmla="*/ 2479646 h 2583364"/>
              <a:gd name="connsiteX133" fmla="*/ 1967352 w 2014468"/>
              <a:gd name="connsiteY133" fmla="*/ 2482646 h 2583364"/>
              <a:gd name="connsiteX134" fmla="*/ 1968996 w 2014468"/>
              <a:gd name="connsiteY134" fmla="*/ 2484038 h 2583364"/>
              <a:gd name="connsiteX135" fmla="*/ 1975534 w 2014468"/>
              <a:gd name="connsiteY135" fmla="*/ 2487684 h 2583364"/>
              <a:gd name="connsiteX136" fmla="*/ 1978152 w 2014468"/>
              <a:gd name="connsiteY136" fmla="*/ 2488901 h 2583364"/>
              <a:gd name="connsiteX137" fmla="*/ 1991432 w 2014468"/>
              <a:gd name="connsiteY137" fmla="*/ 2494181 h 2583364"/>
              <a:gd name="connsiteX138" fmla="*/ 2006824 w 2014468"/>
              <a:gd name="connsiteY138" fmla="*/ 2503366 h 2583364"/>
              <a:gd name="connsiteX139" fmla="*/ 2013993 w 2014468"/>
              <a:gd name="connsiteY139" fmla="*/ 2516425 h 2583364"/>
              <a:gd name="connsiteX140" fmla="*/ 2014468 w 2014468"/>
              <a:gd name="connsiteY140" fmla="*/ 2522118 h 2583364"/>
              <a:gd name="connsiteX141" fmla="*/ 2012254 w 2014468"/>
              <a:gd name="connsiteY141" fmla="*/ 2533037 h 2583364"/>
              <a:gd name="connsiteX142" fmla="*/ 2000837 w 2014468"/>
              <a:gd name="connsiteY142" fmla="*/ 2544328 h 2583364"/>
              <a:gd name="connsiteX143" fmla="*/ 1988857 w 2014468"/>
              <a:gd name="connsiteY143" fmla="*/ 2547796 h 2583364"/>
              <a:gd name="connsiteX144" fmla="*/ 1981678 w 2014468"/>
              <a:gd name="connsiteY144" fmla="*/ 2548231 h 2583364"/>
              <a:gd name="connsiteX145" fmla="*/ 1972023 w 2014468"/>
              <a:gd name="connsiteY145" fmla="*/ 2547183 h 2583364"/>
              <a:gd name="connsiteX146" fmla="*/ 1958606 w 2014468"/>
              <a:gd name="connsiteY146" fmla="*/ 2541726 h 2583364"/>
              <a:gd name="connsiteX147" fmla="*/ 1948349 w 2014468"/>
              <a:gd name="connsiteY147" fmla="*/ 2532727 h 2583364"/>
              <a:gd name="connsiteX148" fmla="*/ 1959531 w 2014468"/>
              <a:gd name="connsiteY148" fmla="*/ 2523189 h 2583364"/>
              <a:gd name="connsiteX149" fmla="*/ 1964776 w 2014468"/>
              <a:gd name="connsiteY149" fmla="*/ 2527998 h 2583364"/>
              <a:gd name="connsiteX150" fmla="*/ 1970274 w 2014468"/>
              <a:gd name="connsiteY150" fmla="*/ 2531437 h 2583364"/>
              <a:gd name="connsiteX151" fmla="*/ 1976027 w 2014468"/>
              <a:gd name="connsiteY151" fmla="*/ 2533503 h 2583364"/>
              <a:gd name="connsiteX152" fmla="*/ 1982033 w 2014468"/>
              <a:gd name="connsiteY152" fmla="*/ 2534193 h 2583364"/>
              <a:gd name="connsiteX153" fmla="*/ 1989027 w 2014468"/>
              <a:gd name="connsiteY153" fmla="*/ 2533442 h 2583364"/>
              <a:gd name="connsiteX154" fmla="*/ 1998857 w 2014468"/>
              <a:gd name="connsiteY154" fmla="*/ 2525189 h 2583364"/>
              <a:gd name="connsiteX155" fmla="*/ 1999146 w 2014468"/>
              <a:gd name="connsiteY155" fmla="*/ 2522478 h 2583364"/>
              <a:gd name="connsiteX156" fmla="*/ 1998289 w 2014468"/>
              <a:gd name="connsiteY156" fmla="*/ 2518350 h 2583364"/>
              <a:gd name="connsiteX157" fmla="*/ 1988714 w 2014468"/>
              <a:gd name="connsiteY157" fmla="*/ 2509401 h 2583364"/>
              <a:gd name="connsiteX158" fmla="*/ 1984249 w 2014468"/>
              <a:gd name="connsiteY158" fmla="*/ 2507446 h 2583364"/>
              <a:gd name="connsiteX159" fmla="*/ 1971478 w 2014468"/>
              <a:gd name="connsiteY159" fmla="*/ 2502308 h 2583364"/>
              <a:gd name="connsiteX160" fmla="*/ 1956813 w 2014468"/>
              <a:gd name="connsiteY160" fmla="*/ 2493290 h 2583364"/>
              <a:gd name="connsiteX161" fmla="*/ 1950085 w 2014468"/>
              <a:gd name="connsiteY161" fmla="*/ 2481230 h 2583364"/>
              <a:gd name="connsiteX162" fmla="*/ 1949637 w 2014468"/>
              <a:gd name="connsiteY162" fmla="*/ 2476181 h 2583364"/>
              <a:gd name="connsiteX163" fmla="*/ 1954533 w 2014468"/>
              <a:gd name="connsiteY163" fmla="*/ 2462004 h 2583364"/>
              <a:gd name="connsiteX164" fmla="*/ 1968287 w 2014468"/>
              <a:gd name="connsiteY164" fmla="*/ 2453492 h 2583364"/>
              <a:gd name="connsiteX165" fmla="*/ 1892150 w 2014468"/>
              <a:gd name="connsiteY165" fmla="*/ 2451854 h 2583364"/>
              <a:gd name="connsiteX166" fmla="*/ 1900435 w 2014468"/>
              <a:gd name="connsiteY166" fmla="*/ 2452665 h 2583364"/>
              <a:gd name="connsiteX167" fmla="*/ 1907823 w 2014468"/>
              <a:gd name="connsiteY167" fmla="*/ 2455096 h 2583364"/>
              <a:gd name="connsiteX168" fmla="*/ 1914314 w 2014468"/>
              <a:gd name="connsiteY168" fmla="*/ 2459147 h 2583364"/>
              <a:gd name="connsiteX169" fmla="*/ 1916879 w 2014468"/>
              <a:gd name="connsiteY169" fmla="*/ 2461748 h 2583364"/>
              <a:gd name="connsiteX170" fmla="*/ 1919907 w 2014468"/>
              <a:gd name="connsiteY170" fmla="*/ 2464818 h 2583364"/>
              <a:gd name="connsiteX171" fmla="*/ 1920837 w 2014468"/>
              <a:gd name="connsiteY171" fmla="*/ 2466283 h 2583364"/>
              <a:gd name="connsiteX172" fmla="*/ 1924387 w 2014468"/>
              <a:gd name="connsiteY172" fmla="*/ 2471878 h 2583364"/>
              <a:gd name="connsiteX173" fmla="*/ 1927591 w 2014468"/>
              <a:gd name="connsiteY173" fmla="*/ 2480086 h 2583364"/>
              <a:gd name="connsiteX174" fmla="*/ 1929515 w 2014468"/>
              <a:gd name="connsiteY174" fmla="*/ 2489441 h 2583364"/>
              <a:gd name="connsiteX175" fmla="*/ 1930157 w 2014468"/>
              <a:gd name="connsiteY175" fmla="*/ 2499936 h 2583364"/>
              <a:gd name="connsiteX176" fmla="*/ 1929507 w 2014468"/>
              <a:gd name="connsiteY176" fmla="*/ 2510606 h 2583364"/>
              <a:gd name="connsiteX177" fmla="*/ 1927553 w 2014468"/>
              <a:gd name="connsiteY177" fmla="*/ 2520069 h 2583364"/>
              <a:gd name="connsiteX178" fmla="*/ 1924296 w 2014468"/>
              <a:gd name="connsiteY178" fmla="*/ 2528317 h 2583364"/>
              <a:gd name="connsiteX179" fmla="*/ 1920860 w 2014468"/>
              <a:gd name="connsiteY179" fmla="*/ 2533620 h 2583364"/>
              <a:gd name="connsiteX180" fmla="*/ 1919725 w 2014468"/>
              <a:gd name="connsiteY180" fmla="*/ 2535372 h 2583364"/>
              <a:gd name="connsiteX181" fmla="*/ 1917640 w 2014468"/>
              <a:gd name="connsiteY181" fmla="*/ 2537444 h 2583364"/>
              <a:gd name="connsiteX182" fmla="*/ 1914066 w 2014468"/>
              <a:gd name="connsiteY182" fmla="*/ 2540997 h 2583364"/>
              <a:gd name="connsiteX183" fmla="*/ 1907586 w 2014468"/>
              <a:gd name="connsiteY183" fmla="*/ 2545016 h 2583364"/>
              <a:gd name="connsiteX184" fmla="*/ 1900281 w 2014468"/>
              <a:gd name="connsiteY184" fmla="*/ 2547428 h 2583364"/>
              <a:gd name="connsiteX185" fmla="*/ 1892150 w 2014468"/>
              <a:gd name="connsiteY185" fmla="*/ 2548231 h 2583364"/>
              <a:gd name="connsiteX186" fmla="*/ 1885269 w 2014468"/>
              <a:gd name="connsiteY186" fmla="*/ 2547555 h 2583364"/>
              <a:gd name="connsiteX187" fmla="*/ 1879043 w 2014468"/>
              <a:gd name="connsiteY187" fmla="*/ 2545530 h 2583364"/>
              <a:gd name="connsiteX188" fmla="*/ 1873467 w 2014468"/>
              <a:gd name="connsiteY188" fmla="*/ 2542159 h 2583364"/>
              <a:gd name="connsiteX189" fmla="*/ 1868538 w 2014468"/>
              <a:gd name="connsiteY189" fmla="*/ 2537444 h 2583364"/>
              <a:gd name="connsiteX190" fmla="*/ 1868538 w 2014468"/>
              <a:gd name="connsiteY190" fmla="*/ 2575095 h 2583364"/>
              <a:gd name="connsiteX191" fmla="*/ 1852856 w 2014468"/>
              <a:gd name="connsiteY191" fmla="*/ 2582453 h 2583364"/>
              <a:gd name="connsiteX192" fmla="*/ 1852856 w 2014468"/>
              <a:gd name="connsiteY192" fmla="*/ 2453996 h 2583364"/>
              <a:gd name="connsiteX193" fmla="*/ 1868538 w 2014468"/>
              <a:gd name="connsiteY193" fmla="*/ 2453996 h 2583364"/>
              <a:gd name="connsiteX194" fmla="*/ 1868538 w 2014468"/>
              <a:gd name="connsiteY194" fmla="*/ 2461748 h 2583364"/>
              <a:gd name="connsiteX195" fmla="*/ 1873735 w 2014468"/>
              <a:gd name="connsiteY195" fmla="*/ 2457414 h 2583364"/>
              <a:gd name="connsiteX196" fmla="*/ 1879407 w 2014468"/>
              <a:gd name="connsiteY196" fmla="*/ 2454323 h 2583364"/>
              <a:gd name="connsiteX197" fmla="*/ 1885547 w 2014468"/>
              <a:gd name="connsiteY197" fmla="*/ 2452471 h 2583364"/>
              <a:gd name="connsiteX198" fmla="*/ 1150661 w 2014468"/>
              <a:gd name="connsiteY198" fmla="*/ 2451854 h 2583364"/>
              <a:gd name="connsiteX199" fmla="*/ 1161861 w 2014468"/>
              <a:gd name="connsiteY199" fmla="*/ 2453194 h 2583364"/>
              <a:gd name="connsiteX200" fmla="*/ 1170967 w 2014468"/>
              <a:gd name="connsiteY200" fmla="*/ 2457212 h 2583364"/>
              <a:gd name="connsiteX201" fmla="*/ 1177974 w 2014468"/>
              <a:gd name="connsiteY201" fmla="*/ 2463910 h 2583364"/>
              <a:gd name="connsiteX202" fmla="*/ 1182880 w 2014468"/>
              <a:gd name="connsiteY202" fmla="*/ 2473286 h 2583364"/>
              <a:gd name="connsiteX203" fmla="*/ 1168130 w 2014468"/>
              <a:gd name="connsiteY203" fmla="*/ 2478679 h 2583364"/>
              <a:gd name="connsiteX204" fmla="*/ 1165282 w 2014468"/>
              <a:gd name="connsiteY204" fmla="*/ 2473335 h 2583364"/>
              <a:gd name="connsiteX205" fmla="*/ 1161449 w 2014468"/>
              <a:gd name="connsiteY205" fmla="*/ 2469519 h 2583364"/>
              <a:gd name="connsiteX206" fmla="*/ 1156625 w 2014468"/>
              <a:gd name="connsiteY206" fmla="*/ 2467228 h 2583364"/>
              <a:gd name="connsiteX207" fmla="*/ 1150805 w 2014468"/>
              <a:gd name="connsiteY207" fmla="*/ 2466465 h 2583364"/>
              <a:gd name="connsiteX208" fmla="*/ 1140727 w 2014468"/>
              <a:gd name="connsiteY208" fmla="*/ 2468661 h 2583364"/>
              <a:gd name="connsiteX209" fmla="*/ 1131003 w 2014468"/>
              <a:gd name="connsiteY209" fmla="*/ 2480121 h 2583364"/>
              <a:gd name="connsiteX210" fmla="*/ 1128126 w 2014468"/>
              <a:gd name="connsiteY210" fmla="*/ 2492566 h 2583364"/>
              <a:gd name="connsiteX211" fmla="*/ 1127765 w 2014468"/>
              <a:gd name="connsiteY211" fmla="*/ 2500149 h 2583364"/>
              <a:gd name="connsiteX212" fmla="*/ 1128126 w 2014468"/>
              <a:gd name="connsiteY212" fmla="*/ 2507617 h 2583364"/>
              <a:gd name="connsiteX213" fmla="*/ 1133514 w 2014468"/>
              <a:gd name="connsiteY213" fmla="*/ 2524728 h 2583364"/>
              <a:gd name="connsiteX214" fmla="*/ 1145105 w 2014468"/>
              <a:gd name="connsiteY214" fmla="*/ 2532900 h 2583364"/>
              <a:gd name="connsiteX215" fmla="*/ 1150267 w 2014468"/>
              <a:gd name="connsiteY215" fmla="*/ 2533443 h 2583364"/>
              <a:gd name="connsiteX216" fmla="*/ 1156846 w 2014468"/>
              <a:gd name="connsiteY216" fmla="*/ 2532591 h 2583364"/>
              <a:gd name="connsiteX217" fmla="*/ 1162163 w 2014468"/>
              <a:gd name="connsiteY217" fmla="*/ 2530031 h 2583364"/>
              <a:gd name="connsiteX218" fmla="*/ 1166222 w 2014468"/>
              <a:gd name="connsiteY218" fmla="*/ 2525757 h 2583364"/>
              <a:gd name="connsiteX219" fmla="*/ 1169023 w 2014468"/>
              <a:gd name="connsiteY219" fmla="*/ 2519759 h 2583364"/>
              <a:gd name="connsiteX220" fmla="*/ 1183595 w 2014468"/>
              <a:gd name="connsiteY220" fmla="*/ 2524620 h 2583364"/>
              <a:gd name="connsiteX221" fmla="*/ 1181568 w 2014468"/>
              <a:gd name="connsiteY221" fmla="*/ 2529972 h 2583364"/>
              <a:gd name="connsiteX222" fmla="*/ 1171451 w 2014468"/>
              <a:gd name="connsiteY222" fmla="*/ 2542122 h 2583364"/>
              <a:gd name="connsiteX223" fmla="*/ 1156060 w 2014468"/>
              <a:gd name="connsiteY223" fmla="*/ 2547850 h 2583364"/>
              <a:gd name="connsiteX224" fmla="*/ 1149912 w 2014468"/>
              <a:gd name="connsiteY224" fmla="*/ 2548231 h 2583364"/>
              <a:gd name="connsiteX225" fmla="*/ 1141555 w 2014468"/>
              <a:gd name="connsiteY225" fmla="*/ 2547441 h 2583364"/>
              <a:gd name="connsiteX226" fmla="*/ 1127598 w 2014468"/>
              <a:gd name="connsiteY226" fmla="*/ 2541103 h 2583364"/>
              <a:gd name="connsiteX227" fmla="*/ 1117511 w 2014468"/>
              <a:gd name="connsiteY227" fmla="*/ 2528571 h 2583364"/>
              <a:gd name="connsiteX228" fmla="*/ 1112370 w 2014468"/>
              <a:gd name="connsiteY228" fmla="*/ 2510864 h 2583364"/>
              <a:gd name="connsiteX229" fmla="*/ 1111727 w 2014468"/>
              <a:gd name="connsiteY229" fmla="*/ 2500149 h 2583364"/>
              <a:gd name="connsiteX230" fmla="*/ 1114319 w 2014468"/>
              <a:gd name="connsiteY230" fmla="*/ 2479918 h 2583364"/>
              <a:gd name="connsiteX231" fmla="*/ 1122081 w 2014468"/>
              <a:gd name="connsiteY231" fmla="*/ 2464640 h 2583364"/>
              <a:gd name="connsiteX232" fmla="*/ 1134403 w 2014468"/>
              <a:gd name="connsiteY232" fmla="*/ 2455046 h 2583364"/>
              <a:gd name="connsiteX233" fmla="*/ 587667 w 2014468"/>
              <a:gd name="connsiteY233" fmla="*/ 2451854 h 2583364"/>
              <a:gd name="connsiteX234" fmla="*/ 595584 w 2014468"/>
              <a:gd name="connsiteY234" fmla="*/ 2452544 h 2583364"/>
              <a:gd name="connsiteX235" fmla="*/ 602774 w 2014468"/>
              <a:gd name="connsiteY235" fmla="*/ 2454617 h 2583364"/>
              <a:gd name="connsiteX236" fmla="*/ 609234 w 2014468"/>
              <a:gd name="connsiteY236" fmla="*/ 2458077 h 2583364"/>
              <a:gd name="connsiteX237" fmla="*/ 614960 w 2014468"/>
              <a:gd name="connsiteY237" fmla="*/ 2462927 h 2583364"/>
              <a:gd name="connsiteX238" fmla="*/ 617067 w 2014468"/>
              <a:gd name="connsiteY238" fmla="*/ 2465715 h 2583364"/>
              <a:gd name="connsiteX239" fmla="*/ 619647 w 2014468"/>
              <a:gd name="connsiteY239" fmla="*/ 2469129 h 2583364"/>
              <a:gd name="connsiteX240" fmla="*/ 622995 w 2014468"/>
              <a:gd name="connsiteY240" fmla="*/ 2476648 h 2583364"/>
              <a:gd name="connsiteX241" fmla="*/ 625004 w 2014468"/>
              <a:gd name="connsiteY241" fmla="*/ 2485487 h 2583364"/>
              <a:gd name="connsiteX242" fmla="*/ 625484 w 2014468"/>
              <a:gd name="connsiteY242" fmla="*/ 2492757 h 2583364"/>
              <a:gd name="connsiteX243" fmla="*/ 625674 w 2014468"/>
              <a:gd name="connsiteY243" fmla="*/ 2495648 h 2583364"/>
              <a:gd name="connsiteX244" fmla="*/ 625641 w 2014468"/>
              <a:gd name="connsiteY244" fmla="*/ 2498187 h 2583364"/>
              <a:gd name="connsiteX245" fmla="*/ 625540 w 2014468"/>
              <a:gd name="connsiteY245" fmla="*/ 2500770 h 2583364"/>
              <a:gd name="connsiteX246" fmla="*/ 625372 w 2014468"/>
              <a:gd name="connsiteY246" fmla="*/ 2503400 h 2583364"/>
              <a:gd name="connsiteX247" fmla="*/ 625137 w 2014468"/>
              <a:gd name="connsiteY247" fmla="*/ 2506080 h 2583364"/>
              <a:gd name="connsiteX248" fmla="*/ 562803 w 2014468"/>
              <a:gd name="connsiteY248" fmla="*/ 2506080 h 2583364"/>
              <a:gd name="connsiteX249" fmla="*/ 563635 w 2014468"/>
              <a:gd name="connsiteY249" fmla="*/ 2512067 h 2583364"/>
              <a:gd name="connsiteX250" fmla="*/ 570624 w 2014468"/>
              <a:gd name="connsiteY250" fmla="*/ 2526332 h 2583364"/>
              <a:gd name="connsiteX251" fmla="*/ 583019 w 2014468"/>
              <a:gd name="connsiteY251" fmla="*/ 2533533 h 2583364"/>
              <a:gd name="connsiteX252" fmla="*/ 588023 w 2014468"/>
              <a:gd name="connsiteY252" fmla="*/ 2534015 h 2583364"/>
              <a:gd name="connsiteX253" fmla="*/ 593583 w 2014468"/>
              <a:gd name="connsiteY253" fmla="*/ 2533493 h 2583364"/>
              <a:gd name="connsiteX254" fmla="*/ 598741 w 2014468"/>
              <a:gd name="connsiteY254" fmla="*/ 2531933 h 2583364"/>
              <a:gd name="connsiteX255" fmla="*/ 603497 w 2014468"/>
              <a:gd name="connsiteY255" fmla="*/ 2529341 h 2583364"/>
              <a:gd name="connsiteX256" fmla="*/ 607850 w 2014468"/>
              <a:gd name="connsiteY256" fmla="*/ 2525725 h 2583364"/>
              <a:gd name="connsiteX257" fmla="*/ 615303 w 2014468"/>
              <a:gd name="connsiteY257" fmla="*/ 2534015 h 2583364"/>
              <a:gd name="connsiteX258" fmla="*/ 617388 w 2014468"/>
              <a:gd name="connsiteY258" fmla="*/ 2536335 h 2583364"/>
              <a:gd name="connsiteX259" fmla="*/ 611072 w 2014468"/>
              <a:gd name="connsiteY259" fmla="*/ 2541541 h 2583364"/>
              <a:gd name="connsiteX260" fmla="*/ 604016 w 2014468"/>
              <a:gd name="connsiteY260" fmla="*/ 2545258 h 2583364"/>
              <a:gd name="connsiteX261" fmla="*/ 596215 w 2014468"/>
              <a:gd name="connsiteY261" fmla="*/ 2547488 h 2583364"/>
              <a:gd name="connsiteX262" fmla="*/ 587667 w 2014468"/>
              <a:gd name="connsiteY262" fmla="*/ 2548231 h 2583364"/>
              <a:gd name="connsiteX263" fmla="*/ 578773 w 2014468"/>
              <a:gd name="connsiteY263" fmla="*/ 2547393 h 2583364"/>
              <a:gd name="connsiteX264" fmla="*/ 563861 w 2014468"/>
              <a:gd name="connsiteY264" fmla="*/ 2540681 h 2583364"/>
              <a:gd name="connsiteX265" fmla="*/ 552991 w 2014468"/>
              <a:gd name="connsiteY265" fmla="*/ 2527599 h 2583364"/>
              <a:gd name="connsiteX266" fmla="*/ 547456 w 2014468"/>
              <a:gd name="connsiteY266" fmla="*/ 2510171 h 2583364"/>
              <a:gd name="connsiteX267" fmla="*/ 546765 w 2014468"/>
              <a:gd name="connsiteY267" fmla="*/ 2499936 h 2583364"/>
              <a:gd name="connsiteX268" fmla="*/ 549556 w 2014468"/>
              <a:gd name="connsiteY268" fmla="*/ 2479864 h 2583364"/>
              <a:gd name="connsiteX269" fmla="*/ 557947 w 2014468"/>
              <a:gd name="connsiteY269" fmla="*/ 2464640 h 2583364"/>
              <a:gd name="connsiteX270" fmla="*/ 570959 w 2014468"/>
              <a:gd name="connsiteY270" fmla="*/ 2455046 h 2583364"/>
              <a:gd name="connsiteX271" fmla="*/ 490744 w 2014468"/>
              <a:gd name="connsiteY271" fmla="*/ 2451854 h 2583364"/>
              <a:gd name="connsiteX272" fmla="*/ 498660 w 2014468"/>
              <a:gd name="connsiteY272" fmla="*/ 2452544 h 2583364"/>
              <a:gd name="connsiteX273" fmla="*/ 505850 w 2014468"/>
              <a:gd name="connsiteY273" fmla="*/ 2454617 h 2583364"/>
              <a:gd name="connsiteX274" fmla="*/ 512310 w 2014468"/>
              <a:gd name="connsiteY274" fmla="*/ 2458077 h 2583364"/>
              <a:gd name="connsiteX275" fmla="*/ 518037 w 2014468"/>
              <a:gd name="connsiteY275" fmla="*/ 2462927 h 2583364"/>
              <a:gd name="connsiteX276" fmla="*/ 520143 w 2014468"/>
              <a:gd name="connsiteY276" fmla="*/ 2465715 h 2583364"/>
              <a:gd name="connsiteX277" fmla="*/ 522723 w 2014468"/>
              <a:gd name="connsiteY277" fmla="*/ 2469129 h 2583364"/>
              <a:gd name="connsiteX278" fmla="*/ 526071 w 2014468"/>
              <a:gd name="connsiteY278" fmla="*/ 2476648 h 2583364"/>
              <a:gd name="connsiteX279" fmla="*/ 528081 w 2014468"/>
              <a:gd name="connsiteY279" fmla="*/ 2485487 h 2583364"/>
              <a:gd name="connsiteX280" fmla="*/ 528560 w 2014468"/>
              <a:gd name="connsiteY280" fmla="*/ 2492757 h 2583364"/>
              <a:gd name="connsiteX281" fmla="*/ 528751 w 2014468"/>
              <a:gd name="connsiteY281" fmla="*/ 2495648 h 2583364"/>
              <a:gd name="connsiteX282" fmla="*/ 528717 w 2014468"/>
              <a:gd name="connsiteY282" fmla="*/ 2498187 h 2583364"/>
              <a:gd name="connsiteX283" fmla="*/ 528617 w 2014468"/>
              <a:gd name="connsiteY283" fmla="*/ 2500770 h 2583364"/>
              <a:gd name="connsiteX284" fmla="*/ 528449 w 2014468"/>
              <a:gd name="connsiteY284" fmla="*/ 2503400 h 2583364"/>
              <a:gd name="connsiteX285" fmla="*/ 528213 w 2014468"/>
              <a:gd name="connsiteY285" fmla="*/ 2506080 h 2583364"/>
              <a:gd name="connsiteX286" fmla="*/ 465879 w 2014468"/>
              <a:gd name="connsiteY286" fmla="*/ 2506080 h 2583364"/>
              <a:gd name="connsiteX287" fmla="*/ 466711 w 2014468"/>
              <a:gd name="connsiteY287" fmla="*/ 2512067 h 2583364"/>
              <a:gd name="connsiteX288" fmla="*/ 473701 w 2014468"/>
              <a:gd name="connsiteY288" fmla="*/ 2526332 h 2583364"/>
              <a:gd name="connsiteX289" fmla="*/ 486095 w 2014468"/>
              <a:gd name="connsiteY289" fmla="*/ 2533533 h 2583364"/>
              <a:gd name="connsiteX290" fmla="*/ 491099 w 2014468"/>
              <a:gd name="connsiteY290" fmla="*/ 2534015 h 2583364"/>
              <a:gd name="connsiteX291" fmla="*/ 496660 w 2014468"/>
              <a:gd name="connsiteY291" fmla="*/ 2533493 h 2583364"/>
              <a:gd name="connsiteX292" fmla="*/ 501818 w 2014468"/>
              <a:gd name="connsiteY292" fmla="*/ 2531933 h 2583364"/>
              <a:gd name="connsiteX293" fmla="*/ 506573 w 2014468"/>
              <a:gd name="connsiteY293" fmla="*/ 2529341 h 2583364"/>
              <a:gd name="connsiteX294" fmla="*/ 510926 w 2014468"/>
              <a:gd name="connsiteY294" fmla="*/ 2525725 h 2583364"/>
              <a:gd name="connsiteX295" fmla="*/ 518379 w 2014468"/>
              <a:gd name="connsiteY295" fmla="*/ 2534015 h 2583364"/>
              <a:gd name="connsiteX296" fmla="*/ 520465 w 2014468"/>
              <a:gd name="connsiteY296" fmla="*/ 2536335 h 2583364"/>
              <a:gd name="connsiteX297" fmla="*/ 514148 w 2014468"/>
              <a:gd name="connsiteY297" fmla="*/ 2541541 h 2583364"/>
              <a:gd name="connsiteX298" fmla="*/ 507092 w 2014468"/>
              <a:gd name="connsiteY298" fmla="*/ 2545258 h 2583364"/>
              <a:gd name="connsiteX299" fmla="*/ 499292 w 2014468"/>
              <a:gd name="connsiteY299" fmla="*/ 2547488 h 2583364"/>
              <a:gd name="connsiteX300" fmla="*/ 490744 w 2014468"/>
              <a:gd name="connsiteY300" fmla="*/ 2548231 h 2583364"/>
              <a:gd name="connsiteX301" fmla="*/ 481849 w 2014468"/>
              <a:gd name="connsiteY301" fmla="*/ 2547393 h 2583364"/>
              <a:gd name="connsiteX302" fmla="*/ 466938 w 2014468"/>
              <a:gd name="connsiteY302" fmla="*/ 2540681 h 2583364"/>
              <a:gd name="connsiteX303" fmla="*/ 456067 w 2014468"/>
              <a:gd name="connsiteY303" fmla="*/ 2527599 h 2583364"/>
              <a:gd name="connsiteX304" fmla="*/ 450532 w 2014468"/>
              <a:gd name="connsiteY304" fmla="*/ 2510171 h 2583364"/>
              <a:gd name="connsiteX305" fmla="*/ 449841 w 2014468"/>
              <a:gd name="connsiteY305" fmla="*/ 2499936 h 2583364"/>
              <a:gd name="connsiteX306" fmla="*/ 452632 w 2014468"/>
              <a:gd name="connsiteY306" fmla="*/ 2479864 h 2583364"/>
              <a:gd name="connsiteX307" fmla="*/ 461023 w 2014468"/>
              <a:gd name="connsiteY307" fmla="*/ 2464640 h 2583364"/>
              <a:gd name="connsiteX308" fmla="*/ 474036 w 2014468"/>
              <a:gd name="connsiteY308" fmla="*/ 2455046 h 2583364"/>
              <a:gd name="connsiteX309" fmla="*/ 1647328 w 2014468"/>
              <a:gd name="connsiteY309" fmla="*/ 2451854 h 2583364"/>
              <a:gd name="connsiteX310" fmla="*/ 1656479 w 2014468"/>
              <a:gd name="connsiteY310" fmla="*/ 2452720 h 2583364"/>
              <a:gd name="connsiteX311" fmla="*/ 1664699 w 2014468"/>
              <a:gd name="connsiteY311" fmla="*/ 2455318 h 2583364"/>
              <a:gd name="connsiteX312" fmla="*/ 1671976 w 2014468"/>
              <a:gd name="connsiteY312" fmla="*/ 2459649 h 2583364"/>
              <a:gd name="connsiteX313" fmla="*/ 1678301 w 2014468"/>
              <a:gd name="connsiteY313" fmla="*/ 2465715 h 2583364"/>
              <a:gd name="connsiteX314" fmla="*/ 1667510 w 2014468"/>
              <a:gd name="connsiteY314" fmla="*/ 2474716 h 2583364"/>
              <a:gd name="connsiteX315" fmla="*/ 1663064 w 2014468"/>
              <a:gd name="connsiteY315" fmla="*/ 2470869 h 2583364"/>
              <a:gd name="connsiteX316" fmla="*/ 1658185 w 2014468"/>
              <a:gd name="connsiteY316" fmla="*/ 2468108 h 2583364"/>
              <a:gd name="connsiteX317" fmla="*/ 1652880 w 2014468"/>
              <a:gd name="connsiteY317" fmla="*/ 2466450 h 2583364"/>
              <a:gd name="connsiteX318" fmla="*/ 1647146 w 2014468"/>
              <a:gd name="connsiteY318" fmla="*/ 2465893 h 2583364"/>
              <a:gd name="connsiteX319" fmla="*/ 1640832 w 2014468"/>
              <a:gd name="connsiteY319" fmla="*/ 2466581 h 2583364"/>
              <a:gd name="connsiteX320" fmla="*/ 1631823 w 2014468"/>
              <a:gd name="connsiteY320" fmla="*/ 2476181 h 2583364"/>
              <a:gd name="connsiteX321" fmla="*/ 1631823 w 2014468"/>
              <a:gd name="connsiteY321" fmla="*/ 2477968 h 2583364"/>
              <a:gd name="connsiteX322" fmla="*/ 1632287 w 2014468"/>
              <a:gd name="connsiteY322" fmla="*/ 2479646 h 2583364"/>
              <a:gd name="connsiteX323" fmla="*/ 1634073 w 2014468"/>
              <a:gd name="connsiteY323" fmla="*/ 2482646 h 2583364"/>
              <a:gd name="connsiteX324" fmla="*/ 1635717 w 2014468"/>
              <a:gd name="connsiteY324" fmla="*/ 2484038 h 2583364"/>
              <a:gd name="connsiteX325" fmla="*/ 1642255 w 2014468"/>
              <a:gd name="connsiteY325" fmla="*/ 2487684 h 2583364"/>
              <a:gd name="connsiteX326" fmla="*/ 1644872 w 2014468"/>
              <a:gd name="connsiteY326" fmla="*/ 2488902 h 2583364"/>
              <a:gd name="connsiteX327" fmla="*/ 1664150 w 2014468"/>
              <a:gd name="connsiteY327" fmla="*/ 2497071 h 2583364"/>
              <a:gd name="connsiteX328" fmla="*/ 1676898 w 2014468"/>
              <a:gd name="connsiteY328" fmla="*/ 2507051 h 2583364"/>
              <a:gd name="connsiteX329" fmla="*/ 1681190 w 2014468"/>
              <a:gd name="connsiteY329" fmla="*/ 2522118 h 2583364"/>
              <a:gd name="connsiteX330" fmla="*/ 1680633 w 2014468"/>
              <a:gd name="connsiteY330" fmla="*/ 2527906 h 2583364"/>
              <a:gd name="connsiteX331" fmla="*/ 1678974 w 2014468"/>
              <a:gd name="connsiteY331" fmla="*/ 2533040 h 2583364"/>
              <a:gd name="connsiteX332" fmla="*/ 1667553 w 2014468"/>
              <a:gd name="connsiteY332" fmla="*/ 2544330 h 2583364"/>
              <a:gd name="connsiteX333" fmla="*/ 1655563 w 2014468"/>
              <a:gd name="connsiteY333" fmla="*/ 2547798 h 2583364"/>
              <a:gd name="connsiteX334" fmla="*/ 1648399 w 2014468"/>
              <a:gd name="connsiteY334" fmla="*/ 2548231 h 2583364"/>
              <a:gd name="connsiteX335" fmla="*/ 1638744 w 2014468"/>
              <a:gd name="connsiteY335" fmla="*/ 2547184 h 2583364"/>
              <a:gd name="connsiteX336" fmla="*/ 1625328 w 2014468"/>
              <a:gd name="connsiteY336" fmla="*/ 2541728 h 2583364"/>
              <a:gd name="connsiteX337" fmla="*/ 1615070 w 2014468"/>
              <a:gd name="connsiteY337" fmla="*/ 2532727 h 2583364"/>
              <a:gd name="connsiteX338" fmla="*/ 1626252 w 2014468"/>
              <a:gd name="connsiteY338" fmla="*/ 2523189 h 2583364"/>
              <a:gd name="connsiteX339" fmla="*/ 1631495 w 2014468"/>
              <a:gd name="connsiteY339" fmla="*/ 2527999 h 2583364"/>
              <a:gd name="connsiteX340" fmla="*/ 1636997 w 2014468"/>
              <a:gd name="connsiteY340" fmla="*/ 2531440 h 2583364"/>
              <a:gd name="connsiteX341" fmla="*/ 1642746 w 2014468"/>
              <a:gd name="connsiteY341" fmla="*/ 2533504 h 2583364"/>
              <a:gd name="connsiteX342" fmla="*/ 1648754 w 2014468"/>
              <a:gd name="connsiteY342" fmla="*/ 2534193 h 2583364"/>
              <a:gd name="connsiteX343" fmla="*/ 1655749 w 2014468"/>
              <a:gd name="connsiteY343" fmla="*/ 2533443 h 2583364"/>
              <a:gd name="connsiteX344" fmla="*/ 1665577 w 2014468"/>
              <a:gd name="connsiteY344" fmla="*/ 2525192 h 2583364"/>
              <a:gd name="connsiteX345" fmla="*/ 1665867 w 2014468"/>
              <a:gd name="connsiteY345" fmla="*/ 2522478 h 2583364"/>
              <a:gd name="connsiteX346" fmla="*/ 1665009 w 2014468"/>
              <a:gd name="connsiteY346" fmla="*/ 2518352 h 2583364"/>
              <a:gd name="connsiteX347" fmla="*/ 1655436 w 2014468"/>
              <a:gd name="connsiteY347" fmla="*/ 2509401 h 2583364"/>
              <a:gd name="connsiteX348" fmla="*/ 1650970 w 2014468"/>
              <a:gd name="connsiteY348" fmla="*/ 2507449 h 2583364"/>
              <a:gd name="connsiteX349" fmla="*/ 1638199 w 2014468"/>
              <a:gd name="connsiteY349" fmla="*/ 2502310 h 2583364"/>
              <a:gd name="connsiteX350" fmla="*/ 1623534 w 2014468"/>
              <a:gd name="connsiteY350" fmla="*/ 2493290 h 2583364"/>
              <a:gd name="connsiteX351" fmla="*/ 1616806 w 2014468"/>
              <a:gd name="connsiteY351" fmla="*/ 2481231 h 2583364"/>
              <a:gd name="connsiteX352" fmla="*/ 1616358 w 2014468"/>
              <a:gd name="connsiteY352" fmla="*/ 2476181 h 2583364"/>
              <a:gd name="connsiteX353" fmla="*/ 1618530 w 2014468"/>
              <a:gd name="connsiteY353" fmla="*/ 2466152 h 2583364"/>
              <a:gd name="connsiteX354" fmla="*/ 1629739 w 2014468"/>
              <a:gd name="connsiteY354" fmla="*/ 2455546 h 2583364"/>
              <a:gd name="connsiteX355" fmla="*/ 1640871 w 2014468"/>
              <a:gd name="connsiteY355" fmla="*/ 2452264 h 2583364"/>
              <a:gd name="connsiteX356" fmla="*/ 1343952 w 2014468"/>
              <a:gd name="connsiteY356" fmla="*/ 2451839 h 2583364"/>
              <a:gd name="connsiteX357" fmla="*/ 1352905 w 2014468"/>
              <a:gd name="connsiteY357" fmla="*/ 2452648 h 2583364"/>
              <a:gd name="connsiteX358" fmla="*/ 1352859 w 2014468"/>
              <a:gd name="connsiteY358" fmla="*/ 2452648 h 2583364"/>
              <a:gd name="connsiteX359" fmla="*/ 1360791 w 2014468"/>
              <a:gd name="connsiteY359" fmla="*/ 2455072 h 2583364"/>
              <a:gd name="connsiteX360" fmla="*/ 1367697 w 2014468"/>
              <a:gd name="connsiteY360" fmla="*/ 2459058 h 2583364"/>
              <a:gd name="connsiteX361" fmla="*/ 1373673 w 2014468"/>
              <a:gd name="connsiteY361" fmla="*/ 2464664 h 2583364"/>
              <a:gd name="connsiteX362" fmla="*/ 1374776 w 2014468"/>
              <a:gd name="connsiteY362" fmla="*/ 2466269 h 2583364"/>
              <a:gd name="connsiteX363" fmla="*/ 1378481 w 2014468"/>
              <a:gd name="connsiteY363" fmla="*/ 2471656 h 2583364"/>
              <a:gd name="connsiteX364" fmla="*/ 1381919 w 2014468"/>
              <a:gd name="connsiteY364" fmla="*/ 2479873 h 2583364"/>
              <a:gd name="connsiteX365" fmla="*/ 1381952 w 2014468"/>
              <a:gd name="connsiteY365" fmla="*/ 2480024 h 2583364"/>
              <a:gd name="connsiteX366" fmla="*/ 1381988 w 2014468"/>
              <a:gd name="connsiteY366" fmla="*/ 2480190 h 2583364"/>
              <a:gd name="connsiteX367" fmla="*/ 1383984 w 2014468"/>
              <a:gd name="connsiteY367" fmla="*/ 2489309 h 2583364"/>
              <a:gd name="connsiteX368" fmla="*/ 1383995 w 2014468"/>
              <a:gd name="connsiteY368" fmla="*/ 2489480 h 2583364"/>
              <a:gd name="connsiteX369" fmla="*/ 1384673 w 2014468"/>
              <a:gd name="connsiteY369" fmla="*/ 2499956 h 2583364"/>
              <a:gd name="connsiteX370" fmla="*/ 1384661 w 2014468"/>
              <a:gd name="connsiteY370" fmla="*/ 2500134 h 2583364"/>
              <a:gd name="connsiteX371" fmla="*/ 1381919 w 2014468"/>
              <a:gd name="connsiteY371" fmla="*/ 2520068 h 2583364"/>
              <a:gd name="connsiteX372" fmla="*/ 1374845 w 2014468"/>
              <a:gd name="connsiteY372" fmla="*/ 2533640 h 2583364"/>
              <a:gd name="connsiteX373" fmla="*/ 1373673 w 2014468"/>
              <a:gd name="connsiteY373" fmla="*/ 2535357 h 2583364"/>
              <a:gd name="connsiteX374" fmla="*/ 1367697 w 2014468"/>
              <a:gd name="connsiteY374" fmla="*/ 2540983 h 2583364"/>
              <a:gd name="connsiteX375" fmla="*/ 1360677 w 2014468"/>
              <a:gd name="connsiteY375" fmla="*/ 2545024 h 2583364"/>
              <a:gd name="connsiteX376" fmla="*/ 1352818 w 2014468"/>
              <a:gd name="connsiteY376" fmla="*/ 2547419 h 2583364"/>
              <a:gd name="connsiteX377" fmla="*/ 1352767 w 2014468"/>
              <a:gd name="connsiteY377" fmla="*/ 2547419 h 2583364"/>
              <a:gd name="connsiteX378" fmla="*/ 1343952 w 2014468"/>
              <a:gd name="connsiteY378" fmla="*/ 2548216 h 2583364"/>
              <a:gd name="connsiteX379" fmla="*/ 1327149 w 2014468"/>
              <a:gd name="connsiteY379" fmla="*/ 2545024 h 2583364"/>
              <a:gd name="connsiteX380" fmla="*/ 1314235 w 2014468"/>
              <a:gd name="connsiteY380" fmla="*/ 2535427 h 2583364"/>
              <a:gd name="connsiteX381" fmla="*/ 1305983 w 2014468"/>
              <a:gd name="connsiteY381" fmla="*/ 2520220 h 2583364"/>
              <a:gd name="connsiteX382" fmla="*/ 1305950 w 2014468"/>
              <a:gd name="connsiteY382" fmla="*/ 2520068 h 2583364"/>
              <a:gd name="connsiteX383" fmla="*/ 1303917 w 2014468"/>
              <a:gd name="connsiteY383" fmla="*/ 2510784 h 2583364"/>
              <a:gd name="connsiteX384" fmla="*/ 1303906 w 2014468"/>
              <a:gd name="connsiteY384" fmla="*/ 2510611 h 2583364"/>
              <a:gd name="connsiteX385" fmla="*/ 1303227 w 2014468"/>
              <a:gd name="connsiteY385" fmla="*/ 2500134 h 2583364"/>
              <a:gd name="connsiteX386" fmla="*/ 1303238 w 2014468"/>
              <a:gd name="connsiteY386" fmla="*/ 2499956 h 2583364"/>
              <a:gd name="connsiteX387" fmla="*/ 1303917 w 2014468"/>
              <a:gd name="connsiteY387" fmla="*/ 2489480 h 2583364"/>
              <a:gd name="connsiteX388" fmla="*/ 1303954 w 2014468"/>
              <a:gd name="connsiteY388" fmla="*/ 2489309 h 2583364"/>
              <a:gd name="connsiteX389" fmla="*/ 1305983 w 2014468"/>
              <a:gd name="connsiteY389" fmla="*/ 2480024 h 2583364"/>
              <a:gd name="connsiteX390" fmla="*/ 1314235 w 2014468"/>
              <a:gd name="connsiteY390" fmla="*/ 2464734 h 2583364"/>
              <a:gd name="connsiteX391" fmla="*/ 1327149 w 2014468"/>
              <a:gd name="connsiteY391" fmla="*/ 2455072 h 2583364"/>
              <a:gd name="connsiteX392" fmla="*/ 1588581 w 2014468"/>
              <a:gd name="connsiteY392" fmla="*/ 2451839 h 2583364"/>
              <a:gd name="connsiteX393" fmla="*/ 1592726 w 2014468"/>
              <a:gd name="connsiteY393" fmla="*/ 2452136 h 2583364"/>
              <a:gd name="connsiteX394" fmla="*/ 1596477 w 2014468"/>
              <a:gd name="connsiteY394" fmla="*/ 2453022 h 2583364"/>
              <a:gd name="connsiteX395" fmla="*/ 1599841 w 2014468"/>
              <a:gd name="connsiteY395" fmla="*/ 2454495 h 2583364"/>
              <a:gd name="connsiteX396" fmla="*/ 1602837 w 2014468"/>
              <a:gd name="connsiteY396" fmla="*/ 2456556 h 2583364"/>
              <a:gd name="connsiteX397" fmla="*/ 1600478 w 2014468"/>
              <a:gd name="connsiteY397" fmla="*/ 2471306 h 2583364"/>
              <a:gd name="connsiteX398" fmla="*/ 1597494 w 2014468"/>
              <a:gd name="connsiteY398" fmla="*/ 2469573 h 2583364"/>
              <a:gd name="connsiteX399" fmla="*/ 1594308 w 2014468"/>
              <a:gd name="connsiteY399" fmla="*/ 2468336 h 2583364"/>
              <a:gd name="connsiteX400" fmla="*/ 1590924 w 2014468"/>
              <a:gd name="connsiteY400" fmla="*/ 2467594 h 2583364"/>
              <a:gd name="connsiteX401" fmla="*/ 1587337 w 2014468"/>
              <a:gd name="connsiteY401" fmla="*/ 2467343 h 2583364"/>
              <a:gd name="connsiteX402" fmla="*/ 1583389 w 2014468"/>
              <a:gd name="connsiteY402" fmla="*/ 2467741 h 2583364"/>
              <a:gd name="connsiteX403" fmla="*/ 1573011 w 2014468"/>
              <a:gd name="connsiteY403" fmla="*/ 2473664 h 2583364"/>
              <a:gd name="connsiteX404" fmla="*/ 1567181 w 2014468"/>
              <a:gd name="connsiteY404" fmla="*/ 2487560 h 2583364"/>
              <a:gd name="connsiteX405" fmla="*/ 1566795 w 2014468"/>
              <a:gd name="connsiteY405" fmla="*/ 2494168 h 2583364"/>
              <a:gd name="connsiteX406" fmla="*/ 1566795 w 2014468"/>
              <a:gd name="connsiteY406" fmla="*/ 2546074 h 2583364"/>
              <a:gd name="connsiteX407" fmla="*/ 1551113 w 2014468"/>
              <a:gd name="connsiteY407" fmla="*/ 2546074 h 2583364"/>
              <a:gd name="connsiteX408" fmla="*/ 1551113 w 2014468"/>
              <a:gd name="connsiteY408" fmla="*/ 2454019 h 2583364"/>
              <a:gd name="connsiteX409" fmla="*/ 1566795 w 2014468"/>
              <a:gd name="connsiteY409" fmla="*/ 2454019 h 2583364"/>
              <a:gd name="connsiteX410" fmla="*/ 1566795 w 2014468"/>
              <a:gd name="connsiteY410" fmla="*/ 2466094 h 2583364"/>
              <a:gd name="connsiteX411" fmla="*/ 1570587 w 2014468"/>
              <a:gd name="connsiteY411" fmla="*/ 2459857 h 2583364"/>
              <a:gd name="connsiteX412" fmla="*/ 1575478 w 2014468"/>
              <a:gd name="connsiteY412" fmla="*/ 2455403 h 2583364"/>
              <a:gd name="connsiteX413" fmla="*/ 1581475 w 2014468"/>
              <a:gd name="connsiteY413" fmla="*/ 2452732 h 2583364"/>
              <a:gd name="connsiteX414" fmla="*/ 1491142 w 2014468"/>
              <a:gd name="connsiteY414" fmla="*/ 2451839 h 2583364"/>
              <a:gd name="connsiteX415" fmla="*/ 1505490 w 2014468"/>
              <a:gd name="connsiteY415" fmla="*/ 2453914 h 2583364"/>
              <a:gd name="connsiteX416" fmla="*/ 1515737 w 2014468"/>
              <a:gd name="connsiteY416" fmla="*/ 2460135 h 2583364"/>
              <a:gd name="connsiteX417" fmla="*/ 1518954 w 2014468"/>
              <a:gd name="connsiteY417" fmla="*/ 2465556 h 2583364"/>
              <a:gd name="connsiteX418" fmla="*/ 1521884 w 2014468"/>
              <a:gd name="connsiteY418" fmla="*/ 2470495 h 2583364"/>
              <a:gd name="connsiteX419" fmla="*/ 1521914 w 2014468"/>
              <a:gd name="connsiteY419" fmla="*/ 2470709 h 2583364"/>
              <a:gd name="connsiteX420" fmla="*/ 1523933 w 2014468"/>
              <a:gd name="connsiteY420" fmla="*/ 2484989 h 2583364"/>
              <a:gd name="connsiteX421" fmla="*/ 1523933 w 2014468"/>
              <a:gd name="connsiteY421" fmla="*/ 2492741 h 2583364"/>
              <a:gd name="connsiteX422" fmla="*/ 1523933 w 2014468"/>
              <a:gd name="connsiteY422" fmla="*/ 2500315 h 2583364"/>
              <a:gd name="connsiteX423" fmla="*/ 1523933 w 2014468"/>
              <a:gd name="connsiteY423" fmla="*/ 2534359 h 2583364"/>
              <a:gd name="connsiteX424" fmla="*/ 1523933 w 2014468"/>
              <a:gd name="connsiteY424" fmla="*/ 2537607 h 2583364"/>
              <a:gd name="connsiteX425" fmla="*/ 1523933 w 2014468"/>
              <a:gd name="connsiteY425" fmla="*/ 2546074 h 2583364"/>
              <a:gd name="connsiteX426" fmla="*/ 1509148 w 2014468"/>
              <a:gd name="connsiteY426" fmla="*/ 2546074 h 2583364"/>
              <a:gd name="connsiteX427" fmla="*/ 1509148 w 2014468"/>
              <a:gd name="connsiteY427" fmla="*/ 2537607 h 2583364"/>
              <a:gd name="connsiteX428" fmla="*/ 1503253 w 2014468"/>
              <a:gd name="connsiteY428" fmla="*/ 2542249 h 2583364"/>
              <a:gd name="connsiteX429" fmla="*/ 1496934 w 2014468"/>
              <a:gd name="connsiteY429" fmla="*/ 2545564 h 2583364"/>
              <a:gd name="connsiteX430" fmla="*/ 1490194 w 2014468"/>
              <a:gd name="connsiteY430" fmla="*/ 2547553 h 2583364"/>
              <a:gd name="connsiteX431" fmla="*/ 1483038 w 2014468"/>
              <a:gd name="connsiteY431" fmla="*/ 2548216 h 2583364"/>
              <a:gd name="connsiteX432" fmla="*/ 1476096 w 2014468"/>
              <a:gd name="connsiteY432" fmla="*/ 2547720 h 2583364"/>
              <a:gd name="connsiteX433" fmla="*/ 1464438 w 2014468"/>
              <a:gd name="connsiteY433" fmla="*/ 2543727 h 2583364"/>
              <a:gd name="connsiteX434" fmla="*/ 1455870 w 2014468"/>
              <a:gd name="connsiteY434" fmla="*/ 2535783 h 2583364"/>
              <a:gd name="connsiteX435" fmla="*/ 1451499 w 2014468"/>
              <a:gd name="connsiteY435" fmla="*/ 2524292 h 2583364"/>
              <a:gd name="connsiteX436" fmla="*/ 1451495 w 2014468"/>
              <a:gd name="connsiteY436" fmla="*/ 2524238 h 2583364"/>
              <a:gd name="connsiteX437" fmla="*/ 1450955 w 2014468"/>
              <a:gd name="connsiteY437" fmla="*/ 2517246 h 2583364"/>
              <a:gd name="connsiteX438" fmla="*/ 1453426 w 2014468"/>
              <a:gd name="connsiteY438" fmla="*/ 2504096 h 2583364"/>
              <a:gd name="connsiteX439" fmla="*/ 1460849 w 2014468"/>
              <a:gd name="connsiteY439" fmla="*/ 2494562 h 2583364"/>
              <a:gd name="connsiteX440" fmla="*/ 1471939 w 2014468"/>
              <a:gd name="connsiteY440" fmla="*/ 2488743 h 2583364"/>
              <a:gd name="connsiteX441" fmla="*/ 1485358 w 2014468"/>
              <a:gd name="connsiteY441" fmla="*/ 2486810 h 2583364"/>
              <a:gd name="connsiteX442" fmla="*/ 1491848 w 2014468"/>
              <a:gd name="connsiteY442" fmla="*/ 2487179 h 2583364"/>
              <a:gd name="connsiteX443" fmla="*/ 1497977 w 2014468"/>
              <a:gd name="connsiteY443" fmla="*/ 2488288 h 2583364"/>
              <a:gd name="connsiteX444" fmla="*/ 1503744 w 2014468"/>
              <a:gd name="connsiteY444" fmla="*/ 2490141 h 2583364"/>
              <a:gd name="connsiteX445" fmla="*/ 1509148 w 2014468"/>
              <a:gd name="connsiteY445" fmla="*/ 2492741 h 2583364"/>
              <a:gd name="connsiteX446" fmla="*/ 1509148 w 2014468"/>
              <a:gd name="connsiteY446" fmla="*/ 2486276 h 2583364"/>
              <a:gd name="connsiteX447" fmla="*/ 1507862 w 2014468"/>
              <a:gd name="connsiteY447" fmla="*/ 2476473 h 2583364"/>
              <a:gd name="connsiteX448" fmla="*/ 1497725 w 2014468"/>
              <a:gd name="connsiteY448" fmla="*/ 2466703 h 2583364"/>
              <a:gd name="connsiteX449" fmla="*/ 1493725 w 2014468"/>
              <a:gd name="connsiteY449" fmla="*/ 2465844 h 2583364"/>
              <a:gd name="connsiteX450" fmla="*/ 1489143 w 2014468"/>
              <a:gd name="connsiteY450" fmla="*/ 2465556 h 2583364"/>
              <a:gd name="connsiteX451" fmla="*/ 1482264 w 2014468"/>
              <a:gd name="connsiteY451" fmla="*/ 2466127 h 2583364"/>
              <a:gd name="connsiteX452" fmla="*/ 1475503 w 2014468"/>
              <a:gd name="connsiteY452" fmla="*/ 2467842 h 2583364"/>
              <a:gd name="connsiteX453" fmla="*/ 1468854 w 2014468"/>
              <a:gd name="connsiteY453" fmla="*/ 2470709 h 2583364"/>
              <a:gd name="connsiteX454" fmla="*/ 1462314 w 2014468"/>
              <a:gd name="connsiteY454" fmla="*/ 2474735 h 2583364"/>
              <a:gd name="connsiteX455" fmla="*/ 1457814 w 2014468"/>
              <a:gd name="connsiteY455" fmla="*/ 2461590 h 2583364"/>
              <a:gd name="connsiteX456" fmla="*/ 1465424 w 2014468"/>
              <a:gd name="connsiteY456" fmla="*/ 2457324 h 2583364"/>
              <a:gd name="connsiteX457" fmla="*/ 1473515 w 2014468"/>
              <a:gd name="connsiteY457" fmla="*/ 2454277 h 2583364"/>
              <a:gd name="connsiteX458" fmla="*/ 1482088 w 2014468"/>
              <a:gd name="connsiteY458" fmla="*/ 2452448 h 2583364"/>
              <a:gd name="connsiteX459" fmla="*/ 803491 w 2014468"/>
              <a:gd name="connsiteY459" fmla="*/ 2451839 h 2583364"/>
              <a:gd name="connsiteX460" fmla="*/ 811098 w 2014468"/>
              <a:gd name="connsiteY460" fmla="*/ 2452454 h 2583364"/>
              <a:gd name="connsiteX461" fmla="*/ 823394 w 2014468"/>
              <a:gd name="connsiteY461" fmla="*/ 2457370 h 2583364"/>
              <a:gd name="connsiteX462" fmla="*/ 831746 w 2014468"/>
              <a:gd name="connsiteY462" fmla="*/ 2467323 h 2583364"/>
              <a:gd name="connsiteX463" fmla="*/ 835940 w 2014468"/>
              <a:gd name="connsiteY463" fmla="*/ 2483037 h 2583364"/>
              <a:gd name="connsiteX464" fmla="*/ 836463 w 2014468"/>
              <a:gd name="connsiteY464" fmla="*/ 2493097 h 2583364"/>
              <a:gd name="connsiteX465" fmla="*/ 836463 w 2014468"/>
              <a:gd name="connsiteY465" fmla="*/ 2546074 h 2583364"/>
              <a:gd name="connsiteX466" fmla="*/ 820781 w 2014468"/>
              <a:gd name="connsiteY466" fmla="*/ 2546074 h 2583364"/>
              <a:gd name="connsiteX467" fmla="*/ 820781 w 2014468"/>
              <a:gd name="connsiteY467" fmla="*/ 2490417 h 2583364"/>
              <a:gd name="connsiteX468" fmla="*/ 817781 w 2014468"/>
              <a:gd name="connsiteY468" fmla="*/ 2475464 h 2583364"/>
              <a:gd name="connsiteX469" fmla="*/ 805315 w 2014468"/>
              <a:gd name="connsiteY469" fmla="*/ 2466639 h 2583364"/>
              <a:gd name="connsiteX470" fmla="*/ 800954 w 2014468"/>
              <a:gd name="connsiteY470" fmla="*/ 2466272 h 2583364"/>
              <a:gd name="connsiteX471" fmla="*/ 791650 w 2014468"/>
              <a:gd name="connsiteY471" fmla="*/ 2467759 h 2583364"/>
              <a:gd name="connsiteX472" fmla="*/ 785009 w 2014468"/>
              <a:gd name="connsiteY472" fmla="*/ 2472219 h 2583364"/>
              <a:gd name="connsiteX473" fmla="*/ 781027 w 2014468"/>
              <a:gd name="connsiteY473" fmla="*/ 2479653 h 2583364"/>
              <a:gd name="connsiteX474" fmla="*/ 779701 w 2014468"/>
              <a:gd name="connsiteY474" fmla="*/ 2490062 h 2583364"/>
              <a:gd name="connsiteX475" fmla="*/ 779701 w 2014468"/>
              <a:gd name="connsiteY475" fmla="*/ 2546074 h 2583364"/>
              <a:gd name="connsiteX476" fmla="*/ 764019 w 2014468"/>
              <a:gd name="connsiteY476" fmla="*/ 2546074 h 2583364"/>
              <a:gd name="connsiteX477" fmla="*/ 764019 w 2014468"/>
              <a:gd name="connsiteY477" fmla="*/ 2454019 h 2583364"/>
              <a:gd name="connsiteX478" fmla="*/ 779701 w 2014468"/>
              <a:gd name="connsiteY478" fmla="*/ 2454019 h 2583364"/>
              <a:gd name="connsiteX479" fmla="*/ 779701 w 2014468"/>
              <a:gd name="connsiteY479" fmla="*/ 2463376 h 2583364"/>
              <a:gd name="connsiteX480" fmla="*/ 784363 w 2014468"/>
              <a:gd name="connsiteY480" fmla="*/ 2458334 h 2583364"/>
              <a:gd name="connsiteX481" fmla="*/ 789882 w 2014468"/>
              <a:gd name="connsiteY481" fmla="*/ 2454728 h 2583364"/>
              <a:gd name="connsiteX482" fmla="*/ 796258 w 2014468"/>
              <a:gd name="connsiteY482" fmla="*/ 2452561 h 2583364"/>
              <a:gd name="connsiteX483" fmla="*/ 686568 w 2014468"/>
              <a:gd name="connsiteY483" fmla="*/ 2451839 h 2583364"/>
              <a:gd name="connsiteX484" fmla="*/ 690695 w 2014468"/>
              <a:gd name="connsiteY484" fmla="*/ 2452133 h 2583364"/>
              <a:gd name="connsiteX485" fmla="*/ 694447 w 2014468"/>
              <a:gd name="connsiteY485" fmla="*/ 2453018 h 2583364"/>
              <a:gd name="connsiteX486" fmla="*/ 697824 w 2014468"/>
              <a:gd name="connsiteY486" fmla="*/ 2454492 h 2583364"/>
              <a:gd name="connsiteX487" fmla="*/ 700824 w 2014468"/>
              <a:gd name="connsiteY487" fmla="*/ 2456556 h 2583364"/>
              <a:gd name="connsiteX488" fmla="*/ 698465 w 2014468"/>
              <a:gd name="connsiteY488" fmla="*/ 2471306 h 2583364"/>
              <a:gd name="connsiteX489" fmla="*/ 695479 w 2014468"/>
              <a:gd name="connsiteY489" fmla="*/ 2469573 h 2583364"/>
              <a:gd name="connsiteX490" fmla="*/ 692296 w 2014468"/>
              <a:gd name="connsiteY490" fmla="*/ 2468334 h 2583364"/>
              <a:gd name="connsiteX491" fmla="*/ 688913 w 2014468"/>
              <a:gd name="connsiteY491" fmla="*/ 2467591 h 2583364"/>
              <a:gd name="connsiteX492" fmla="*/ 685324 w 2014468"/>
              <a:gd name="connsiteY492" fmla="*/ 2467343 h 2583364"/>
              <a:gd name="connsiteX493" fmla="*/ 681377 w 2014468"/>
              <a:gd name="connsiteY493" fmla="*/ 2467738 h 2583364"/>
              <a:gd name="connsiteX494" fmla="*/ 670998 w 2014468"/>
              <a:gd name="connsiteY494" fmla="*/ 2473664 h 2583364"/>
              <a:gd name="connsiteX495" fmla="*/ 665169 w 2014468"/>
              <a:gd name="connsiteY495" fmla="*/ 2487559 h 2583364"/>
              <a:gd name="connsiteX496" fmla="*/ 664782 w 2014468"/>
              <a:gd name="connsiteY496" fmla="*/ 2494168 h 2583364"/>
              <a:gd name="connsiteX497" fmla="*/ 664782 w 2014468"/>
              <a:gd name="connsiteY497" fmla="*/ 2546074 h 2583364"/>
              <a:gd name="connsiteX498" fmla="*/ 649100 w 2014468"/>
              <a:gd name="connsiteY498" fmla="*/ 2546074 h 2583364"/>
              <a:gd name="connsiteX499" fmla="*/ 649100 w 2014468"/>
              <a:gd name="connsiteY499" fmla="*/ 2454019 h 2583364"/>
              <a:gd name="connsiteX500" fmla="*/ 664782 w 2014468"/>
              <a:gd name="connsiteY500" fmla="*/ 2454019 h 2583364"/>
              <a:gd name="connsiteX501" fmla="*/ 664782 w 2014468"/>
              <a:gd name="connsiteY501" fmla="*/ 2466094 h 2583364"/>
              <a:gd name="connsiteX502" fmla="*/ 668573 w 2014468"/>
              <a:gd name="connsiteY502" fmla="*/ 2459857 h 2583364"/>
              <a:gd name="connsiteX503" fmla="*/ 673465 w 2014468"/>
              <a:gd name="connsiteY503" fmla="*/ 2455402 h 2583364"/>
              <a:gd name="connsiteX504" fmla="*/ 679463 w 2014468"/>
              <a:gd name="connsiteY504" fmla="*/ 2452729 h 2583364"/>
              <a:gd name="connsiteX505" fmla="*/ 393292 w 2014468"/>
              <a:gd name="connsiteY505" fmla="*/ 2451839 h 2583364"/>
              <a:gd name="connsiteX506" fmla="*/ 400899 w 2014468"/>
              <a:gd name="connsiteY506" fmla="*/ 2452454 h 2583364"/>
              <a:gd name="connsiteX507" fmla="*/ 413195 w 2014468"/>
              <a:gd name="connsiteY507" fmla="*/ 2457370 h 2583364"/>
              <a:gd name="connsiteX508" fmla="*/ 421533 w 2014468"/>
              <a:gd name="connsiteY508" fmla="*/ 2467323 h 2583364"/>
              <a:gd name="connsiteX509" fmla="*/ 425737 w 2014468"/>
              <a:gd name="connsiteY509" fmla="*/ 2483037 h 2583364"/>
              <a:gd name="connsiteX510" fmla="*/ 426265 w 2014468"/>
              <a:gd name="connsiteY510" fmla="*/ 2493097 h 2583364"/>
              <a:gd name="connsiteX511" fmla="*/ 426265 w 2014468"/>
              <a:gd name="connsiteY511" fmla="*/ 2546074 h 2583364"/>
              <a:gd name="connsiteX512" fmla="*/ 410583 w 2014468"/>
              <a:gd name="connsiteY512" fmla="*/ 2546074 h 2583364"/>
              <a:gd name="connsiteX513" fmla="*/ 410583 w 2014468"/>
              <a:gd name="connsiteY513" fmla="*/ 2490417 h 2583364"/>
              <a:gd name="connsiteX514" fmla="*/ 407583 w 2014468"/>
              <a:gd name="connsiteY514" fmla="*/ 2475464 h 2583364"/>
              <a:gd name="connsiteX515" fmla="*/ 395102 w 2014468"/>
              <a:gd name="connsiteY515" fmla="*/ 2466639 h 2583364"/>
              <a:gd name="connsiteX516" fmla="*/ 390756 w 2014468"/>
              <a:gd name="connsiteY516" fmla="*/ 2466272 h 2583364"/>
              <a:gd name="connsiteX517" fmla="*/ 381452 w 2014468"/>
              <a:gd name="connsiteY517" fmla="*/ 2467759 h 2583364"/>
              <a:gd name="connsiteX518" fmla="*/ 374811 w 2014468"/>
              <a:gd name="connsiteY518" fmla="*/ 2472219 h 2583364"/>
              <a:gd name="connsiteX519" fmla="*/ 370829 w 2014468"/>
              <a:gd name="connsiteY519" fmla="*/ 2479653 h 2583364"/>
              <a:gd name="connsiteX520" fmla="*/ 369502 w 2014468"/>
              <a:gd name="connsiteY520" fmla="*/ 2490062 h 2583364"/>
              <a:gd name="connsiteX521" fmla="*/ 369502 w 2014468"/>
              <a:gd name="connsiteY521" fmla="*/ 2546074 h 2583364"/>
              <a:gd name="connsiteX522" fmla="*/ 353820 w 2014468"/>
              <a:gd name="connsiteY522" fmla="*/ 2546074 h 2583364"/>
              <a:gd name="connsiteX523" fmla="*/ 353820 w 2014468"/>
              <a:gd name="connsiteY523" fmla="*/ 2454019 h 2583364"/>
              <a:gd name="connsiteX524" fmla="*/ 369502 w 2014468"/>
              <a:gd name="connsiteY524" fmla="*/ 2454019 h 2583364"/>
              <a:gd name="connsiteX525" fmla="*/ 369502 w 2014468"/>
              <a:gd name="connsiteY525" fmla="*/ 2463376 h 2583364"/>
              <a:gd name="connsiteX526" fmla="*/ 374165 w 2014468"/>
              <a:gd name="connsiteY526" fmla="*/ 2458334 h 2583364"/>
              <a:gd name="connsiteX527" fmla="*/ 379684 w 2014468"/>
              <a:gd name="connsiteY527" fmla="*/ 2454728 h 2583364"/>
              <a:gd name="connsiteX528" fmla="*/ 386059 w 2014468"/>
              <a:gd name="connsiteY528" fmla="*/ 2452561 h 2583364"/>
              <a:gd name="connsiteX529" fmla="*/ 144680 w 2014468"/>
              <a:gd name="connsiteY529" fmla="*/ 2451839 h 2583364"/>
              <a:gd name="connsiteX530" fmla="*/ 152287 w 2014468"/>
              <a:gd name="connsiteY530" fmla="*/ 2452454 h 2583364"/>
              <a:gd name="connsiteX531" fmla="*/ 164583 w 2014468"/>
              <a:gd name="connsiteY531" fmla="*/ 2457370 h 2583364"/>
              <a:gd name="connsiteX532" fmla="*/ 172921 w 2014468"/>
              <a:gd name="connsiteY532" fmla="*/ 2467323 h 2583364"/>
              <a:gd name="connsiteX533" fmla="*/ 177125 w 2014468"/>
              <a:gd name="connsiteY533" fmla="*/ 2483037 h 2583364"/>
              <a:gd name="connsiteX534" fmla="*/ 177653 w 2014468"/>
              <a:gd name="connsiteY534" fmla="*/ 2493097 h 2583364"/>
              <a:gd name="connsiteX535" fmla="*/ 177653 w 2014468"/>
              <a:gd name="connsiteY535" fmla="*/ 2546074 h 2583364"/>
              <a:gd name="connsiteX536" fmla="*/ 161971 w 2014468"/>
              <a:gd name="connsiteY536" fmla="*/ 2546074 h 2583364"/>
              <a:gd name="connsiteX537" fmla="*/ 161971 w 2014468"/>
              <a:gd name="connsiteY537" fmla="*/ 2490417 h 2583364"/>
              <a:gd name="connsiteX538" fmla="*/ 158971 w 2014468"/>
              <a:gd name="connsiteY538" fmla="*/ 2475464 h 2583364"/>
              <a:gd name="connsiteX539" fmla="*/ 146490 w 2014468"/>
              <a:gd name="connsiteY539" fmla="*/ 2466639 h 2583364"/>
              <a:gd name="connsiteX540" fmla="*/ 142144 w 2014468"/>
              <a:gd name="connsiteY540" fmla="*/ 2466272 h 2583364"/>
              <a:gd name="connsiteX541" fmla="*/ 132840 w 2014468"/>
              <a:gd name="connsiteY541" fmla="*/ 2467759 h 2583364"/>
              <a:gd name="connsiteX542" fmla="*/ 126199 w 2014468"/>
              <a:gd name="connsiteY542" fmla="*/ 2472219 h 2583364"/>
              <a:gd name="connsiteX543" fmla="*/ 122217 w 2014468"/>
              <a:gd name="connsiteY543" fmla="*/ 2479653 h 2583364"/>
              <a:gd name="connsiteX544" fmla="*/ 120890 w 2014468"/>
              <a:gd name="connsiteY544" fmla="*/ 2490062 h 2583364"/>
              <a:gd name="connsiteX545" fmla="*/ 120890 w 2014468"/>
              <a:gd name="connsiteY545" fmla="*/ 2546074 h 2583364"/>
              <a:gd name="connsiteX546" fmla="*/ 105208 w 2014468"/>
              <a:gd name="connsiteY546" fmla="*/ 2546074 h 2583364"/>
              <a:gd name="connsiteX547" fmla="*/ 105208 w 2014468"/>
              <a:gd name="connsiteY547" fmla="*/ 2454019 h 2583364"/>
              <a:gd name="connsiteX548" fmla="*/ 120890 w 2014468"/>
              <a:gd name="connsiteY548" fmla="*/ 2454019 h 2583364"/>
              <a:gd name="connsiteX549" fmla="*/ 120890 w 2014468"/>
              <a:gd name="connsiteY549" fmla="*/ 2463376 h 2583364"/>
              <a:gd name="connsiteX550" fmla="*/ 125553 w 2014468"/>
              <a:gd name="connsiteY550" fmla="*/ 2458334 h 2583364"/>
              <a:gd name="connsiteX551" fmla="*/ 131072 w 2014468"/>
              <a:gd name="connsiteY551" fmla="*/ 2454728 h 2583364"/>
              <a:gd name="connsiteX552" fmla="*/ 137447 w 2014468"/>
              <a:gd name="connsiteY552" fmla="*/ 2452561 h 2583364"/>
              <a:gd name="connsiteX553" fmla="*/ 898235 w 2014468"/>
              <a:gd name="connsiteY553" fmla="*/ 2451834 h 2583364"/>
              <a:gd name="connsiteX554" fmla="*/ 905095 w 2014468"/>
              <a:gd name="connsiteY554" fmla="*/ 2452443 h 2583364"/>
              <a:gd name="connsiteX555" fmla="*/ 911258 w 2014468"/>
              <a:gd name="connsiteY555" fmla="*/ 2454272 h 2583364"/>
              <a:gd name="connsiteX556" fmla="*/ 916723 w 2014468"/>
              <a:gd name="connsiteY556" fmla="*/ 2457321 h 2583364"/>
              <a:gd name="connsiteX557" fmla="*/ 921492 w 2014468"/>
              <a:gd name="connsiteY557" fmla="*/ 2461589 h 2583364"/>
              <a:gd name="connsiteX558" fmla="*/ 921492 w 2014468"/>
              <a:gd name="connsiteY558" fmla="*/ 2454014 h 2583364"/>
              <a:gd name="connsiteX559" fmla="*/ 937170 w 2014468"/>
              <a:gd name="connsiteY559" fmla="*/ 2454014 h 2583364"/>
              <a:gd name="connsiteX560" fmla="*/ 937170 w 2014468"/>
              <a:gd name="connsiteY560" fmla="*/ 2461589 h 2583364"/>
              <a:gd name="connsiteX561" fmla="*/ 937170 w 2014468"/>
              <a:gd name="connsiteY561" fmla="*/ 2466267 h 2583364"/>
              <a:gd name="connsiteX562" fmla="*/ 937170 w 2014468"/>
              <a:gd name="connsiteY562" fmla="*/ 2533639 h 2583364"/>
              <a:gd name="connsiteX563" fmla="*/ 937170 w 2014468"/>
              <a:gd name="connsiteY563" fmla="*/ 2537068 h 2583364"/>
              <a:gd name="connsiteX564" fmla="*/ 937170 w 2014468"/>
              <a:gd name="connsiteY564" fmla="*/ 2542284 h 2583364"/>
              <a:gd name="connsiteX565" fmla="*/ 934339 w 2014468"/>
              <a:gd name="connsiteY565" fmla="*/ 2560435 h 2583364"/>
              <a:gd name="connsiteX566" fmla="*/ 925884 w 2014468"/>
              <a:gd name="connsiteY566" fmla="*/ 2572720 h 2583364"/>
              <a:gd name="connsiteX567" fmla="*/ 912219 w 2014468"/>
              <a:gd name="connsiteY567" fmla="*/ 2580065 h 2583364"/>
              <a:gd name="connsiteX568" fmla="*/ 893735 w 2014468"/>
              <a:gd name="connsiteY568" fmla="*/ 2583364 h 2583364"/>
              <a:gd name="connsiteX569" fmla="*/ 886160 w 2014468"/>
              <a:gd name="connsiteY569" fmla="*/ 2571111 h 2583364"/>
              <a:gd name="connsiteX570" fmla="*/ 903095 w 2014468"/>
              <a:gd name="connsiteY570" fmla="*/ 2568839 h 2583364"/>
              <a:gd name="connsiteX571" fmla="*/ 913813 w 2014468"/>
              <a:gd name="connsiteY571" fmla="*/ 2564183 h 2583364"/>
              <a:gd name="connsiteX572" fmla="*/ 921010 w 2014468"/>
              <a:gd name="connsiteY572" fmla="*/ 2553010 h 2583364"/>
              <a:gd name="connsiteX573" fmla="*/ 921492 w 2014468"/>
              <a:gd name="connsiteY573" fmla="*/ 2548215 h 2583364"/>
              <a:gd name="connsiteX574" fmla="*/ 921492 w 2014468"/>
              <a:gd name="connsiteY574" fmla="*/ 2537068 h 2583364"/>
              <a:gd name="connsiteX575" fmla="*/ 916971 w 2014468"/>
              <a:gd name="connsiteY575" fmla="*/ 2541945 h 2583364"/>
              <a:gd name="connsiteX576" fmla="*/ 911499 w 2014468"/>
              <a:gd name="connsiteY576" fmla="*/ 2545428 h 2583364"/>
              <a:gd name="connsiteX577" fmla="*/ 905075 w 2014468"/>
              <a:gd name="connsiteY577" fmla="*/ 2547518 h 2583364"/>
              <a:gd name="connsiteX578" fmla="*/ 897698 w 2014468"/>
              <a:gd name="connsiteY578" fmla="*/ 2548215 h 2583364"/>
              <a:gd name="connsiteX579" fmla="*/ 889944 w 2014468"/>
              <a:gd name="connsiteY579" fmla="*/ 2547431 h 2583364"/>
              <a:gd name="connsiteX580" fmla="*/ 876472 w 2014468"/>
              <a:gd name="connsiteY580" fmla="*/ 2541145 h 2583364"/>
              <a:gd name="connsiteX581" fmla="*/ 866078 w 2014468"/>
              <a:gd name="connsiteY581" fmla="*/ 2528666 h 2583364"/>
              <a:gd name="connsiteX582" fmla="*/ 866042 w 2014468"/>
              <a:gd name="connsiteY582" fmla="*/ 2528575 h 2583364"/>
              <a:gd name="connsiteX583" fmla="*/ 862729 w 2014468"/>
              <a:gd name="connsiteY583" fmla="*/ 2520394 h 2583364"/>
              <a:gd name="connsiteX584" fmla="*/ 860720 w 2014468"/>
              <a:gd name="connsiteY584" fmla="*/ 2510822 h 2583364"/>
              <a:gd name="connsiteX585" fmla="*/ 860051 w 2014468"/>
              <a:gd name="connsiteY585" fmla="*/ 2499951 h 2583364"/>
              <a:gd name="connsiteX586" fmla="*/ 862680 w 2014468"/>
              <a:gd name="connsiteY586" fmla="*/ 2479971 h 2583364"/>
              <a:gd name="connsiteX587" fmla="*/ 870587 w 2014468"/>
              <a:gd name="connsiteY587" fmla="*/ 2464732 h 2583364"/>
              <a:gd name="connsiteX588" fmla="*/ 882777 w 2014468"/>
              <a:gd name="connsiteY588" fmla="*/ 2455067 h 2583364"/>
              <a:gd name="connsiteX589" fmla="*/ 239424 w 2014468"/>
              <a:gd name="connsiteY589" fmla="*/ 2451834 h 2583364"/>
              <a:gd name="connsiteX590" fmla="*/ 246284 w 2014468"/>
              <a:gd name="connsiteY590" fmla="*/ 2452443 h 2583364"/>
              <a:gd name="connsiteX591" fmla="*/ 252447 w 2014468"/>
              <a:gd name="connsiteY591" fmla="*/ 2454272 h 2583364"/>
              <a:gd name="connsiteX592" fmla="*/ 257913 w 2014468"/>
              <a:gd name="connsiteY592" fmla="*/ 2457321 h 2583364"/>
              <a:gd name="connsiteX593" fmla="*/ 262681 w 2014468"/>
              <a:gd name="connsiteY593" fmla="*/ 2461589 h 2583364"/>
              <a:gd name="connsiteX594" fmla="*/ 262681 w 2014468"/>
              <a:gd name="connsiteY594" fmla="*/ 2454014 h 2583364"/>
              <a:gd name="connsiteX595" fmla="*/ 278324 w 2014468"/>
              <a:gd name="connsiteY595" fmla="*/ 2454014 h 2583364"/>
              <a:gd name="connsiteX596" fmla="*/ 278324 w 2014468"/>
              <a:gd name="connsiteY596" fmla="*/ 2461589 h 2583364"/>
              <a:gd name="connsiteX597" fmla="*/ 278324 w 2014468"/>
              <a:gd name="connsiteY597" fmla="*/ 2466267 h 2583364"/>
              <a:gd name="connsiteX598" fmla="*/ 278324 w 2014468"/>
              <a:gd name="connsiteY598" fmla="*/ 2533639 h 2583364"/>
              <a:gd name="connsiteX599" fmla="*/ 278324 w 2014468"/>
              <a:gd name="connsiteY599" fmla="*/ 2537068 h 2583364"/>
              <a:gd name="connsiteX600" fmla="*/ 278324 w 2014468"/>
              <a:gd name="connsiteY600" fmla="*/ 2542284 h 2583364"/>
              <a:gd name="connsiteX601" fmla="*/ 275511 w 2014468"/>
              <a:gd name="connsiteY601" fmla="*/ 2560435 h 2583364"/>
              <a:gd name="connsiteX602" fmla="*/ 267073 w 2014468"/>
              <a:gd name="connsiteY602" fmla="*/ 2572720 h 2583364"/>
              <a:gd name="connsiteX603" fmla="*/ 253408 w 2014468"/>
              <a:gd name="connsiteY603" fmla="*/ 2580065 h 2583364"/>
              <a:gd name="connsiteX604" fmla="*/ 234924 w 2014468"/>
              <a:gd name="connsiteY604" fmla="*/ 2583364 h 2583364"/>
              <a:gd name="connsiteX605" fmla="*/ 227350 w 2014468"/>
              <a:gd name="connsiteY605" fmla="*/ 2571111 h 2583364"/>
              <a:gd name="connsiteX606" fmla="*/ 244271 w 2014468"/>
              <a:gd name="connsiteY606" fmla="*/ 2568839 h 2583364"/>
              <a:gd name="connsiteX607" fmla="*/ 255002 w 2014468"/>
              <a:gd name="connsiteY607" fmla="*/ 2564183 h 2583364"/>
              <a:gd name="connsiteX608" fmla="*/ 262199 w 2014468"/>
              <a:gd name="connsiteY608" fmla="*/ 2553010 h 2583364"/>
              <a:gd name="connsiteX609" fmla="*/ 262681 w 2014468"/>
              <a:gd name="connsiteY609" fmla="*/ 2548215 h 2583364"/>
              <a:gd name="connsiteX610" fmla="*/ 262681 w 2014468"/>
              <a:gd name="connsiteY610" fmla="*/ 2537068 h 2583364"/>
              <a:gd name="connsiteX611" fmla="*/ 258144 w 2014468"/>
              <a:gd name="connsiteY611" fmla="*/ 2541945 h 2583364"/>
              <a:gd name="connsiteX612" fmla="*/ 252673 w 2014468"/>
              <a:gd name="connsiteY612" fmla="*/ 2545428 h 2583364"/>
              <a:gd name="connsiteX613" fmla="*/ 246258 w 2014468"/>
              <a:gd name="connsiteY613" fmla="*/ 2547518 h 2583364"/>
              <a:gd name="connsiteX614" fmla="*/ 238887 w 2014468"/>
              <a:gd name="connsiteY614" fmla="*/ 2548215 h 2583364"/>
              <a:gd name="connsiteX615" fmla="*/ 231118 w 2014468"/>
              <a:gd name="connsiteY615" fmla="*/ 2547431 h 2583364"/>
              <a:gd name="connsiteX616" fmla="*/ 217656 w 2014468"/>
              <a:gd name="connsiteY616" fmla="*/ 2541145 h 2583364"/>
              <a:gd name="connsiteX617" fmla="*/ 207267 w 2014468"/>
              <a:gd name="connsiteY617" fmla="*/ 2528666 h 2583364"/>
              <a:gd name="connsiteX618" fmla="*/ 207230 w 2014468"/>
              <a:gd name="connsiteY618" fmla="*/ 2528575 h 2583364"/>
              <a:gd name="connsiteX619" fmla="*/ 203918 w 2014468"/>
              <a:gd name="connsiteY619" fmla="*/ 2520394 h 2583364"/>
              <a:gd name="connsiteX620" fmla="*/ 201909 w 2014468"/>
              <a:gd name="connsiteY620" fmla="*/ 2510822 h 2583364"/>
              <a:gd name="connsiteX621" fmla="*/ 201240 w 2014468"/>
              <a:gd name="connsiteY621" fmla="*/ 2499951 h 2583364"/>
              <a:gd name="connsiteX622" fmla="*/ 203869 w 2014468"/>
              <a:gd name="connsiteY622" fmla="*/ 2479971 h 2583364"/>
              <a:gd name="connsiteX623" fmla="*/ 211776 w 2014468"/>
              <a:gd name="connsiteY623" fmla="*/ 2464732 h 2583364"/>
              <a:gd name="connsiteX624" fmla="*/ 223966 w 2014468"/>
              <a:gd name="connsiteY624" fmla="*/ 2455067 h 2583364"/>
              <a:gd name="connsiteX625" fmla="*/ 0 w 2014468"/>
              <a:gd name="connsiteY625" fmla="*/ 2420030 h 2583364"/>
              <a:gd name="connsiteX626" fmla="*/ 74946 w 2014468"/>
              <a:gd name="connsiteY626" fmla="*/ 2420030 h 2583364"/>
              <a:gd name="connsiteX627" fmla="*/ 74946 w 2014468"/>
              <a:gd name="connsiteY627" fmla="*/ 2434722 h 2583364"/>
              <a:gd name="connsiteX628" fmla="*/ 15682 w 2014468"/>
              <a:gd name="connsiteY628" fmla="*/ 2434722 h 2583364"/>
              <a:gd name="connsiteX629" fmla="*/ 15682 w 2014468"/>
              <a:gd name="connsiteY629" fmla="*/ 2473386 h 2583364"/>
              <a:gd name="connsiteX630" fmla="*/ 54760 w 2014468"/>
              <a:gd name="connsiteY630" fmla="*/ 2473386 h 2583364"/>
              <a:gd name="connsiteX631" fmla="*/ 54760 w 2014468"/>
              <a:gd name="connsiteY631" fmla="*/ 2488078 h 2583364"/>
              <a:gd name="connsiteX632" fmla="*/ 15682 w 2014468"/>
              <a:gd name="connsiteY632" fmla="*/ 2488078 h 2583364"/>
              <a:gd name="connsiteX633" fmla="*/ 15682 w 2014468"/>
              <a:gd name="connsiteY633" fmla="*/ 2530995 h 2583364"/>
              <a:gd name="connsiteX634" fmla="*/ 78909 w 2014468"/>
              <a:gd name="connsiteY634" fmla="*/ 2530995 h 2583364"/>
              <a:gd name="connsiteX635" fmla="*/ 78909 w 2014468"/>
              <a:gd name="connsiteY635" fmla="*/ 2546074 h 2583364"/>
              <a:gd name="connsiteX636" fmla="*/ 0 w 2014468"/>
              <a:gd name="connsiteY636" fmla="*/ 2546074 h 2583364"/>
              <a:gd name="connsiteX637" fmla="*/ 0 w 2014468"/>
              <a:gd name="connsiteY637" fmla="*/ 2530995 h 2583364"/>
              <a:gd name="connsiteX638" fmla="*/ 0 w 2014468"/>
              <a:gd name="connsiteY638" fmla="*/ 2488078 h 2583364"/>
              <a:gd name="connsiteX639" fmla="*/ 0 w 2014468"/>
              <a:gd name="connsiteY639" fmla="*/ 2473386 h 2583364"/>
              <a:gd name="connsiteX640" fmla="*/ 0 w 2014468"/>
              <a:gd name="connsiteY640" fmla="*/ 2434722 h 2583364"/>
              <a:gd name="connsiteX641" fmla="*/ 1047241 w 2014468"/>
              <a:gd name="connsiteY641" fmla="*/ 2417811 h 2583364"/>
              <a:gd name="connsiteX642" fmla="*/ 1054228 w 2014468"/>
              <a:gd name="connsiteY642" fmla="*/ 2418199 h 2583364"/>
              <a:gd name="connsiteX643" fmla="*/ 1060612 w 2014468"/>
              <a:gd name="connsiteY643" fmla="*/ 2419365 h 2583364"/>
              <a:gd name="connsiteX644" fmla="*/ 1075995 w 2014468"/>
              <a:gd name="connsiteY644" fmla="*/ 2427375 h 2583364"/>
              <a:gd name="connsiteX645" fmla="*/ 1084180 w 2014468"/>
              <a:gd name="connsiteY645" fmla="*/ 2440317 h 2583364"/>
              <a:gd name="connsiteX646" fmla="*/ 1069747 w 2014468"/>
              <a:gd name="connsiteY646" fmla="*/ 2445173 h 2583364"/>
              <a:gd name="connsiteX647" fmla="*/ 1063936 w 2014468"/>
              <a:gd name="connsiteY647" fmla="*/ 2437915 h 2583364"/>
              <a:gd name="connsiteX648" fmla="*/ 1050403 w 2014468"/>
              <a:gd name="connsiteY648" fmla="*/ 2432611 h 2583364"/>
              <a:gd name="connsiteX649" fmla="*/ 1046173 w 2014468"/>
              <a:gd name="connsiteY649" fmla="*/ 2432383 h 2583364"/>
              <a:gd name="connsiteX650" fmla="*/ 1033622 w 2014468"/>
              <a:gd name="connsiteY650" fmla="*/ 2434870 h 2583364"/>
              <a:gd name="connsiteX651" fmla="*/ 1025062 w 2014468"/>
              <a:gd name="connsiteY651" fmla="*/ 2445303 h 2583364"/>
              <a:gd name="connsiteX652" fmla="*/ 1024699 w 2014468"/>
              <a:gd name="connsiteY652" fmla="*/ 2448958 h 2583364"/>
              <a:gd name="connsiteX653" fmla="*/ 1024833 w 2014468"/>
              <a:gd name="connsiteY653" fmla="*/ 2450996 h 2583364"/>
              <a:gd name="connsiteX654" fmla="*/ 1031204 w 2014468"/>
              <a:gd name="connsiteY654" fmla="*/ 2461269 h 2583364"/>
              <a:gd name="connsiteX655" fmla="*/ 1041452 w 2014468"/>
              <a:gd name="connsiteY655" fmla="*/ 2466999 h 2583364"/>
              <a:gd name="connsiteX656" fmla="*/ 1048757 w 2014468"/>
              <a:gd name="connsiteY656" fmla="*/ 2469938 h 2583364"/>
              <a:gd name="connsiteX657" fmla="*/ 1065602 w 2014468"/>
              <a:gd name="connsiteY657" fmla="*/ 2476966 h 2583364"/>
              <a:gd name="connsiteX658" fmla="*/ 1077321 w 2014468"/>
              <a:gd name="connsiteY658" fmla="*/ 2484467 h 2583364"/>
              <a:gd name="connsiteX659" fmla="*/ 1086855 w 2014468"/>
              <a:gd name="connsiteY659" fmla="*/ 2496078 h 2583364"/>
              <a:gd name="connsiteX660" fmla="*/ 1089909 w 2014468"/>
              <a:gd name="connsiteY660" fmla="*/ 2507550 h 2583364"/>
              <a:gd name="connsiteX661" fmla="*/ 1090111 w 2014468"/>
              <a:gd name="connsiteY661" fmla="*/ 2511829 h 2583364"/>
              <a:gd name="connsiteX662" fmla="*/ 1089388 w 2014468"/>
              <a:gd name="connsiteY662" fmla="*/ 2519847 h 2583364"/>
              <a:gd name="connsiteX663" fmla="*/ 1083616 w 2014468"/>
              <a:gd name="connsiteY663" fmla="*/ 2533190 h 2583364"/>
              <a:gd name="connsiteX664" fmla="*/ 1072382 w 2014468"/>
              <a:gd name="connsiteY664" fmla="*/ 2542760 h 2583364"/>
              <a:gd name="connsiteX665" fmla="*/ 1057432 w 2014468"/>
              <a:gd name="connsiteY665" fmla="*/ 2547622 h 2583364"/>
              <a:gd name="connsiteX666" fmla="*/ 1048671 w 2014468"/>
              <a:gd name="connsiteY666" fmla="*/ 2548231 h 2583364"/>
              <a:gd name="connsiteX667" fmla="*/ 1033701 w 2014468"/>
              <a:gd name="connsiteY667" fmla="*/ 2546276 h 2583364"/>
              <a:gd name="connsiteX668" fmla="*/ 1020841 w 2014468"/>
              <a:gd name="connsiteY668" fmla="*/ 2540410 h 2583364"/>
              <a:gd name="connsiteX669" fmla="*/ 1010900 w 2014468"/>
              <a:gd name="connsiteY669" fmla="*/ 2531415 h 2583364"/>
              <a:gd name="connsiteX670" fmla="*/ 1004734 w 2014468"/>
              <a:gd name="connsiteY670" fmla="*/ 2520119 h 2583364"/>
              <a:gd name="connsiteX671" fmla="*/ 1019484 w 2014468"/>
              <a:gd name="connsiteY671" fmla="*/ 2514725 h 2583364"/>
              <a:gd name="connsiteX672" fmla="*/ 1021702 w 2014468"/>
              <a:gd name="connsiteY672" fmla="*/ 2518816 h 2583364"/>
              <a:gd name="connsiteX673" fmla="*/ 1031203 w 2014468"/>
              <a:gd name="connsiteY673" fmla="*/ 2528404 h 2583364"/>
              <a:gd name="connsiteX674" fmla="*/ 1044134 w 2014468"/>
              <a:gd name="connsiteY674" fmla="*/ 2533128 h 2583364"/>
              <a:gd name="connsiteX675" fmla="*/ 1049027 w 2014468"/>
              <a:gd name="connsiteY675" fmla="*/ 2533442 h 2583364"/>
              <a:gd name="connsiteX676" fmla="*/ 1054487 w 2014468"/>
              <a:gd name="connsiteY676" fmla="*/ 2533101 h 2583364"/>
              <a:gd name="connsiteX677" fmla="*/ 1067249 w 2014468"/>
              <a:gd name="connsiteY677" fmla="*/ 2527975 h 2583364"/>
              <a:gd name="connsiteX678" fmla="*/ 1073476 w 2014468"/>
              <a:gd name="connsiteY678" fmla="*/ 2517032 h 2583364"/>
              <a:gd name="connsiteX679" fmla="*/ 1073891 w 2014468"/>
              <a:gd name="connsiteY679" fmla="*/ 2512189 h 2583364"/>
              <a:gd name="connsiteX680" fmla="*/ 1072020 w 2014468"/>
              <a:gd name="connsiteY680" fmla="*/ 2503298 h 2583364"/>
              <a:gd name="connsiteX681" fmla="*/ 1062299 w 2014468"/>
              <a:gd name="connsiteY681" fmla="*/ 2493456 h 2583364"/>
              <a:gd name="connsiteX682" fmla="*/ 1051799 w 2014468"/>
              <a:gd name="connsiteY682" fmla="*/ 2488043 h 2583364"/>
              <a:gd name="connsiteX683" fmla="*/ 1045423 w 2014468"/>
              <a:gd name="connsiteY683" fmla="*/ 2485538 h 2583364"/>
              <a:gd name="connsiteX684" fmla="*/ 1032509 w 2014468"/>
              <a:gd name="connsiteY684" fmla="*/ 2480395 h 2583364"/>
              <a:gd name="connsiteX685" fmla="*/ 1022375 w 2014468"/>
              <a:gd name="connsiteY685" fmla="*/ 2474577 h 2583364"/>
              <a:gd name="connsiteX686" fmla="*/ 1013243 w 2014468"/>
              <a:gd name="connsiteY686" fmla="*/ 2465459 h 2583364"/>
              <a:gd name="connsiteX687" fmla="*/ 1008654 w 2014468"/>
              <a:gd name="connsiteY687" fmla="*/ 2452060 h 2583364"/>
              <a:gd name="connsiteX688" fmla="*/ 1008519 w 2014468"/>
              <a:gd name="connsiteY688" fmla="*/ 2448958 h 2583364"/>
              <a:gd name="connsiteX689" fmla="*/ 1011123 w 2014468"/>
              <a:gd name="connsiteY689" fmla="*/ 2436854 h 2583364"/>
              <a:gd name="connsiteX690" fmla="*/ 1018950 w 2014468"/>
              <a:gd name="connsiteY690" fmla="*/ 2426811 h 2583364"/>
              <a:gd name="connsiteX691" fmla="*/ 1031247 w 2014468"/>
              <a:gd name="connsiteY691" fmla="*/ 2420061 h 2583364"/>
              <a:gd name="connsiteX692" fmla="*/ 1812385 w 2014468"/>
              <a:gd name="connsiteY692" fmla="*/ 2417424 h 2583364"/>
              <a:gd name="connsiteX693" fmla="*/ 1817813 w 2014468"/>
              <a:gd name="connsiteY693" fmla="*/ 2417424 h 2583364"/>
              <a:gd name="connsiteX694" fmla="*/ 1820136 w 2014468"/>
              <a:gd name="connsiteY694" fmla="*/ 2418426 h 2583364"/>
              <a:gd name="connsiteX695" fmla="*/ 1822066 w 2014468"/>
              <a:gd name="connsiteY695" fmla="*/ 2420425 h 2583364"/>
              <a:gd name="connsiteX696" fmla="*/ 1823995 w 2014468"/>
              <a:gd name="connsiteY696" fmla="*/ 2422389 h 2583364"/>
              <a:gd name="connsiteX697" fmla="*/ 1824962 w 2014468"/>
              <a:gd name="connsiteY697" fmla="*/ 2424782 h 2583364"/>
              <a:gd name="connsiteX698" fmla="*/ 1824962 w 2014468"/>
              <a:gd name="connsiteY698" fmla="*/ 2430284 h 2583364"/>
              <a:gd name="connsiteX699" fmla="*/ 1823995 w 2014468"/>
              <a:gd name="connsiteY699" fmla="*/ 2432608 h 2583364"/>
              <a:gd name="connsiteX700" fmla="*/ 1820136 w 2014468"/>
              <a:gd name="connsiteY700" fmla="*/ 2436319 h 2583364"/>
              <a:gd name="connsiteX701" fmla="*/ 1817813 w 2014468"/>
              <a:gd name="connsiteY701" fmla="*/ 2437251 h 2583364"/>
              <a:gd name="connsiteX702" fmla="*/ 1812276 w 2014468"/>
              <a:gd name="connsiteY702" fmla="*/ 2437251 h 2583364"/>
              <a:gd name="connsiteX703" fmla="*/ 1810040 w 2014468"/>
              <a:gd name="connsiteY703" fmla="*/ 2436319 h 2583364"/>
              <a:gd name="connsiteX704" fmla="*/ 1809991 w 2014468"/>
              <a:gd name="connsiteY704" fmla="*/ 2436319 h 2583364"/>
              <a:gd name="connsiteX705" fmla="*/ 1808101 w 2014468"/>
              <a:gd name="connsiteY705" fmla="*/ 2434394 h 2583364"/>
              <a:gd name="connsiteX706" fmla="*/ 1806241 w 2014468"/>
              <a:gd name="connsiteY706" fmla="*/ 2432465 h 2583364"/>
              <a:gd name="connsiteX707" fmla="*/ 1805313 w 2014468"/>
              <a:gd name="connsiteY707" fmla="*/ 2430176 h 2583364"/>
              <a:gd name="connsiteX708" fmla="*/ 1805313 w 2014468"/>
              <a:gd name="connsiteY708" fmla="*/ 2424782 h 2583364"/>
              <a:gd name="connsiteX709" fmla="*/ 1806276 w 2014468"/>
              <a:gd name="connsiteY709" fmla="*/ 2422389 h 2583364"/>
              <a:gd name="connsiteX710" fmla="*/ 1808209 w 2014468"/>
              <a:gd name="connsiteY710" fmla="*/ 2420425 h 2583364"/>
              <a:gd name="connsiteX711" fmla="*/ 1810100 w 2014468"/>
              <a:gd name="connsiteY711" fmla="*/ 2418426 h 2583364"/>
              <a:gd name="connsiteX712" fmla="*/ 723543 w 2014468"/>
              <a:gd name="connsiteY712" fmla="*/ 2417424 h 2583364"/>
              <a:gd name="connsiteX713" fmla="*/ 728972 w 2014468"/>
              <a:gd name="connsiteY713" fmla="*/ 2417424 h 2583364"/>
              <a:gd name="connsiteX714" fmla="*/ 731295 w 2014468"/>
              <a:gd name="connsiteY714" fmla="*/ 2418426 h 2583364"/>
              <a:gd name="connsiteX715" fmla="*/ 733225 w 2014468"/>
              <a:gd name="connsiteY715" fmla="*/ 2420425 h 2583364"/>
              <a:gd name="connsiteX716" fmla="*/ 735154 w 2014468"/>
              <a:gd name="connsiteY716" fmla="*/ 2422389 h 2583364"/>
              <a:gd name="connsiteX717" fmla="*/ 736121 w 2014468"/>
              <a:gd name="connsiteY717" fmla="*/ 2424782 h 2583364"/>
              <a:gd name="connsiteX718" fmla="*/ 736121 w 2014468"/>
              <a:gd name="connsiteY718" fmla="*/ 2430284 h 2583364"/>
              <a:gd name="connsiteX719" fmla="*/ 735154 w 2014468"/>
              <a:gd name="connsiteY719" fmla="*/ 2432608 h 2583364"/>
              <a:gd name="connsiteX720" fmla="*/ 731295 w 2014468"/>
              <a:gd name="connsiteY720" fmla="*/ 2436319 h 2583364"/>
              <a:gd name="connsiteX721" fmla="*/ 728972 w 2014468"/>
              <a:gd name="connsiteY721" fmla="*/ 2437251 h 2583364"/>
              <a:gd name="connsiteX722" fmla="*/ 723435 w 2014468"/>
              <a:gd name="connsiteY722" fmla="*/ 2437251 h 2583364"/>
              <a:gd name="connsiteX723" fmla="*/ 721199 w 2014468"/>
              <a:gd name="connsiteY723" fmla="*/ 2436319 h 2583364"/>
              <a:gd name="connsiteX724" fmla="*/ 721149 w 2014468"/>
              <a:gd name="connsiteY724" fmla="*/ 2436319 h 2583364"/>
              <a:gd name="connsiteX725" fmla="*/ 719259 w 2014468"/>
              <a:gd name="connsiteY725" fmla="*/ 2434394 h 2583364"/>
              <a:gd name="connsiteX726" fmla="*/ 717399 w 2014468"/>
              <a:gd name="connsiteY726" fmla="*/ 2432465 h 2583364"/>
              <a:gd name="connsiteX727" fmla="*/ 716472 w 2014468"/>
              <a:gd name="connsiteY727" fmla="*/ 2430176 h 2583364"/>
              <a:gd name="connsiteX728" fmla="*/ 716472 w 2014468"/>
              <a:gd name="connsiteY728" fmla="*/ 2424782 h 2583364"/>
              <a:gd name="connsiteX729" fmla="*/ 717434 w 2014468"/>
              <a:gd name="connsiteY729" fmla="*/ 2422389 h 2583364"/>
              <a:gd name="connsiteX730" fmla="*/ 719368 w 2014468"/>
              <a:gd name="connsiteY730" fmla="*/ 2420425 h 2583364"/>
              <a:gd name="connsiteX731" fmla="*/ 721258 w 2014468"/>
              <a:gd name="connsiteY731" fmla="*/ 2418426 h 2583364"/>
              <a:gd name="connsiteX732" fmla="*/ 313345 w 2014468"/>
              <a:gd name="connsiteY732" fmla="*/ 2417424 h 2583364"/>
              <a:gd name="connsiteX733" fmla="*/ 318738 w 2014468"/>
              <a:gd name="connsiteY733" fmla="*/ 2417424 h 2583364"/>
              <a:gd name="connsiteX734" fmla="*/ 321097 w 2014468"/>
              <a:gd name="connsiteY734" fmla="*/ 2418426 h 2583364"/>
              <a:gd name="connsiteX735" fmla="*/ 323026 w 2014468"/>
              <a:gd name="connsiteY735" fmla="*/ 2420425 h 2583364"/>
              <a:gd name="connsiteX736" fmla="*/ 324952 w 2014468"/>
              <a:gd name="connsiteY736" fmla="*/ 2422389 h 2583364"/>
              <a:gd name="connsiteX737" fmla="*/ 325884 w 2014468"/>
              <a:gd name="connsiteY737" fmla="*/ 2424782 h 2583364"/>
              <a:gd name="connsiteX738" fmla="*/ 325884 w 2014468"/>
              <a:gd name="connsiteY738" fmla="*/ 2430284 h 2583364"/>
              <a:gd name="connsiteX739" fmla="*/ 324952 w 2014468"/>
              <a:gd name="connsiteY739" fmla="*/ 2432608 h 2583364"/>
              <a:gd name="connsiteX740" fmla="*/ 321097 w 2014468"/>
              <a:gd name="connsiteY740" fmla="*/ 2436319 h 2583364"/>
              <a:gd name="connsiteX741" fmla="*/ 318738 w 2014468"/>
              <a:gd name="connsiteY741" fmla="*/ 2437251 h 2583364"/>
              <a:gd name="connsiteX742" fmla="*/ 313237 w 2014468"/>
              <a:gd name="connsiteY742" fmla="*/ 2437251 h 2583364"/>
              <a:gd name="connsiteX743" fmla="*/ 311000 w 2014468"/>
              <a:gd name="connsiteY743" fmla="*/ 2436319 h 2583364"/>
              <a:gd name="connsiteX744" fmla="*/ 310951 w 2014468"/>
              <a:gd name="connsiteY744" fmla="*/ 2436319 h 2583364"/>
              <a:gd name="connsiteX745" fmla="*/ 309061 w 2014468"/>
              <a:gd name="connsiteY745" fmla="*/ 2434394 h 2583364"/>
              <a:gd name="connsiteX746" fmla="*/ 307201 w 2014468"/>
              <a:gd name="connsiteY746" fmla="*/ 2432465 h 2583364"/>
              <a:gd name="connsiteX747" fmla="*/ 306273 w 2014468"/>
              <a:gd name="connsiteY747" fmla="*/ 2430176 h 2583364"/>
              <a:gd name="connsiteX748" fmla="*/ 306273 w 2014468"/>
              <a:gd name="connsiteY748" fmla="*/ 2424782 h 2583364"/>
              <a:gd name="connsiteX749" fmla="*/ 307236 w 2014468"/>
              <a:gd name="connsiteY749" fmla="*/ 2422389 h 2583364"/>
              <a:gd name="connsiteX750" fmla="*/ 309169 w 2014468"/>
              <a:gd name="connsiteY750" fmla="*/ 2420425 h 2583364"/>
              <a:gd name="connsiteX751" fmla="*/ 311060 w 2014468"/>
              <a:gd name="connsiteY751" fmla="*/ 2418426 h 2583364"/>
              <a:gd name="connsiteX752" fmla="*/ 1425739 w 2014468"/>
              <a:gd name="connsiteY752" fmla="*/ 2416022 h 2583364"/>
              <a:gd name="connsiteX753" fmla="*/ 1425739 w 2014468"/>
              <a:gd name="connsiteY753" fmla="*/ 2546048 h 2583364"/>
              <a:gd name="connsiteX754" fmla="*/ 1410057 w 2014468"/>
              <a:gd name="connsiteY754" fmla="*/ 2546048 h 2583364"/>
              <a:gd name="connsiteX755" fmla="*/ 1410057 w 2014468"/>
              <a:gd name="connsiteY755" fmla="*/ 2423379 h 2583364"/>
              <a:gd name="connsiteX756" fmla="*/ 1721363 w 2014468"/>
              <a:gd name="connsiteY756" fmla="*/ 2416009 h 2583364"/>
              <a:gd name="connsiteX757" fmla="*/ 1721363 w 2014468"/>
              <a:gd name="connsiteY757" fmla="*/ 2463557 h 2583364"/>
              <a:gd name="connsiteX758" fmla="*/ 1726025 w 2014468"/>
              <a:gd name="connsiteY758" fmla="*/ 2458440 h 2583364"/>
              <a:gd name="connsiteX759" fmla="*/ 1731544 w 2014468"/>
              <a:gd name="connsiteY759" fmla="*/ 2454777 h 2583364"/>
              <a:gd name="connsiteX760" fmla="*/ 1737920 w 2014468"/>
              <a:gd name="connsiteY760" fmla="*/ 2452574 h 2583364"/>
              <a:gd name="connsiteX761" fmla="*/ 1745153 w 2014468"/>
              <a:gd name="connsiteY761" fmla="*/ 2451838 h 2583364"/>
              <a:gd name="connsiteX762" fmla="*/ 1752760 w 2014468"/>
              <a:gd name="connsiteY762" fmla="*/ 2452454 h 2583364"/>
              <a:gd name="connsiteX763" fmla="*/ 1765056 w 2014468"/>
              <a:gd name="connsiteY763" fmla="*/ 2457370 h 2583364"/>
              <a:gd name="connsiteX764" fmla="*/ 1773394 w 2014468"/>
              <a:gd name="connsiteY764" fmla="*/ 2467323 h 2583364"/>
              <a:gd name="connsiteX765" fmla="*/ 1777598 w 2014468"/>
              <a:gd name="connsiteY765" fmla="*/ 2483037 h 2583364"/>
              <a:gd name="connsiteX766" fmla="*/ 1778125 w 2014468"/>
              <a:gd name="connsiteY766" fmla="*/ 2493097 h 2583364"/>
              <a:gd name="connsiteX767" fmla="*/ 1778125 w 2014468"/>
              <a:gd name="connsiteY767" fmla="*/ 2546074 h 2583364"/>
              <a:gd name="connsiteX768" fmla="*/ 1762443 w 2014468"/>
              <a:gd name="connsiteY768" fmla="*/ 2546074 h 2583364"/>
              <a:gd name="connsiteX769" fmla="*/ 1762443 w 2014468"/>
              <a:gd name="connsiteY769" fmla="*/ 2490418 h 2583364"/>
              <a:gd name="connsiteX770" fmla="*/ 1759444 w 2014468"/>
              <a:gd name="connsiteY770" fmla="*/ 2475464 h 2583364"/>
              <a:gd name="connsiteX771" fmla="*/ 1746980 w 2014468"/>
              <a:gd name="connsiteY771" fmla="*/ 2466639 h 2583364"/>
              <a:gd name="connsiteX772" fmla="*/ 1742620 w 2014468"/>
              <a:gd name="connsiteY772" fmla="*/ 2466272 h 2583364"/>
              <a:gd name="connsiteX773" fmla="*/ 1733314 w 2014468"/>
              <a:gd name="connsiteY773" fmla="*/ 2467758 h 2583364"/>
              <a:gd name="connsiteX774" fmla="*/ 1726672 w 2014468"/>
              <a:gd name="connsiteY774" fmla="*/ 2472219 h 2583364"/>
              <a:gd name="connsiteX775" fmla="*/ 1722690 w 2014468"/>
              <a:gd name="connsiteY775" fmla="*/ 2479653 h 2583364"/>
              <a:gd name="connsiteX776" fmla="*/ 1721363 w 2014468"/>
              <a:gd name="connsiteY776" fmla="*/ 2490062 h 2583364"/>
              <a:gd name="connsiteX777" fmla="*/ 1721363 w 2014468"/>
              <a:gd name="connsiteY777" fmla="*/ 2546074 h 2583364"/>
              <a:gd name="connsiteX778" fmla="*/ 1705681 w 2014468"/>
              <a:gd name="connsiteY778" fmla="*/ 2546074 h 2583364"/>
              <a:gd name="connsiteX779" fmla="*/ 1705681 w 2014468"/>
              <a:gd name="connsiteY779" fmla="*/ 2423188 h 2583364"/>
              <a:gd name="connsiteX780" fmla="*/ 1222892 w 2014468"/>
              <a:gd name="connsiteY780" fmla="*/ 2416009 h 2583364"/>
              <a:gd name="connsiteX781" fmla="*/ 1222892 w 2014468"/>
              <a:gd name="connsiteY781" fmla="*/ 2463557 h 2583364"/>
              <a:gd name="connsiteX782" fmla="*/ 1227554 w 2014468"/>
              <a:gd name="connsiteY782" fmla="*/ 2458440 h 2583364"/>
              <a:gd name="connsiteX783" fmla="*/ 1233069 w 2014468"/>
              <a:gd name="connsiteY783" fmla="*/ 2454777 h 2583364"/>
              <a:gd name="connsiteX784" fmla="*/ 1239435 w 2014468"/>
              <a:gd name="connsiteY784" fmla="*/ 2452574 h 2583364"/>
              <a:gd name="connsiteX785" fmla="*/ 1246647 w 2014468"/>
              <a:gd name="connsiteY785" fmla="*/ 2451838 h 2583364"/>
              <a:gd name="connsiteX786" fmla="*/ 1254270 w 2014468"/>
              <a:gd name="connsiteY786" fmla="*/ 2452454 h 2583364"/>
              <a:gd name="connsiteX787" fmla="*/ 1266570 w 2014468"/>
              <a:gd name="connsiteY787" fmla="*/ 2457370 h 2583364"/>
              <a:gd name="connsiteX788" fmla="*/ 1274923 w 2014468"/>
              <a:gd name="connsiteY788" fmla="*/ 2467323 h 2583364"/>
              <a:gd name="connsiteX789" fmla="*/ 1279127 w 2014468"/>
              <a:gd name="connsiteY789" fmla="*/ 2483037 h 2583364"/>
              <a:gd name="connsiteX790" fmla="*/ 1279654 w 2014468"/>
              <a:gd name="connsiteY790" fmla="*/ 2493097 h 2583364"/>
              <a:gd name="connsiteX791" fmla="*/ 1279654 w 2014468"/>
              <a:gd name="connsiteY791" fmla="*/ 2546074 h 2583364"/>
              <a:gd name="connsiteX792" fmla="*/ 1263972 w 2014468"/>
              <a:gd name="connsiteY792" fmla="*/ 2546074 h 2583364"/>
              <a:gd name="connsiteX793" fmla="*/ 1263972 w 2014468"/>
              <a:gd name="connsiteY793" fmla="*/ 2490418 h 2583364"/>
              <a:gd name="connsiteX794" fmla="*/ 1260973 w 2014468"/>
              <a:gd name="connsiteY794" fmla="*/ 2475464 h 2583364"/>
              <a:gd name="connsiteX795" fmla="*/ 1248493 w 2014468"/>
              <a:gd name="connsiteY795" fmla="*/ 2466639 h 2583364"/>
              <a:gd name="connsiteX796" fmla="*/ 1244149 w 2014468"/>
              <a:gd name="connsiteY796" fmla="*/ 2466272 h 2583364"/>
              <a:gd name="connsiteX797" fmla="*/ 1234843 w 2014468"/>
              <a:gd name="connsiteY797" fmla="*/ 2467758 h 2583364"/>
              <a:gd name="connsiteX798" fmla="*/ 1228201 w 2014468"/>
              <a:gd name="connsiteY798" fmla="*/ 2472219 h 2583364"/>
              <a:gd name="connsiteX799" fmla="*/ 1224219 w 2014468"/>
              <a:gd name="connsiteY799" fmla="*/ 2479653 h 2583364"/>
              <a:gd name="connsiteX800" fmla="*/ 1222892 w 2014468"/>
              <a:gd name="connsiteY800" fmla="*/ 2490062 h 2583364"/>
              <a:gd name="connsiteX801" fmla="*/ 1222892 w 2014468"/>
              <a:gd name="connsiteY801" fmla="*/ 2546074 h 2583364"/>
              <a:gd name="connsiteX802" fmla="*/ 1207210 w 2014468"/>
              <a:gd name="connsiteY802" fmla="*/ 2546074 h 2583364"/>
              <a:gd name="connsiteX803" fmla="*/ 1207210 w 2014468"/>
              <a:gd name="connsiteY803" fmla="*/ 2423188 h 2583364"/>
              <a:gd name="connsiteX804" fmla="*/ 1397163 w 2014468"/>
              <a:gd name="connsiteY804" fmla="*/ 2120263 h 2583364"/>
              <a:gd name="connsiteX805" fmla="*/ 1384512 w 2014468"/>
              <a:gd name="connsiteY805" fmla="*/ 2121462 h 2583364"/>
              <a:gd name="connsiteX806" fmla="*/ 1373465 w 2014468"/>
              <a:gd name="connsiteY806" fmla="*/ 2125058 h 2583364"/>
              <a:gd name="connsiteX807" fmla="*/ 1356226 w 2014468"/>
              <a:gd name="connsiteY807" fmla="*/ 2139444 h 2583364"/>
              <a:gd name="connsiteX808" fmla="*/ 1350070 w 2014468"/>
              <a:gd name="connsiteY808" fmla="*/ 2150061 h 2583364"/>
              <a:gd name="connsiteX809" fmla="*/ 1345685 w 2014468"/>
              <a:gd name="connsiteY809" fmla="*/ 2162727 h 2583364"/>
              <a:gd name="connsiteX810" fmla="*/ 1343060 w 2014468"/>
              <a:gd name="connsiteY810" fmla="*/ 2177442 h 2583364"/>
              <a:gd name="connsiteX811" fmla="*/ 1342187 w 2014468"/>
              <a:gd name="connsiteY811" fmla="*/ 2194207 h 2583364"/>
              <a:gd name="connsiteX812" fmla="*/ 1343138 w 2014468"/>
              <a:gd name="connsiteY812" fmla="*/ 2210495 h 2583364"/>
              <a:gd name="connsiteX813" fmla="*/ 1345991 w 2014468"/>
              <a:gd name="connsiteY813" fmla="*/ 2224958 h 2583364"/>
              <a:gd name="connsiteX814" fmla="*/ 1350745 w 2014468"/>
              <a:gd name="connsiteY814" fmla="*/ 2237594 h 2583364"/>
              <a:gd name="connsiteX815" fmla="*/ 1357401 w 2014468"/>
              <a:gd name="connsiteY815" fmla="*/ 2248399 h 2583364"/>
              <a:gd name="connsiteX816" fmla="*/ 1365595 w 2014468"/>
              <a:gd name="connsiteY816" fmla="*/ 2257051 h 2583364"/>
              <a:gd name="connsiteX817" fmla="*/ 1385475 w 2014468"/>
              <a:gd name="connsiteY817" fmla="*/ 2266948 h 2583364"/>
              <a:gd name="connsiteX818" fmla="*/ 1397163 w 2014468"/>
              <a:gd name="connsiteY818" fmla="*/ 2268187 h 2583364"/>
              <a:gd name="connsiteX819" fmla="*/ 1409771 w 2014468"/>
              <a:gd name="connsiteY819" fmla="*/ 2266258 h 2583364"/>
              <a:gd name="connsiteX820" fmla="*/ 1422275 w 2014468"/>
              <a:gd name="connsiteY820" fmla="*/ 2260470 h 2583364"/>
              <a:gd name="connsiteX821" fmla="*/ 1433492 w 2014468"/>
              <a:gd name="connsiteY821" fmla="*/ 2251416 h 2583364"/>
              <a:gd name="connsiteX822" fmla="*/ 1442241 w 2014468"/>
              <a:gd name="connsiteY822" fmla="*/ 2239680 h 2583364"/>
              <a:gd name="connsiteX823" fmla="*/ 1442241 w 2014468"/>
              <a:gd name="connsiteY823" fmla="*/ 2147161 h 2583364"/>
              <a:gd name="connsiteX824" fmla="*/ 1433640 w 2014468"/>
              <a:gd name="connsiteY824" fmla="*/ 2136364 h 2583364"/>
              <a:gd name="connsiteX825" fmla="*/ 1422063 w 2014468"/>
              <a:gd name="connsiteY825" fmla="*/ 2127764 h 2583364"/>
              <a:gd name="connsiteX826" fmla="*/ 1409316 w 2014468"/>
              <a:gd name="connsiteY826" fmla="*/ 2122137 h 2583364"/>
              <a:gd name="connsiteX827" fmla="*/ 1403162 w 2014468"/>
              <a:gd name="connsiteY827" fmla="*/ 2120731 h 2583364"/>
              <a:gd name="connsiteX828" fmla="*/ 766245 w 2014468"/>
              <a:gd name="connsiteY828" fmla="*/ 2093357 h 2583364"/>
              <a:gd name="connsiteX829" fmla="*/ 800285 w 2014468"/>
              <a:gd name="connsiteY829" fmla="*/ 2093357 h 2583364"/>
              <a:gd name="connsiteX830" fmla="*/ 831115 w 2014468"/>
              <a:gd name="connsiteY830" fmla="*/ 2229029 h 2583364"/>
              <a:gd name="connsiteX831" fmla="*/ 835476 w 2014468"/>
              <a:gd name="connsiteY831" fmla="*/ 2250391 h 2583364"/>
              <a:gd name="connsiteX832" fmla="*/ 837163 w 2014468"/>
              <a:gd name="connsiteY832" fmla="*/ 2242269 h 2583364"/>
              <a:gd name="connsiteX833" fmla="*/ 840619 w 2014468"/>
              <a:gd name="connsiteY833" fmla="*/ 2229029 h 2583364"/>
              <a:gd name="connsiteX834" fmla="*/ 878590 w 2014468"/>
              <a:gd name="connsiteY834" fmla="*/ 2093357 h 2583364"/>
              <a:gd name="connsiteX835" fmla="*/ 907059 w 2014468"/>
              <a:gd name="connsiteY835" fmla="*/ 2093357 h 2583364"/>
              <a:gd name="connsiteX836" fmla="*/ 945035 w 2014468"/>
              <a:gd name="connsiteY836" fmla="*/ 2229029 h 2583364"/>
              <a:gd name="connsiteX837" fmla="*/ 950571 w 2014468"/>
              <a:gd name="connsiteY837" fmla="*/ 2251180 h 2583364"/>
              <a:gd name="connsiteX838" fmla="*/ 954932 w 2014468"/>
              <a:gd name="connsiteY838" fmla="*/ 2229029 h 2583364"/>
              <a:gd name="connsiteX839" fmla="*/ 985400 w 2014468"/>
              <a:gd name="connsiteY839" fmla="*/ 2093357 h 2583364"/>
              <a:gd name="connsiteX840" fmla="*/ 1019408 w 2014468"/>
              <a:gd name="connsiteY840" fmla="*/ 2093357 h 2583364"/>
              <a:gd name="connsiteX841" fmla="*/ 967610 w 2014468"/>
              <a:gd name="connsiteY841" fmla="*/ 2295473 h 2583364"/>
              <a:gd name="connsiteX842" fmla="*/ 936749 w 2014468"/>
              <a:gd name="connsiteY842" fmla="*/ 2295473 h 2583364"/>
              <a:gd name="connsiteX843" fmla="*/ 897394 w 2014468"/>
              <a:gd name="connsiteY843" fmla="*/ 2167294 h 2583364"/>
              <a:gd name="connsiteX844" fmla="*/ 895291 w 2014468"/>
              <a:gd name="connsiteY844" fmla="*/ 2160095 h 2583364"/>
              <a:gd name="connsiteX845" fmla="*/ 893644 w 2014468"/>
              <a:gd name="connsiteY845" fmla="*/ 2154034 h 2583364"/>
              <a:gd name="connsiteX846" fmla="*/ 892451 w 2014468"/>
              <a:gd name="connsiteY846" fmla="*/ 2149119 h 2583364"/>
              <a:gd name="connsiteX847" fmla="*/ 890518 w 2014468"/>
              <a:gd name="connsiteY847" fmla="*/ 2157002 h 2583364"/>
              <a:gd name="connsiteX848" fmla="*/ 888681 w 2014468"/>
              <a:gd name="connsiteY848" fmla="*/ 2164046 h 2583364"/>
              <a:gd name="connsiteX849" fmla="*/ 886942 w 2014468"/>
              <a:gd name="connsiteY849" fmla="*/ 2170253 h 2583364"/>
              <a:gd name="connsiteX850" fmla="*/ 848909 w 2014468"/>
              <a:gd name="connsiteY850" fmla="*/ 2295473 h 2583364"/>
              <a:gd name="connsiteX851" fmla="*/ 818078 w 2014468"/>
              <a:gd name="connsiteY851" fmla="*/ 2295473 h 2583364"/>
              <a:gd name="connsiteX852" fmla="*/ 1219162 w 2014468"/>
              <a:gd name="connsiteY852" fmla="*/ 2093330 h 2583364"/>
              <a:gd name="connsiteX853" fmla="*/ 1253596 w 2014468"/>
              <a:gd name="connsiteY853" fmla="*/ 2093330 h 2583364"/>
              <a:gd name="connsiteX854" fmla="*/ 1253596 w 2014468"/>
              <a:gd name="connsiteY854" fmla="*/ 2295446 h 2583364"/>
              <a:gd name="connsiteX855" fmla="*/ 1219162 w 2014468"/>
              <a:gd name="connsiteY855" fmla="*/ 2295446 h 2583364"/>
              <a:gd name="connsiteX856" fmla="*/ 1391232 w 2014468"/>
              <a:gd name="connsiteY856" fmla="*/ 2088613 h 2583364"/>
              <a:gd name="connsiteX857" fmla="*/ 1406275 w 2014468"/>
              <a:gd name="connsiteY857" fmla="*/ 2089946 h 2583364"/>
              <a:gd name="connsiteX858" fmla="*/ 1419791 w 2014468"/>
              <a:gd name="connsiteY858" fmla="*/ 2093948 h 2583364"/>
              <a:gd name="connsiteX859" fmla="*/ 1431780 w 2014468"/>
              <a:gd name="connsiteY859" fmla="*/ 2100623 h 2583364"/>
              <a:gd name="connsiteX860" fmla="*/ 1442241 w 2014468"/>
              <a:gd name="connsiteY860" fmla="*/ 2109974 h 2583364"/>
              <a:gd name="connsiteX861" fmla="*/ 1442241 w 2014468"/>
              <a:gd name="connsiteY861" fmla="*/ 2093364 h 2583364"/>
              <a:gd name="connsiteX862" fmla="*/ 1476644 w 2014468"/>
              <a:gd name="connsiteY862" fmla="*/ 2093364 h 2583364"/>
              <a:gd name="connsiteX863" fmla="*/ 1476644 w 2014468"/>
              <a:gd name="connsiteY863" fmla="*/ 2109974 h 2583364"/>
              <a:gd name="connsiteX864" fmla="*/ 1476644 w 2014468"/>
              <a:gd name="connsiteY864" fmla="*/ 2120263 h 2583364"/>
              <a:gd name="connsiteX865" fmla="*/ 1476644 w 2014468"/>
              <a:gd name="connsiteY865" fmla="*/ 2268187 h 2583364"/>
              <a:gd name="connsiteX866" fmla="*/ 1476644 w 2014468"/>
              <a:gd name="connsiteY866" fmla="*/ 2275688 h 2583364"/>
              <a:gd name="connsiteX867" fmla="*/ 1476644 w 2014468"/>
              <a:gd name="connsiteY867" fmla="*/ 2287155 h 2583364"/>
              <a:gd name="connsiteX868" fmla="*/ 1475658 w 2014468"/>
              <a:gd name="connsiteY868" fmla="*/ 2304646 h 2583364"/>
              <a:gd name="connsiteX869" fmla="*/ 1472696 w 2014468"/>
              <a:gd name="connsiteY869" fmla="*/ 2320078 h 2583364"/>
              <a:gd name="connsiteX870" fmla="*/ 1467755 w 2014468"/>
              <a:gd name="connsiteY870" fmla="*/ 2333452 h 2583364"/>
              <a:gd name="connsiteX871" fmla="*/ 1460832 w 2014468"/>
              <a:gd name="connsiteY871" fmla="*/ 2344769 h 2583364"/>
              <a:gd name="connsiteX872" fmla="*/ 1451923 w 2014468"/>
              <a:gd name="connsiteY872" fmla="*/ 2354028 h 2583364"/>
              <a:gd name="connsiteX873" fmla="*/ 1441194 w 2014468"/>
              <a:gd name="connsiteY873" fmla="*/ 2361531 h 2583364"/>
              <a:gd name="connsiteX874" fmla="*/ 1428769 w 2014468"/>
              <a:gd name="connsiteY874" fmla="*/ 2367616 h 2583364"/>
              <a:gd name="connsiteX875" fmla="*/ 1414650 w 2014468"/>
              <a:gd name="connsiteY875" fmla="*/ 2372282 h 2583364"/>
              <a:gd name="connsiteX876" fmla="*/ 1398839 w 2014468"/>
              <a:gd name="connsiteY876" fmla="*/ 2375529 h 2583364"/>
              <a:gd name="connsiteX877" fmla="*/ 1381338 w 2014468"/>
              <a:gd name="connsiteY877" fmla="*/ 2377354 h 2583364"/>
              <a:gd name="connsiteX878" fmla="*/ 1364728 w 2014468"/>
              <a:gd name="connsiteY878" fmla="*/ 2350456 h 2583364"/>
              <a:gd name="connsiteX879" fmla="*/ 1384981 w 2014468"/>
              <a:gd name="connsiteY879" fmla="*/ 2348615 h 2583364"/>
              <a:gd name="connsiteX880" fmla="*/ 1401851 w 2014468"/>
              <a:gd name="connsiteY880" fmla="*/ 2345458 h 2583364"/>
              <a:gd name="connsiteX881" fmla="*/ 1415333 w 2014468"/>
              <a:gd name="connsiteY881" fmla="*/ 2340996 h 2583364"/>
              <a:gd name="connsiteX882" fmla="*/ 1432779 w 2014468"/>
              <a:gd name="connsiteY882" fmla="*/ 2328226 h 2583364"/>
              <a:gd name="connsiteX883" fmla="*/ 1441190 w 2014468"/>
              <a:gd name="connsiteY883" fmla="*/ 2310719 h 2583364"/>
              <a:gd name="connsiteX884" fmla="*/ 1442241 w 2014468"/>
              <a:gd name="connsiteY884" fmla="*/ 2300232 h 2583364"/>
              <a:gd name="connsiteX885" fmla="*/ 1442241 w 2014468"/>
              <a:gd name="connsiteY885" fmla="*/ 2275688 h 2583364"/>
              <a:gd name="connsiteX886" fmla="*/ 1432311 w 2014468"/>
              <a:gd name="connsiteY886" fmla="*/ 2286426 h 2583364"/>
              <a:gd name="connsiteX887" fmla="*/ 1420299 w 2014468"/>
              <a:gd name="connsiteY887" fmla="*/ 2294096 h 2583364"/>
              <a:gd name="connsiteX888" fmla="*/ 1406203 w 2014468"/>
              <a:gd name="connsiteY888" fmla="*/ 2298698 h 2583364"/>
              <a:gd name="connsiteX889" fmla="*/ 1390022 w 2014468"/>
              <a:gd name="connsiteY889" fmla="*/ 2300232 h 2583364"/>
              <a:gd name="connsiteX890" fmla="*/ 1376268 w 2014468"/>
              <a:gd name="connsiteY890" fmla="*/ 2299122 h 2583364"/>
              <a:gd name="connsiteX891" fmla="*/ 1363478 w 2014468"/>
              <a:gd name="connsiteY891" fmla="*/ 2295795 h 2583364"/>
              <a:gd name="connsiteX892" fmla="*/ 1351651 w 2014468"/>
              <a:gd name="connsiteY892" fmla="*/ 2290254 h 2583364"/>
              <a:gd name="connsiteX893" fmla="*/ 1340791 w 2014468"/>
              <a:gd name="connsiteY893" fmla="*/ 2282503 h 2583364"/>
              <a:gd name="connsiteX894" fmla="*/ 1330897 w 2014468"/>
              <a:gd name="connsiteY894" fmla="*/ 2272544 h 2583364"/>
              <a:gd name="connsiteX895" fmla="*/ 1323709 w 2014468"/>
              <a:gd name="connsiteY895" fmla="*/ 2262674 h 2583364"/>
              <a:gd name="connsiteX896" fmla="*/ 1317825 w 2014468"/>
              <a:gd name="connsiteY896" fmla="*/ 2251530 h 2583364"/>
              <a:gd name="connsiteX897" fmla="*/ 1313247 w 2014468"/>
              <a:gd name="connsiteY897" fmla="*/ 2239110 h 2583364"/>
              <a:gd name="connsiteX898" fmla="*/ 1309974 w 2014468"/>
              <a:gd name="connsiteY898" fmla="*/ 2225417 h 2583364"/>
              <a:gd name="connsiteX899" fmla="*/ 1308010 w 2014468"/>
              <a:gd name="connsiteY899" fmla="*/ 2210449 h 2583364"/>
              <a:gd name="connsiteX900" fmla="*/ 1307355 w 2014468"/>
              <a:gd name="connsiteY900" fmla="*/ 2194207 h 2583364"/>
              <a:gd name="connsiteX901" fmla="*/ 1308281 w 2014468"/>
              <a:gd name="connsiteY901" fmla="*/ 2175423 h 2583364"/>
              <a:gd name="connsiteX902" fmla="*/ 1311060 w 2014468"/>
              <a:gd name="connsiteY902" fmla="*/ 2158295 h 2583364"/>
              <a:gd name="connsiteX903" fmla="*/ 1315691 w 2014468"/>
              <a:gd name="connsiteY903" fmla="*/ 2142826 h 2583364"/>
              <a:gd name="connsiteX904" fmla="*/ 1322173 w 2014468"/>
              <a:gd name="connsiteY904" fmla="*/ 2129016 h 2583364"/>
              <a:gd name="connsiteX905" fmla="*/ 1330507 w 2014468"/>
              <a:gd name="connsiteY905" fmla="*/ 2116868 h 2583364"/>
              <a:gd name="connsiteX906" fmla="*/ 1340340 w 2014468"/>
              <a:gd name="connsiteY906" fmla="*/ 2106701 h 2583364"/>
              <a:gd name="connsiteX907" fmla="*/ 1351326 w 2014468"/>
              <a:gd name="connsiteY907" fmla="*/ 2098790 h 2583364"/>
              <a:gd name="connsiteX908" fmla="*/ 1363467 w 2014468"/>
              <a:gd name="connsiteY908" fmla="*/ 2093137 h 2583364"/>
              <a:gd name="connsiteX909" fmla="*/ 1376768 w 2014468"/>
              <a:gd name="connsiteY909" fmla="*/ 2089744 h 2583364"/>
              <a:gd name="connsiteX910" fmla="*/ 1149146 w 2014468"/>
              <a:gd name="connsiteY910" fmla="*/ 2088605 h 2583364"/>
              <a:gd name="connsiteX911" fmla="*/ 1158213 w 2014468"/>
              <a:gd name="connsiteY911" fmla="*/ 2089248 h 2583364"/>
              <a:gd name="connsiteX912" fmla="*/ 1166447 w 2014468"/>
              <a:gd name="connsiteY912" fmla="*/ 2091177 h 2583364"/>
              <a:gd name="connsiteX913" fmla="*/ 1173845 w 2014468"/>
              <a:gd name="connsiteY913" fmla="*/ 2094393 h 2583364"/>
              <a:gd name="connsiteX914" fmla="*/ 1180402 w 2014468"/>
              <a:gd name="connsiteY914" fmla="*/ 2098894 h 2583364"/>
              <a:gd name="connsiteX915" fmla="*/ 1175260 w 2014468"/>
              <a:gd name="connsiteY915" fmla="*/ 2131329 h 2583364"/>
              <a:gd name="connsiteX916" fmla="*/ 1168709 w 2014468"/>
              <a:gd name="connsiteY916" fmla="*/ 2127511 h 2583364"/>
              <a:gd name="connsiteX917" fmla="*/ 1161709 w 2014468"/>
              <a:gd name="connsiteY917" fmla="*/ 2124788 h 2583364"/>
              <a:gd name="connsiteX918" fmla="*/ 1154268 w 2014468"/>
              <a:gd name="connsiteY918" fmla="*/ 2123157 h 2583364"/>
              <a:gd name="connsiteX919" fmla="*/ 1146393 w 2014468"/>
              <a:gd name="connsiteY919" fmla="*/ 2122614 h 2583364"/>
              <a:gd name="connsiteX920" fmla="*/ 1129611 w 2014468"/>
              <a:gd name="connsiteY920" fmla="*/ 2126075 h 2583364"/>
              <a:gd name="connsiteX921" fmla="*/ 1114921 w 2014468"/>
              <a:gd name="connsiteY921" fmla="*/ 2136475 h 2583364"/>
              <a:gd name="connsiteX922" fmla="*/ 1104682 w 2014468"/>
              <a:gd name="connsiteY922" fmla="*/ 2154660 h 2583364"/>
              <a:gd name="connsiteX923" fmla="*/ 1102127 w 2014468"/>
              <a:gd name="connsiteY923" fmla="*/ 2167020 h 2583364"/>
              <a:gd name="connsiteX924" fmla="*/ 1101276 w 2014468"/>
              <a:gd name="connsiteY924" fmla="*/ 2181554 h 2583364"/>
              <a:gd name="connsiteX925" fmla="*/ 1101276 w 2014468"/>
              <a:gd name="connsiteY925" fmla="*/ 2295473 h 2583364"/>
              <a:gd name="connsiteX926" fmla="*/ 1066877 w 2014468"/>
              <a:gd name="connsiteY926" fmla="*/ 2295473 h 2583364"/>
              <a:gd name="connsiteX927" fmla="*/ 1066877 w 2014468"/>
              <a:gd name="connsiteY927" fmla="*/ 2093357 h 2583364"/>
              <a:gd name="connsiteX928" fmla="*/ 1101276 w 2014468"/>
              <a:gd name="connsiteY928" fmla="*/ 2093357 h 2583364"/>
              <a:gd name="connsiteX929" fmla="*/ 1101276 w 2014468"/>
              <a:gd name="connsiteY929" fmla="*/ 2119826 h 2583364"/>
              <a:gd name="connsiteX930" fmla="*/ 1109615 w 2014468"/>
              <a:gd name="connsiteY930" fmla="*/ 2106163 h 2583364"/>
              <a:gd name="connsiteX931" fmla="*/ 1120375 w 2014468"/>
              <a:gd name="connsiteY931" fmla="*/ 2096407 h 2583364"/>
              <a:gd name="connsiteX932" fmla="*/ 1133553 w 2014468"/>
              <a:gd name="connsiteY932" fmla="*/ 2090555 h 2583364"/>
              <a:gd name="connsiteX933" fmla="*/ 510324 w 2014468"/>
              <a:gd name="connsiteY933" fmla="*/ 2088605 h 2583364"/>
              <a:gd name="connsiteX934" fmla="*/ 519406 w 2014468"/>
              <a:gd name="connsiteY934" fmla="*/ 2089248 h 2583364"/>
              <a:gd name="connsiteX935" fmla="*/ 527638 w 2014468"/>
              <a:gd name="connsiteY935" fmla="*/ 2091177 h 2583364"/>
              <a:gd name="connsiteX936" fmla="*/ 535028 w 2014468"/>
              <a:gd name="connsiteY936" fmla="*/ 2094393 h 2583364"/>
              <a:gd name="connsiteX937" fmla="*/ 541580 w 2014468"/>
              <a:gd name="connsiteY937" fmla="*/ 2098894 h 2583364"/>
              <a:gd name="connsiteX938" fmla="*/ 536438 w 2014468"/>
              <a:gd name="connsiteY938" fmla="*/ 2131329 h 2583364"/>
              <a:gd name="connsiteX939" fmla="*/ 529887 w 2014468"/>
              <a:gd name="connsiteY939" fmla="*/ 2127511 h 2583364"/>
              <a:gd name="connsiteX940" fmla="*/ 522887 w 2014468"/>
              <a:gd name="connsiteY940" fmla="*/ 2124788 h 2583364"/>
              <a:gd name="connsiteX941" fmla="*/ 515447 w 2014468"/>
              <a:gd name="connsiteY941" fmla="*/ 2123157 h 2583364"/>
              <a:gd name="connsiteX942" fmla="*/ 507571 w 2014468"/>
              <a:gd name="connsiteY942" fmla="*/ 2122614 h 2583364"/>
              <a:gd name="connsiteX943" fmla="*/ 490790 w 2014468"/>
              <a:gd name="connsiteY943" fmla="*/ 2126075 h 2583364"/>
              <a:gd name="connsiteX944" fmla="*/ 476099 w 2014468"/>
              <a:gd name="connsiteY944" fmla="*/ 2136475 h 2583364"/>
              <a:gd name="connsiteX945" fmla="*/ 465891 w 2014468"/>
              <a:gd name="connsiteY945" fmla="*/ 2154660 h 2583364"/>
              <a:gd name="connsiteX946" fmla="*/ 463340 w 2014468"/>
              <a:gd name="connsiteY946" fmla="*/ 2167020 h 2583364"/>
              <a:gd name="connsiteX947" fmla="*/ 462489 w 2014468"/>
              <a:gd name="connsiteY947" fmla="*/ 2181554 h 2583364"/>
              <a:gd name="connsiteX948" fmla="*/ 462489 w 2014468"/>
              <a:gd name="connsiteY948" fmla="*/ 2295473 h 2583364"/>
              <a:gd name="connsiteX949" fmla="*/ 428055 w 2014468"/>
              <a:gd name="connsiteY949" fmla="*/ 2295473 h 2583364"/>
              <a:gd name="connsiteX950" fmla="*/ 428055 w 2014468"/>
              <a:gd name="connsiteY950" fmla="*/ 2093357 h 2583364"/>
              <a:gd name="connsiteX951" fmla="*/ 462489 w 2014468"/>
              <a:gd name="connsiteY951" fmla="*/ 2093357 h 2583364"/>
              <a:gd name="connsiteX952" fmla="*/ 462489 w 2014468"/>
              <a:gd name="connsiteY952" fmla="*/ 2119826 h 2583364"/>
              <a:gd name="connsiteX953" fmla="*/ 470808 w 2014468"/>
              <a:gd name="connsiteY953" fmla="*/ 2106163 h 2583364"/>
              <a:gd name="connsiteX954" fmla="*/ 481558 w 2014468"/>
              <a:gd name="connsiteY954" fmla="*/ 2096407 h 2583364"/>
              <a:gd name="connsiteX955" fmla="*/ 494732 w 2014468"/>
              <a:gd name="connsiteY955" fmla="*/ 2090555 h 2583364"/>
              <a:gd name="connsiteX956" fmla="*/ 261126 w 2014468"/>
              <a:gd name="connsiteY956" fmla="*/ 2066849 h 2583364"/>
              <a:gd name="connsiteX957" fmla="*/ 258955 w 2014468"/>
              <a:gd name="connsiteY957" fmla="*/ 2074391 h 2583364"/>
              <a:gd name="connsiteX958" fmla="*/ 256785 w 2014468"/>
              <a:gd name="connsiteY958" fmla="*/ 2081585 h 2583364"/>
              <a:gd name="connsiteX959" fmla="*/ 254615 w 2014468"/>
              <a:gd name="connsiteY959" fmla="*/ 2088431 h 2583364"/>
              <a:gd name="connsiteX960" fmla="*/ 252446 w 2014468"/>
              <a:gd name="connsiteY960" fmla="*/ 2094927 h 2583364"/>
              <a:gd name="connsiteX961" fmla="*/ 216439 w 2014468"/>
              <a:gd name="connsiteY961" fmla="*/ 2197379 h 2583364"/>
              <a:gd name="connsiteX962" fmla="*/ 305424 w 2014468"/>
              <a:gd name="connsiteY962" fmla="*/ 2197379 h 2583364"/>
              <a:gd name="connsiteX963" fmla="*/ 266768 w 2014468"/>
              <a:gd name="connsiteY963" fmla="*/ 2085900 h 2583364"/>
              <a:gd name="connsiteX964" fmla="*/ 262413 w 2014468"/>
              <a:gd name="connsiteY964" fmla="*/ 2071860 h 2583364"/>
              <a:gd name="connsiteX965" fmla="*/ 244911 w 2014468"/>
              <a:gd name="connsiteY965" fmla="*/ 2018589 h 2583364"/>
              <a:gd name="connsiteX966" fmla="*/ 276986 w 2014468"/>
              <a:gd name="connsiteY966" fmla="*/ 2018589 h 2583364"/>
              <a:gd name="connsiteX967" fmla="*/ 294077 w 2014468"/>
              <a:gd name="connsiteY967" fmla="*/ 2066849 h 2583364"/>
              <a:gd name="connsiteX968" fmla="*/ 340303 w 2014468"/>
              <a:gd name="connsiteY968" fmla="*/ 2197379 h 2583364"/>
              <a:gd name="connsiteX969" fmla="*/ 351094 w 2014468"/>
              <a:gd name="connsiteY969" fmla="*/ 2227850 h 2583364"/>
              <a:gd name="connsiteX970" fmla="*/ 375042 w 2014468"/>
              <a:gd name="connsiteY970" fmla="*/ 2295473 h 2583364"/>
              <a:gd name="connsiteX971" fmla="*/ 339858 w 2014468"/>
              <a:gd name="connsiteY971" fmla="*/ 2295473 h 2583364"/>
              <a:gd name="connsiteX972" fmla="*/ 316102 w 2014468"/>
              <a:gd name="connsiteY972" fmla="*/ 2227850 h 2583364"/>
              <a:gd name="connsiteX973" fmla="*/ 206146 w 2014468"/>
              <a:gd name="connsiteY973" fmla="*/ 2227850 h 2583364"/>
              <a:gd name="connsiteX974" fmla="*/ 182824 w 2014468"/>
              <a:gd name="connsiteY974" fmla="*/ 2295473 h 2583364"/>
              <a:gd name="connsiteX975" fmla="*/ 146813 w 2014468"/>
              <a:gd name="connsiteY975" fmla="*/ 2295473 h 2583364"/>
              <a:gd name="connsiteX976" fmla="*/ 1236166 w 2014468"/>
              <a:gd name="connsiteY976" fmla="*/ 2013064 h 2583364"/>
              <a:gd name="connsiteX977" fmla="*/ 1240542 w 2014468"/>
              <a:gd name="connsiteY977" fmla="*/ 2013467 h 2583364"/>
              <a:gd name="connsiteX978" fmla="*/ 1251597 w 2014468"/>
              <a:gd name="connsiteY978" fmla="*/ 2019563 h 2583364"/>
              <a:gd name="connsiteX979" fmla="*/ 1257524 w 2014468"/>
              <a:gd name="connsiteY979" fmla="*/ 2030817 h 2583364"/>
              <a:gd name="connsiteX980" fmla="*/ 1257919 w 2014468"/>
              <a:gd name="connsiteY980" fmla="*/ 2035211 h 2583364"/>
              <a:gd name="connsiteX981" fmla="*/ 1256340 w 2014468"/>
              <a:gd name="connsiteY981" fmla="*/ 2043571 h 2583364"/>
              <a:gd name="connsiteX982" fmla="*/ 1248246 w 2014468"/>
              <a:gd name="connsiteY982" fmla="*/ 2053106 h 2583364"/>
              <a:gd name="connsiteX983" fmla="*/ 1236166 w 2014468"/>
              <a:gd name="connsiteY983" fmla="*/ 2056573 h 2583364"/>
              <a:gd name="connsiteX984" fmla="*/ 1231890 w 2014468"/>
              <a:gd name="connsiteY984" fmla="*/ 2056185 h 2583364"/>
              <a:gd name="connsiteX985" fmla="*/ 1231826 w 2014468"/>
              <a:gd name="connsiteY985" fmla="*/ 2056185 h 2583364"/>
              <a:gd name="connsiteX986" fmla="*/ 1220948 w 2014468"/>
              <a:gd name="connsiteY986" fmla="*/ 2050212 h 2583364"/>
              <a:gd name="connsiteX987" fmla="*/ 1215183 w 2014468"/>
              <a:gd name="connsiteY987" fmla="*/ 2039404 h 2583364"/>
              <a:gd name="connsiteX988" fmla="*/ 1214801 w 2014468"/>
              <a:gd name="connsiteY988" fmla="*/ 2035211 h 2583364"/>
              <a:gd name="connsiteX989" fmla="*/ 1216383 w 2014468"/>
              <a:gd name="connsiteY989" fmla="*/ 2026745 h 2583364"/>
              <a:gd name="connsiteX990" fmla="*/ 1224440 w 2014468"/>
              <a:gd name="connsiteY990" fmla="*/ 2016710 h 2583364"/>
              <a:gd name="connsiteX991" fmla="*/ 1576356 w 2014468"/>
              <a:gd name="connsiteY991" fmla="*/ 2009874 h 2583364"/>
              <a:gd name="connsiteX992" fmla="*/ 1576356 w 2014468"/>
              <a:gd name="connsiteY992" fmla="*/ 2114325 h 2583364"/>
              <a:gd name="connsiteX993" fmla="*/ 1586573 w 2014468"/>
              <a:gd name="connsiteY993" fmla="*/ 2103072 h 2583364"/>
              <a:gd name="connsiteX994" fmla="*/ 1598677 w 2014468"/>
              <a:gd name="connsiteY994" fmla="*/ 2095035 h 2583364"/>
              <a:gd name="connsiteX995" fmla="*/ 1612668 w 2014468"/>
              <a:gd name="connsiteY995" fmla="*/ 2090213 h 2583364"/>
              <a:gd name="connsiteX996" fmla="*/ 1628549 w 2014468"/>
              <a:gd name="connsiteY996" fmla="*/ 2088606 h 2583364"/>
              <a:gd name="connsiteX997" fmla="*/ 1645282 w 2014468"/>
              <a:gd name="connsiteY997" fmla="*/ 2089952 h 2583364"/>
              <a:gd name="connsiteX998" fmla="*/ 1659856 w 2014468"/>
              <a:gd name="connsiteY998" fmla="*/ 2093991 h 2583364"/>
              <a:gd name="connsiteX999" fmla="*/ 1672280 w 2014468"/>
              <a:gd name="connsiteY999" fmla="*/ 2100722 h 2583364"/>
              <a:gd name="connsiteX1000" fmla="*/ 1682562 w 2014468"/>
              <a:gd name="connsiteY1000" fmla="*/ 2110145 h 2583364"/>
              <a:gd name="connsiteX1001" fmla="*/ 1689177 w 2014468"/>
              <a:gd name="connsiteY1001" fmla="*/ 2119818 h 2583364"/>
              <a:gd name="connsiteX1002" fmla="*/ 1694319 w 2014468"/>
              <a:gd name="connsiteY1002" fmla="*/ 2131557 h 2583364"/>
              <a:gd name="connsiteX1003" fmla="*/ 1697989 w 2014468"/>
              <a:gd name="connsiteY1003" fmla="*/ 2145365 h 2583364"/>
              <a:gd name="connsiteX1004" fmla="*/ 1700190 w 2014468"/>
              <a:gd name="connsiteY1004" fmla="*/ 2161244 h 2583364"/>
              <a:gd name="connsiteX1005" fmla="*/ 1700924 w 2014468"/>
              <a:gd name="connsiteY1005" fmla="*/ 2179195 h 2583364"/>
              <a:gd name="connsiteX1006" fmla="*/ 1700924 w 2014468"/>
              <a:gd name="connsiteY1006" fmla="*/ 2295473 h 2583364"/>
              <a:gd name="connsiteX1007" fmla="*/ 1666524 w 2014468"/>
              <a:gd name="connsiteY1007" fmla="*/ 2295473 h 2583364"/>
              <a:gd name="connsiteX1008" fmla="*/ 1666524 w 2014468"/>
              <a:gd name="connsiteY1008" fmla="*/ 2173233 h 2583364"/>
              <a:gd name="connsiteX1009" fmla="*/ 1665794 w 2014468"/>
              <a:gd name="connsiteY1009" fmla="*/ 2160499 h 2583364"/>
              <a:gd name="connsiteX1010" fmla="*/ 1659966 w 2014468"/>
              <a:gd name="connsiteY1010" fmla="*/ 2140443 h 2583364"/>
              <a:gd name="connsiteX1011" fmla="*/ 1648485 w 2014468"/>
              <a:gd name="connsiteY1011" fmla="*/ 2127490 h 2583364"/>
              <a:gd name="connsiteX1012" fmla="*/ 1632557 w 2014468"/>
              <a:gd name="connsiteY1012" fmla="*/ 2121060 h 2583364"/>
              <a:gd name="connsiteX1013" fmla="*/ 1623012 w 2014468"/>
              <a:gd name="connsiteY1013" fmla="*/ 2120256 h 2583364"/>
              <a:gd name="connsiteX1014" fmla="*/ 1608753 w 2014468"/>
              <a:gd name="connsiteY1014" fmla="*/ 2121705 h 2583364"/>
              <a:gd name="connsiteX1015" fmla="*/ 1597088 w 2014468"/>
              <a:gd name="connsiteY1015" fmla="*/ 2126054 h 2583364"/>
              <a:gd name="connsiteX1016" fmla="*/ 1588017 w 2014468"/>
              <a:gd name="connsiteY1016" fmla="*/ 2133302 h 2583364"/>
              <a:gd name="connsiteX1017" fmla="*/ 1581538 w 2014468"/>
              <a:gd name="connsiteY1017" fmla="*/ 2143450 h 2583364"/>
              <a:gd name="connsiteX1018" fmla="*/ 1577652 w 2014468"/>
              <a:gd name="connsiteY1018" fmla="*/ 2156497 h 2583364"/>
              <a:gd name="connsiteX1019" fmla="*/ 1576356 w 2014468"/>
              <a:gd name="connsiteY1019" fmla="*/ 2172444 h 2583364"/>
              <a:gd name="connsiteX1020" fmla="*/ 1576356 w 2014468"/>
              <a:gd name="connsiteY1020" fmla="*/ 2295473 h 2583364"/>
              <a:gd name="connsiteX1021" fmla="*/ 1541922 w 2014468"/>
              <a:gd name="connsiteY1021" fmla="*/ 2295473 h 2583364"/>
              <a:gd name="connsiteX1022" fmla="*/ 1541922 w 2014468"/>
              <a:gd name="connsiteY1022" fmla="*/ 2025699 h 2583364"/>
              <a:gd name="connsiteX1023" fmla="*/ 614363 w 2014468"/>
              <a:gd name="connsiteY1023" fmla="*/ 2009874 h 2583364"/>
              <a:gd name="connsiteX1024" fmla="*/ 614363 w 2014468"/>
              <a:gd name="connsiteY1024" fmla="*/ 2162979 h 2583364"/>
              <a:gd name="connsiteX1025" fmla="*/ 680018 w 2014468"/>
              <a:gd name="connsiteY1025" fmla="*/ 2093357 h 2583364"/>
              <a:gd name="connsiteX1026" fmla="*/ 721172 w 2014468"/>
              <a:gd name="connsiteY1026" fmla="*/ 2093357 h 2583364"/>
              <a:gd name="connsiteX1027" fmla="*/ 668160 w 2014468"/>
              <a:gd name="connsiteY1027" fmla="*/ 2148333 h 2583364"/>
              <a:gd name="connsiteX1028" fmla="*/ 744104 w 2014468"/>
              <a:gd name="connsiteY1028" fmla="*/ 2295473 h 2583364"/>
              <a:gd name="connsiteX1029" fmla="*/ 706522 w 2014468"/>
              <a:gd name="connsiteY1029" fmla="*/ 2295473 h 2583364"/>
              <a:gd name="connsiteX1030" fmla="*/ 644011 w 2014468"/>
              <a:gd name="connsiteY1030" fmla="*/ 2173233 h 2583364"/>
              <a:gd name="connsiteX1031" fmla="*/ 614363 w 2014468"/>
              <a:gd name="connsiteY1031" fmla="*/ 2204095 h 2583364"/>
              <a:gd name="connsiteX1032" fmla="*/ 614363 w 2014468"/>
              <a:gd name="connsiteY1032" fmla="*/ 2295473 h 2583364"/>
              <a:gd name="connsiteX1033" fmla="*/ 579960 w 2014468"/>
              <a:gd name="connsiteY1033" fmla="*/ 2295473 h 2583364"/>
              <a:gd name="connsiteX1034" fmla="*/ 579960 w 2014468"/>
              <a:gd name="connsiteY1034" fmla="*/ 2026094 h 2583364"/>
              <a:gd name="connsiteX1035" fmla="*/ 1810903 w 2014468"/>
              <a:gd name="connsiteY1035" fmla="*/ 2009869 h 2583364"/>
              <a:gd name="connsiteX1036" fmla="*/ 1810903 w 2014468"/>
              <a:gd name="connsiteY1036" fmla="*/ 2093352 h 2583364"/>
              <a:gd name="connsiteX1037" fmla="*/ 1860737 w 2014468"/>
              <a:gd name="connsiteY1037" fmla="*/ 2093352 h 2583364"/>
              <a:gd name="connsiteX1038" fmla="*/ 1860737 w 2014468"/>
              <a:gd name="connsiteY1038" fmla="*/ 2123394 h 2583364"/>
              <a:gd name="connsiteX1039" fmla="*/ 1810903 w 2014468"/>
              <a:gd name="connsiteY1039" fmla="*/ 2123394 h 2583364"/>
              <a:gd name="connsiteX1040" fmla="*/ 1810903 w 2014468"/>
              <a:gd name="connsiteY1040" fmla="*/ 2240491 h 2583364"/>
              <a:gd name="connsiteX1041" fmla="*/ 1811172 w 2014468"/>
              <a:gd name="connsiteY1041" fmla="*/ 2246820 h 2583364"/>
              <a:gd name="connsiteX1042" fmla="*/ 1815264 w 2014468"/>
              <a:gd name="connsiteY1042" fmla="*/ 2261068 h 2583364"/>
              <a:gd name="connsiteX1043" fmla="*/ 1826234 w 2014468"/>
              <a:gd name="connsiteY1043" fmla="*/ 2267732 h 2583364"/>
              <a:gd name="connsiteX1044" fmla="*/ 1831874 w 2014468"/>
              <a:gd name="connsiteY1044" fmla="*/ 2268174 h 2583364"/>
              <a:gd name="connsiteX1045" fmla="*/ 1838779 w 2014468"/>
              <a:gd name="connsiteY1045" fmla="*/ 2267505 h 2583364"/>
              <a:gd name="connsiteX1046" fmla="*/ 1846092 w 2014468"/>
              <a:gd name="connsiteY1046" fmla="*/ 2265500 h 2583364"/>
              <a:gd name="connsiteX1047" fmla="*/ 1853806 w 2014468"/>
              <a:gd name="connsiteY1047" fmla="*/ 2262162 h 2583364"/>
              <a:gd name="connsiteX1048" fmla="*/ 1861916 w 2014468"/>
              <a:gd name="connsiteY1048" fmla="*/ 2257495 h 2583364"/>
              <a:gd name="connsiteX1049" fmla="*/ 1857949 w 2014468"/>
              <a:gd name="connsiteY1049" fmla="*/ 2291110 h 2583364"/>
              <a:gd name="connsiteX1050" fmla="*/ 1849016 w 2014468"/>
              <a:gd name="connsiteY1050" fmla="*/ 2295095 h 2583364"/>
              <a:gd name="connsiteX1051" fmla="*/ 1839577 w 2014468"/>
              <a:gd name="connsiteY1051" fmla="*/ 2297942 h 2583364"/>
              <a:gd name="connsiteX1052" fmla="*/ 1829635 w 2014468"/>
              <a:gd name="connsiteY1052" fmla="*/ 2299650 h 2583364"/>
              <a:gd name="connsiteX1053" fmla="*/ 1819192 w 2014468"/>
              <a:gd name="connsiteY1053" fmla="*/ 2300219 h 2583364"/>
              <a:gd name="connsiteX1054" fmla="*/ 1803816 w 2014468"/>
              <a:gd name="connsiteY1054" fmla="*/ 2298289 h 2583364"/>
              <a:gd name="connsiteX1055" fmla="*/ 1791854 w 2014468"/>
              <a:gd name="connsiteY1055" fmla="*/ 2292500 h 2583364"/>
              <a:gd name="connsiteX1056" fmla="*/ 1783308 w 2014468"/>
              <a:gd name="connsiteY1056" fmla="*/ 2282850 h 2583364"/>
              <a:gd name="connsiteX1057" fmla="*/ 1778179 w 2014468"/>
              <a:gd name="connsiteY1057" fmla="*/ 2269336 h 2583364"/>
              <a:gd name="connsiteX1058" fmla="*/ 1776469 w 2014468"/>
              <a:gd name="connsiteY1058" fmla="*/ 2251958 h 2583364"/>
              <a:gd name="connsiteX1059" fmla="*/ 1776469 w 2014468"/>
              <a:gd name="connsiteY1059" fmla="*/ 2123394 h 2583364"/>
              <a:gd name="connsiteX1060" fmla="*/ 1743639 w 2014468"/>
              <a:gd name="connsiteY1060" fmla="*/ 2123394 h 2583364"/>
              <a:gd name="connsiteX1061" fmla="*/ 1743639 w 2014468"/>
              <a:gd name="connsiteY1061" fmla="*/ 2093352 h 2583364"/>
              <a:gd name="connsiteX1062" fmla="*/ 1776469 w 2014468"/>
              <a:gd name="connsiteY1062" fmla="*/ 2093352 h 2583364"/>
              <a:gd name="connsiteX1063" fmla="*/ 1776469 w 2014468"/>
              <a:gd name="connsiteY1063" fmla="*/ 2026479 h 2583364"/>
              <a:gd name="connsiteX1064" fmla="*/ 430700 w 2014468"/>
              <a:gd name="connsiteY1064" fmla="*/ 1093435 h 2583364"/>
              <a:gd name="connsiteX1065" fmla="*/ 931776 w 2014468"/>
              <a:gd name="connsiteY1065" fmla="*/ 1093435 h 2583364"/>
              <a:gd name="connsiteX1066" fmla="*/ 944238 w 2014468"/>
              <a:gd name="connsiteY1066" fmla="*/ 1095838 h 2583364"/>
              <a:gd name="connsiteX1067" fmla="*/ 954433 w 2014468"/>
              <a:gd name="connsiteY1067" fmla="*/ 1102353 h 2583364"/>
              <a:gd name="connsiteX1068" fmla="*/ 961570 w 2014468"/>
              <a:gd name="connsiteY1068" fmla="*/ 1111938 h 2583364"/>
              <a:gd name="connsiteX1069" fmla="*/ 964855 w 2014468"/>
              <a:gd name="connsiteY1069" fmla="*/ 1123554 h 2583364"/>
              <a:gd name="connsiteX1070" fmla="*/ 963496 w 2014468"/>
              <a:gd name="connsiteY1070" fmla="*/ 1136158 h 2583364"/>
              <a:gd name="connsiteX1071" fmla="*/ 959023 w 2014468"/>
              <a:gd name="connsiteY1071" fmla="*/ 1150234 h 2583364"/>
              <a:gd name="connsiteX1072" fmla="*/ 954340 w 2014468"/>
              <a:gd name="connsiteY1072" fmla="*/ 1164215 h 2583364"/>
              <a:gd name="connsiteX1073" fmla="*/ 949447 w 2014468"/>
              <a:gd name="connsiteY1073" fmla="*/ 1178098 h 2583364"/>
              <a:gd name="connsiteX1074" fmla="*/ 944347 w 2014468"/>
              <a:gd name="connsiteY1074" fmla="*/ 1191882 h 2583364"/>
              <a:gd name="connsiteX1075" fmla="*/ 939042 w 2014468"/>
              <a:gd name="connsiteY1075" fmla="*/ 1205566 h 2583364"/>
              <a:gd name="connsiteX1076" fmla="*/ 933534 w 2014468"/>
              <a:gd name="connsiteY1076" fmla="*/ 1219146 h 2583364"/>
              <a:gd name="connsiteX1077" fmla="*/ 927824 w 2014468"/>
              <a:gd name="connsiteY1077" fmla="*/ 1232621 h 2583364"/>
              <a:gd name="connsiteX1078" fmla="*/ 921914 w 2014468"/>
              <a:gd name="connsiteY1078" fmla="*/ 1245991 h 2583364"/>
              <a:gd name="connsiteX1079" fmla="*/ 915806 w 2014468"/>
              <a:gd name="connsiteY1079" fmla="*/ 1259251 h 2583364"/>
              <a:gd name="connsiteX1080" fmla="*/ 909503 w 2014468"/>
              <a:gd name="connsiteY1080" fmla="*/ 1272402 h 2583364"/>
              <a:gd name="connsiteX1081" fmla="*/ 903006 w 2014468"/>
              <a:gd name="connsiteY1081" fmla="*/ 1285440 h 2583364"/>
              <a:gd name="connsiteX1082" fmla="*/ 896317 w 2014468"/>
              <a:gd name="connsiteY1082" fmla="*/ 1298364 h 2583364"/>
              <a:gd name="connsiteX1083" fmla="*/ 889437 w 2014468"/>
              <a:gd name="connsiteY1083" fmla="*/ 1311172 h 2583364"/>
              <a:gd name="connsiteX1084" fmla="*/ 882368 w 2014468"/>
              <a:gd name="connsiteY1084" fmla="*/ 1323862 h 2583364"/>
              <a:gd name="connsiteX1085" fmla="*/ 875114 w 2014468"/>
              <a:gd name="connsiteY1085" fmla="*/ 1336433 h 2583364"/>
              <a:gd name="connsiteX1086" fmla="*/ 867674 w 2014468"/>
              <a:gd name="connsiteY1086" fmla="*/ 1348882 h 2583364"/>
              <a:gd name="connsiteX1087" fmla="*/ 860052 w 2014468"/>
              <a:gd name="connsiteY1087" fmla="*/ 1361208 h 2583364"/>
              <a:gd name="connsiteX1088" fmla="*/ 852249 w 2014468"/>
              <a:gd name="connsiteY1088" fmla="*/ 1373408 h 2583364"/>
              <a:gd name="connsiteX1089" fmla="*/ 844266 w 2014468"/>
              <a:gd name="connsiteY1089" fmla="*/ 1385482 h 2583364"/>
              <a:gd name="connsiteX1090" fmla="*/ 836107 w 2014468"/>
              <a:gd name="connsiteY1090" fmla="*/ 1397426 h 2583364"/>
              <a:gd name="connsiteX1091" fmla="*/ 827772 w 2014468"/>
              <a:gd name="connsiteY1091" fmla="*/ 1409239 h 2583364"/>
              <a:gd name="connsiteX1092" fmla="*/ 819264 w 2014468"/>
              <a:gd name="connsiteY1092" fmla="*/ 1420920 h 2583364"/>
              <a:gd name="connsiteX1093" fmla="*/ 810584 w 2014468"/>
              <a:gd name="connsiteY1093" fmla="*/ 1432466 h 2583364"/>
              <a:gd name="connsiteX1094" fmla="*/ 801734 w 2014468"/>
              <a:gd name="connsiteY1094" fmla="*/ 1443875 h 2583364"/>
              <a:gd name="connsiteX1095" fmla="*/ 792717 w 2014468"/>
              <a:gd name="connsiteY1095" fmla="*/ 1455146 h 2583364"/>
              <a:gd name="connsiteX1096" fmla="*/ 783534 w 2014468"/>
              <a:gd name="connsiteY1096" fmla="*/ 1466277 h 2583364"/>
              <a:gd name="connsiteX1097" fmla="*/ 774186 w 2014468"/>
              <a:gd name="connsiteY1097" fmla="*/ 1477266 h 2583364"/>
              <a:gd name="connsiteX1098" fmla="*/ 764677 w 2014468"/>
              <a:gd name="connsiteY1098" fmla="*/ 1488110 h 2583364"/>
              <a:gd name="connsiteX1099" fmla="*/ 755006 w 2014468"/>
              <a:gd name="connsiteY1099" fmla="*/ 1498809 h 2583364"/>
              <a:gd name="connsiteX1100" fmla="*/ 745178 w 2014468"/>
              <a:gd name="connsiteY1100" fmla="*/ 1509360 h 2583364"/>
              <a:gd name="connsiteX1101" fmla="*/ 735193 w 2014468"/>
              <a:gd name="connsiteY1101" fmla="*/ 1519762 h 2583364"/>
              <a:gd name="connsiteX1102" fmla="*/ 725053 w 2014468"/>
              <a:gd name="connsiteY1102" fmla="*/ 1530011 h 2583364"/>
              <a:gd name="connsiteX1103" fmla="*/ 714760 w 2014468"/>
              <a:gd name="connsiteY1103" fmla="*/ 1540108 h 2583364"/>
              <a:gd name="connsiteX1104" fmla="*/ 704317 w 2014468"/>
              <a:gd name="connsiteY1104" fmla="*/ 1550049 h 2583364"/>
              <a:gd name="connsiteX1105" fmla="*/ 693724 w 2014468"/>
              <a:gd name="connsiteY1105" fmla="*/ 1559833 h 2583364"/>
              <a:gd name="connsiteX1106" fmla="*/ 682984 w 2014468"/>
              <a:gd name="connsiteY1106" fmla="*/ 1569459 h 2583364"/>
              <a:gd name="connsiteX1107" fmla="*/ 672098 w 2014468"/>
              <a:gd name="connsiteY1107" fmla="*/ 1578923 h 2583364"/>
              <a:gd name="connsiteX1108" fmla="*/ 661069 w 2014468"/>
              <a:gd name="connsiteY1108" fmla="*/ 1588225 h 2583364"/>
              <a:gd name="connsiteX1109" fmla="*/ 649899 w 2014468"/>
              <a:gd name="connsiteY1109" fmla="*/ 1597362 h 2583364"/>
              <a:gd name="connsiteX1110" fmla="*/ 638589 w 2014468"/>
              <a:gd name="connsiteY1110" fmla="*/ 1606333 h 2583364"/>
              <a:gd name="connsiteX1111" fmla="*/ 627140 w 2014468"/>
              <a:gd name="connsiteY1111" fmla="*/ 1615135 h 2583364"/>
              <a:gd name="connsiteX1112" fmla="*/ 615556 w 2014468"/>
              <a:gd name="connsiteY1112" fmla="*/ 1623767 h 2583364"/>
              <a:gd name="connsiteX1113" fmla="*/ 603838 w 2014468"/>
              <a:gd name="connsiteY1113" fmla="*/ 1632227 h 2583364"/>
              <a:gd name="connsiteX1114" fmla="*/ 591987 w 2014468"/>
              <a:gd name="connsiteY1114" fmla="*/ 1640514 h 2583364"/>
              <a:gd name="connsiteX1115" fmla="*/ 580006 w 2014468"/>
              <a:gd name="connsiteY1115" fmla="*/ 1648624 h 2583364"/>
              <a:gd name="connsiteX1116" fmla="*/ 567896 w 2014468"/>
              <a:gd name="connsiteY1116" fmla="*/ 1656557 h 2583364"/>
              <a:gd name="connsiteX1117" fmla="*/ 555660 w 2014468"/>
              <a:gd name="connsiteY1117" fmla="*/ 1664310 h 2583364"/>
              <a:gd name="connsiteX1118" fmla="*/ 543299 w 2014468"/>
              <a:gd name="connsiteY1118" fmla="*/ 1671882 h 2583364"/>
              <a:gd name="connsiteX1119" fmla="*/ 530815 w 2014468"/>
              <a:gd name="connsiteY1119" fmla="*/ 1679270 h 2583364"/>
              <a:gd name="connsiteX1120" fmla="*/ 518210 w 2014468"/>
              <a:gd name="connsiteY1120" fmla="*/ 1686473 h 2583364"/>
              <a:gd name="connsiteX1121" fmla="*/ 505485 w 2014468"/>
              <a:gd name="connsiteY1121" fmla="*/ 1693490 h 2583364"/>
              <a:gd name="connsiteX1122" fmla="*/ 492644 w 2014468"/>
              <a:gd name="connsiteY1122" fmla="*/ 1700317 h 2583364"/>
              <a:gd name="connsiteX1123" fmla="*/ 479687 w 2014468"/>
              <a:gd name="connsiteY1123" fmla="*/ 1706953 h 2583364"/>
              <a:gd name="connsiteX1124" fmla="*/ 466616 w 2014468"/>
              <a:gd name="connsiteY1124" fmla="*/ 1713397 h 2583364"/>
              <a:gd name="connsiteX1125" fmla="*/ 453434 w 2014468"/>
              <a:gd name="connsiteY1125" fmla="*/ 1719647 h 2583364"/>
              <a:gd name="connsiteX1126" fmla="*/ 440142 w 2014468"/>
              <a:gd name="connsiteY1126" fmla="*/ 1725700 h 2583364"/>
              <a:gd name="connsiteX1127" fmla="*/ 426742 w 2014468"/>
              <a:gd name="connsiteY1127" fmla="*/ 1731555 h 2583364"/>
              <a:gd name="connsiteX1128" fmla="*/ 413236 w 2014468"/>
              <a:gd name="connsiteY1128" fmla="*/ 1737209 h 2583364"/>
              <a:gd name="connsiteX1129" fmla="*/ 399625 w 2014468"/>
              <a:gd name="connsiteY1129" fmla="*/ 1742662 h 2583364"/>
              <a:gd name="connsiteX1130" fmla="*/ 385913 w 2014468"/>
              <a:gd name="connsiteY1130" fmla="*/ 1747910 h 2583364"/>
              <a:gd name="connsiteX1131" fmla="*/ 372099 w 2014468"/>
              <a:gd name="connsiteY1131" fmla="*/ 1752953 h 2583364"/>
              <a:gd name="connsiteX1132" fmla="*/ 358188 w 2014468"/>
              <a:gd name="connsiteY1132" fmla="*/ 1757789 h 2583364"/>
              <a:gd name="connsiteX1133" fmla="*/ 344180 w 2014468"/>
              <a:gd name="connsiteY1133" fmla="*/ 1762415 h 2583364"/>
              <a:gd name="connsiteX1134" fmla="*/ 330076 w 2014468"/>
              <a:gd name="connsiteY1134" fmla="*/ 1766829 h 2583364"/>
              <a:gd name="connsiteX1135" fmla="*/ 315880 w 2014468"/>
              <a:gd name="connsiteY1135" fmla="*/ 1771030 h 2583364"/>
              <a:gd name="connsiteX1136" fmla="*/ 301592 w 2014468"/>
              <a:gd name="connsiteY1136" fmla="*/ 1775017 h 2583364"/>
              <a:gd name="connsiteX1137" fmla="*/ 287216 w 2014468"/>
              <a:gd name="connsiteY1137" fmla="*/ 1778786 h 2583364"/>
              <a:gd name="connsiteX1138" fmla="*/ 272752 w 2014468"/>
              <a:gd name="connsiteY1138" fmla="*/ 1782336 h 2583364"/>
              <a:gd name="connsiteX1139" fmla="*/ 258202 w 2014468"/>
              <a:gd name="connsiteY1139" fmla="*/ 1785666 h 2583364"/>
              <a:gd name="connsiteX1140" fmla="*/ 243569 w 2014468"/>
              <a:gd name="connsiteY1140" fmla="*/ 1788773 h 2583364"/>
              <a:gd name="connsiteX1141" fmla="*/ 228855 w 2014468"/>
              <a:gd name="connsiteY1141" fmla="*/ 1791656 h 2583364"/>
              <a:gd name="connsiteX1142" fmla="*/ 214060 w 2014468"/>
              <a:gd name="connsiteY1142" fmla="*/ 1794312 h 2583364"/>
              <a:gd name="connsiteX1143" fmla="*/ 199187 w 2014468"/>
              <a:gd name="connsiteY1143" fmla="*/ 1796740 h 2583364"/>
              <a:gd name="connsiteX1144" fmla="*/ 184238 w 2014468"/>
              <a:gd name="connsiteY1144" fmla="*/ 1798938 h 2583364"/>
              <a:gd name="connsiteX1145" fmla="*/ 169215 w 2014468"/>
              <a:gd name="connsiteY1145" fmla="*/ 1800904 h 2583364"/>
              <a:gd name="connsiteX1146" fmla="*/ 154120 w 2014468"/>
              <a:gd name="connsiteY1146" fmla="*/ 1802636 h 2583364"/>
              <a:gd name="connsiteX1147" fmla="*/ 138954 w 2014468"/>
              <a:gd name="connsiteY1147" fmla="*/ 1804133 h 2583364"/>
              <a:gd name="connsiteX1148" fmla="*/ 123719 w 2014468"/>
              <a:gd name="connsiteY1148" fmla="*/ 1805392 h 2583364"/>
              <a:gd name="connsiteX1149" fmla="*/ 108417 w 2014468"/>
              <a:gd name="connsiteY1149" fmla="*/ 1806412 h 2583364"/>
              <a:gd name="connsiteX1150" fmla="*/ 107056 w 2014468"/>
              <a:gd name="connsiteY1150" fmla="*/ 1806412 h 2583364"/>
              <a:gd name="connsiteX1151" fmla="*/ 93453 w 2014468"/>
              <a:gd name="connsiteY1151" fmla="*/ 1803538 h 2583364"/>
              <a:gd name="connsiteX1152" fmla="*/ 82805 w 2014468"/>
              <a:gd name="connsiteY1152" fmla="*/ 1795873 h 2583364"/>
              <a:gd name="connsiteX1153" fmla="*/ 75994 w 2014468"/>
              <a:gd name="connsiteY1153" fmla="*/ 1784847 h 2583364"/>
              <a:gd name="connsiteX1154" fmla="*/ 73901 w 2014468"/>
              <a:gd name="connsiteY1154" fmla="*/ 1771891 h 2583364"/>
              <a:gd name="connsiteX1155" fmla="*/ 77409 w 2014468"/>
              <a:gd name="connsiteY1155" fmla="*/ 1758438 h 2583364"/>
              <a:gd name="connsiteX1156" fmla="*/ 406301 w 2014468"/>
              <a:gd name="connsiteY1156" fmla="*/ 1104133 h 2583364"/>
              <a:gd name="connsiteX1157" fmla="*/ 421572 w 2014468"/>
              <a:gd name="connsiteY1157" fmla="*/ 1094715 h 2583364"/>
              <a:gd name="connsiteX1158" fmla="*/ 1082338 w 2014468"/>
              <a:gd name="connsiteY1158" fmla="*/ 1093416 h 2583364"/>
              <a:gd name="connsiteX1159" fmla="*/ 1584562 w 2014468"/>
              <a:gd name="connsiteY1159" fmla="*/ 1093416 h 2583364"/>
              <a:gd name="connsiteX1160" fmla="*/ 1601965 w 2014468"/>
              <a:gd name="connsiteY1160" fmla="*/ 1098373 h 2583364"/>
              <a:gd name="connsiteX1161" fmla="*/ 1614175 w 2014468"/>
              <a:gd name="connsiteY1161" fmla="*/ 1111742 h 2583364"/>
              <a:gd name="connsiteX1162" fmla="*/ 1937030 w 2014468"/>
              <a:gd name="connsiteY1162" fmla="*/ 1756849 h 2583364"/>
              <a:gd name="connsiteX1163" fmla="*/ 1940568 w 2014468"/>
              <a:gd name="connsiteY1163" fmla="*/ 1770754 h 2583364"/>
              <a:gd name="connsiteX1164" fmla="*/ 1938145 w 2014468"/>
              <a:gd name="connsiteY1164" fmla="*/ 1784020 h 2583364"/>
              <a:gd name="connsiteX1165" fmla="*/ 1930777 w 2014468"/>
              <a:gd name="connsiteY1165" fmla="*/ 1795123 h 2583364"/>
              <a:gd name="connsiteX1166" fmla="*/ 1919480 w 2014468"/>
              <a:gd name="connsiteY1166" fmla="*/ 1802542 h 2583364"/>
              <a:gd name="connsiteX1167" fmla="*/ 1905271 w 2014468"/>
              <a:gd name="connsiteY1167" fmla="*/ 1804753 h 2583364"/>
              <a:gd name="connsiteX1168" fmla="*/ 1889997 w 2014468"/>
              <a:gd name="connsiteY1168" fmla="*/ 1803739 h 2583364"/>
              <a:gd name="connsiteX1169" fmla="*/ 1874789 w 2014468"/>
              <a:gd name="connsiteY1169" fmla="*/ 1802487 h 2583364"/>
              <a:gd name="connsiteX1170" fmla="*/ 1859649 w 2014468"/>
              <a:gd name="connsiteY1170" fmla="*/ 1800997 h 2583364"/>
              <a:gd name="connsiteX1171" fmla="*/ 1844579 w 2014468"/>
              <a:gd name="connsiteY1171" fmla="*/ 1799273 h 2583364"/>
              <a:gd name="connsiteX1172" fmla="*/ 1829582 w 2014468"/>
              <a:gd name="connsiteY1172" fmla="*/ 1797315 h 2583364"/>
              <a:gd name="connsiteX1173" fmla="*/ 1814658 w 2014468"/>
              <a:gd name="connsiteY1173" fmla="*/ 1795126 h 2583364"/>
              <a:gd name="connsiteX1174" fmla="*/ 1799811 w 2014468"/>
              <a:gd name="connsiteY1174" fmla="*/ 1792708 h 2583364"/>
              <a:gd name="connsiteX1175" fmla="*/ 1785040 w 2014468"/>
              <a:gd name="connsiteY1175" fmla="*/ 1790062 h 2583364"/>
              <a:gd name="connsiteX1176" fmla="*/ 1770350 w 2014468"/>
              <a:gd name="connsiteY1176" fmla="*/ 1787190 h 2583364"/>
              <a:gd name="connsiteX1177" fmla="*/ 1755741 w 2014468"/>
              <a:gd name="connsiteY1177" fmla="*/ 1784095 h 2583364"/>
              <a:gd name="connsiteX1178" fmla="*/ 1741214 w 2014468"/>
              <a:gd name="connsiteY1178" fmla="*/ 1780778 h 2583364"/>
              <a:gd name="connsiteX1179" fmla="*/ 1726773 w 2014468"/>
              <a:gd name="connsiteY1179" fmla="*/ 1777240 h 2583364"/>
              <a:gd name="connsiteX1180" fmla="*/ 1712419 w 2014468"/>
              <a:gd name="connsiteY1180" fmla="*/ 1773485 h 2583364"/>
              <a:gd name="connsiteX1181" fmla="*/ 1698154 w 2014468"/>
              <a:gd name="connsiteY1181" fmla="*/ 1769513 h 2583364"/>
              <a:gd name="connsiteX1182" fmla="*/ 1683980 w 2014468"/>
              <a:gd name="connsiteY1182" fmla="*/ 1765327 h 2583364"/>
              <a:gd name="connsiteX1183" fmla="*/ 1669898 w 2014468"/>
              <a:gd name="connsiteY1183" fmla="*/ 1760928 h 2583364"/>
              <a:gd name="connsiteX1184" fmla="*/ 1655910 w 2014468"/>
              <a:gd name="connsiteY1184" fmla="*/ 1756318 h 2583364"/>
              <a:gd name="connsiteX1185" fmla="*/ 1642019 w 2014468"/>
              <a:gd name="connsiteY1185" fmla="*/ 1751499 h 2583364"/>
              <a:gd name="connsiteX1186" fmla="*/ 1628226 w 2014468"/>
              <a:gd name="connsiteY1186" fmla="*/ 1746473 h 2583364"/>
              <a:gd name="connsiteX1187" fmla="*/ 1614533 w 2014468"/>
              <a:gd name="connsiteY1187" fmla="*/ 1741242 h 2583364"/>
              <a:gd name="connsiteX1188" fmla="*/ 1600941 w 2014468"/>
              <a:gd name="connsiteY1188" fmla="*/ 1735808 h 2583364"/>
              <a:gd name="connsiteX1189" fmla="*/ 1587453 w 2014468"/>
              <a:gd name="connsiteY1189" fmla="*/ 1730172 h 2583364"/>
              <a:gd name="connsiteX1190" fmla="*/ 1574072 w 2014468"/>
              <a:gd name="connsiteY1190" fmla="*/ 1724337 h 2583364"/>
              <a:gd name="connsiteX1191" fmla="*/ 1560797 w 2014468"/>
              <a:gd name="connsiteY1191" fmla="*/ 1718304 h 2583364"/>
              <a:gd name="connsiteX1192" fmla="*/ 1547632 w 2014468"/>
              <a:gd name="connsiteY1192" fmla="*/ 1712075 h 2583364"/>
              <a:gd name="connsiteX1193" fmla="*/ 1534578 w 2014468"/>
              <a:gd name="connsiteY1193" fmla="*/ 1705652 h 2583364"/>
              <a:gd name="connsiteX1194" fmla="*/ 1521637 w 2014468"/>
              <a:gd name="connsiteY1194" fmla="*/ 1699036 h 2583364"/>
              <a:gd name="connsiteX1195" fmla="*/ 1508811 w 2014468"/>
              <a:gd name="connsiteY1195" fmla="*/ 1692231 h 2583364"/>
              <a:gd name="connsiteX1196" fmla="*/ 1496101 w 2014468"/>
              <a:gd name="connsiteY1196" fmla="*/ 1685237 h 2583364"/>
              <a:gd name="connsiteX1197" fmla="*/ 1483510 w 2014468"/>
              <a:gd name="connsiteY1197" fmla="*/ 1678057 h 2583364"/>
              <a:gd name="connsiteX1198" fmla="*/ 1471040 w 2014468"/>
              <a:gd name="connsiteY1198" fmla="*/ 1670692 h 2583364"/>
              <a:gd name="connsiteX1199" fmla="*/ 1458693 w 2014468"/>
              <a:gd name="connsiteY1199" fmla="*/ 1663144 h 2583364"/>
              <a:gd name="connsiteX1200" fmla="*/ 1446469 w 2014468"/>
              <a:gd name="connsiteY1200" fmla="*/ 1655415 h 2583364"/>
              <a:gd name="connsiteX1201" fmla="*/ 1434371 w 2014468"/>
              <a:gd name="connsiteY1201" fmla="*/ 1647507 h 2583364"/>
              <a:gd name="connsiteX1202" fmla="*/ 1422401 w 2014468"/>
              <a:gd name="connsiteY1202" fmla="*/ 1639422 h 2583364"/>
              <a:gd name="connsiteX1203" fmla="*/ 1410562 w 2014468"/>
              <a:gd name="connsiteY1203" fmla="*/ 1631161 h 2583364"/>
              <a:gd name="connsiteX1204" fmla="*/ 1398854 w 2014468"/>
              <a:gd name="connsiteY1204" fmla="*/ 1622727 h 2583364"/>
              <a:gd name="connsiteX1205" fmla="*/ 1387279 w 2014468"/>
              <a:gd name="connsiteY1205" fmla="*/ 1614121 h 2583364"/>
              <a:gd name="connsiteX1206" fmla="*/ 1375840 w 2014468"/>
              <a:gd name="connsiteY1206" fmla="*/ 1605345 h 2583364"/>
              <a:gd name="connsiteX1207" fmla="*/ 1364538 w 2014468"/>
              <a:gd name="connsiteY1207" fmla="*/ 1596402 h 2583364"/>
              <a:gd name="connsiteX1208" fmla="*/ 1353375 w 2014468"/>
              <a:gd name="connsiteY1208" fmla="*/ 1587292 h 2583364"/>
              <a:gd name="connsiteX1209" fmla="*/ 1342353 w 2014468"/>
              <a:gd name="connsiteY1209" fmla="*/ 1578018 h 2583364"/>
              <a:gd name="connsiteX1210" fmla="*/ 1331474 w 2014468"/>
              <a:gd name="connsiteY1210" fmla="*/ 1568582 h 2583364"/>
              <a:gd name="connsiteX1211" fmla="*/ 1320740 w 2014468"/>
              <a:gd name="connsiteY1211" fmla="*/ 1558985 h 2583364"/>
              <a:gd name="connsiteX1212" fmla="*/ 1310152 w 2014468"/>
              <a:gd name="connsiteY1212" fmla="*/ 1549230 h 2583364"/>
              <a:gd name="connsiteX1213" fmla="*/ 1299713 w 2014468"/>
              <a:gd name="connsiteY1213" fmla="*/ 1539318 h 2583364"/>
              <a:gd name="connsiteX1214" fmla="*/ 1289424 w 2014468"/>
              <a:gd name="connsiteY1214" fmla="*/ 1529250 h 2583364"/>
              <a:gd name="connsiteX1215" fmla="*/ 1279287 w 2014468"/>
              <a:gd name="connsiteY1215" fmla="*/ 1519030 h 2583364"/>
              <a:gd name="connsiteX1216" fmla="*/ 1269305 w 2014468"/>
              <a:gd name="connsiteY1216" fmla="*/ 1508659 h 2583364"/>
              <a:gd name="connsiteX1217" fmla="*/ 1259478 w 2014468"/>
              <a:gd name="connsiteY1217" fmla="*/ 1498138 h 2583364"/>
              <a:gd name="connsiteX1218" fmla="*/ 1249809 w 2014468"/>
              <a:gd name="connsiteY1218" fmla="*/ 1487471 h 2583364"/>
              <a:gd name="connsiteX1219" fmla="*/ 1240299 w 2014468"/>
              <a:gd name="connsiteY1219" fmla="*/ 1476657 h 2583364"/>
              <a:gd name="connsiteX1220" fmla="*/ 1230951 w 2014468"/>
              <a:gd name="connsiteY1220" fmla="*/ 1465699 h 2583364"/>
              <a:gd name="connsiteX1221" fmla="*/ 1221767 w 2014468"/>
              <a:gd name="connsiteY1221" fmla="*/ 1454600 h 2583364"/>
              <a:gd name="connsiteX1222" fmla="*/ 1212747 w 2014468"/>
              <a:gd name="connsiteY1222" fmla="*/ 1443361 h 2583364"/>
              <a:gd name="connsiteX1223" fmla="*/ 1203895 w 2014468"/>
              <a:gd name="connsiteY1223" fmla="*/ 1431984 h 2583364"/>
              <a:gd name="connsiteX1224" fmla="*/ 1195212 w 2014468"/>
              <a:gd name="connsiteY1224" fmla="*/ 1420470 h 2583364"/>
              <a:gd name="connsiteX1225" fmla="*/ 1186699 w 2014468"/>
              <a:gd name="connsiteY1225" fmla="*/ 1408822 h 2583364"/>
              <a:gd name="connsiteX1226" fmla="*/ 1178359 w 2014468"/>
              <a:gd name="connsiteY1226" fmla="*/ 1397041 h 2583364"/>
              <a:gd name="connsiteX1227" fmla="*/ 1170194 w 2014468"/>
              <a:gd name="connsiteY1227" fmla="*/ 1385130 h 2583364"/>
              <a:gd name="connsiteX1228" fmla="*/ 1162205 w 2014468"/>
              <a:gd name="connsiteY1228" fmla="*/ 1373090 h 2583364"/>
              <a:gd name="connsiteX1229" fmla="*/ 1154394 w 2014468"/>
              <a:gd name="connsiteY1229" fmla="*/ 1360923 h 2583364"/>
              <a:gd name="connsiteX1230" fmla="*/ 1146764 w 2014468"/>
              <a:gd name="connsiteY1230" fmla="*/ 1348631 h 2583364"/>
              <a:gd name="connsiteX1231" fmla="*/ 1139315 w 2014468"/>
              <a:gd name="connsiteY1231" fmla="*/ 1336215 h 2583364"/>
              <a:gd name="connsiteX1232" fmla="*/ 1132050 w 2014468"/>
              <a:gd name="connsiteY1232" fmla="*/ 1323678 h 2583364"/>
              <a:gd name="connsiteX1233" fmla="*/ 1124971 w 2014468"/>
              <a:gd name="connsiteY1233" fmla="*/ 1311022 h 2583364"/>
              <a:gd name="connsiteX1234" fmla="*/ 1118080 w 2014468"/>
              <a:gd name="connsiteY1234" fmla="*/ 1298248 h 2583364"/>
              <a:gd name="connsiteX1235" fmla="*/ 1111378 w 2014468"/>
              <a:gd name="connsiteY1235" fmla="*/ 1285358 h 2583364"/>
              <a:gd name="connsiteX1236" fmla="*/ 1104867 w 2014468"/>
              <a:gd name="connsiteY1236" fmla="*/ 1272354 h 2583364"/>
              <a:gd name="connsiteX1237" fmla="*/ 1098550 w 2014468"/>
              <a:gd name="connsiteY1237" fmla="*/ 1259238 h 2583364"/>
              <a:gd name="connsiteX1238" fmla="*/ 1092427 w 2014468"/>
              <a:gd name="connsiteY1238" fmla="*/ 1246012 h 2583364"/>
              <a:gd name="connsiteX1239" fmla="*/ 1086501 w 2014468"/>
              <a:gd name="connsiteY1239" fmla="*/ 1232678 h 2583364"/>
              <a:gd name="connsiteX1240" fmla="*/ 1080775 w 2014468"/>
              <a:gd name="connsiteY1240" fmla="*/ 1219237 h 2583364"/>
              <a:gd name="connsiteX1241" fmla="*/ 1075248 w 2014468"/>
              <a:gd name="connsiteY1241" fmla="*/ 1205692 h 2583364"/>
              <a:gd name="connsiteX1242" fmla="*/ 1069925 w 2014468"/>
              <a:gd name="connsiteY1242" fmla="*/ 1192043 h 2583364"/>
              <a:gd name="connsiteX1243" fmla="*/ 1064805 w 2014468"/>
              <a:gd name="connsiteY1243" fmla="*/ 1178294 h 2583364"/>
              <a:gd name="connsiteX1244" fmla="*/ 1059892 w 2014468"/>
              <a:gd name="connsiteY1244" fmla="*/ 1164446 h 2583364"/>
              <a:gd name="connsiteX1245" fmla="*/ 1055187 w 2014468"/>
              <a:gd name="connsiteY1245" fmla="*/ 1150501 h 2583364"/>
              <a:gd name="connsiteX1246" fmla="*/ 1050692 w 2014468"/>
              <a:gd name="connsiteY1246" fmla="*/ 1136460 h 2583364"/>
              <a:gd name="connsiteX1247" fmla="*/ 1049284 w 2014468"/>
              <a:gd name="connsiteY1247" fmla="*/ 1123796 h 2583364"/>
              <a:gd name="connsiteX1248" fmla="*/ 1052520 w 2014468"/>
              <a:gd name="connsiteY1248" fmla="*/ 1112097 h 2583364"/>
              <a:gd name="connsiteX1249" fmla="*/ 1059625 w 2014468"/>
              <a:gd name="connsiteY1249" fmla="*/ 1102426 h 2583364"/>
              <a:gd name="connsiteX1250" fmla="*/ 1069823 w 2014468"/>
              <a:gd name="connsiteY1250" fmla="*/ 1095845 h 2583364"/>
              <a:gd name="connsiteX1251" fmla="*/ 971670 w 2014468"/>
              <a:gd name="connsiteY1251" fmla="*/ 2 h 2583364"/>
              <a:gd name="connsiteX1252" fmla="*/ 980619 w 2014468"/>
              <a:gd name="connsiteY1252" fmla="*/ 5397 h 2583364"/>
              <a:gd name="connsiteX1253" fmla="*/ 984419 w 2014468"/>
              <a:gd name="connsiteY1253" fmla="*/ 16123 h 2583364"/>
              <a:gd name="connsiteX1254" fmla="*/ 984419 w 2014468"/>
              <a:gd name="connsiteY1254" fmla="*/ 1013948 h 2583364"/>
              <a:gd name="connsiteX1255" fmla="*/ 981817 w 2014468"/>
              <a:gd name="connsiteY1255" fmla="*/ 1026839 h 2583364"/>
              <a:gd name="connsiteX1256" fmla="*/ 974720 w 2014468"/>
              <a:gd name="connsiteY1256" fmla="*/ 1037365 h 2583364"/>
              <a:gd name="connsiteX1257" fmla="*/ 964194 w 2014468"/>
              <a:gd name="connsiteY1257" fmla="*/ 1044462 h 2583364"/>
              <a:gd name="connsiteX1258" fmla="*/ 951304 w 2014468"/>
              <a:gd name="connsiteY1258" fmla="*/ 1047064 h 2583364"/>
              <a:gd name="connsiteX1259" fmla="*/ 487059 w 2014468"/>
              <a:gd name="connsiteY1259" fmla="*/ 1047064 h 2583364"/>
              <a:gd name="connsiteX1260" fmla="*/ 473452 w 2014468"/>
              <a:gd name="connsiteY1260" fmla="*/ 1044190 h 2583364"/>
              <a:gd name="connsiteX1261" fmla="*/ 462802 w 2014468"/>
              <a:gd name="connsiteY1261" fmla="*/ 1036526 h 2583364"/>
              <a:gd name="connsiteX1262" fmla="*/ 455991 w 2014468"/>
              <a:gd name="connsiteY1262" fmla="*/ 1025505 h 2583364"/>
              <a:gd name="connsiteX1263" fmla="*/ 453899 w 2014468"/>
              <a:gd name="connsiteY1263" fmla="*/ 1012560 h 2583364"/>
              <a:gd name="connsiteX1264" fmla="*/ 457407 w 2014468"/>
              <a:gd name="connsiteY1264" fmla="*/ 999124 h 2583364"/>
              <a:gd name="connsiteX1265" fmla="*/ 953051 w 2014468"/>
              <a:gd name="connsiteY1265" fmla="*/ 8692 h 2583364"/>
              <a:gd name="connsiteX1266" fmla="*/ 961254 w 2014468"/>
              <a:gd name="connsiteY1266" fmla="*/ 810 h 2583364"/>
              <a:gd name="connsiteX1267" fmla="*/ 1043581 w 2014468"/>
              <a:gd name="connsiteY1267" fmla="*/ 0 h 2583364"/>
              <a:gd name="connsiteX1268" fmla="*/ 1053997 w 2014468"/>
              <a:gd name="connsiteY1268" fmla="*/ 808 h 2583364"/>
              <a:gd name="connsiteX1269" fmla="*/ 1062183 w 2014468"/>
              <a:gd name="connsiteY1269" fmla="*/ 8688 h 2583364"/>
              <a:gd name="connsiteX1270" fmla="*/ 1557831 w 2014468"/>
              <a:gd name="connsiteY1270" fmla="*/ 999121 h 2583364"/>
              <a:gd name="connsiteX1271" fmla="*/ 1561351 w 2014468"/>
              <a:gd name="connsiteY1271" fmla="*/ 1012558 h 2583364"/>
              <a:gd name="connsiteX1272" fmla="*/ 1559262 w 2014468"/>
              <a:gd name="connsiteY1272" fmla="*/ 1025503 h 2583364"/>
              <a:gd name="connsiteX1273" fmla="*/ 1552451 w 2014468"/>
              <a:gd name="connsiteY1273" fmla="*/ 1036524 h 2583364"/>
              <a:gd name="connsiteX1274" fmla="*/ 1541806 w 2014468"/>
              <a:gd name="connsiteY1274" fmla="*/ 1044187 h 2583364"/>
              <a:gd name="connsiteX1275" fmla="*/ 1528215 w 2014468"/>
              <a:gd name="connsiteY1275" fmla="*/ 1047060 h 2583364"/>
              <a:gd name="connsiteX1276" fmla="*/ 1063935 w 2014468"/>
              <a:gd name="connsiteY1276" fmla="*/ 1047060 h 2583364"/>
              <a:gd name="connsiteX1277" fmla="*/ 1051045 w 2014468"/>
              <a:gd name="connsiteY1277" fmla="*/ 1044458 h 2583364"/>
              <a:gd name="connsiteX1278" fmla="*/ 1040519 w 2014468"/>
              <a:gd name="connsiteY1278" fmla="*/ 1037363 h 2583364"/>
              <a:gd name="connsiteX1279" fmla="*/ 1033422 w 2014468"/>
              <a:gd name="connsiteY1279" fmla="*/ 1026838 h 2583364"/>
              <a:gd name="connsiteX1280" fmla="*/ 1030819 w 2014468"/>
              <a:gd name="connsiteY1280" fmla="*/ 1013949 h 2583364"/>
              <a:gd name="connsiteX1281" fmla="*/ 1030819 w 2014468"/>
              <a:gd name="connsiteY1281" fmla="*/ 16119 h 2583364"/>
              <a:gd name="connsiteX1282" fmla="*/ 1034625 w 2014468"/>
              <a:gd name="connsiteY1282" fmla="*/ 5394 h 258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Lst>
            <a:rect l="l" t="t" r="r" b="b"/>
            <a:pathLst>
              <a:path w="2014468" h="2583364">
                <a:moveTo>
                  <a:pt x="1487535" y="2500315"/>
                </a:moveTo>
                <a:lnTo>
                  <a:pt x="1475129" y="2502741"/>
                </a:lnTo>
                <a:lnTo>
                  <a:pt x="1466129" y="2513347"/>
                </a:lnTo>
                <a:lnTo>
                  <a:pt x="1465748" y="2517246"/>
                </a:lnTo>
                <a:lnTo>
                  <a:pt x="1468609" y="2527152"/>
                </a:lnTo>
                <a:lnTo>
                  <a:pt x="1480937" y="2534064"/>
                </a:lnTo>
                <a:lnTo>
                  <a:pt x="1485358" y="2534359"/>
                </a:lnTo>
                <a:lnTo>
                  <a:pt x="1491910" y="2533607"/>
                </a:lnTo>
                <a:lnTo>
                  <a:pt x="1498058" y="2531349"/>
                </a:lnTo>
                <a:lnTo>
                  <a:pt x="1503803" y="2527577"/>
                </a:lnTo>
                <a:lnTo>
                  <a:pt x="1509148" y="2522284"/>
                </a:lnTo>
                <a:lnTo>
                  <a:pt x="1509148" y="2506459"/>
                </a:lnTo>
                <a:lnTo>
                  <a:pt x="1504077" y="2503765"/>
                </a:lnTo>
                <a:lnTo>
                  <a:pt x="1498784" y="2501846"/>
                </a:lnTo>
                <a:lnTo>
                  <a:pt x="1493269" y="2500697"/>
                </a:lnTo>
                <a:close/>
                <a:moveTo>
                  <a:pt x="1890147" y="2466283"/>
                </a:moveTo>
                <a:lnTo>
                  <a:pt x="1883331" y="2467055"/>
                </a:lnTo>
                <a:lnTo>
                  <a:pt x="1877455" y="2469374"/>
                </a:lnTo>
                <a:lnTo>
                  <a:pt x="1872522" y="2473247"/>
                </a:lnTo>
                <a:lnTo>
                  <a:pt x="1868538" y="2478679"/>
                </a:lnTo>
                <a:lnTo>
                  <a:pt x="1868538" y="2521225"/>
                </a:lnTo>
                <a:lnTo>
                  <a:pt x="1873481" y="2526659"/>
                </a:lnTo>
                <a:lnTo>
                  <a:pt x="1878726" y="2530531"/>
                </a:lnTo>
                <a:lnTo>
                  <a:pt x="1884280" y="2532849"/>
                </a:lnTo>
                <a:lnTo>
                  <a:pt x="1890147" y="2533620"/>
                </a:lnTo>
                <a:lnTo>
                  <a:pt x="1900366" y="2531447"/>
                </a:lnTo>
                <a:lnTo>
                  <a:pt x="1910623" y="2520069"/>
                </a:lnTo>
                <a:lnTo>
                  <a:pt x="1913730" y="2507585"/>
                </a:lnTo>
                <a:lnTo>
                  <a:pt x="1914119" y="2499936"/>
                </a:lnTo>
                <a:lnTo>
                  <a:pt x="1913723" y="2492677"/>
                </a:lnTo>
                <a:lnTo>
                  <a:pt x="1910534" y="2480435"/>
                </a:lnTo>
                <a:lnTo>
                  <a:pt x="1900142" y="2468571"/>
                </a:lnTo>
                <a:lnTo>
                  <a:pt x="1895446" y="2466854"/>
                </a:lnTo>
                <a:close/>
                <a:moveTo>
                  <a:pt x="1343952" y="2466269"/>
                </a:moveTo>
                <a:lnTo>
                  <a:pt x="1338350" y="2466831"/>
                </a:lnTo>
                <a:lnTo>
                  <a:pt x="1338393" y="2466831"/>
                </a:lnTo>
                <a:lnTo>
                  <a:pt x="1333486" y="2468519"/>
                </a:lnTo>
                <a:lnTo>
                  <a:pt x="1329274" y="2471287"/>
                </a:lnTo>
                <a:lnTo>
                  <a:pt x="1325664" y="2475200"/>
                </a:lnTo>
                <a:lnTo>
                  <a:pt x="1322782" y="2480096"/>
                </a:lnTo>
                <a:lnTo>
                  <a:pt x="1322749" y="2480190"/>
                </a:lnTo>
                <a:lnTo>
                  <a:pt x="1320729" y="2485887"/>
                </a:lnTo>
                <a:lnTo>
                  <a:pt x="1320719" y="2485940"/>
                </a:lnTo>
                <a:lnTo>
                  <a:pt x="1319500" y="2492567"/>
                </a:lnTo>
                <a:lnTo>
                  <a:pt x="1319091" y="2500134"/>
                </a:lnTo>
                <a:lnTo>
                  <a:pt x="1320729" y="2514111"/>
                </a:lnTo>
                <a:lnTo>
                  <a:pt x="1325664" y="2524713"/>
                </a:lnTo>
                <a:lnTo>
                  <a:pt x="1338410" y="2533084"/>
                </a:lnTo>
                <a:lnTo>
                  <a:pt x="1343952" y="2533640"/>
                </a:lnTo>
                <a:lnTo>
                  <a:pt x="1354369" y="2531414"/>
                </a:lnTo>
                <a:lnTo>
                  <a:pt x="1365119" y="2519837"/>
                </a:lnTo>
                <a:lnTo>
                  <a:pt x="1368407" y="2507452"/>
                </a:lnTo>
                <a:lnTo>
                  <a:pt x="1368816" y="2499956"/>
                </a:lnTo>
                <a:lnTo>
                  <a:pt x="1368407" y="2492528"/>
                </a:lnTo>
                <a:lnTo>
                  <a:pt x="1365124" y="2480190"/>
                </a:lnTo>
                <a:lnTo>
                  <a:pt x="1354369" y="2468519"/>
                </a:lnTo>
                <a:lnTo>
                  <a:pt x="1349477" y="2466831"/>
                </a:lnTo>
                <a:close/>
                <a:moveTo>
                  <a:pt x="900953" y="2466267"/>
                </a:moveTo>
                <a:lnTo>
                  <a:pt x="890154" y="2468446"/>
                </a:lnTo>
                <a:lnTo>
                  <a:pt x="879511" y="2479850"/>
                </a:lnTo>
                <a:lnTo>
                  <a:pt x="876309" y="2492309"/>
                </a:lnTo>
                <a:lnTo>
                  <a:pt x="875907" y="2499951"/>
                </a:lnTo>
                <a:lnTo>
                  <a:pt x="877646" y="2513956"/>
                </a:lnTo>
                <a:lnTo>
                  <a:pt x="882839" y="2524638"/>
                </a:lnTo>
                <a:lnTo>
                  <a:pt x="895622" y="2533076"/>
                </a:lnTo>
                <a:lnTo>
                  <a:pt x="900953" y="2533639"/>
                </a:lnTo>
                <a:lnTo>
                  <a:pt x="912382" y="2530140"/>
                </a:lnTo>
                <a:lnTo>
                  <a:pt x="921492" y="2520671"/>
                </a:lnTo>
                <a:lnTo>
                  <a:pt x="921492" y="2478519"/>
                </a:lnTo>
                <a:lnTo>
                  <a:pt x="917558" y="2473612"/>
                </a:lnTo>
                <a:lnTo>
                  <a:pt x="906497" y="2467125"/>
                </a:lnTo>
                <a:lnTo>
                  <a:pt x="903690" y="2466481"/>
                </a:lnTo>
                <a:close/>
                <a:moveTo>
                  <a:pt x="242142" y="2466267"/>
                </a:moveTo>
                <a:lnTo>
                  <a:pt x="231343" y="2468446"/>
                </a:lnTo>
                <a:lnTo>
                  <a:pt x="220700" y="2479850"/>
                </a:lnTo>
                <a:lnTo>
                  <a:pt x="217497" y="2492309"/>
                </a:lnTo>
                <a:lnTo>
                  <a:pt x="217096" y="2499951"/>
                </a:lnTo>
                <a:lnTo>
                  <a:pt x="218819" y="2513956"/>
                </a:lnTo>
                <a:lnTo>
                  <a:pt x="224028" y="2524638"/>
                </a:lnTo>
                <a:lnTo>
                  <a:pt x="236811" y="2533076"/>
                </a:lnTo>
                <a:lnTo>
                  <a:pt x="242142" y="2533639"/>
                </a:lnTo>
                <a:lnTo>
                  <a:pt x="253571" y="2530140"/>
                </a:lnTo>
                <a:lnTo>
                  <a:pt x="262681" y="2520671"/>
                </a:lnTo>
                <a:lnTo>
                  <a:pt x="262681" y="2478519"/>
                </a:lnTo>
                <a:lnTo>
                  <a:pt x="258747" y="2473612"/>
                </a:lnTo>
                <a:lnTo>
                  <a:pt x="247671" y="2467125"/>
                </a:lnTo>
                <a:lnTo>
                  <a:pt x="244874" y="2466481"/>
                </a:lnTo>
                <a:close/>
                <a:moveTo>
                  <a:pt x="587667" y="2465715"/>
                </a:moveTo>
                <a:lnTo>
                  <a:pt x="582598" y="2466137"/>
                </a:lnTo>
                <a:lnTo>
                  <a:pt x="570199" y="2472466"/>
                </a:lnTo>
                <a:lnTo>
                  <a:pt x="563363" y="2486420"/>
                </a:lnTo>
                <a:lnTo>
                  <a:pt x="562625" y="2492757"/>
                </a:lnTo>
                <a:lnTo>
                  <a:pt x="609814" y="2492757"/>
                </a:lnTo>
                <a:lnTo>
                  <a:pt x="609331" y="2486123"/>
                </a:lnTo>
                <a:lnTo>
                  <a:pt x="603063" y="2472106"/>
                </a:lnTo>
                <a:lnTo>
                  <a:pt x="592012" y="2466137"/>
                </a:lnTo>
                <a:lnTo>
                  <a:pt x="592165" y="2466137"/>
                </a:lnTo>
                <a:close/>
                <a:moveTo>
                  <a:pt x="490744" y="2465715"/>
                </a:moveTo>
                <a:lnTo>
                  <a:pt x="485674" y="2466137"/>
                </a:lnTo>
                <a:lnTo>
                  <a:pt x="473275" y="2472466"/>
                </a:lnTo>
                <a:lnTo>
                  <a:pt x="466439" y="2486420"/>
                </a:lnTo>
                <a:lnTo>
                  <a:pt x="465701" y="2492757"/>
                </a:lnTo>
                <a:lnTo>
                  <a:pt x="512890" y="2492757"/>
                </a:lnTo>
                <a:lnTo>
                  <a:pt x="512407" y="2486123"/>
                </a:lnTo>
                <a:lnTo>
                  <a:pt x="506140" y="2472106"/>
                </a:lnTo>
                <a:lnTo>
                  <a:pt x="495088" y="2466137"/>
                </a:lnTo>
                <a:lnTo>
                  <a:pt x="495241" y="2466137"/>
                </a:lnTo>
                <a:close/>
                <a:moveTo>
                  <a:pt x="1807281" y="2454004"/>
                </a:moveTo>
                <a:lnTo>
                  <a:pt x="1822963" y="2454004"/>
                </a:lnTo>
                <a:lnTo>
                  <a:pt x="1822963" y="2546059"/>
                </a:lnTo>
                <a:lnTo>
                  <a:pt x="1807281" y="2546059"/>
                </a:lnTo>
                <a:close/>
                <a:moveTo>
                  <a:pt x="718440" y="2454004"/>
                </a:moveTo>
                <a:lnTo>
                  <a:pt x="734122" y="2454004"/>
                </a:lnTo>
                <a:lnTo>
                  <a:pt x="734122" y="2546059"/>
                </a:lnTo>
                <a:lnTo>
                  <a:pt x="718440" y="2546059"/>
                </a:lnTo>
                <a:close/>
                <a:moveTo>
                  <a:pt x="308241" y="2454004"/>
                </a:moveTo>
                <a:lnTo>
                  <a:pt x="323923" y="2454004"/>
                </a:lnTo>
                <a:lnTo>
                  <a:pt x="323923" y="2546059"/>
                </a:lnTo>
                <a:lnTo>
                  <a:pt x="308241" y="2546059"/>
                </a:lnTo>
                <a:close/>
                <a:moveTo>
                  <a:pt x="1980607" y="2451854"/>
                </a:moveTo>
                <a:lnTo>
                  <a:pt x="1989760" y="2452719"/>
                </a:lnTo>
                <a:lnTo>
                  <a:pt x="1997984" y="2455315"/>
                </a:lnTo>
                <a:lnTo>
                  <a:pt x="2005271" y="2459646"/>
                </a:lnTo>
                <a:lnTo>
                  <a:pt x="2011615" y="2465715"/>
                </a:lnTo>
                <a:lnTo>
                  <a:pt x="2000789" y="2474716"/>
                </a:lnTo>
                <a:lnTo>
                  <a:pt x="1996341" y="2470866"/>
                </a:lnTo>
                <a:lnTo>
                  <a:pt x="1991465" y="2468108"/>
                </a:lnTo>
                <a:lnTo>
                  <a:pt x="1986160" y="2466448"/>
                </a:lnTo>
                <a:lnTo>
                  <a:pt x="1980425" y="2465893"/>
                </a:lnTo>
                <a:lnTo>
                  <a:pt x="1974112" y="2466580"/>
                </a:lnTo>
                <a:lnTo>
                  <a:pt x="1965102" y="2476181"/>
                </a:lnTo>
                <a:lnTo>
                  <a:pt x="1965102" y="2477968"/>
                </a:lnTo>
                <a:lnTo>
                  <a:pt x="1965566" y="2479646"/>
                </a:lnTo>
                <a:lnTo>
                  <a:pt x="1967352" y="2482646"/>
                </a:lnTo>
                <a:lnTo>
                  <a:pt x="1968996" y="2484038"/>
                </a:lnTo>
                <a:lnTo>
                  <a:pt x="1975534" y="2487684"/>
                </a:lnTo>
                <a:lnTo>
                  <a:pt x="1978152" y="2488901"/>
                </a:lnTo>
                <a:lnTo>
                  <a:pt x="1991432" y="2494181"/>
                </a:lnTo>
                <a:lnTo>
                  <a:pt x="2006824" y="2503366"/>
                </a:lnTo>
                <a:lnTo>
                  <a:pt x="2013993" y="2516425"/>
                </a:lnTo>
                <a:lnTo>
                  <a:pt x="2014468" y="2522118"/>
                </a:lnTo>
                <a:lnTo>
                  <a:pt x="2012254" y="2533037"/>
                </a:lnTo>
                <a:lnTo>
                  <a:pt x="2000837" y="2544328"/>
                </a:lnTo>
                <a:lnTo>
                  <a:pt x="1988857" y="2547796"/>
                </a:lnTo>
                <a:lnTo>
                  <a:pt x="1981678" y="2548231"/>
                </a:lnTo>
                <a:lnTo>
                  <a:pt x="1972023" y="2547183"/>
                </a:lnTo>
                <a:lnTo>
                  <a:pt x="1958606" y="2541726"/>
                </a:lnTo>
                <a:lnTo>
                  <a:pt x="1948349" y="2532727"/>
                </a:lnTo>
                <a:lnTo>
                  <a:pt x="1959531" y="2523189"/>
                </a:lnTo>
                <a:lnTo>
                  <a:pt x="1964776" y="2527998"/>
                </a:lnTo>
                <a:lnTo>
                  <a:pt x="1970274" y="2531437"/>
                </a:lnTo>
                <a:lnTo>
                  <a:pt x="1976027" y="2533503"/>
                </a:lnTo>
                <a:lnTo>
                  <a:pt x="1982033" y="2534193"/>
                </a:lnTo>
                <a:lnTo>
                  <a:pt x="1989027" y="2533442"/>
                </a:lnTo>
                <a:lnTo>
                  <a:pt x="1998857" y="2525189"/>
                </a:lnTo>
                <a:lnTo>
                  <a:pt x="1999146" y="2522478"/>
                </a:lnTo>
                <a:lnTo>
                  <a:pt x="1998289" y="2518350"/>
                </a:lnTo>
                <a:lnTo>
                  <a:pt x="1988714" y="2509401"/>
                </a:lnTo>
                <a:lnTo>
                  <a:pt x="1984249" y="2507446"/>
                </a:lnTo>
                <a:lnTo>
                  <a:pt x="1971478" y="2502308"/>
                </a:lnTo>
                <a:lnTo>
                  <a:pt x="1956813" y="2493290"/>
                </a:lnTo>
                <a:lnTo>
                  <a:pt x="1950085" y="2481230"/>
                </a:lnTo>
                <a:lnTo>
                  <a:pt x="1949637" y="2476181"/>
                </a:lnTo>
                <a:lnTo>
                  <a:pt x="1954533" y="2462004"/>
                </a:lnTo>
                <a:lnTo>
                  <a:pt x="1968287" y="2453492"/>
                </a:lnTo>
                <a:close/>
                <a:moveTo>
                  <a:pt x="1892150" y="2451854"/>
                </a:moveTo>
                <a:lnTo>
                  <a:pt x="1900435" y="2452665"/>
                </a:lnTo>
                <a:lnTo>
                  <a:pt x="1907823" y="2455096"/>
                </a:lnTo>
                <a:lnTo>
                  <a:pt x="1914314" y="2459147"/>
                </a:lnTo>
                <a:lnTo>
                  <a:pt x="1916879" y="2461748"/>
                </a:lnTo>
                <a:lnTo>
                  <a:pt x="1919907" y="2464818"/>
                </a:lnTo>
                <a:lnTo>
                  <a:pt x="1920837" y="2466283"/>
                </a:lnTo>
                <a:lnTo>
                  <a:pt x="1924387" y="2471878"/>
                </a:lnTo>
                <a:lnTo>
                  <a:pt x="1927591" y="2480086"/>
                </a:lnTo>
                <a:lnTo>
                  <a:pt x="1929515" y="2489441"/>
                </a:lnTo>
                <a:lnTo>
                  <a:pt x="1930157" y="2499936"/>
                </a:lnTo>
                <a:lnTo>
                  <a:pt x="1929507" y="2510606"/>
                </a:lnTo>
                <a:lnTo>
                  <a:pt x="1927553" y="2520069"/>
                </a:lnTo>
                <a:lnTo>
                  <a:pt x="1924296" y="2528317"/>
                </a:lnTo>
                <a:lnTo>
                  <a:pt x="1920860" y="2533620"/>
                </a:lnTo>
                <a:lnTo>
                  <a:pt x="1919725" y="2535372"/>
                </a:lnTo>
                <a:lnTo>
                  <a:pt x="1917640" y="2537444"/>
                </a:lnTo>
                <a:lnTo>
                  <a:pt x="1914066" y="2540997"/>
                </a:lnTo>
                <a:lnTo>
                  <a:pt x="1907586" y="2545016"/>
                </a:lnTo>
                <a:lnTo>
                  <a:pt x="1900281" y="2547428"/>
                </a:lnTo>
                <a:lnTo>
                  <a:pt x="1892150" y="2548231"/>
                </a:lnTo>
                <a:lnTo>
                  <a:pt x="1885269" y="2547555"/>
                </a:lnTo>
                <a:lnTo>
                  <a:pt x="1879043" y="2545530"/>
                </a:lnTo>
                <a:lnTo>
                  <a:pt x="1873467" y="2542159"/>
                </a:lnTo>
                <a:lnTo>
                  <a:pt x="1868538" y="2537444"/>
                </a:lnTo>
                <a:lnTo>
                  <a:pt x="1868538" y="2575095"/>
                </a:lnTo>
                <a:lnTo>
                  <a:pt x="1852856" y="2582453"/>
                </a:lnTo>
                <a:lnTo>
                  <a:pt x="1852856" y="2453996"/>
                </a:lnTo>
                <a:lnTo>
                  <a:pt x="1868538" y="2453996"/>
                </a:lnTo>
                <a:lnTo>
                  <a:pt x="1868538" y="2461748"/>
                </a:lnTo>
                <a:lnTo>
                  <a:pt x="1873735" y="2457414"/>
                </a:lnTo>
                <a:lnTo>
                  <a:pt x="1879407" y="2454323"/>
                </a:lnTo>
                <a:lnTo>
                  <a:pt x="1885547" y="2452471"/>
                </a:lnTo>
                <a:close/>
                <a:moveTo>
                  <a:pt x="1150661" y="2451854"/>
                </a:moveTo>
                <a:lnTo>
                  <a:pt x="1161861" y="2453194"/>
                </a:lnTo>
                <a:lnTo>
                  <a:pt x="1170967" y="2457212"/>
                </a:lnTo>
                <a:lnTo>
                  <a:pt x="1177974" y="2463910"/>
                </a:lnTo>
                <a:lnTo>
                  <a:pt x="1182880" y="2473286"/>
                </a:lnTo>
                <a:lnTo>
                  <a:pt x="1168130" y="2478679"/>
                </a:lnTo>
                <a:lnTo>
                  <a:pt x="1165282" y="2473335"/>
                </a:lnTo>
                <a:lnTo>
                  <a:pt x="1161449" y="2469519"/>
                </a:lnTo>
                <a:lnTo>
                  <a:pt x="1156625" y="2467228"/>
                </a:lnTo>
                <a:lnTo>
                  <a:pt x="1150805" y="2466465"/>
                </a:lnTo>
                <a:lnTo>
                  <a:pt x="1140727" y="2468661"/>
                </a:lnTo>
                <a:lnTo>
                  <a:pt x="1131003" y="2480121"/>
                </a:lnTo>
                <a:lnTo>
                  <a:pt x="1128126" y="2492566"/>
                </a:lnTo>
                <a:lnTo>
                  <a:pt x="1127765" y="2500149"/>
                </a:lnTo>
                <a:lnTo>
                  <a:pt x="1128126" y="2507617"/>
                </a:lnTo>
                <a:lnTo>
                  <a:pt x="1133514" y="2524728"/>
                </a:lnTo>
                <a:lnTo>
                  <a:pt x="1145105" y="2532900"/>
                </a:lnTo>
                <a:lnTo>
                  <a:pt x="1150267" y="2533443"/>
                </a:lnTo>
                <a:lnTo>
                  <a:pt x="1156846" y="2532591"/>
                </a:lnTo>
                <a:lnTo>
                  <a:pt x="1162163" y="2530031"/>
                </a:lnTo>
                <a:lnTo>
                  <a:pt x="1166222" y="2525757"/>
                </a:lnTo>
                <a:lnTo>
                  <a:pt x="1169023" y="2519759"/>
                </a:lnTo>
                <a:lnTo>
                  <a:pt x="1183595" y="2524620"/>
                </a:lnTo>
                <a:lnTo>
                  <a:pt x="1181568" y="2529972"/>
                </a:lnTo>
                <a:lnTo>
                  <a:pt x="1171451" y="2542122"/>
                </a:lnTo>
                <a:lnTo>
                  <a:pt x="1156060" y="2547850"/>
                </a:lnTo>
                <a:lnTo>
                  <a:pt x="1149912" y="2548231"/>
                </a:lnTo>
                <a:lnTo>
                  <a:pt x="1141555" y="2547441"/>
                </a:lnTo>
                <a:lnTo>
                  <a:pt x="1127598" y="2541103"/>
                </a:lnTo>
                <a:lnTo>
                  <a:pt x="1117511" y="2528571"/>
                </a:lnTo>
                <a:lnTo>
                  <a:pt x="1112370" y="2510864"/>
                </a:lnTo>
                <a:lnTo>
                  <a:pt x="1111727" y="2500149"/>
                </a:lnTo>
                <a:lnTo>
                  <a:pt x="1114319" y="2479918"/>
                </a:lnTo>
                <a:lnTo>
                  <a:pt x="1122081" y="2464640"/>
                </a:lnTo>
                <a:lnTo>
                  <a:pt x="1134403" y="2455046"/>
                </a:lnTo>
                <a:close/>
                <a:moveTo>
                  <a:pt x="587667" y="2451854"/>
                </a:moveTo>
                <a:lnTo>
                  <a:pt x="595584" y="2452544"/>
                </a:lnTo>
                <a:lnTo>
                  <a:pt x="602774" y="2454617"/>
                </a:lnTo>
                <a:lnTo>
                  <a:pt x="609234" y="2458077"/>
                </a:lnTo>
                <a:lnTo>
                  <a:pt x="614960" y="2462927"/>
                </a:lnTo>
                <a:lnTo>
                  <a:pt x="617067" y="2465715"/>
                </a:lnTo>
                <a:lnTo>
                  <a:pt x="619647" y="2469129"/>
                </a:lnTo>
                <a:lnTo>
                  <a:pt x="622995" y="2476648"/>
                </a:lnTo>
                <a:lnTo>
                  <a:pt x="625004" y="2485487"/>
                </a:lnTo>
                <a:lnTo>
                  <a:pt x="625484" y="2492757"/>
                </a:lnTo>
                <a:lnTo>
                  <a:pt x="625674" y="2495648"/>
                </a:lnTo>
                <a:lnTo>
                  <a:pt x="625641" y="2498187"/>
                </a:lnTo>
                <a:lnTo>
                  <a:pt x="625540" y="2500770"/>
                </a:lnTo>
                <a:lnTo>
                  <a:pt x="625372" y="2503400"/>
                </a:lnTo>
                <a:lnTo>
                  <a:pt x="625137" y="2506080"/>
                </a:lnTo>
                <a:lnTo>
                  <a:pt x="562803" y="2506080"/>
                </a:lnTo>
                <a:lnTo>
                  <a:pt x="563635" y="2512067"/>
                </a:lnTo>
                <a:lnTo>
                  <a:pt x="570624" y="2526332"/>
                </a:lnTo>
                <a:lnTo>
                  <a:pt x="583019" y="2533533"/>
                </a:lnTo>
                <a:lnTo>
                  <a:pt x="588023" y="2534015"/>
                </a:lnTo>
                <a:lnTo>
                  <a:pt x="593583" y="2533493"/>
                </a:lnTo>
                <a:lnTo>
                  <a:pt x="598741" y="2531933"/>
                </a:lnTo>
                <a:lnTo>
                  <a:pt x="603497" y="2529341"/>
                </a:lnTo>
                <a:lnTo>
                  <a:pt x="607850" y="2525725"/>
                </a:lnTo>
                <a:lnTo>
                  <a:pt x="615303" y="2534015"/>
                </a:lnTo>
                <a:lnTo>
                  <a:pt x="617388" y="2536335"/>
                </a:lnTo>
                <a:lnTo>
                  <a:pt x="611072" y="2541541"/>
                </a:lnTo>
                <a:lnTo>
                  <a:pt x="604016" y="2545258"/>
                </a:lnTo>
                <a:lnTo>
                  <a:pt x="596215" y="2547488"/>
                </a:lnTo>
                <a:lnTo>
                  <a:pt x="587667" y="2548231"/>
                </a:lnTo>
                <a:lnTo>
                  <a:pt x="578773" y="2547393"/>
                </a:lnTo>
                <a:lnTo>
                  <a:pt x="563861" y="2540681"/>
                </a:lnTo>
                <a:lnTo>
                  <a:pt x="552991" y="2527599"/>
                </a:lnTo>
                <a:lnTo>
                  <a:pt x="547456" y="2510171"/>
                </a:lnTo>
                <a:lnTo>
                  <a:pt x="546765" y="2499936"/>
                </a:lnTo>
                <a:lnTo>
                  <a:pt x="549556" y="2479864"/>
                </a:lnTo>
                <a:lnTo>
                  <a:pt x="557947" y="2464640"/>
                </a:lnTo>
                <a:lnTo>
                  <a:pt x="570959" y="2455046"/>
                </a:lnTo>
                <a:close/>
                <a:moveTo>
                  <a:pt x="490744" y="2451854"/>
                </a:moveTo>
                <a:lnTo>
                  <a:pt x="498660" y="2452544"/>
                </a:lnTo>
                <a:lnTo>
                  <a:pt x="505850" y="2454617"/>
                </a:lnTo>
                <a:lnTo>
                  <a:pt x="512310" y="2458077"/>
                </a:lnTo>
                <a:lnTo>
                  <a:pt x="518037" y="2462927"/>
                </a:lnTo>
                <a:lnTo>
                  <a:pt x="520143" y="2465715"/>
                </a:lnTo>
                <a:lnTo>
                  <a:pt x="522723" y="2469129"/>
                </a:lnTo>
                <a:lnTo>
                  <a:pt x="526071" y="2476648"/>
                </a:lnTo>
                <a:lnTo>
                  <a:pt x="528081" y="2485487"/>
                </a:lnTo>
                <a:lnTo>
                  <a:pt x="528560" y="2492757"/>
                </a:lnTo>
                <a:lnTo>
                  <a:pt x="528751" y="2495648"/>
                </a:lnTo>
                <a:lnTo>
                  <a:pt x="528717" y="2498187"/>
                </a:lnTo>
                <a:lnTo>
                  <a:pt x="528617" y="2500770"/>
                </a:lnTo>
                <a:lnTo>
                  <a:pt x="528449" y="2503400"/>
                </a:lnTo>
                <a:lnTo>
                  <a:pt x="528213" y="2506080"/>
                </a:lnTo>
                <a:lnTo>
                  <a:pt x="465879" y="2506080"/>
                </a:lnTo>
                <a:lnTo>
                  <a:pt x="466711" y="2512067"/>
                </a:lnTo>
                <a:lnTo>
                  <a:pt x="473701" y="2526332"/>
                </a:lnTo>
                <a:lnTo>
                  <a:pt x="486095" y="2533533"/>
                </a:lnTo>
                <a:lnTo>
                  <a:pt x="491099" y="2534015"/>
                </a:lnTo>
                <a:lnTo>
                  <a:pt x="496660" y="2533493"/>
                </a:lnTo>
                <a:lnTo>
                  <a:pt x="501818" y="2531933"/>
                </a:lnTo>
                <a:lnTo>
                  <a:pt x="506573" y="2529341"/>
                </a:lnTo>
                <a:lnTo>
                  <a:pt x="510926" y="2525725"/>
                </a:lnTo>
                <a:lnTo>
                  <a:pt x="518379" y="2534015"/>
                </a:lnTo>
                <a:lnTo>
                  <a:pt x="520465" y="2536335"/>
                </a:lnTo>
                <a:lnTo>
                  <a:pt x="514148" y="2541541"/>
                </a:lnTo>
                <a:lnTo>
                  <a:pt x="507092" y="2545258"/>
                </a:lnTo>
                <a:lnTo>
                  <a:pt x="499292" y="2547488"/>
                </a:lnTo>
                <a:lnTo>
                  <a:pt x="490744" y="2548231"/>
                </a:lnTo>
                <a:lnTo>
                  <a:pt x="481849" y="2547393"/>
                </a:lnTo>
                <a:lnTo>
                  <a:pt x="466938" y="2540681"/>
                </a:lnTo>
                <a:lnTo>
                  <a:pt x="456067" y="2527599"/>
                </a:lnTo>
                <a:lnTo>
                  <a:pt x="450532" y="2510171"/>
                </a:lnTo>
                <a:lnTo>
                  <a:pt x="449841" y="2499936"/>
                </a:lnTo>
                <a:lnTo>
                  <a:pt x="452632" y="2479864"/>
                </a:lnTo>
                <a:lnTo>
                  <a:pt x="461023" y="2464640"/>
                </a:lnTo>
                <a:lnTo>
                  <a:pt x="474036" y="2455046"/>
                </a:lnTo>
                <a:close/>
                <a:moveTo>
                  <a:pt x="1647328" y="2451854"/>
                </a:moveTo>
                <a:lnTo>
                  <a:pt x="1656479" y="2452720"/>
                </a:lnTo>
                <a:lnTo>
                  <a:pt x="1664699" y="2455318"/>
                </a:lnTo>
                <a:lnTo>
                  <a:pt x="1671976" y="2459649"/>
                </a:lnTo>
                <a:lnTo>
                  <a:pt x="1678301" y="2465715"/>
                </a:lnTo>
                <a:lnTo>
                  <a:pt x="1667510" y="2474716"/>
                </a:lnTo>
                <a:lnTo>
                  <a:pt x="1663064" y="2470869"/>
                </a:lnTo>
                <a:lnTo>
                  <a:pt x="1658185" y="2468108"/>
                </a:lnTo>
                <a:lnTo>
                  <a:pt x="1652880" y="2466450"/>
                </a:lnTo>
                <a:lnTo>
                  <a:pt x="1647146" y="2465893"/>
                </a:lnTo>
                <a:lnTo>
                  <a:pt x="1640832" y="2466581"/>
                </a:lnTo>
                <a:lnTo>
                  <a:pt x="1631823" y="2476181"/>
                </a:lnTo>
                <a:lnTo>
                  <a:pt x="1631823" y="2477968"/>
                </a:lnTo>
                <a:lnTo>
                  <a:pt x="1632287" y="2479646"/>
                </a:lnTo>
                <a:lnTo>
                  <a:pt x="1634073" y="2482646"/>
                </a:lnTo>
                <a:lnTo>
                  <a:pt x="1635717" y="2484038"/>
                </a:lnTo>
                <a:lnTo>
                  <a:pt x="1642255" y="2487684"/>
                </a:lnTo>
                <a:lnTo>
                  <a:pt x="1644872" y="2488902"/>
                </a:lnTo>
                <a:lnTo>
                  <a:pt x="1664150" y="2497071"/>
                </a:lnTo>
                <a:lnTo>
                  <a:pt x="1676898" y="2507051"/>
                </a:lnTo>
                <a:lnTo>
                  <a:pt x="1681190" y="2522118"/>
                </a:lnTo>
                <a:lnTo>
                  <a:pt x="1680633" y="2527906"/>
                </a:lnTo>
                <a:lnTo>
                  <a:pt x="1678974" y="2533040"/>
                </a:lnTo>
                <a:lnTo>
                  <a:pt x="1667553" y="2544330"/>
                </a:lnTo>
                <a:lnTo>
                  <a:pt x="1655563" y="2547798"/>
                </a:lnTo>
                <a:lnTo>
                  <a:pt x="1648399" y="2548231"/>
                </a:lnTo>
                <a:lnTo>
                  <a:pt x="1638744" y="2547184"/>
                </a:lnTo>
                <a:lnTo>
                  <a:pt x="1625328" y="2541728"/>
                </a:lnTo>
                <a:lnTo>
                  <a:pt x="1615070" y="2532727"/>
                </a:lnTo>
                <a:lnTo>
                  <a:pt x="1626252" y="2523189"/>
                </a:lnTo>
                <a:lnTo>
                  <a:pt x="1631495" y="2527999"/>
                </a:lnTo>
                <a:lnTo>
                  <a:pt x="1636997" y="2531440"/>
                </a:lnTo>
                <a:lnTo>
                  <a:pt x="1642746" y="2533504"/>
                </a:lnTo>
                <a:lnTo>
                  <a:pt x="1648754" y="2534193"/>
                </a:lnTo>
                <a:lnTo>
                  <a:pt x="1655749" y="2533443"/>
                </a:lnTo>
                <a:lnTo>
                  <a:pt x="1665577" y="2525192"/>
                </a:lnTo>
                <a:lnTo>
                  <a:pt x="1665867" y="2522478"/>
                </a:lnTo>
                <a:lnTo>
                  <a:pt x="1665009" y="2518352"/>
                </a:lnTo>
                <a:lnTo>
                  <a:pt x="1655436" y="2509401"/>
                </a:lnTo>
                <a:lnTo>
                  <a:pt x="1650970" y="2507449"/>
                </a:lnTo>
                <a:lnTo>
                  <a:pt x="1638199" y="2502310"/>
                </a:lnTo>
                <a:lnTo>
                  <a:pt x="1623534" y="2493290"/>
                </a:lnTo>
                <a:lnTo>
                  <a:pt x="1616806" y="2481231"/>
                </a:lnTo>
                <a:lnTo>
                  <a:pt x="1616358" y="2476181"/>
                </a:lnTo>
                <a:lnTo>
                  <a:pt x="1618530" y="2466152"/>
                </a:lnTo>
                <a:lnTo>
                  <a:pt x="1629739" y="2455546"/>
                </a:lnTo>
                <a:lnTo>
                  <a:pt x="1640871" y="2452264"/>
                </a:lnTo>
                <a:close/>
                <a:moveTo>
                  <a:pt x="1343952" y="2451839"/>
                </a:moveTo>
                <a:lnTo>
                  <a:pt x="1352905" y="2452648"/>
                </a:lnTo>
                <a:lnTo>
                  <a:pt x="1352859" y="2452648"/>
                </a:lnTo>
                <a:lnTo>
                  <a:pt x="1360791" y="2455072"/>
                </a:lnTo>
                <a:lnTo>
                  <a:pt x="1367697" y="2459058"/>
                </a:lnTo>
                <a:lnTo>
                  <a:pt x="1373673" y="2464664"/>
                </a:lnTo>
                <a:lnTo>
                  <a:pt x="1374776" y="2466269"/>
                </a:lnTo>
                <a:lnTo>
                  <a:pt x="1378481" y="2471656"/>
                </a:lnTo>
                <a:lnTo>
                  <a:pt x="1381919" y="2479873"/>
                </a:lnTo>
                <a:lnTo>
                  <a:pt x="1381952" y="2480024"/>
                </a:lnTo>
                <a:lnTo>
                  <a:pt x="1381988" y="2480190"/>
                </a:lnTo>
                <a:lnTo>
                  <a:pt x="1383984" y="2489309"/>
                </a:lnTo>
                <a:lnTo>
                  <a:pt x="1383995" y="2489480"/>
                </a:lnTo>
                <a:lnTo>
                  <a:pt x="1384673" y="2499956"/>
                </a:lnTo>
                <a:lnTo>
                  <a:pt x="1384661" y="2500134"/>
                </a:lnTo>
                <a:lnTo>
                  <a:pt x="1381919" y="2520068"/>
                </a:lnTo>
                <a:lnTo>
                  <a:pt x="1374845" y="2533640"/>
                </a:lnTo>
                <a:lnTo>
                  <a:pt x="1373673" y="2535357"/>
                </a:lnTo>
                <a:lnTo>
                  <a:pt x="1367697" y="2540983"/>
                </a:lnTo>
                <a:lnTo>
                  <a:pt x="1360677" y="2545024"/>
                </a:lnTo>
                <a:lnTo>
                  <a:pt x="1352818" y="2547419"/>
                </a:lnTo>
                <a:lnTo>
                  <a:pt x="1352767" y="2547419"/>
                </a:lnTo>
                <a:lnTo>
                  <a:pt x="1343952" y="2548216"/>
                </a:lnTo>
                <a:lnTo>
                  <a:pt x="1327149" y="2545024"/>
                </a:lnTo>
                <a:lnTo>
                  <a:pt x="1314235" y="2535427"/>
                </a:lnTo>
                <a:lnTo>
                  <a:pt x="1305983" y="2520220"/>
                </a:lnTo>
                <a:lnTo>
                  <a:pt x="1305950" y="2520068"/>
                </a:lnTo>
                <a:lnTo>
                  <a:pt x="1303917" y="2510784"/>
                </a:lnTo>
                <a:lnTo>
                  <a:pt x="1303906" y="2510611"/>
                </a:lnTo>
                <a:lnTo>
                  <a:pt x="1303227" y="2500134"/>
                </a:lnTo>
                <a:lnTo>
                  <a:pt x="1303238" y="2499956"/>
                </a:lnTo>
                <a:lnTo>
                  <a:pt x="1303917" y="2489480"/>
                </a:lnTo>
                <a:lnTo>
                  <a:pt x="1303954" y="2489309"/>
                </a:lnTo>
                <a:lnTo>
                  <a:pt x="1305983" y="2480024"/>
                </a:lnTo>
                <a:lnTo>
                  <a:pt x="1314235" y="2464734"/>
                </a:lnTo>
                <a:lnTo>
                  <a:pt x="1327149" y="2455072"/>
                </a:lnTo>
                <a:close/>
                <a:moveTo>
                  <a:pt x="1588581" y="2451839"/>
                </a:moveTo>
                <a:lnTo>
                  <a:pt x="1592726" y="2452136"/>
                </a:lnTo>
                <a:lnTo>
                  <a:pt x="1596477" y="2453022"/>
                </a:lnTo>
                <a:lnTo>
                  <a:pt x="1599841" y="2454495"/>
                </a:lnTo>
                <a:lnTo>
                  <a:pt x="1602837" y="2456556"/>
                </a:lnTo>
                <a:lnTo>
                  <a:pt x="1600478" y="2471306"/>
                </a:lnTo>
                <a:lnTo>
                  <a:pt x="1597494" y="2469573"/>
                </a:lnTo>
                <a:lnTo>
                  <a:pt x="1594308" y="2468336"/>
                </a:lnTo>
                <a:lnTo>
                  <a:pt x="1590924" y="2467594"/>
                </a:lnTo>
                <a:lnTo>
                  <a:pt x="1587337" y="2467343"/>
                </a:lnTo>
                <a:lnTo>
                  <a:pt x="1583389" y="2467741"/>
                </a:lnTo>
                <a:lnTo>
                  <a:pt x="1573011" y="2473664"/>
                </a:lnTo>
                <a:lnTo>
                  <a:pt x="1567181" y="2487560"/>
                </a:lnTo>
                <a:lnTo>
                  <a:pt x="1566795" y="2494168"/>
                </a:lnTo>
                <a:lnTo>
                  <a:pt x="1566795" y="2546074"/>
                </a:lnTo>
                <a:lnTo>
                  <a:pt x="1551113" y="2546074"/>
                </a:lnTo>
                <a:lnTo>
                  <a:pt x="1551113" y="2454019"/>
                </a:lnTo>
                <a:lnTo>
                  <a:pt x="1566795" y="2454019"/>
                </a:lnTo>
                <a:lnTo>
                  <a:pt x="1566795" y="2466094"/>
                </a:lnTo>
                <a:lnTo>
                  <a:pt x="1570587" y="2459857"/>
                </a:lnTo>
                <a:lnTo>
                  <a:pt x="1575478" y="2455403"/>
                </a:lnTo>
                <a:lnTo>
                  <a:pt x="1581475" y="2452732"/>
                </a:lnTo>
                <a:close/>
                <a:moveTo>
                  <a:pt x="1491142" y="2451839"/>
                </a:moveTo>
                <a:lnTo>
                  <a:pt x="1505490" y="2453914"/>
                </a:lnTo>
                <a:lnTo>
                  <a:pt x="1515737" y="2460135"/>
                </a:lnTo>
                <a:lnTo>
                  <a:pt x="1518954" y="2465556"/>
                </a:lnTo>
                <a:lnTo>
                  <a:pt x="1521884" y="2470495"/>
                </a:lnTo>
                <a:lnTo>
                  <a:pt x="1521914" y="2470709"/>
                </a:lnTo>
                <a:lnTo>
                  <a:pt x="1523933" y="2484989"/>
                </a:lnTo>
                <a:lnTo>
                  <a:pt x="1523933" y="2492741"/>
                </a:lnTo>
                <a:lnTo>
                  <a:pt x="1523933" y="2500315"/>
                </a:lnTo>
                <a:lnTo>
                  <a:pt x="1523933" y="2534359"/>
                </a:lnTo>
                <a:lnTo>
                  <a:pt x="1523933" y="2537607"/>
                </a:lnTo>
                <a:lnTo>
                  <a:pt x="1523933" y="2546074"/>
                </a:lnTo>
                <a:lnTo>
                  <a:pt x="1509148" y="2546074"/>
                </a:lnTo>
                <a:lnTo>
                  <a:pt x="1509148" y="2537607"/>
                </a:lnTo>
                <a:lnTo>
                  <a:pt x="1503253" y="2542249"/>
                </a:lnTo>
                <a:lnTo>
                  <a:pt x="1496934" y="2545564"/>
                </a:lnTo>
                <a:lnTo>
                  <a:pt x="1490194" y="2547553"/>
                </a:lnTo>
                <a:lnTo>
                  <a:pt x="1483038" y="2548216"/>
                </a:lnTo>
                <a:lnTo>
                  <a:pt x="1476096" y="2547720"/>
                </a:lnTo>
                <a:lnTo>
                  <a:pt x="1464438" y="2543727"/>
                </a:lnTo>
                <a:lnTo>
                  <a:pt x="1455870" y="2535783"/>
                </a:lnTo>
                <a:lnTo>
                  <a:pt x="1451499" y="2524292"/>
                </a:lnTo>
                <a:lnTo>
                  <a:pt x="1451495" y="2524238"/>
                </a:lnTo>
                <a:lnTo>
                  <a:pt x="1450955" y="2517246"/>
                </a:lnTo>
                <a:lnTo>
                  <a:pt x="1453426" y="2504096"/>
                </a:lnTo>
                <a:lnTo>
                  <a:pt x="1460849" y="2494562"/>
                </a:lnTo>
                <a:lnTo>
                  <a:pt x="1471939" y="2488743"/>
                </a:lnTo>
                <a:lnTo>
                  <a:pt x="1485358" y="2486810"/>
                </a:lnTo>
                <a:lnTo>
                  <a:pt x="1491848" y="2487179"/>
                </a:lnTo>
                <a:lnTo>
                  <a:pt x="1497977" y="2488288"/>
                </a:lnTo>
                <a:lnTo>
                  <a:pt x="1503744" y="2490141"/>
                </a:lnTo>
                <a:lnTo>
                  <a:pt x="1509148" y="2492741"/>
                </a:lnTo>
                <a:lnTo>
                  <a:pt x="1509148" y="2486276"/>
                </a:lnTo>
                <a:lnTo>
                  <a:pt x="1507862" y="2476473"/>
                </a:lnTo>
                <a:lnTo>
                  <a:pt x="1497725" y="2466703"/>
                </a:lnTo>
                <a:lnTo>
                  <a:pt x="1493725" y="2465844"/>
                </a:lnTo>
                <a:lnTo>
                  <a:pt x="1489143" y="2465556"/>
                </a:lnTo>
                <a:lnTo>
                  <a:pt x="1482264" y="2466127"/>
                </a:lnTo>
                <a:lnTo>
                  <a:pt x="1475503" y="2467842"/>
                </a:lnTo>
                <a:lnTo>
                  <a:pt x="1468854" y="2470709"/>
                </a:lnTo>
                <a:lnTo>
                  <a:pt x="1462314" y="2474735"/>
                </a:lnTo>
                <a:lnTo>
                  <a:pt x="1457814" y="2461590"/>
                </a:lnTo>
                <a:lnTo>
                  <a:pt x="1465424" y="2457324"/>
                </a:lnTo>
                <a:lnTo>
                  <a:pt x="1473515" y="2454277"/>
                </a:lnTo>
                <a:lnTo>
                  <a:pt x="1482088" y="2452448"/>
                </a:lnTo>
                <a:close/>
                <a:moveTo>
                  <a:pt x="803491" y="2451839"/>
                </a:moveTo>
                <a:lnTo>
                  <a:pt x="811098" y="2452454"/>
                </a:lnTo>
                <a:lnTo>
                  <a:pt x="823394" y="2457370"/>
                </a:lnTo>
                <a:lnTo>
                  <a:pt x="831746" y="2467323"/>
                </a:lnTo>
                <a:lnTo>
                  <a:pt x="835940" y="2483037"/>
                </a:lnTo>
                <a:lnTo>
                  <a:pt x="836463" y="2493097"/>
                </a:lnTo>
                <a:lnTo>
                  <a:pt x="836463" y="2546074"/>
                </a:lnTo>
                <a:lnTo>
                  <a:pt x="820781" y="2546074"/>
                </a:lnTo>
                <a:lnTo>
                  <a:pt x="820781" y="2490417"/>
                </a:lnTo>
                <a:lnTo>
                  <a:pt x="817781" y="2475464"/>
                </a:lnTo>
                <a:lnTo>
                  <a:pt x="805315" y="2466639"/>
                </a:lnTo>
                <a:lnTo>
                  <a:pt x="800954" y="2466272"/>
                </a:lnTo>
                <a:lnTo>
                  <a:pt x="791650" y="2467759"/>
                </a:lnTo>
                <a:lnTo>
                  <a:pt x="785009" y="2472219"/>
                </a:lnTo>
                <a:lnTo>
                  <a:pt x="781027" y="2479653"/>
                </a:lnTo>
                <a:lnTo>
                  <a:pt x="779701" y="2490062"/>
                </a:lnTo>
                <a:lnTo>
                  <a:pt x="779701" y="2546074"/>
                </a:lnTo>
                <a:lnTo>
                  <a:pt x="764019" y="2546074"/>
                </a:lnTo>
                <a:lnTo>
                  <a:pt x="764019" y="2454019"/>
                </a:lnTo>
                <a:lnTo>
                  <a:pt x="779701" y="2454019"/>
                </a:lnTo>
                <a:lnTo>
                  <a:pt x="779701" y="2463376"/>
                </a:lnTo>
                <a:lnTo>
                  <a:pt x="784363" y="2458334"/>
                </a:lnTo>
                <a:lnTo>
                  <a:pt x="789882" y="2454728"/>
                </a:lnTo>
                <a:lnTo>
                  <a:pt x="796258" y="2452561"/>
                </a:lnTo>
                <a:close/>
                <a:moveTo>
                  <a:pt x="686568" y="2451839"/>
                </a:moveTo>
                <a:lnTo>
                  <a:pt x="690695" y="2452133"/>
                </a:lnTo>
                <a:lnTo>
                  <a:pt x="694447" y="2453018"/>
                </a:lnTo>
                <a:lnTo>
                  <a:pt x="697824" y="2454492"/>
                </a:lnTo>
                <a:lnTo>
                  <a:pt x="700824" y="2456556"/>
                </a:lnTo>
                <a:lnTo>
                  <a:pt x="698465" y="2471306"/>
                </a:lnTo>
                <a:lnTo>
                  <a:pt x="695479" y="2469573"/>
                </a:lnTo>
                <a:lnTo>
                  <a:pt x="692296" y="2468334"/>
                </a:lnTo>
                <a:lnTo>
                  <a:pt x="688913" y="2467591"/>
                </a:lnTo>
                <a:lnTo>
                  <a:pt x="685324" y="2467343"/>
                </a:lnTo>
                <a:lnTo>
                  <a:pt x="681377" y="2467738"/>
                </a:lnTo>
                <a:lnTo>
                  <a:pt x="670998" y="2473664"/>
                </a:lnTo>
                <a:lnTo>
                  <a:pt x="665169" y="2487559"/>
                </a:lnTo>
                <a:lnTo>
                  <a:pt x="664782" y="2494168"/>
                </a:lnTo>
                <a:lnTo>
                  <a:pt x="664782" y="2546074"/>
                </a:lnTo>
                <a:lnTo>
                  <a:pt x="649100" y="2546074"/>
                </a:lnTo>
                <a:lnTo>
                  <a:pt x="649100" y="2454019"/>
                </a:lnTo>
                <a:lnTo>
                  <a:pt x="664782" y="2454019"/>
                </a:lnTo>
                <a:lnTo>
                  <a:pt x="664782" y="2466094"/>
                </a:lnTo>
                <a:lnTo>
                  <a:pt x="668573" y="2459857"/>
                </a:lnTo>
                <a:lnTo>
                  <a:pt x="673465" y="2455402"/>
                </a:lnTo>
                <a:lnTo>
                  <a:pt x="679463" y="2452729"/>
                </a:lnTo>
                <a:close/>
                <a:moveTo>
                  <a:pt x="393292" y="2451839"/>
                </a:moveTo>
                <a:lnTo>
                  <a:pt x="400899" y="2452454"/>
                </a:lnTo>
                <a:lnTo>
                  <a:pt x="413195" y="2457370"/>
                </a:lnTo>
                <a:lnTo>
                  <a:pt x="421533" y="2467323"/>
                </a:lnTo>
                <a:lnTo>
                  <a:pt x="425737" y="2483037"/>
                </a:lnTo>
                <a:lnTo>
                  <a:pt x="426265" y="2493097"/>
                </a:lnTo>
                <a:lnTo>
                  <a:pt x="426265" y="2546074"/>
                </a:lnTo>
                <a:lnTo>
                  <a:pt x="410583" y="2546074"/>
                </a:lnTo>
                <a:lnTo>
                  <a:pt x="410583" y="2490417"/>
                </a:lnTo>
                <a:lnTo>
                  <a:pt x="407583" y="2475464"/>
                </a:lnTo>
                <a:lnTo>
                  <a:pt x="395102" y="2466639"/>
                </a:lnTo>
                <a:lnTo>
                  <a:pt x="390756" y="2466272"/>
                </a:lnTo>
                <a:lnTo>
                  <a:pt x="381452" y="2467759"/>
                </a:lnTo>
                <a:lnTo>
                  <a:pt x="374811" y="2472219"/>
                </a:lnTo>
                <a:lnTo>
                  <a:pt x="370829" y="2479653"/>
                </a:lnTo>
                <a:lnTo>
                  <a:pt x="369502" y="2490062"/>
                </a:lnTo>
                <a:lnTo>
                  <a:pt x="369502" y="2546074"/>
                </a:lnTo>
                <a:lnTo>
                  <a:pt x="353820" y="2546074"/>
                </a:lnTo>
                <a:lnTo>
                  <a:pt x="353820" y="2454019"/>
                </a:lnTo>
                <a:lnTo>
                  <a:pt x="369502" y="2454019"/>
                </a:lnTo>
                <a:lnTo>
                  <a:pt x="369502" y="2463376"/>
                </a:lnTo>
                <a:lnTo>
                  <a:pt x="374165" y="2458334"/>
                </a:lnTo>
                <a:lnTo>
                  <a:pt x="379684" y="2454728"/>
                </a:lnTo>
                <a:lnTo>
                  <a:pt x="386059" y="2452561"/>
                </a:lnTo>
                <a:close/>
                <a:moveTo>
                  <a:pt x="144680" y="2451839"/>
                </a:moveTo>
                <a:lnTo>
                  <a:pt x="152287" y="2452454"/>
                </a:lnTo>
                <a:lnTo>
                  <a:pt x="164583" y="2457370"/>
                </a:lnTo>
                <a:lnTo>
                  <a:pt x="172921" y="2467323"/>
                </a:lnTo>
                <a:lnTo>
                  <a:pt x="177125" y="2483037"/>
                </a:lnTo>
                <a:lnTo>
                  <a:pt x="177653" y="2493097"/>
                </a:lnTo>
                <a:lnTo>
                  <a:pt x="177653" y="2546074"/>
                </a:lnTo>
                <a:lnTo>
                  <a:pt x="161971" y="2546074"/>
                </a:lnTo>
                <a:lnTo>
                  <a:pt x="161971" y="2490417"/>
                </a:lnTo>
                <a:lnTo>
                  <a:pt x="158971" y="2475464"/>
                </a:lnTo>
                <a:lnTo>
                  <a:pt x="146490" y="2466639"/>
                </a:lnTo>
                <a:lnTo>
                  <a:pt x="142144" y="2466272"/>
                </a:lnTo>
                <a:lnTo>
                  <a:pt x="132840" y="2467759"/>
                </a:lnTo>
                <a:lnTo>
                  <a:pt x="126199" y="2472219"/>
                </a:lnTo>
                <a:lnTo>
                  <a:pt x="122217" y="2479653"/>
                </a:lnTo>
                <a:lnTo>
                  <a:pt x="120890" y="2490062"/>
                </a:lnTo>
                <a:lnTo>
                  <a:pt x="120890" y="2546074"/>
                </a:lnTo>
                <a:lnTo>
                  <a:pt x="105208" y="2546074"/>
                </a:lnTo>
                <a:lnTo>
                  <a:pt x="105208" y="2454019"/>
                </a:lnTo>
                <a:lnTo>
                  <a:pt x="120890" y="2454019"/>
                </a:lnTo>
                <a:lnTo>
                  <a:pt x="120890" y="2463376"/>
                </a:lnTo>
                <a:lnTo>
                  <a:pt x="125553" y="2458334"/>
                </a:lnTo>
                <a:lnTo>
                  <a:pt x="131072" y="2454728"/>
                </a:lnTo>
                <a:lnTo>
                  <a:pt x="137447" y="2452561"/>
                </a:lnTo>
                <a:close/>
                <a:moveTo>
                  <a:pt x="898235" y="2451834"/>
                </a:moveTo>
                <a:lnTo>
                  <a:pt x="905095" y="2452443"/>
                </a:lnTo>
                <a:lnTo>
                  <a:pt x="911258" y="2454272"/>
                </a:lnTo>
                <a:lnTo>
                  <a:pt x="916723" y="2457321"/>
                </a:lnTo>
                <a:lnTo>
                  <a:pt x="921492" y="2461589"/>
                </a:lnTo>
                <a:lnTo>
                  <a:pt x="921492" y="2454014"/>
                </a:lnTo>
                <a:lnTo>
                  <a:pt x="937170" y="2454014"/>
                </a:lnTo>
                <a:lnTo>
                  <a:pt x="937170" y="2461589"/>
                </a:lnTo>
                <a:lnTo>
                  <a:pt x="937170" y="2466267"/>
                </a:lnTo>
                <a:lnTo>
                  <a:pt x="937170" y="2533639"/>
                </a:lnTo>
                <a:lnTo>
                  <a:pt x="937170" y="2537068"/>
                </a:lnTo>
                <a:lnTo>
                  <a:pt x="937170" y="2542284"/>
                </a:lnTo>
                <a:lnTo>
                  <a:pt x="934339" y="2560435"/>
                </a:lnTo>
                <a:lnTo>
                  <a:pt x="925884" y="2572720"/>
                </a:lnTo>
                <a:lnTo>
                  <a:pt x="912219" y="2580065"/>
                </a:lnTo>
                <a:lnTo>
                  <a:pt x="893735" y="2583364"/>
                </a:lnTo>
                <a:lnTo>
                  <a:pt x="886160" y="2571111"/>
                </a:lnTo>
                <a:lnTo>
                  <a:pt x="903095" y="2568839"/>
                </a:lnTo>
                <a:lnTo>
                  <a:pt x="913813" y="2564183"/>
                </a:lnTo>
                <a:lnTo>
                  <a:pt x="921010" y="2553010"/>
                </a:lnTo>
                <a:lnTo>
                  <a:pt x="921492" y="2548215"/>
                </a:lnTo>
                <a:lnTo>
                  <a:pt x="921492" y="2537068"/>
                </a:lnTo>
                <a:lnTo>
                  <a:pt x="916971" y="2541945"/>
                </a:lnTo>
                <a:lnTo>
                  <a:pt x="911499" y="2545428"/>
                </a:lnTo>
                <a:lnTo>
                  <a:pt x="905075" y="2547518"/>
                </a:lnTo>
                <a:lnTo>
                  <a:pt x="897698" y="2548215"/>
                </a:lnTo>
                <a:lnTo>
                  <a:pt x="889944" y="2547431"/>
                </a:lnTo>
                <a:lnTo>
                  <a:pt x="876472" y="2541145"/>
                </a:lnTo>
                <a:lnTo>
                  <a:pt x="866078" y="2528666"/>
                </a:lnTo>
                <a:lnTo>
                  <a:pt x="866042" y="2528575"/>
                </a:lnTo>
                <a:lnTo>
                  <a:pt x="862729" y="2520394"/>
                </a:lnTo>
                <a:lnTo>
                  <a:pt x="860720" y="2510822"/>
                </a:lnTo>
                <a:lnTo>
                  <a:pt x="860051" y="2499951"/>
                </a:lnTo>
                <a:lnTo>
                  <a:pt x="862680" y="2479971"/>
                </a:lnTo>
                <a:lnTo>
                  <a:pt x="870587" y="2464732"/>
                </a:lnTo>
                <a:lnTo>
                  <a:pt x="882777" y="2455067"/>
                </a:lnTo>
                <a:close/>
                <a:moveTo>
                  <a:pt x="239424" y="2451834"/>
                </a:moveTo>
                <a:lnTo>
                  <a:pt x="246284" y="2452443"/>
                </a:lnTo>
                <a:lnTo>
                  <a:pt x="252447" y="2454272"/>
                </a:lnTo>
                <a:lnTo>
                  <a:pt x="257913" y="2457321"/>
                </a:lnTo>
                <a:lnTo>
                  <a:pt x="262681" y="2461589"/>
                </a:lnTo>
                <a:lnTo>
                  <a:pt x="262681" y="2454014"/>
                </a:lnTo>
                <a:lnTo>
                  <a:pt x="278324" y="2454014"/>
                </a:lnTo>
                <a:lnTo>
                  <a:pt x="278324" y="2461589"/>
                </a:lnTo>
                <a:lnTo>
                  <a:pt x="278324" y="2466267"/>
                </a:lnTo>
                <a:lnTo>
                  <a:pt x="278324" y="2533639"/>
                </a:lnTo>
                <a:lnTo>
                  <a:pt x="278324" y="2537068"/>
                </a:lnTo>
                <a:lnTo>
                  <a:pt x="278324" y="2542284"/>
                </a:lnTo>
                <a:lnTo>
                  <a:pt x="275511" y="2560435"/>
                </a:lnTo>
                <a:lnTo>
                  <a:pt x="267073" y="2572720"/>
                </a:lnTo>
                <a:lnTo>
                  <a:pt x="253408" y="2580065"/>
                </a:lnTo>
                <a:lnTo>
                  <a:pt x="234924" y="2583364"/>
                </a:lnTo>
                <a:lnTo>
                  <a:pt x="227350" y="2571111"/>
                </a:lnTo>
                <a:lnTo>
                  <a:pt x="244271" y="2568839"/>
                </a:lnTo>
                <a:lnTo>
                  <a:pt x="255002" y="2564183"/>
                </a:lnTo>
                <a:lnTo>
                  <a:pt x="262199" y="2553010"/>
                </a:lnTo>
                <a:lnTo>
                  <a:pt x="262681" y="2548215"/>
                </a:lnTo>
                <a:lnTo>
                  <a:pt x="262681" y="2537068"/>
                </a:lnTo>
                <a:lnTo>
                  <a:pt x="258144" y="2541945"/>
                </a:lnTo>
                <a:lnTo>
                  <a:pt x="252673" y="2545428"/>
                </a:lnTo>
                <a:lnTo>
                  <a:pt x="246258" y="2547518"/>
                </a:lnTo>
                <a:lnTo>
                  <a:pt x="238887" y="2548215"/>
                </a:lnTo>
                <a:lnTo>
                  <a:pt x="231118" y="2547431"/>
                </a:lnTo>
                <a:lnTo>
                  <a:pt x="217656" y="2541145"/>
                </a:lnTo>
                <a:lnTo>
                  <a:pt x="207267" y="2528666"/>
                </a:lnTo>
                <a:lnTo>
                  <a:pt x="207230" y="2528575"/>
                </a:lnTo>
                <a:lnTo>
                  <a:pt x="203918" y="2520394"/>
                </a:lnTo>
                <a:lnTo>
                  <a:pt x="201909" y="2510822"/>
                </a:lnTo>
                <a:lnTo>
                  <a:pt x="201240" y="2499951"/>
                </a:lnTo>
                <a:lnTo>
                  <a:pt x="203869" y="2479971"/>
                </a:lnTo>
                <a:lnTo>
                  <a:pt x="211776" y="2464732"/>
                </a:lnTo>
                <a:lnTo>
                  <a:pt x="223966" y="2455067"/>
                </a:lnTo>
                <a:close/>
                <a:moveTo>
                  <a:pt x="0" y="2420030"/>
                </a:moveTo>
                <a:lnTo>
                  <a:pt x="74946" y="2420030"/>
                </a:lnTo>
                <a:lnTo>
                  <a:pt x="74946" y="2434722"/>
                </a:lnTo>
                <a:lnTo>
                  <a:pt x="15682" y="2434722"/>
                </a:lnTo>
                <a:lnTo>
                  <a:pt x="15682" y="2473386"/>
                </a:lnTo>
                <a:lnTo>
                  <a:pt x="54760" y="2473386"/>
                </a:lnTo>
                <a:lnTo>
                  <a:pt x="54760" y="2488078"/>
                </a:lnTo>
                <a:lnTo>
                  <a:pt x="15682" y="2488078"/>
                </a:lnTo>
                <a:lnTo>
                  <a:pt x="15682" y="2530995"/>
                </a:lnTo>
                <a:lnTo>
                  <a:pt x="78909" y="2530995"/>
                </a:lnTo>
                <a:lnTo>
                  <a:pt x="78909" y="2546074"/>
                </a:lnTo>
                <a:lnTo>
                  <a:pt x="0" y="2546074"/>
                </a:lnTo>
                <a:lnTo>
                  <a:pt x="0" y="2530995"/>
                </a:lnTo>
                <a:lnTo>
                  <a:pt x="0" y="2488078"/>
                </a:lnTo>
                <a:lnTo>
                  <a:pt x="0" y="2473386"/>
                </a:lnTo>
                <a:lnTo>
                  <a:pt x="0" y="2434722"/>
                </a:lnTo>
                <a:close/>
                <a:moveTo>
                  <a:pt x="1047241" y="2417811"/>
                </a:moveTo>
                <a:lnTo>
                  <a:pt x="1054228" y="2418199"/>
                </a:lnTo>
                <a:lnTo>
                  <a:pt x="1060612" y="2419365"/>
                </a:lnTo>
                <a:lnTo>
                  <a:pt x="1075995" y="2427375"/>
                </a:lnTo>
                <a:lnTo>
                  <a:pt x="1084180" y="2440317"/>
                </a:lnTo>
                <a:lnTo>
                  <a:pt x="1069747" y="2445173"/>
                </a:lnTo>
                <a:lnTo>
                  <a:pt x="1063936" y="2437915"/>
                </a:lnTo>
                <a:lnTo>
                  <a:pt x="1050403" y="2432611"/>
                </a:lnTo>
                <a:lnTo>
                  <a:pt x="1046173" y="2432383"/>
                </a:lnTo>
                <a:lnTo>
                  <a:pt x="1033622" y="2434870"/>
                </a:lnTo>
                <a:lnTo>
                  <a:pt x="1025062" y="2445303"/>
                </a:lnTo>
                <a:lnTo>
                  <a:pt x="1024699" y="2448958"/>
                </a:lnTo>
                <a:lnTo>
                  <a:pt x="1024833" y="2450996"/>
                </a:lnTo>
                <a:lnTo>
                  <a:pt x="1031204" y="2461269"/>
                </a:lnTo>
                <a:lnTo>
                  <a:pt x="1041452" y="2466999"/>
                </a:lnTo>
                <a:lnTo>
                  <a:pt x="1048757" y="2469938"/>
                </a:lnTo>
                <a:lnTo>
                  <a:pt x="1065602" y="2476966"/>
                </a:lnTo>
                <a:lnTo>
                  <a:pt x="1077321" y="2484467"/>
                </a:lnTo>
                <a:lnTo>
                  <a:pt x="1086855" y="2496078"/>
                </a:lnTo>
                <a:lnTo>
                  <a:pt x="1089909" y="2507550"/>
                </a:lnTo>
                <a:lnTo>
                  <a:pt x="1090111" y="2511829"/>
                </a:lnTo>
                <a:lnTo>
                  <a:pt x="1089388" y="2519847"/>
                </a:lnTo>
                <a:lnTo>
                  <a:pt x="1083616" y="2533190"/>
                </a:lnTo>
                <a:lnTo>
                  <a:pt x="1072382" y="2542760"/>
                </a:lnTo>
                <a:lnTo>
                  <a:pt x="1057432" y="2547622"/>
                </a:lnTo>
                <a:lnTo>
                  <a:pt x="1048671" y="2548231"/>
                </a:lnTo>
                <a:lnTo>
                  <a:pt x="1033701" y="2546276"/>
                </a:lnTo>
                <a:lnTo>
                  <a:pt x="1020841" y="2540410"/>
                </a:lnTo>
                <a:lnTo>
                  <a:pt x="1010900" y="2531415"/>
                </a:lnTo>
                <a:lnTo>
                  <a:pt x="1004734" y="2520119"/>
                </a:lnTo>
                <a:lnTo>
                  <a:pt x="1019484" y="2514725"/>
                </a:lnTo>
                <a:lnTo>
                  <a:pt x="1021702" y="2518816"/>
                </a:lnTo>
                <a:lnTo>
                  <a:pt x="1031203" y="2528404"/>
                </a:lnTo>
                <a:lnTo>
                  <a:pt x="1044134" y="2533128"/>
                </a:lnTo>
                <a:lnTo>
                  <a:pt x="1049027" y="2533442"/>
                </a:lnTo>
                <a:lnTo>
                  <a:pt x="1054487" y="2533101"/>
                </a:lnTo>
                <a:lnTo>
                  <a:pt x="1067249" y="2527975"/>
                </a:lnTo>
                <a:lnTo>
                  <a:pt x="1073476" y="2517032"/>
                </a:lnTo>
                <a:lnTo>
                  <a:pt x="1073891" y="2512189"/>
                </a:lnTo>
                <a:lnTo>
                  <a:pt x="1072020" y="2503298"/>
                </a:lnTo>
                <a:lnTo>
                  <a:pt x="1062299" y="2493456"/>
                </a:lnTo>
                <a:lnTo>
                  <a:pt x="1051799" y="2488043"/>
                </a:lnTo>
                <a:lnTo>
                  <a:pt x="1045423" y="2485538"/>
                </a:lnTo>
                <a:lnTo>
                  <a:pt x="1032509" y="2480395"/>
                </a:lnTo>
                <a:lnTo>
                  <a:pt x="1022375" y="2474577"/>
                </a:lnTo>
                <a:lnTo>
                  <a:pt x="1013243" y="2465459"/>
                </a:lnTo>
                <a:lnTo>
                  <a:pt x="1008654" y="2452060"/>
                </a:lnTo>
                <a:lnTo>
                  <a:pt x="1008519" y="2448958"/>
                </a:lnTo>
                <a:lnTo>
                  <a:pt x="1011123" y="2436854"/>
                </a:lnTo>
                <a:lnTo>
                  <a:pt x="1018950" y="2426811"/>
                </a:lnTo>
                <a:lnTo>
                  <a:pt x="1031247" y="2420061"/>
                </a:lnTo>
                <a:close/>
                <a:moveTo>
                  <a:pt x="1812385" y="2417424"/>
                </a:moveTo>
                <a:lnTo>
                  <a:pt x="1817813" y="2417424"/>
                </a:lnTo>
                <a:lnTo>
                  <a:pt x="1820136" y="2418426"/>
                </a:lnTo>
                <a:lnTo>
                  <a:pt x="1822066" y="2420425"/>
                </a:lnTo>
                <a:lnTo>
                  <a:pt x="1823995" y="2422389"/>
                </a:lnTo>
                <a:lnTo>
                  <a:pt x="1824962" y="2424782"/>
                </a:lnTo>
                <a:lnTo>
                  <a:pt x="1824962" y="2430284"/>
                </a:lnTo>
                <a:lnTo>
                  <a:pt x="1823995" y="2432608"/>
                </a:lnTo>
                <a:lnTo>
                  <a:pt x="1820136" y="2436319"/>
                </a:lnTo>
                <a:lnTo>
                  <a:pt x="1817813" y="2437251"/>
                </a:lnTo>
                <a:lnTo>
                  <a:pt x="1812276" y="2437251"/>
                </a:lnTo>
                <a:lnTo>
                  <a:pt x="1810040" y="2436319"/>
                </a:lnTo>
                <a:lnTo>
                  <a:pt x="1809991" y="2436319"/>
                </a:lnTo>
                <a:lnTo>
                  <a:pt x="1808101" y="2434394"/>
                </a:lnTo>
                <a:lnTo>
                  <a:pt x="1806241" y="2432465"/>
                </a:lnTo>
                <a:lnTo>
                  <a:pt x="1805313" y="2430176"/>
                </a:lnTo>
                <a:lnTo>
                  <a:pt x="1805313" y="2424782"/>
                </a:lnTo>
                <a:lnTo>
                  <a:pt x="1806276" y="2422389"/>
                </a:lnTo>
                <a:lnTo>
                  <a:pt x="1808209" y="2420425"/>
                </a:lnTo>
                <a:lnTo>
                  <a:pt x="1810100" y="2418426"/>
                </a:lnTo>
                <a:close/>
                <a:moveTo>
                  <a:pt x="723543" y="2417424"/>
                </a:moveTo>
                <a:lnTo>
                  <a:pt x="728972" y="2417424"/>
                </a:lnTo>
                <a:lnTo>
                  <a:pt x="731295" y="2418426"/>
                </a:lnTo>
                <a:lnTo>
                  <a:pt x="733225" y="2420425"/>
                </a:lnTo>
                <a:lnTo>
                  <a:pt x="735154" y="2422389"/>
                </a:lnTo>
                <a:lnTo>
                  <a:pt x="736121" y="2424782"/>
                </a:lnTo>
                <a:lnTo>
                  <a:pt x="736121" y="2430284"/>
                </a:lnTo>
                <a:lnTo>
                  <a:pt x="735154" y="2432608"/>
                </a:lnTo>
                <a:lnTo>
                  <a:pt x="731295" y="2436319"/>
                </a:lnTo>
                <a:lnTo>
                  <a:pt x="728972" y="2437251"/>
                </a:lnTo>
                <a:lnTo>
                  <a:pt x="723435" y="2437251"/>
                </a:lnTo>
                <a:lnTo>
                  <a:pt x="721199" y="2436319"/>
                </a:lnTo>
                <a:lnTo>
                  <a:pt x="721149" y="2436319"/>
                </a:lnTo>
                <a:lnTo>
                  <a:pt x="719259" y="2434394"/>
                </a:lnTo>
                <a:lnTo>
                  <a:pt x="717399" y="2432465"/>
                </a:lnTo>
                <a:lnTo>
                  <a:pt x="716472" y="2430176"/>
                </a:lnTo>
                <a:lnTo>
                  <a:pt x="716472" y="2424782"/>
                </a:lnTo>
                <a:lnTo>
                  <a:pt x="717434" y="2422389"/>
                </a:lnTo>
                <a:lnTo>
                  <a:pt x="719368" y="2420425"/>
                </a:lnTo>
                <a:lnTo>
                  <a:pt x="721258" y="2418426"/>
                </a:lnTo>
                <a:close/>
                <a:moveTo>
                  <a:pt x="313345" y="2417424"/>
                </a:moveTo>
                <a:lnTo>
                  <a:pt x="318738" y="2417424"/>
                </a:lnTo>
                <a:lnTo>
                  <a:pt x="321097" y="2418426"/>
                </a:lnTo>
                <a:lnTo>
                  <a:pt x="323026" y="2420425"/>
                </a:lnTo>
                <a:lnTo>
                  <a:pt x="324952" y="2422389"/>
                </a:lnTo>
                <a:lnTo>
                  <a:pt x="325884" y="2424782"/>
                </a:lnTo>
                <a:lnTo>
                  <a:pt x="325884" y="2430284"/>
                </a:lnTo>
                <a:lnTo>
                  <a:pt x="324952" y="2432608"/>
                </a:lnTo>
                <a:lnTo>
                  <a:pt x="321097" y="2436319"/>
                </a:lnTo>
                <a:lnTo>
                  <a:pt x="318738" y="2437251"/>
                </a:lnTo>
                <a:lnTo>
                  <a:pt x="313237" y="2437251"/>
                </a:lnTo>
                <a:lnTo>
                  <a:pt x="311000" y="2436319"/>
                </a:lnTo>
                <a:lnTo>
                  <a:pt x="310951" y="2436319"/>
                </a:lnTo>
                <a:lnTo>
                  <a:pt x="309061" y="2434394"/>
                </a:lnTo>
                <a:lnTo>
                  <a:pt x="307201" y="2432465"/>
                </a:lnTo>
                <a:lnTo>
                  <a:pt x="306273" y="2430176"/>
                </a:lnTo>
                <a:lnTo>
                  <a:pt x="306273" y="2424782"/>
                </a:lnTo>
                <a:lnTo>
                  <a:pt x="307236" y="2422389"/>
                </a:lnTo>
                <a:lnTo>
                  <a:pt x="309169" y="2420425"/>
                </a:lnTo>
                <a:lnTo>
                  <a:pt x="311060" y="2418426"/>
                </a:lnTo>
                <a:close/>
                <a:moveTo>
                  <a:pt x="1425739" y="2416022"/>
                </a:moveTo>
                <a:lnTo>
                  <a:pt x="1425739" y="2546048"/>
                </a:lnTo>
                <a:lnTo>
                  <a:pt x="1410057" y="2546048"/>
                </a:lnTo>
                <a:lnTo>
                  <a:pt x="1410057" y="2423379"/>
                </a:lnTo>
                <a:close/>
                <a:moveTo>
                  <a:pt x="1721363" y="2416009"/>
                </a:moveTo>
                <a:lnTo>
                  <a:pt x="1721363" y="2463557"/>
                </a:lnTo>
                <a:lnTo>
                  <a:pt x="1726025" y="2458440"/>
                </a:lnTo>
                <a:lnTo>
                  <a:pt x="1731544" y="2454777"/>
                </a:lnTo>
                <a:lnTo>
                  <a:pt x="1737920" y="2452574"/>
                </a:lnTo>
                <a:lnTo>
                  <a:pt x="1745153" y="2451838"/>
                </a:lnTo>
                <a:lnTo>
                  <a:pt x="1752760" y="2452454"/>
                </a:lnTo>
                <a:lnTo>
                  <a:pt x="1765056" y="2457370"/>
                </a:lnTo>
                <a:lnTo>
                  <a:pt x="1773394" y="2467323"/>
                </a:lnTo>
                <a:lnTo>
                  <a:pt x="1777598" y="2483037"/>
                </a:lnTo>
                <a:lnTo>
                  <a:pt x="1778125" y="2493097"/>
                </a:lnTo>
                <a:lnTo>
                  <a:pt x="1778125" y="2546074"/>
                </a:lnTo>
                <a:lnTo>
                  <a:pt x="1762443" y="2546074"/>
                </a:lnTo>
                <a:lnTo>
                  <a:pt x="1762443" y="2490418"/>
                </a:lnTo>
                <a:lnTo>
                  <a:pt x="1759444" y="2475464"/>
                </a:lnTo>
                <a:lnTo>
                  <a:pt x="1746980" y="2466639"/>
                </a:lnTo>
                <a:lnTo>
                  <a:pt x="1742620" y="2466272"/>
                </a:lnTo>
                <a:lnTo>
                  <a:pt x="1733314" y="2467758"/>
                </a:lnTo>
                <a:lnTo>
                  <a:pt x="1726672" y="2472219"/>
                </a:lnTo>
                <a:lnTo>
                  <a:pt x="1722690" y="2479653"/>
                </a:lnTo>
                <a:lnTo>
                  <a:pt x="1721363" y="2490062"/>
                </a:lnTo>
                <a:lnTo>
                  <a:pt x="1721363" y="2546074"/>
                </a:lnTo>
                <a:lnTo>
                  <a:pt x="1705681" y="2546074"/>
                </a:lnTo>
                <a:lnTo>
                  <a:pt x="1705681" y="2423188"/>
                </a:lnTo>
                <a:close/>
                <a:moveTo>
                  <a:pt x="1222892" y="2416009"/>
                </a:moveTo>
                <a:lnTo>
                  <a:pt x="1222892" y="2463557"/>
                </a:lnTo>
                <a:lnTo>
                  <a:pt x="1227554" y="2458440"/>
                </a:lnTo>
                <a:lnTo>
                  <a:pt x="1233069" y="2454777"/>
                </a:lnTo>
                <a:lnTo>
                  <a:pt x="1239435" y="2452574"/>
                </a:lnTo>
                <a:lnTo>
                  <a:pt x="1246647" y="2451838"/>
                </a:lnTo>
                <a:lnTo>
                  <a:pt x="1254270" y="2452454"/>
                </a:lnTo>
                <a:lnTo>
                  <a:pt x="1266570" y="2457370"/>
                </a:lnTo>
                <a:lnTo>
                  <a:pt x="1274923" y="2467323"/>
                </a:lnTo>
                <a:lnTo>
                  <a:pt x="1279127" y="2483037"/>
                </a:lnTo>
                <a:lnTo>
                  <a:pt x="1279654" y="2493097"/>
                </a:lnTo>
                <a:lnTo>
                  <a:pt x="1279654" y="2546074"/>
                </a:lnTo>
                <a:lnTo>
                  <a:pt x="1263972" y="2546074"/>
                </a:lnTo>
                <a:lnTo>
                  <a:pt x="1263972" y="2490418"/>
                </a:lnTo>
                <a:lnTo>
                  <a:pt x="1260973" y="2475464"/>
                </a:lnTo>
                <a:lnTo>
                  <a:pt x="1248493" y="2466639"/>
                </a:lnTo>
                <a:lnTo>
                  <a:pt x="1244149" y="2466272"/>
                </a:lnTo>
                <a:lnTo>
                  <a:pt x="1234843" y="2467758"/>
                </a:lnTo>
                <a:lnTo>
                  <a:pt x="1228201" y="2472219"/>
                </a:lnTo>
                <a:lnTo>
                  <a:pt x="1224219" y="2479653"/>
                </a:lnTo>
                <a:lnTo>
                  <a:pt x="1222892" y="2490062"/>
                </a:lnTo>
                <a:lnTo>
                  <a:pt x="1222892" y="2546074"/>
                </a:lnTo>
                <a:lnTo>
                  <a:pt x="1207210" y="2546074"/>
                </a:lnTo>
                <a:lnTo>
                  <a:pt x="1207210" y="2423188"/>
                </a:lnTo>
                <a:close/>
                <a:moveTo>
                  <a:pt x="1397163" y="2120263"/>
                </a:moveTo>
                <a:lnTo>
                  <a:pt x="1384512" y="2121462"/>
                </a:lnTo>
                <a:lnTo>
                  <a:pt x="1373465" y="2125058"/>
                </a:lnTo>
                <a:lnTo>
                  <a:pt x="1356226" y="2139444"/>
                </a:lnTo>
                <a:lnTo>
                  <a:pt x="1350070" y="2150061"/>
                </a:lnTo>
                <a:lnTo>
                  <a:pt x="1345685" y="2162727"/>
                </a:lnTo>
                <a:lnTo>
                  <a:pt x="1343060" y="2177442"/>
                </a:lnTo>
                <a:lnTo>
                  <a:pt x="1342187" y="2194207"/>
                </a:lnTo>
                <a:lnTo>
                  <a:pt x="1343138" y="2210495"/>
                </a:lnTo>
                <a:lnTo>
                  <a:pt x="1345991" y="2224958"/>
                </a:lnTo>
                <a:lnTo>
                  <a:pt x="1350745" y="2237594"/>
                </a:lnTo>
                <a:lnTo>
                  <a:pt x="1357401" y="2248399"/>
                </a:lnTo>
                <a:lnTo>
                  <a:pt x="1365595" y="2257051"/>
                </a:lnTo>
                <a:lnTo>
                  <a:pt x="1385475" y="2266948"/>
                </a:lnTo>
                <a:lnTo>
                  <a:pt x="1397163" y="2268187"/>
                </a:lnTo>
                <a:lnTo>
                  <a:pt x="1409771" y="2266258"/>
                </a:lnTo>
                <a:lnTo>
                  <a:pt x="1422275" y="2260470"/>
                </a:lnTo>
                <a:lnTo>
                  <a:pt x="1433492" y="2251416"/>
                </a:lnTo>
                <a:lnTo>
                  <a:pt x="1442241" y="2239680"/>
                </a:lnTo>
                <a:lnTo>
                  <a:pt x="1442241" y="2147161"/>
                </a:lnTo>
                <a:lnTo>
                  <a:pt x="1433640" y="2136364"/>
                </a:lnTo>
                <a:lnTo>
                  <a:pt x="1422063" y="2127764"/>
                </a:lnTo>
                <a:lnTo>
                  <a:pt x="1409316" y="2122137"/>
                </a:lnTo>
                <a:lnTo>
                  <a:pt x="1403162" y="2120731"/>
                </a:lnTo>
                <a:close/>
                <a:moveTo>
                  <a:pt x="766245" y="2093357"/>
                </a:moveTo>
                <a:lnTo>
                  <a:pt x="800285" y="2093357"/>
                </a:lnTo>
                <a:lnTo>
                  <a:pt x="831115" y="2229029"/>
                </a:lnTo>
                <a:lnTo>
                  <a:pt x="835476" y="2250391"/>
                </a:lnTo>
                <a:lnTo>
                  <a:pt x="837163" y="2242269"/>
                </a:lnTo>
                <a:lnTo>
                  <a:pt x="840619" y="2229029"/>
                </a:lnTo>
                <a:lnTo>
                  <a:pt x="878590" y="2093357"/>
                </a:lnTo>
                <a:lnTo>
                  <a:pt x="907059" y="2093357"/>
                </a:lnTo>
                <a:lnTo>
                  <a:pt x="945035" y="2229029"/>
                </a:lnTo>
                <a:lnTo>
                  <a:pt x="950571" y="2251180"/>
                </a:lnTo>
                <a:lnTo>
                  <a:pt x="954932" y="2229029"/>
                </a:lnTo>
                <a:lnTo>
                  <a:pt x="985400" y="2093357"/>
                </a:lnTo>
                <a:lnTo>
                  <a:pt x="1019408" y="2093357"/>
                </a:lnTo>
                <a:lnTo>
                  <a:pt x="967610" y="2295473"/>
                </a:lnTo>
                <a:lnTo>
                  <a:pt x="936749" y="2295473"/>
                </a:lnTo>
                <a:lnTo>
                  <a:pt x="897394" y="2167294"/>
                </a:lnTo>
                <a:lnTo>
                  <a:pt x="895291" y="2160095"/>
                </a:lnTo>
                <a:lnTo>
                  <a:pt x="893644" y="2154034"/>
                </a:lnTo>
                <a:lnTo>
                  <a:pt x="892451" y="2149119"/>
                </a:lnTo>
                <a:lnTo>
                  <a:pt x="890518" y="2157002"/>
                </a:lnTo>
                <a:lnTo>
                  <a:pt x="888681" y="2164046"/>
                </a:lnTo>
                <a:lnTo>
                  <a:pt x="886942" y="2170253"/>
                </a:lnTo>
                <a:lnTo>
                  <a:pt x="848909" y="2295473"/>
                </a:lnTo>
                <a:lnTo>
                  <a:pt x="818078" y="2295473"/>
                </a:lnTo>
                <a:close/>
                <a:moveTo>
                  <a:pt x="1219162" y="2093330"/>
                </a:moveTo>
                <a:lnTo>
                  <a:pt x="1253596" y="2093330"/>
                </a:lnTo>
                <a:lnTo>
                  <a:pt x="1253596" y="2295446"/>
                </a:lnTo>
                <a:lnTo>
                  <a:pt x="1219162" y="2295446"/>
                </a:lnTo>
                <a:close/>
                <a:moveTo>
                  <a:pt x="1391232" y="2088613"/>
                </a:moveTo>
                <a:lnTo>
                  <a:pt x="1406275" y="2089946"/>
                </a:lnTo>
                <a:lnTo>
                  <a:pt x="1419791" y="2093948"/>
                </a:lnTo>
                <a:lnTo>
                  <a:pt x="1431780" y="2100623"/>
                </a:lnTo>
                <a:lnTo>
                  <a:pt x="1442241" y="2109974"/>
                </a:lnTo>
                <a:lnTo>
                  <a:pt x="1442241" y="2093364"/>
                </a:lnTo>
                <a:lnTo>
                  <a:pt x="1476644" y="2093364"/>
                </a:lnTo>
                <a:lnTo>
                  <a:pt x="1476644" y="2109974"/>
                </a:lnTo>
                <a:lnTo>
                  <a:pt x="1476644" y="2120263"/>
                </a:lnTo>
                <a:lnTo>
                  <a:pt x="1476644" y="2268187"/>
                </a:lnTo>
                <a:lnTo>
                  <a:pt x="1476644" y="2275688"/>
                </a:lnTo>
                <a:lnTo>
                  <a:pt x="1476644" y="2287155"/>
                </a:lnTo>
                <a:lnTo>
                  <a:pt x="1475658" y="2304646"/>
                </a:lnTo>
                <a:lnTo>
                  <a:pt x="1472696" y="2320078"/>
                </a:lnTo>
                <a:lnTo>
                  <a:pt x="1467755" y="2333452"/>
                </a:lnTo>
                <a:lnTo>
                  <a:pt x="1460832" y="2344769"/>
                </a:lnTo>
                <a:lnTo>
                  <a:pt x="1451923" y="2354028"/>
                </a:lnTo>
                <a:lnTo>
                  <a:pt x="1441194" y="2361531"/>
                </a:lnTo>
                <a:lnTo>
                  <a:pt x="1428769" y="2367616"/>
                </a:lnTo>
                <a:lnTo>
                  <a:pt x="1414650" y="2372282"/>
                </a:lnTo>
                <a:lnTo>
                  <a:pt x="1398839" y="2375529"/>
                </a:lnTo>
                <a:lnTo>
                  <a:pt x="1381338" y="2377354"/>
                </a:lnTo>
                <a:lnTo>
                  <a:pt x="1364728" y="2350456"/>
                </a:lnTo>
                <a:lnTo>
                  <a:pt x="1384981" y="2348615"/>
                </a:lnTo>
                <a:lnTo>
                  <a:pt x="1401851" y="2345458"/>
                </a:lnTo>
                <a:lnTo>
                  <a:pt x="1415333" y="2340996"/>
                </a:lnTo>
                <a:lnTo>
                  <a:pt x="1432779" y="2328226"/>
                </a:lnTo>
                <a:lnTo>
                  <a:pt x="1441190" y="2310719"/>
                </a:lnTo>
                <a:lnTo>
                  <a:pt x="1442241" y="2300232"/>
                </a:lnTo>
                <a:lnTo>
                  <a:pt x="1442241" y="2275688"/>
                </a:lnTo>
                <a:lnTo>
                  <a:pt x="1432311" y="2286426"/>
                </a:lnTo>
                <a:lnTo>
                  <a:pt x="1420299" y="2294096"/>
                </a:lnTo>
                <a:lnTo>
                  <a:pt x="1406203" y="2298698"/>
                </a:lnTo>
                <a:lnTo>
                  <a:pt x="1390022" y="2300232"/>
                </a:lnTo>
                <a:lnTo>
                  <a:pt x="1376268" y="2299122"/>
                </a:lnTo>
                <a:lnTo>
                  <a:pt x="1363478" y="2295795"/>
                </a:lnTo>
                <a:lnTo>
                  <a:pt x="1351651" y="2290254"/>
                </a:lnTo>
                <a:lnTo>
                  <a:pt x="1340791" y="2282503"/>
                </a:lnTo>
                <a:lnTo>
                  <a:pt x="1330897" y="2272544"/>
                </a:lnTo>
                <a:lnTo>
                  <a:pt x="1323709" y="2262674"/>
                </a:lnTo>
                <a:lnTo>
                  <a:pt x="1317825" y="2251530"/>
                </a:lnTo>
                <a:lnTo>
                  <a:pt x="1313247" y="2239110"/>
                </a:lnTo>
                <a:lnTo>
                  <a:pt x="1309974" y="2225417"/>
                </a:lnTo>
                <a:lnTo>
                  <a:pt x="1308010" y="2210449"/>
                </a:lnTo>
                <a:lnTo>
                  <a:pt x="1307355" y="2194207"/>
                </a:lnTo>
                <a:lnTo>
                  <a:pt x="1308281" y="2175423"/>
                </a:lnTo>
                <a:lnTo>
                  <a:pt x="1311060" y="2158295"/>
                </a:lnTo>
                <a:lnTo>
                  <a:pt x="1315691" y="2142826"/>
                </a:lnTo>
                <a:lnTo>
                  <a:pt x="1322173" y="2129016"/>
                </a:lnTo>
                <a:lnTo>
                  <a:pt x="1330507" y="2116868"/>
                </a:lnTo>
                <a:lnTo>
                  <a:pt x="1340340" y="2106701"/>
                </a:lnTo>
                <a:lnTo>
                  <a:pt x="1351326" y="2098790"/>
                </a:lnTo>
                <a:lnTo>
                  <a:pt x="1363467" y="2093137"/>
                </a:lnTo>
                <a:lnTo>
                  <a:pt x="1376768" y="2089744"/>
                </a:lnTo>
                <a:close/>
                <a:moveTo>
                  <a:pt x="1149146" y="2088605"/>
                </a:moveTo>
                <a:lnTo>
                  <a:pt x="1158213" y="2089248"/>
                </a:lnTo>
                <a:lnTo>
                  <a:pt x="1166447" y="2091177"/>
                </a:lnTo>
                <a:lnTo>
                  <a:pt x="1173845" y="2094393"/>
                </a:lnTo>
                <a:lnTo>
                  <a:pt x="1180402" y="2098894"/>
                </a:lnTo>
                <a:lnTo>
                  <a:pt x="1175260" y="2131329"/>
                </a:lnTo>
                <a:lnTo>
                  <a:pt x="1168709" y="2127511"/>
                </a:lnTo>
                <a:lnTo>
                  <a:pt x="1161709" y="2124788"/>
                </a:lnTo>
                <a:lnTo>
                  <a:pt x="1154268" y="2123157"/>
                </a:lnTo>
                <a:lnTo>
                  <a:pt x="1146393" y="2122614"/>
                </a:lnTo>
                <a:lnTo>
                  <a:pt x="1129611" y="2126075"/>
                </a:lnTo>
                <a:lnTo>
                  <a:pt x="1114921" y="2136475"/>
                </a:lnTo>
                <a:lnTo>
                  <a:pt x="1104682" y="2154660"/>
                </a:lnTo>
                <a:lnTo>
                  <a:pt x="1102127" y="2167020"/>
                </a:lnTo>
                <a:lnTo>
                  <a:pt x="1101276" y="2181554"/>
                </a:lnTo>
                <a:lnTo>
                  <a:pt x="1101276" y="2295473"/>
                </a:lnTo>
                <a:lnTo>
                  <a:pt x="1066877" y="2295473"/>
                </a:lnTo>
                <a:lnTo>
                  <a:pt x="1066877" y="2093357"/>
                </a:lnTo>
                <a:lnTo>
                  <a:pt x="1101276" y="2093357"/>
                </a:lnTo>
                <a:lnTo>
                  <a:pt x="1101276" y="2119826"/>
                </a:lnTo>
                <a:lnTo>
                  <a:pt x="1109615" y="2106163"/>
                </a:lnTo>
                <a:lnTo>
                  <a:pt x="1120375" y="2096407"/>
                </a:lnTo>
                <a:lnTo>
                  <a:pt x="1133553" y="2090555"/>
                </a:lnTo>
                <a:close/>
                <a:moveTo>
                  <a:pt x="510324" y="2088605"/>
                </a:moveTo>
                <a:lnTo>
                  <a:pt x="519406" y="2089248"/>
                </a:lnTo>
                <a:lnTo>
                  <a:pt x="527638" y="2091177"/>
                </a:lnTo>
                <a:lnTo>
                  <a:pt x="535028" y="2094393"/>
                </a:lnTo>
                <a:lnTo>
                  <a:pt x="541580" y="2098894"/>
                </a:lnTo>
                <a:lnTo>
                  <a:pt x="536438" y="2131329"/>
                </a:lnTo>
                <a:lnTo>
                  <a:pt x="529887" y="2127511"/>
                </a:lnTo>
                <a:lnTo>
                  <a:pt x="522887" y="2124788"/>
                </a:lnTo>
                <a:lnTo>
                  <a:pt x="515447" y="2123157"/>
                </a:lnTo>
                <a:lnTo>
                  <a:pt x="507571" y="2122614"/>
                </a:lnTo>
                <a:lnTo>
                  <a:pt x="490790" y="2126075"/>
                </a:lnTo>
                <a:lnTo>
                  <a:pt x="476099" y="2136475"/>
                </a:lnTo>
                <a:lnTo>
                  <a:pt x="465891" y="2154660"/>
                </a:lnTo>
                <a:lnTo>
                  <a:pt x="463340" y="2167020"/>
                </a:lnTo>
                <a:lnTo>
                  <a:pt x="462489" y="2181554"/>
                </a:lnTo>
                <a:lnTo>
                  <a:pt x="462489" y="2295473"/>
                </a:lnTo>
                <a:lnTo>
                  <a:pt x="428055" y="2295473"/>
                </a:lnTo>
                <a:lnTo>
                  <a:pt x="428055" y="2093357"/>
                </a:lnTo>
                <a:lnTo>
                  <a:pt x="462489" y="2093357"/>
                </a:lnTo>
                <a:lnTo>
                  <a:pt x="462489" y="2119826"/>
                </a:lnTo>
                <a:lnTo>
                  <a:pt x="470808" y="2106163"/>
                </a:lnTo>
                <a:lnTo>
                  <a:pt x="481558" y="2096407"/>
                </a:lnTo>
                <a:lnTo>
                  <a:pt x="494732" y="2090555"/>
                </a:lnTo>
                <a:close/>
                <a:moveTo>
                  <a:pt x="261126" y="2066849"/>
                </a:moveTo>
                <a:lnTo>
                  <a:pt x="258955" y="2074391"/>
                </a:lnTo>
                <a:lnTo>
                  <a:pt x="256785" y="2081585"/>
                </a:lnTo>
                <a:lnTo>
                  <a:pt x="254615" y="2088431"/>
                </a:lnTo>
                <a:lnTo>
                  <a:pt x="252446" y="2094927"/>
                </a:lnTo>
                <a:lnTo>
                  <a:pt x="216439" y="2197379"/>
                </a:lnTo>
                <a:lnTo>
                  <a:pt x="305424" y="2197379"/>
                </a:lnTo>
                <a:lnTo>
                  <a:pt x="266768" y="2085900"/>
                </a:lnTo>
                <a:lnTo>
                  <a:pt x="262413" y="2071860"/>
                </a:lnTo>
                <a:close/>
                <a:moveTo>
                  <a:pt x="244911" y="2018589"/>
                </a:moveTo>
                <a:lnTo>
                  <a:pt x="276986" y="2018589"/>
                </a:lnTo>
                <a:lnTo>
                  <a:pt x="294077" y="2066849"/>
                </a:lnTo>
                <a:lnTo>
                  <a:pt x="340303" y="2197379"/>
                </a:lnTo>
                <a:lnTo>
                  <a:pt x="351094" y="2227850"/>
                </a:lnTo>
                <a:lnTo>
                  <a:pt x="375042" y="2295473"/>
                </a:lnTo>
                <a:lnTo>
                  <a:pt x="339858" y="2295473"/>
                </a:lnTo>
                <a:lnTo>
                  <a:pt x="316102" y="2227850"/>
                </a:lnTo>
                <a:lnTo>
                  <a:pt x="206146" y="2227850"/>
                </a:lnTo>
                <a:lnTo>
                  <a:pt x="182824" y="2295473"/>
                </a:lnTo>
                <a:lnTo>
                  <a:pt x="146813" y="2295473"/>
                </a:lnTo>
                <a:close/>
                <a:moveTo>
                  <a:pt x="1236166" y="2013064"/>
                </a:moveTo>
                <a:lnTo>
                  <a:pt x="1240542" y="2013467"/>
                </a:lnTo>
                <a:lnTo>
                  <a:pt x="1251597" y="2019563"/>
                </a:lnTo>
                <a:lnTo>
                  <a:pt x="1257524" y="2030817"/>
                </a:lnTo>
                <a:lnTo>
                  <a:pt x="1257919" y="2035211"/>
                </a:lnTo>
                <a:lnTo>
                  <a:pt x="1256340" y="2043571"/>
                </a:lnTo>
                <a:lnTo>
                  <a:pt x="1248246" y="2053106"/>
                </a:lnTo>
                <a:lnTo>
                  <a:pt x="1236166" y="2056573"/>
                </a:lnTo>
                <a:lnTo>
                  <a:pt x="1231890" y="2056185"/>
                </a:lnTo>
                <a:lnTo>
                  <a:pt x="1231826" y="2056185"/>
                </a:lnTo>
                <a:lnTo>
                  <a:pt x="1220948" y="2050212"/>
                </a:lnTo>
                <a:lnTo>
                  <a:pt x="1215183" y="2039404"/>
                </a:lnTo>
                <a:lnTo>
                  <a:pt x="1214801" y="2035211"/>
                </a:lnTo>
                <a:lnTo>
                  <a:pt x="1216383" y="2026745"/>
                </a:lnTo>
                <a:lnTo>
                  <a:pt x="1224440" y="2016710"/>
                </a:lnTo>
                <a:close/>
                <a:moveTo>
                  <a:pt x="1576356" y="2009874"/>
                </a:moveTo>
                <a:lnTo>
                  <a:pt x="1576356" y="2114325"/>
                </a:lnTo>
                <a:lnTo>
                  <a:pt x="1586573" y="2103072"/>
                </a:lnTo>
                <a:lnTo>
                  <a:pt x="1598677" y="2095035"/>
                </a:lnTo>
                <a:lnTo>
                  <a:pt x="1612668" y="2090213"/>
                </a:lnTo>
                <a:lnTo>
                  <a:pt x="1628549" y="2088606"/>
                </a:lnTo>
                <a:lnTo>
                  <a:pt x="1645282" y="2089952"/>
                </a:lnTo>
                <a:lnTo>
                  <a:pt x="1659856" y="2093991"/>
                </a:lnTo>
                <a:lnTo>
                  <a:pt x="1672280" y="2100722"/>
                </a:lnTo>
                <a:lnTo>
                  <a:pt x="1682562" y="2110145"/>
                </a:lnTo>
                <a:lnTo>
                  <a:pt x="1689177" y="2119818"/>
                </a:lnTo>
                <a:lnTo>
                  <a:pt x="1694319" y="2131557"/>
                </a:lnTo>
                <a:lnTo>
                  <a:pt x="1697989" y="2145365"/>
                </a:lnTo>
                <a:lnTo>
                  <a:pt x="1700190" y="2161244"/>
                </a:lnTo>
                <a:lnTo>
                  <a:pt x="1700924" y="2179195"/>
                </a:lnTo>
                <a:lnTo>
                  <a:pt x="1700924" y="2295473"/>
                </a:lnTo>
                <a:lnTo>
                  <a:pt x="1666524" y="2295473"/>
                </a:lnTo>
                <a:lnTo>
                  <a:pt x="1666524" y="2173233"/>
                </a:lnTo>
                <a:lnTo>
                  <a:pt x="1665794" y="2160499"/>
                </a:lnTo>
                <a:lnTo>
                  <a:pt x="1659966" y="2140443"/>
                </a:lnTo>
                <a:lnTo>
                  <a:pt x="1648485" y="2127490"/>
                </a:lnTo>
                <a:lnTo>
                  <a:pt x="1632557" y="2121060"/>
                </a:lnTo>
                <a:lnTo>
                  <a:pt x="1623012" y="2120256"/>
                </a:lnTo>
                <a:lnTo>
                  <a:pt x="1608753" y="2121705"/>
                </a:lnTo>
                <a:lnTo>
                  <a:pt x="1597088" y="2126054"/>
                </a:lnTo>
                <a:lnTo>
                  <a:pt x="1588017" y="2133302"/>
                </a:lnTo>
                <a:lnTo>
                  <a:pt x="1581538" y="2143450"/>
                </a:lnTo>
                <a:lnTo>
                  <a:pt x="1577652" y="2156497"/>
                </a:lnTo>
                <a:lnTo>
                  <a:pt x="1576356" y="2172444"/>
                </a:lnTo>
                <a:lnTo>
                  <a:pt x="1576356" y="2295473"/>
                </a:lnTo>
                <a:lnTo>
                  <a:pt x="1541922" y="2295473"/>
                </a:lnTo>
                <a:lnTo>
                  <a:pt x="1541922" y="2025699"/>
                </a:lnTo>
                <a:close/>
                <a:moveTo>
                  <a:pt x="614363" y="2009874"/>
                </a:moveTo>
                <a:lnTo>
                  <a:pt x="614363" y="2162979"/>
                </a:lnTo>
                <a:lnTo>
                  <a:pt x="680018" y="2093357"/>
                </a:lnTo>
                <a:lnTo>
                  <a:pt x="721172" y="2093357"/>
                </a:lnTo>
                <a:lnTo>
                  <a:pt x="668160" y="2148333"/>
                </a:lnTo>
                <a:lnTo>
                  <a:pt x="744104" y="2295473"/>
                </a:lnTo>
                <a:lnTo>
                  <a:pt x="706522" y="2295473"/>
                </a:lnTo>
                <a:lnTo>
                  <a:pt x="644011" y="2173233"/>
                </a:lnTo>
                <a:lnTo>
                  <a:pt x="614363" y="2204095"/>
                </a:lnTo>
                <a:lnTo>
                  <a:pt x="614363" y="2295473"/>
                </a:lnTo>
                <a:lnTo>
                  <a:pt x="579960" y="2295473"/>
                </a:lnTo>
                <a:lnTo>
                  <a:pt x="579960" y="2026094"/>
                </a:lnTo>
                <a:close/>
                <a:moveTo>
                  <a:pt x="1810903" y="2009869"/>
                </a:moveTo>
                <a:lnTo>
                  <a:pt x="1810903" y="2093352"/>
                </a:lnTo>
                <a:lnTo>
                  <a:pt x="1860737" y="2093352"/>
                </a:lnTo>
                <a:lnTo>
                  <a:pt x="1860737" y="2123394"/>
                </a:lnTo>
                <a:lnTo>
                  <a:pt x="1810903" y="2123394"/>
                </a:lnTo>
                <a:lnTo>
                  <a:pt x="1810903" y="2240491"/>
                </a:lnTo>
                <a:lnTo>
                  <a:pt x="1811172" y="2246820"/>
                </a:lnTo>
                <a:lnTo>
                  <a:pt x="1815264" y="2261068"/>
                </a:lnTo>
                <a:lnTo>
                  <a:pt x="1826234" y="2267732"/>
                </a:lnTo>
                <a:lnTo>
                  <a:pt x="1831874" y="2268174"/>
                </a:lnTo>
                <a:lnTo>
                  <a:pt x="1838779" y="2267505"/>
                </a:lnTo>
                <a:lnTo>
                  <a:pt x="1846092" y="2265500"/>
                </a:lnTo>
                <a:lnTo>
                  <a:pt x="1853806" y="2262162"/>
                </a:lnTo>
                <a:lnTo>
                  <a:pt x="1861916" y="2257495"/>
                </a:lnTo>
                <a:lnTo>
                  <a:pt x="1857949" y="2291110"/>
                </a:lnTo>
                <a:lnTo>
                  <a:pt x="1849016" y="2295095"/>
                </a:lnTo>
                <a:lnTo>
                  <a:pt x="1839577" y="2297942"/>
                </a:lnTo>
                <a:lnTo>
                  <a:pt x="1829635" y="2299650"/>
                </a:lnTo>
                <a:lnTo>
                  <a:pt x="1819192" y="2300219"/>
                </a:lnTo>
                <a:lnTo>
                  <a:pt x="1803816" y="2298289"/>
                </a:lnTo>
                <a:lnTo>
                  <a:pt x="1791854" y="2292500"/>
                </a:lnTo>
                <a:lnTo>
                  <a:pt x="1783308" y="2282850"/>
                </a:lnTo>
                <a:lnTo>
                  <a:pt x="1778179" y="2269336"/>
                </a:lnTo>
                <a:lnTo>
                  <a:pt x="1776469" y="2251958"/>
                </a:lnTo>
                <a:lnTo>
                  <a:pt x="1776469" y="2123394"/>
                </a:lnTo>
                <a:lnTo>
                  <a:pt x="1743639" y="2123394"/>
                </a:lnTo>
                <a:lnTo>
                  <a:pt x="1743639" y="2093352"/>
                </a:lnTo>
                <a:lnTo>
                  <a:pt x="1776469" y="2093352"/>
                </a:lnTo>
                <a:lnTo>
                  <a:pt x="1776469" y="2026479"/>
                </a:lnTo>
                <a:close/>
                <a:moveTo>
                  <a:pt x="430700" y="1093435"/>
                </a:moveTo>
                <a:lnTo>
                  <a:pt x="931776" y="1093435"/>
                </a:lnTo>
                <a:lnTo>
                  <a:pt x="944238" y="1095838"/>
                </a:lnTo>
                <a:lnTo>
                  <a:pt x="954433" y="1102353"/>
                </a:lnTo>
                <a:lnTo>
                  <a:pt x="961570" y="1111938"/>
                </a:lnTo>
                <a:lnTo>
                  <a:pt x="964855" y="1123554"/>
                </a:lnTo>
                <a:lnTo>
                  <a:pt x="963496" y="1136158"/>
                </a:lnTo>
                <a:lnTo>
                  <a:pt x="959023" y="1150234"/>
                </a:lnTo>
                <a:lnTo>
                  <a:pt x="954340" y="1164215"/>
                </a:lnTo>
                <a:lnTo>
                  <a:pt x="949447" y="1178098"/>
                </a:lnTo>
                <a:lnTo>
                  <a:pt x="944347" y="1191882"/>
                </a:lnTo>
                <a:lnTo>
                  <a:pt x="939042" y="1205566"/>
                </a:lnTo>
                <a:lnTo>
                  <a:pt x="933534" y="1219146"/>
                </a:lnTo>
                <a:lnTo>
                  <a:pt x="927824" y="1232621"/>
                </a:lnTo>
                <a:lnTo>
                  <a:pt x="921914" y="1245991"/>
                </a:lnTo>
                <a:lnTo>
                  <a:pt x="915806" y="1259251"/>
                </a:lnTo>
                <a:lnTo>
                  <a:pt x="909503" y="1272402"/>
                </a:lnTo>
                <a:lnTo>
                  <a:pt x="903006" y="1285440"/>
                </a:lnTo>
                <a:lnTo>
                  <a:pt x="896317" y="1298364"/>
                </a:lnTo>
                <a:lnTo>
                  <a:pt x="889437" y="1311172"/>
                </a:lnTo>
                <a:lnTo>
                  <a:pt x="882368" y="1323862"/>
                </a:lnTo>
                <a:lnTo>
                  <a:pt x="875114" y="1336433"/>
                </a:lnTo>
                <a:lnTo>
                  <a:pt x="867674" y="1348882"/>
                </a:lnTo>
                <a:lnTo>
                  <a:pt x="860052" y="1361208"/>
                </a:lnTo>
                <a:lnTo>
                  <a:pt x="852249" y="1373408"/>
                </a:lnTo>
                <a:lnTo>
                  <a:pt x="844266" y="1385482"/>
                </a:lnTo>
                <a:lnTo>
                  <a:pt x="836107" y="1397426"/>
                </a:lnTo>
                <a:lnTo>
                  <a:pt x="827772" y="1409239"/>
                </a:lnTo>
                <a:lnTo>
                  <a:pt x="819264" y="1420920"/>
                </a:lnTo>
                <a:lnTo>
                  <a:pt x="810584" y="1432466"/>
                </a:lnTo>
                <a:lnTo>
                  <a:pt x="801734" y="1443875"/>
                </a:lnTo>
                <a:lnTo>
                  <a:pt x="792717" y="1455146"/>
                </a:lnTo>
                <a:lnTo>
                  <a:pt x="783534" y="1466277"/>
                </a:lnTo>
                <a:lnTo>
                  <a:pt x="774186" y="1477266"/>
                </a:lnTo>
                <a:lnTo>
                  <a:pt x="764677" y="1488110"/>
                </a:lnTo>
                <a:lnTo>
                  <a:pt x="755006" y="1498809"/>
                </a:lnTo>
                <a:lnTo>
                  <a:pt x="745178" y="1509360"/>
                </a:lnTo>
                <a:lnTo>
                  <a:pt x="735193" y="1519762"/>
                </a:lnTo>
                <a:lnTo>
                  <a:pt x="725053" y="1530011"/>
                </a:lnTo>
                <a:lnTo>
                  <a:pt x="714760" y="1540108"/>
                </a:lnTo>
                <a:lnTo>
                  <a:pt x="704317" y="1550049"/>
                </a:lnTo>
                <a:lnTo>
                  <a:pt x="693724" y="1559833"/>
                </a:lnTo>
                <a:lnTo>
                  <a:pt x="682984" y="1569459"/>
                </a:lnTo>
                <a:lnTo>
                  <a:pt x="672098" y="1578923"/>
                </a:lnTo>
                <a:lnTo>
                  <a:pt x="661069" y="1588225"/>
                </a:lnTo>
                <a:lnTo>
                  <a:pt x="649899" y="1597362"/>
                </a:lnTo>
                <a:lnTo>
                  <a:pt x="638589" y="1606333"/>
                </a:lnTo>
                <a:lnTo>
                  <a:pt x="627140" y="1615135"/>
                </a:lnTo>
                <a:lnTo>
                  <a:pt x="615556" y="1623767"/>
                </a:lnTo>
                <a:lnTo>
                  <a:pt x="603838" y="1632227"/>
                </a:lnTo>
                <a:lnTo>
                  <a:pt x="591987" y="1640514"/>
                </a:lnTo>
                <a:lnTo>
                  <a:pt x="580006" y="1648624"/>
                </a:lnTo>
                <a:lnTo>
                  <a:pt x="567896" y="1656557"/>
                </a:lnTo>
                <a:lnTo>
                  <a:pt x="555660" y="1664310"/>
                </a:lnTo>
                <a:lnTo>
                  <a:pt x="543299" y="1671882"/>
                </a:lnTo>
                <a:lnTo>
                  <a:pt x="530815" y="1679270"/>
                </a:lnTo>
                <a:lnTo>
                  <a:pt x="518210" y="1686473"/>
                </a:lnTo>
                <a:lnTo>
                  <a:pt x="505485" y="1693490"/>
                </a:lnTo>
                <a:lnTo>
                  <a:pt x="492644" y="1700317"/>
                </a:lnTo>
                <a:lnTo>
                  <a:pt x="479687" y="1706953"/>
                </a:lnTo>
                <a:lnTo>
                  <a:pt x="466616" y="1713397"/>
                </a:lnTo>
                <a:lnTo>
                  <a:pt x="453434" y="1719647"/>
                </a:lnTo>
                <a:lnTo>
                  <a:pt x="440142" y="1725700"/>
                </a:lnTo>
                <a:lnTo>
                  <a:pt x="426742" y="1731555"/>
                </a:lnTo>
                <a:lnTo>
                  <a:pt x="413236" y="1737209"/>
                </a:lnTo>
                <a:lnTo>
                  <a:pt x="399625" y="1742662"/>
                </a:lnTo>
                <a:lnTo>
                  <a:pt x="385913" y="1747910"/>
                </a:lnTo>
                <a:lnTo>
                  <a:pt x="372099" y="1752953"/>
                </a:lnTo>
                <a:lnTo>
                  <a:pt x="358188" y="1757789"/>
                </a:lnTo>
                <a:lnTo>
                  <a:pt x="344180" y="1762415"/>
                </a:lnTo>
                <a:lnTo>
                  <a:pt x="330076" y="1766829"/>
                </a:lnTo>
                <a:lnTo>
                  <a:pt x="315880" y="1771030"/>
                </a:lnTo>
                <a:lnTo>
                  <a:pt x="301592" y="1775017"/>
                </a:lnTo>
                <a:lnTo>
                  <a:pt x="287216" y="1778786"/>
                </a:lnTo>
                <a:lnTo>
                  <a:pt x="272752" y="1782336"/>
                </a:lnTo>
                <a:lnTo>
                  <a:pt x="258202" y="1785666"/>
                </a:lnTo>
                <a:lnTo>
                  <a:pt x="243569" y="1788773"/>
                </a:lnTo>
                <a:lnTo>
                  <a:pt x="228855" y="1791656"/>
                </a:lnTo>
                <a:lnTo>
                  <a:pt x="214060" y="1794312"/>
                </a:lnTo>
                <a:lnTo>
                  <a:pt x="199187" y="1796740"/>
                </a:lnTo>
                <a:lnTo>
                  <a:pt x="184238" y="1798938"/>
                </a:lnTo>
                <a:lnTo>
                  <a:pt x="169215" y="1800904"/>
                </a:lnTo>
                <a:lnTo>
                  <a:pt x="154120" y="1802636"/>
                </a:lnTo>
                <a:lnTo>
                  <a:pt x="138954" y="1804133"/>
                </a:lnTo>
                <a:lnTo>
                  <a:pt x="123719" y="1805392"/>
                </a:lnTo>
                <a:lnTo>
                  <a:pt x="108417" y="1806412"/>
                </a:lnTo>
                <a:lnTo>
                  <a:pt x="107056" y="1806412"/>
                </a:lnTo>
                <a:lnTo>
                  <a:pt x="93453" y="1803538"/>
                </a:lnTo>
                <a:lnTo>
                  <a:pt x="82805" y="1795873"/>
                </a:lnTo>
                <a:lnTo>
                  <a:pt x="75994" y="1784847"/>
                </a:lnTo>
                <a:lnTo>
                  <a:pt x="73901" y="1771891"/>
                </a:lnTo>
                <a:lnTo>
                  <a:pt x="77409" y="1758438"/>
                </a:lnTo>
                <a:lnTo>
                  <a:pt x="406301" y="1104133"/>
                </a:lnTo>
                <a:lnTo>
                  <a:pt x="421572" y="1094715"/>
                </a:lnTo>
                <a:close/>
                <a:moveTo>
                  <a:pt x="1082338" y="1093416"/>
                </a:moveTo>
                <a:lnTo>
                  <a:pt x="1584562" y="1093416"/>
                </a:lnTo>
                <a:lnTo>
                  <a:pt x="1601965" y="1098373"/>
                </a:lnTo>
                <a:lnTo>
                  <a:pt x="1614175" y="1111742"/>
                </a:lnTo>
                <a:lnTo>
                  <a:pt x="1937030" y="1756849"/>
                </a:lnTo>
                <a:lnTo>
                  <a:pt x="1940568" y="1770754"/>
                </a:lnTo>
                <a:lnTo>
                  <a:pt x="1938145" y="1784020"/>
                </a:lnTo>
                <a:lnTo>
                  <a:pt x="1930777" y="1795123"/>
                </a:lnTo>
                <a:lnTo>
                  <a:pt x="1919480" y="1802542"/>
                </a:lnTo>
                <a:lnTo>
                  <a:pt x="1905271" y="1804753"/>
                </a:lnTo>
                <a:lnTo>
                  <a:pt x="1889997" y="1803739"/>
                </a:lnTo>
                <a:lnTo>
                  <a:pt x="1874789" y="1802487"/>
                </a:lnTo>
                <a:lnTo>
                  <a:pt x="1859649" y="1800997"/>
                </a:lnTo>
                <a:lnTo>
                  <a:pt x="1844579" y="1799273"/>
                </a:lnTo>
                <a:lnTo>
                  <a:pt x="1829582" y="1797315"/>
                </a:lnTo>
                <a:lnTo>
                  <a:pt x="1814658" y="1795126"/>
                </a:lnTo>
                <a:lnTo>
                  <a:pt x="1799811" y="1792708"/>
                </a:lnTo>
                <a:lnTo>
                  <a:pt x="1785040" y="1790062"/>
                </a:lnTo>
                <a:lnTo>
                  <a:pt x="1770350" y="1787190"/>
                </a:lnTo>
                <a:lnTo>
                  <a:pt x="1755741" y="1784095"/>
                </a:lnTo>
                <a:lnTo>
                  <a:pt x="1741214" y="1780778"/>
                </a:lnTo>
                <a:lnTo>
                  <a:pt x="1726773" y="1777240"/>
                </a:lnTo>
                <a:lnTo>
                  <a:pt x="1712419" y="1773485"/>
                </a:lnTo>
                <a:lnTo>
                  <a:pt x="1698154" y="1769513"/>
                </a:lnTo>
                <a:lnTo>
                  <a:pt x="1683980" y="1765327"/>
                </a:lnTo>
                <a:lnTo>
                  <a:pt x="1669898" y="1760928"/>
                </a:lnTo>
                <a:lnTo>
                  <a:pt x="1655910" y="1756318"/>
                </a:lnTo>
                <a:lnTo>
                  <a:pt x="1642019" y="1751499"/>
                </a:lnTo>
                <a:lnTo>
                  <a:pt x="1628226" y="1746473"/>
                </a:lnTo>
                <a:lnTo>
                  <a:pt x="1614533" y="1741242"/>
                </a:lnTo>
                <a:lnTo>
                  <a:pt x="1600941" y="1735808"/>
                </a:lnTo>
                <a:lnTo>
                  <a:pt x="1587453" y="1730172"/>
                </a:lnTo>
                <a:lnTo>
                  <a:pt x="1574072" y="1724337"/>
                </a:lnTo>
                <a:lnTo>
                  <a:pt x="1560797" y="1718304"/>
                </a:lnTo>
                <a:lnTo>
                  <a:pt x="1547632" y="1712075"/>
                </a:lnTo>
                <a:lnTo>
                  <a:pt x="1534578" y="1705652"/>
                </a:lnTo>
                <a:lnTo>
                  <a:pt x="1521637" y="1699036"/>
                </a:lnTo>
                <a:lnTo>
                  <a:pt x="1508811" y="1692231"/>
                </a:lnTo>
                <a:lnTo>
                  <a:pt x="1496101" y="1685237"/>
                </a:lnTo>
                <a:lnTo>
                  <a:pt x="1483510" y="1678057"/>
                </a:lnTo>
                <a:lnTo>
                  <a:pt x="1471040" y="1670692"/>
                </a:lnTo>
                <a:lnTo>
                  <a:pt x="1458693" y="1663144"/>
                </a:lnTo>
                <a:lnTo>
                  <a:pt x="1446469" y="1655415"/>
                </a:lnTo>
                <a:lnTo>
                  <a:pt x="1434371" y="1647507"/>
                </a:lnTo>
                <a:lnTo>
                  <a:pt x="1422401" y="1639422"/>
                </a:lnTo>
                <a:lnTo>
                  <a:pt x="1410562" y="1631161"/>
                </a:lnTo>
                <a:lnTo>
                  <a:pt x="1398854" y="1622727"/>
                </a:lnTo>
                <a:lnTo>
                  <a:pt x="1387279" y="1614121"/>
                </a:lnTo>
                <a:lnTo>
                  <a:pt x="1375840" y="1605345"/>
                </a:lnTo>
                <a:lnTo>
                  <a:pt x="1364538" y="1596402"/>
                </a:lnTo>
                <a:lnTo>
                  <a:pt x="1353375" y="1587292"/>
                </a:lnTo>
                <a:lnTo>
                  <a:pt x="1342353" y="1578018"/>
                </a:lnTo>
                <a:lnTo>
                  <a:pt x="1331474" y="1568582"/>
                </a:lnTo>
                <a:lnTo>
                  <a:pt x="1320740" y="1558985"/>
                </a:lnTo>
                <a:lnTo>
                  <a:pt x="1310152" y="1549230"/>
                </a:lnTo>
                <a:lnTo>
                  <a:pt x="1299713" y="1539318"/>
                </a:lnTo>
                <a:lnTo>
                  <a:pt x="1289424" y="1529250"/>
                </a:lnTo>
                <a:lnTo>
                  <a:pt x="1279287" y="1519030"/>
                </a:lnTo>
                <a:lnTo>
                  <a:pt x="1269305" y="1508659"/>
                </a:lnTo>
                <a:lnTo>
                  <a:pt x="1259478" y="1498138"/>
                </a:lnTo>
                <a:lnTo>
                  <a:pt x="1249809" y="1487471"/>
                </a:lnTo>
                <a:lnTo>
                  <a:pt x="1240299" y="1476657"/>
                </a:lnTo>
                <a:lnTo>
                  <a:pt x="1230951" y="1465699"/>
                </a:lnTo>
                <a:lnTo>
                  <a:pt x="1221767" y="1454600"/>
                </a:lnTo>
                <a:lnTo>
                  <a:pt x="1212747" y="1443361"/>
                </a:lnTo>
                <a:lnTo>
                  <a:pt x="1203895" y="1431984"/>
                </a:lnTo>
                <a:lnTo>
                  <a:pt x="1195212" y="1420470"/>
                </a:lnTo>
                <a:lnTo>
                  <a:pt x="1186699" y="1408822"/>
                </a:lnTo>
                <a:lnTo>
                  <a:pt x="1178359" y="1397041"/>
                </a:lnTo>
                <a:lnTo>
                  <a:pt x="1170194" y="1385130"/>
                </a:lnTo>
                <a:lnTo>
                  <a:pt x="1162205" y="1373090"/>
                </a:lnTo>
                <a:lnTo>
                  <a:pt x="1154394" y="1360923"/>
                </a:lnTo>
                <a:lnTo>
                  <a:pt x="1146764" y="1348631"/>
                </a:lnTo>
                <a:lnTo>
                  <a:pt x="1139315" y="1336215"/>
                </a:lnTo>
                <a:lnTo>
                  <a:pt x="1132050" y="1323678"/>
                </a:lnTo>
                <a:lnTo>
                  <a:pt x="1124971" y="1311022"/>
                </a:lnTo>
                <a:lnTo>
                  <a:pt x="1118080" y="1298248"/>
                </a:lnTo>
                <a:lnTo>
                  <a:pt x="1111378" y="1285358"/>
                </a:lnTo>
                <a:lnTo>
                  <a:pt x="1104867" y="1272354"/>
                </a:lnTo>
                <a:lnTo>
                  <a:pt x="1098550" y="1259238"/>
                </a:lnTo>
                <a:lnTo>
                  <a:pt x="1092427" y="1246012"/>
                </a:lnTo>
                <a:lnTo>
                  <a:pt x="1086501" y="1232678"/>
                </a:lnTo>
                <a:lnTo>
                  <a:pt x="1080775" y="1219237"/>
                </a:lnTo>
                <a:lnTo>
                  <a:pt x="1075248" y="1205692"/>
                </a:lnTo>
                <a:lnTo>
                  <a:pt x="1069925" y="1192043"/>
                </a:lnTo>
                <a:lnTo>
                  <a:pt x="1064805" y="1178294"/>
                </a:lnTo>
                <a:lnTo>
                  <a:pt x="1059892" y="1164446"/>
                </a:lnTo>
                <a:lnTo>
                  <a:pt x="1055187" y="1150501"/>
                </a:lnTo>
                <a:lnTo>
                  <a:pt x="1050692" y="1136460"/>
                </a:lnTo>
                <a:lnTo>
                  <a:pt x="1049284" y="1123796"/>
                </a:lnTo>
                <a:lnTo>
                  <a:pt x="1052520" y="1112097"/>
                </a:lnTo>
                <a:lnTo>
                  <a:pt x="1059625" y="1102426"/>
                </a:lnTo>
                <a:lnTo>
                  <a:pt x="1069823" y="1095845"/>
                </a:lnTo>
                <a:close/>
                <a:moveTo>
                  <a:pt x="971670" y="2"/>
                </a:moveTo>
                <a:lnTo>
                  <a:pt x="980619" y="5397"/>
                </a:lnTo>
                <a:lnTo>
                  <a:pt x="984419" y="16123"/>
                </a:lnTo>
                <a:lnTo>
                  <a:pt x="984419" y="1013948"/>
                </a:lnTo>
                <a:lnTo>
                  <a:pt x="981817" y="1026839"/>
                </a:lnTo>
                <a:lnTo>
                  <a:pt x="974720" y="1037365"/>
                </a:lnTo>
                <a:lnTo>
                  <a:pt x="964194" y="1044462"/>
                </a:lnTo>
                <a:lnTo>
                  <a:pt x="951304" y="1047064"/>
                </a:lnTo>
                <a:lnTo>
                  <a:pt x="487059" y="1047064"/>
                </a:lnTo>
                <a:lnTo>
                  <a:pt x="473452" y="1044190"/>
                </a:lnTo>
                <a:lnTo>
                  <a:pt x="462802" y="1036526"/>
                </a:lnTo>
                <a:lnTo>
                  <a:pt x="455991" y="1025505"/>
                </a:lnTo>
                <a:lnTo>
                  <a:pt x="453899" y="1012560"/>
                </a:lnTo>
                <a:lnTo>
                  <a:pt x="457407" y="999124"/>
                </a:lnTo>
                <a:lnTo>
                  <a:pt x="953051" y="8692"/>
                </a:lnTo>
                <a:lnTo>
                  <a:pt x="961254" y="810"/>
                </a:lnTo>
                <a:close/>
                <a:moveTo>
                  <a:pt x="1043581" y="0"/>
                </a:moveTo>
                <a:lnTo>
                  <a:pt x="1053997" y="808"/>
                </a:lnTo>
                <a:lnTo>
                  <a:pt x="1062183" y="8688"/>
                </a:lnTo>
                <a:lnTo>
                  <a:pt x="1557831" y="999121"/>
                </a:lnTo>
                <a:lnTo>
                  <a:pt x="1561351" y="1012558"/>
                </a:lnTo>
                <a:lnTo>
                  <a:pt x="1559262" y="1025503"/>
                </a:lnTo>
                <a:lnTo>
                  <a:pt x="1552451" y="1036524"/>
                </a:lnTo>
                <a:lnTo>
                  <a:pt x="1541806" y="1044187"/>
                </a:lnTo>
                <a:lnTo>
                  <a:pt x="1528215" y="1047060"/>
                </a:lnTo>
                <a:lnTo>
                  <a:pt x="1063935" y="1047060"/>
                </a:lnTo>
                <a:lnTo>
                  <a:pt x="1051045" y="1044458"/>
                </a:lnTo>
                <a:lnTo>
                  <a:pt x="1040519" y="1037363"/>
                </a:lnTo>
                <a:lnTo>
                  <a:pt x="1033422" y="1026838"/>
                </a:lnTo>
                <a:lnTo>
                  <a:pt x="1030819" y="1013949"/>
                </a:lnTo>
                <a:lnTo>
                  <a:pt x="1030819" y="16119"/>
                </a:lnTo>
                <a:lnTo>
                  <a:pt x="1034625" y="5394"/>
                </a:lnTo>
                <a:close/>
              </a:path>
            </a:pathLst>
          </a:custGeom>
          <a:solidFill>
            <a:schemeClr val="bg1"/>
          </a:solidFill>
        </p:spPr>
        <p:txBody>
          <a:bodyPr wrap="square" lIns="0" tIns="0" rIns="0" bIns="0" rtlCol="0">
            <a:noAutofit/>
          </a:bodyPr>
          <a:lstStyle/>
          <a:p>
            <a:endParaRPr sz="2362"/>
          </a:p>
        </p:txBody>
      </p:sp>
      <p:sp>
        <p:nvSpPr>
          <p:cNvPr id="16" name="object 2">
            <a:extLst>
              <a:ext uri="{FF2B5EF4-FFF2-40B4-BE49-F238E27FC236}">
                <a16:creationId xmlns:a16="http://schemas.microsoft.com/office/drawing/2014/main" id="{26807E0B-070A-E769-A9D0-6F9589207216}"/>
              </a:ext>
            </a:extLst>
          </p:cNvPr>
          <p:cNvSpPr/>
          <p:nvPr/>
        </p:nvSpPr>
        <p:spPr>
          <a:xfrm>
            <a:off x="-2459794" y="-3957700"/>
            <a:ext cx="10386787" cy="12639975"/>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gradFill>
            <a:gsLst>
              <a:gs pos="14000">
                <a:srgbClr val="1F1392"/>
              </a:gs>
              <a:gs pos="100000">
                <a:srgbClr val="5D4EFF"/>
              </a:gs>
            </a:gsLst>
            <a:lin ang="18900000" scaled="1"/>
          </a:gradFill>
        </p:spPr>
        <p:txBody>
          <a:bodyPr wrap="square" lIns="0" tIns="0" rIns="0" bIns="0" rtlCol="0"/>
          <a:lstStyle/>
          <a:p>
            <a:endParaRPr sz="2362"/>
          </a:p>
        </p:txBody>
      </p:sp>
      <p:grpSp>
        <p:nvGrpSpPr>
          <p:cNvPr id="2" name="Group 1">
            <a:extLst>
              <a:ext uri="{FF2B5EF4-FFF2-40B4-BE49-F238E27FC236}">
                <a16:creationId xmlns:a16="http://schemas.microsoft.com/office/drawing/2014/main" id="{810C9F45-39A7-E5DC-71C8-42B59FC306F3}"/>
              </a:ext>
            </a:extLst>
          </p:cNvPr>
          <p:cNvGrpSpPr/>
          <p:nvPr/>
        </p:nvGrpSpPr>
        <p:grpSpPr>
          <a:xfrm>
            <a:off x="13607831" y="237165"/>
            <a:ext cx="1339407" cy="2405666"/>
            <a:chOff x="2319025" y="4401832"/>
            <a:chExt cx="1020588" cy="1458044"/>
          </a:xfrm>
          <a:solidFill>
            <a:schemeClr val="bg2"/>
          </a:solidFill>
        </p:grpSpPr>
        <p:sp>
          <p:nvSpPr>
            <p:cNvPr id="3" name="object 2">
              <a:extLst>
                <a:ext uri="{FF2B5EF4-FFF2-40B4-BE49-F238E27FC236}">
                  <a16:creationId xmlns:a16="http://schemas.microsoft.com/office/drawing/2014/main" id="{E52D2BD1-E9C2-8F12-262F-D8EBBF9A8EA2}"/>
                </a:ext>
              </a:extLst>
            </p:cNvPr>
            <p:cNvSpPr/>
            <p:nvPr/>
          </p:nvSpPr>
          <p:spPr>
            <a:xfrm>
              <a:off x="2857280" y="4422664"/>
              <a:ext cx="320740" cy="320740"/>
            </a:xfrm>
            <a:custGeom>
              <a:avLst/>
              <a:gdLst/>
              <a:ahLst/>
              <a:cxnLst/>
              <a:rect l="l" t="t" r="r" b="b"/>
              <a:pathLst>
                <a:path w="2971800" h="2971800">
                  <a:moveTo>
                    <a:pt x="1485912" y="0"/>
                  </a:moveTo>
                  <a:lnTo>
                    <a:pt x="1464598" y="4266"/>
                  </a:lnTo>
                  <a:lnTo>
                    <a:pt x="1447352" y="15903"/>
                  </a:lnTo>
                  <a:lnTo>
                    <a:pt x="1435721" y="33164"/>
                  </a:lnTo>
                  <a:lnTo>
                    <a:pt x="1431455" y="54305"/>
                  </a:lnTo>
                  <a:lnTo>
                    <a:pt x="1431455" y="661974"/>
                  </a:lnTo>
                  <a:lnTo>
                    <a:pt x="1429941" y="710637"/>
                  </a:lnTo>
                  <a:lnTo>
                    <a:pt x="1425459" y="758495"/>
                  </a:lnTo>
                  <a:lnTo>
                    <a:pt x="1418100" y="805459"/>
                  </a:lnTo>
                  <a:lnTo>
                    <a:pt x="1407954" y="851439"/>
                  </a:lnTo>
                  <a:lnTo>
                    <a:pt x="1395110" y="896344"/>
                  </a:lnTo>
                  <a:lnTo>
                    <a:pt x="1379659" y="940084"/>
                  </a:lnTo>
                  <a:lnTo>
                    <a:pt x="1361691" y="982569"/>
                  </a:lnTo>
                  <a:lnTo>
                    <a:pt x="1341297" y="1023709"/>
                  </a:lnTo>
                  <a:lnTo>
                    <a:pt x="1318566" y="1063413"/>
                  </a:lnTo>
                  <a:lnTo>
                    <a:pt x="1293588" y="1101593"/>
                  </a:lnTo>
                  <a:lnTo>
                    <a:pt x="1266454" y="1138157"/>
                  </a:lnTo>
                  <a:lnTo>
                    <a:pt x="1237254" y="1173015"/>
                  </a:lnTo>
                  <a:lnTo>
                    <a:pt x="1206077" y="1206077"/>
                  </a:lnTo>
                  <a:lnTo>
                    <a:pt x="1173015" y="1237254"/>
                  </a:lnTo>
                  <a:lnTo>
                    <a:pt x="1138157" y="1266454"/>
                  </a:lnTo>
                  <a:lnTo>
                    <a:pt x="1101593" y="1293588"/>
                  </a:lnTo>
                  <a:lnTo>
                    <a:pt x="1063413" y="1318566"/>
                  </a:lnTo>
                  <a:lnTo>
                    <a:pt x="1023709" y="1341297"/>
                  </a:lnTo>
                  <a:lnTo>
                    <a:pt x="982569" y="1361691"/>
                  </a:lnTo>
                  <a:lnTo>
                    <a:pt x="940084" y="1379659"/>
                  </a:lnTo>
                  <a:lnTo>
                    <a:pt x="896344" y="1395110"/>
                  </a:lnTo>
                  <a:lnTo>
                    <a:pt x="851439" y="1407954"/>
                  </a:lnTo>
                  <a:lnTo>
                    <a:pt x="805459" y="1418100"/>
                  </a:lnTo>
                  <a:lnTo>
                    <a:pt x="758495" y="1425459"/>
                  </a:lnTo>
                  <a:lnTo>
                    <a:pt x="710637" y="1429941"/>
                  </a:lnTo>
                  <a:lnTo>
                    <a:pt x="661974" y="1431455"/>
                  </a:lnTo>
                  <a:lnTo>
                    <a:pt x="54254" y="1431455"/>
                  </a:lnTo>
                  <a:lnTo>
                    <a:pt x="33143" y="1435721"/>
                  </a:lnTo>
                  <a:lnTo>
                    <a:pt x="15897" y="1447352"/>
                  </a:lnTo>
                  <a:lnTo>
                    <a:pt x="4266" y="1464598"/>
                  </a:lnTo>
                  <a:lnTo>
                    <a:pt x="0" y="1485709"/>
                  </a:lnTo>
                  <a:lnTo>
                    <a:pt x="4266" y="1506847"/>
                  </a:lnTo>
                  <a:lnTo>
                    <a:pt x="15897" y="1524104"/>
                  </a:lnTo>
                  <a:lnTo>
                    <a:pt x="33143" y="1535737"/>
                  </a:lnTo>
                  <a:lnTo>
                    <a:pt x="54254" y="1540001"/>
                  </a:lnTo>
                  <a:lnTo>
                    <a:pt x="661974" y="1540001"/>
                  </a:lnTo>
                  <a:lnTo>
                    <a:pt x="710637" y="1541515"/>
                  </a:lnTo>
                  <a:lnTo>
                    <a:pt x="758495" y="1545997"/>
                  </a:lnTo>
                  <a:lnTo>
                    <a:pt x="805459" y="1553356"/>
                  </a:lnTo>
                  <a:lnTo>
                    <a:pt x="851439" y="1563502"/>
                  </a:lnTo>
                  <a:lnTo>
                    <a:pt x="896344" y="1576346"/>
                  </a:lnTo>
                  <a:lnTo>
                    <a:pt x="940084" y="1591797"/>
                  </a:lnTo>
                  <a:lnTo>
                    <a:pt x="982569" y="1609765"/>
                  </a:lnTo>
                  <a:lnTo>
                    <a:pt x="1023709" y="1630159"/>
                  </a:lnTo>
                  <a:lnTo>
                    <a:pt x="1063413" y="1652890"/>
                  </a:lnTo>
                  <a:lnTo>
                    <a:pt x="1101593" y="1677868"/>
                  </a:lnTo>
                  <a:lnTo>
                    <a:pt x="1138157" y="1705002"/>
                  </a:lnTo>
                  <a:lnTo>
                    <a:pt x="1173015" y="1734202"/>
                  </a:lnTo>
                  <a:lnTo>
                    <a:pt x="1206077" y="1765379"/>
                  </a:lnTo>
                  <a:lnTo>
                    <a:pt x="1237254" y="1798441"/>
                  </a:lnTo>
                  <a:lnTo>
                    <a:pt x="1266454" y="1833299"/>
                  </a:lnTo>
                  <a:lnTo>
                    <a:pt x="1293588" y="1869863"/>
                  </a:lnTo>
                  <a:lnTo>
                    <a:pt x="1318566" y="1908043"/>
                  </a:lnTo>
                  <a:lnTo>
                    <a:pt x="1341297" y="1947747"/>
                  </a:lnTo>
                  <a:lnTo>
                    <a:pt x="1361691" y="1988887"/>
                  </a:lnTo>
                  <a:lnTo>
                    <a:pt x="1379659" y="2031372"/>
                  </a:lnTo>
                  <a:lnTo>
                    <a:pt x="1395110" y="2075112"/>
                  </a:lnTo>
                  <a:lnTo>
                    <a:pt x="1407954" y="2120017"/>
                  </a:lnTo>
                  <a:lnTo>
                    <a:pt x="1418100" y="2165997"/>
                  </a:lnTo>
                  <a:lnTo>
                    <a:pt x="1425459" y="2212961"/>
                  </a:lnTo>
                  <a:lnTo>
                    <a:pt x="1429941" y="2260819"/>
                  </a:lnTo>
                  <a:lnTo>
                    <a:pt x="1431455" y="2309482"/>
                  </a:lnTo>
                  <a:lnTo>
                    <a:pt x="1431455" y="2917164"/>
                  </a:lnTo>
                  <a:lnTo>
                    <a:pt x="1435721" y="2938302"/>
                  </a:lnTo>
                  <a:lnTo>
                    <a:pt x="1447352" y="2955559"/>
                  </a:lnTo>
                  <a:lnTo>
                    <a:pt x="1464598" y="2967192"/>
                  </a:lnTo>
                  <a:lnTo>
                    <a:pt x="1485709" y="2971457"/>
                  </a:lnTo>
                  <a:lnTo>
                    <a:pt x="1507029" y="2967192"/>
                  </a:lnTo>
                  <a:lnTo>
                    <a:pt x="1524274" y="2955559"/>
                  </a:lnTo>
                  <a:lnTo>
                    <a:pt x="1535902" y="2938302"/>
                  </a:lnTo>
                  <a:lnTo>
                    <a:pt x="1540167" y="2917164"/>
                  </a:lnTo>
                  <a:lnTo>
                    <a:pt x="1540167" y="2309482"/>
                  </a:lnTo>
                  <a:lnTo>
                    <a:pt x="1541680" y="2260819"/>
                  </a:lnTo>
                  <a:lnTo>
                    <a:pt x="1546162" y="2212961"/>
                  </a:lnTo>
                  <a:lnTo>
                    <a:pt x="1553521" y="2165997"/>
                  </a:lnTo>
                  <a:lnTo>
                    <a:pt x="1563668" y="2120017"/>
                  </a:lnTo>
                  <a:lnTo>
                    <a:pt x="1576511" y="2075112"/>
                  </a:lnTo>
                  <a:lnTo>
                    <a:pt x="1591962" y="2031372"/>
                  </a:lnTo>
                  <a:lnTo>
                    <a:pt x="1609930" y="1988887"/>
                  </a:lnTo>
                  <a:lnTo>
                    <a:pt x="1630324" y="1947747"/>
                  </a:lnTo>
                  <a:lnTo>
                    <a:pt x="1653055" y="1908043"/>
                  </a:lnTo>
                  <a:lnTo>
                    <a:pt x="1678033" y="1869863"/>
                  </a:lnTo>
                  <a:lnTo>
                    <a:pt x="1705167" y="1833299"/>
                  </a:lnTo>
                  <a:lnTo>
                    <a:pt x="1734368" y="1798441"/>
                  </a:lnTo>
                  <a:lnTo>
                    <a:pt x="1765544" y="1765379"/>
                  </a:lnTo>
                  <a:lnTo>
                    <a:pt x="1798606" y="1734202"/>
                  </a:lnTo>
                  <a:lnTo>
                    <a:pt x="1833465" y="1705002"/>
                  </a:lnTo>
                  <a:lnTo>
                    <a:pt x="1870028" y="1677868"/>
                  </a:lnTo>
                  <a:lnTo>
                    <a:pt x="1908208" y="1652890"/>
                  </a:lnTo>
                  <a:lnTo>
                    <a:pt x="1947912" y="1630159"/>
                  </a:lnTo>
                  <a:lnTo>
                    <a:pt x="1989052" y="1609765"/>
                  </a:lnTo>
                  <a:lnTo>
                    <a:pt x="2031538" y="1591797"/>
                  </a:lnTo>
                  <a:lnTo>
                    <a:pt x="2075278" y="1576346"/>
                  </a:lnTo>
                  <a:lnTo>
                    <a:pt x="2120182" y="1563502"/>
                  </a:lnTo>
                  <a:lnTo>
                    <a:pt x="2166162" y="1553356"/>
                  </a:lnTo>
                  <a:lnTo>
                    <a:pt x="2213126" y="1545997"/>
                  </a:lnTo>
                  <a:lnTo>
                    <a:pt x="2260984" y="1541515"/>
                  </a:lnTo>
                  <a:lnTo>
                    <a:pt x="2309647" y="1540001"/>
                  </a:lnTo>
                  <a:lnTo>
                    <a:pt x="2917367" y="1540001"/>
                  </a:lnTo>
                  <a:lnTo>
                    <a:pt x="2938478" y="1535737"/>
                  </a:lnTo>
                  <a:lnTo>
                    <a:pt x="2955724" y="1524104"/>
                  </a:lnTo>
                  <a:lnTo>
                    <a:pt x="2967356" y="1506847"/>
                  </a:lnTo>
                  <a:lnTo>
                    <a:pt x="2971622" y="1485709"/>
                  </a:lnTo>
                  <a:lnTo>
                    <a:pt x="2967356" y="1464598"/>
                  </a:lnTo>
                  <a:lnTo>
                    <a:pt x="2955724" y="1447352"/>
                  </a:lnTo>
                  <a:lnTo>
                    <a:pt x="2938478" y="1435721"/>
                  </a:lnTo>
                  <a:lnTo>
                    <a:pt x="2917367" y="1431455"/>
                  </a:lnTo>
                  <a:lnTo>
                    <a:pt x="2309647" y="1431455"/>
                  </a:lnTo>
                  <a:lnTo>
                    <a:pt x="2260984" y="1429941"/>
                  </a:lnTo>
                  <a:lnTo>
                    <a:pt x="2213126" y="1425459"/>
                  </a:lnTo>
                  <a:lnTo>
                    <a:pt x="2166162" y="1418100"/>
                  </a:lnTo>
                  <a:lnTo>
                    <a:pt x="2120182" y="1407954"/>
                  </a:lnTo>
                  <a:lnTo>
                    <a:pt x="2075278" y="1395110"/>
                  </a:lnTo>
                  <a:lnTo>
                    <a:pt x="2031538" y="1379659"/>
                  </a:lnTo>
                  <a:lnTo>
                    <a:pt x="1989052" y="1361691"/>
                  </a:lnTo>
                  <a:lnTo>
                    <a:pt x="1947912" y="1341297"/>
                  </a:lnTo>
                  <a:lnTo>
                    <a:pt x="1908208" y="1318566"/>
                  </a:lnTo>
                  <a:lnTo>
                    <a:pt x="1870028" y="1293588"/>
                  </a:lnTo>
                  <a:lnTo>
                    <a:pt x="1833465" y="1266454"/>
                  </a:lnTo>
                  <a:lnTo>
                    <a:pt x="1798606" y="1237254"/>
                  </a:lnTo>
                  <a:lnTo>
                    <a:pt x="1765544" y="1206077"/>
                  </a:lnTo>
                  <a:lnTo>
                    <a:pt x="1734368" y="1173015"/>
                  </a:lnTo>
                  <a:lnTo>
                    <a:pt x="1705167" y="1138157"/>
                  </a:lnTo>
                  <a:lnTo>
                    <a:pt x="1678033" y="1101593"/>
                  </a:lnTo>
                  <a:lnTo>
                    <a:pt x="1653055" y="1063413"/>
                  </a:lnTo>
                  <a:lnTo>
                    <a:pt x="1630324" y="1023709"/>
                  </a:lnTo>
                  <a:lnTo>
                    <a:pt x="1609930" y="982569"/>
                  </a:lnTo>
                  <a:lnTo>
                    <a:pt x="1591962" y="940084"/>
                  </a:lnTo>
                  <a:lnTo>
                    <a:pt x="1576511" y="896344"/>
                  </a:lnTo>
                  <a:lnTo>
                    <a:pt x="1563668" y="851439"/>
                  </a:lnTo>
                  <a:lnTo>
                    <a:pt x="1553521" y="805459"/>
                  </a:lnTo>
                  <a:lnTo>
                    <a:pt x="1546162" y="758495"/>
                  </a:lnTo>
                  <a:lnTo>
                    <a:pt x="1541680" y="710637"/>
                  </a:lnTo>
                  <a:lnTo>
                    <a:pt x="1540167" y="661974"/>
                  </a:lnTo>
                  <a:lnTo>
                    <a:pt x="1540167" y="54305"/>
                  </a:lnTo>
                  <a:lnTo>
                    <a:pt x="1535902" y="33164"/>
                  </a:lnTo>
                  <a:lnTo>
                    <a:pt x="1524274" y="15903"/>
                  </a:lnTo>
                  <a:lnTo>
                    <a:pt x="1507029" y="4266"/>
                  </a:lnTo>
                  <a:lnTo>
                    <a:pt x="1485912" y="0"/>
                  </a:lnTo>
                  <a:close/>
                </a:path>
              </a:pathLst>
            </a:custGeom>
            <a:grpFill/>
          </p:spPr>
          <p:txBody>
            <a:bodyPr wrap="square" lIns="0" tIns="0" rIns="0" bIns="0" rtlCol="0"/>
            <a:lstStyle/>
            <a:p>
              <a:endParaRPr sz="2362"/>
            </a:p>
          </p:txBody>
        </p:sp>
        <p:sp>
          <p:nvSpPr>
            <p:cNvPr id="4" name="object 3">
              <a:extLst>
                <a:ext uri="{FF2B5EF4-FFF2-40B4-BE49-F238E27FC236}">
                  <a16:creationId xmlns:a16="http://schemas.microsoft.com/office/drawing/2014/main" id="{60C42835-4061-7316-F621-62226305A908}"/>
                </a:ext>
              </a:extLst>
            </p:cNvPr>
            <p:cNvSpPr/>
            <p:nvPr/>
          </p:nvSpPr>
          <p:spPr>
            <a:xfrm>
              <a:off x="2438548" y="4784616"/>
              <a:ext cx="372483" cy="358434"/>
            </a:xfrm>
            <a:custGeom>
              <a:avLst/>
              <a:gdLst/>
              <a:ahLst/>
              <a:cxnLst/>
              <a:rect l="l" t="t" r="r" b="b"/>
              <a:pathLst>
                <a:path w="3451225" h="3321050">
                  <a:moveTo>
                    <a:pt x="2981947" y="0"/>
                  </a:moveTo>
                  <a:lnTo>
                    <a:pt x="0" y="0"/>
                  </a:lnTo>
                  <a:lnTo>
                    <a:pt x="1675" y="49347"/>
                  </a:lnTo>
                  <a:lnTo>
                    <a:pt x="4038" y="98516"/>
                  </a:lnTo>
                  <a:lnTo>
                    <a:pt x="7086" y="147504"/>
                  </a:lnTo>
                  <a:lnTo>
                    <a:pt x="10811" y="196305"/>
                  </a:lnTo>
                  <a:lnTo>
                    <a:pt x="15211" y="244914"/>
                  </a:lnTo>
                  <a:lnTo>
                    <a:pt x="20281" y="293327"/>
                  </a:lnTo>
                  <a:lnTo>
                    <a:pt x="26015" y="341539"/>
                  </a:lnTo>
                  <a:lnTo>
                    <a:pt x="32409" y="389546"/>
                  </a:lnTo>
                  <a:lnTo>
                    <a:pt x="39459" y="437342"/>
                  </a:lnTo>
                  <a:lnTo>
                    <a:pt x="47160" y="484924"/>
                  </a:lnTo>
                  <a:lnTo>
                    <a:pt x="55506" y="532286"/>
                  </a:lnTo>
                  <a:lnTo>
                    <a:pt x="64494" y="579423"/>
                  </a:lnTo>
                  <a:lnTo>
                    <a:pt x="74119" y="626332"/>
                  </a:lnTo>
                  <a:lnTo>
                    <a:pt x="84375" y="673007"/>
                  </a:lnTo>
                  <a:lnTo>
                    <a:pt x="95259" y="719444"/>
                  </a:lnTo>
                  <a:lnTo>
                    <a:pt x="106766" y="765638"/>
                  </a:lnTo>
                  <a:lnTo>
                    <a:pt x="118890" y="811584"/>
                  </a:lnTo>
                  <a:lnTo>
                    <a:pt x="131628" y="857277"/>
                  </a:lnTo>
                  <a:lnTo>
                    <a:pt x="144975" y="902714"/>
                  </a:lnTo>
                  <a:lnTo>
                    <a:pt x="158925" y="947889"/>
                  </a:lnTo>
                  <a:lnTo>
                    <a:pt x="173475" y="992798"/>
                  </a:lnTo>
                  <a:lnTo>
                    <a:pt x="188620" y="1037435"/>
                  </a:lnTo>
                  <a:lnTo>
                    <a:pt x="204354" y="1081797"/>
                  </a:lnTo>
                  <a:lnTo>
                    <a:pt x="220673" y="1125878"/>
                  </a:lnTo>
                  <a:lnTo>
                    <a:pt x="237573" y="1169675"/>
                  </a:lnTo>
                  <a:lnTo>
                    <a:pt x="255049" y="1213181"/>
                  </a:lnTo>
                  <a:lnTo>
                    <a:pt x="273096" y="1256393"/>
                  </a:lnTo>
                  <a:lnTo>
                    <a:pt x="291710" y="1299306"/>
                  </a:lnTo>
                  <a:lnTo>
                    <a:pt x="310885" y="1341915"/>
                  </a:lnTo>
                  <a:lnTo>
                    <a:pt x="330618" y="1384216"/>
                  </a:lnTo>
                  <a:lnTo>
                    <a:pt x="350903" y="1426203"/>
                  </a:lnTo>
                  <a:lnTo>
                    <a:pt x="371736" y="1467872"/>
                  </a:lnTo>
                  <a:lnTo>
                    <a:pt x="393112" y="1509219"/>
                  </a:lnTo>
                  <a:lnTo>
                    <a:pt x="415027" y="1550239"/>
                  </a:lnTo>
                  <a:lnTo>
                    <a:pt x="437475" y="1590927"/>
                  </a:lnTo>
                  <a:lnTo>
                    <a:pt x="460452" y="1631278"/>
                  </a:lnTo>
                  <a:lnTo>
                    <a:pt x="483954" y="1671288"/>
                  </a:lnTo>
                  <a:lnTo>
                    <a:pt x="507975" y="1710952"/>
                  </a:lnTo>
                  <a:lnTo>
                    <a:pt x="532512" y="1750265"/>
                  </a:lnTo>
                  <a:lnTo>
                    <a:pt x="557559" y="1789224"/>
                  </a:lnTo>
                  <a:lnTo>
                    <a:pt x="583111" y="1827822"/>
                  </a:lnTo>
                  <a:lnTo>
                    <a:pt x="609165" y="1866055"/>
                  </a:lnTo>
                  <a:lnTo>
                    <a:pt x="635715" y="1903919"/>
                  </a:lnTo>
                  <a:lnTo>
                    <a:pt x="662756" y="1941409"/>
                  </a:lnTo>
                  <a:lnTo>
                    <a:pt x="690285" y="1978520"/>
                  </a:lnTo>
                  <a:lnTo>
                    <a:pt x="718296" y="2015248"/>
                  </a:lnTo>
                  <a:lnTo>
                    <a:pt x="746784" y="2051588"/>
                  </a:lnTo>
                  <a:lnTo>
                    <a:pt x="775745" y="2087535"/>
                  </a:lnTo>
                  <a:lnTo>
                    <a:pt x="805175" y="2123085"/>
                  </a:lnTo>
                  <a:lnTo>
                    <a:pt x="835068" y="2158233"/>
                  </a:lnTo>
                  <a:lnTo>
                    <a:pt x="865420" y="2192974"/>
                  </a:lnTo>
                  <a:lnTo>
                    <a:pt x="896227" y="2227303"/>
                  </a:lnTo>
                  <a:lnTo>
                    <a:pt x="927483" y="2261216"/>
                  </a:lnTo>
                  <a:lnTo>
                    <a:pt x="959183" y="2294709"/>
                  </a:lnTo>
                  <a:lnTo>
                    <a:pt x="991324" y="2327775"/>
                  </a:lnTo>
                  <a:lnTo>
                    <a:pt x="1023901" y="2360412"/>
                  </a:lnTo>
                  <a:lnTo>
                    <a:pt x="1056908" y="2392614"/>
                  </a:lnTo>
                  <a:lnTo>
                    <a:pt x="1090341" y="2424376"/>
                  </a:lnTo>
                  <a:lnTo>
                    <a:pt x="1124196" y="2455694"/>
                  </a:lnTo>
                  <a:lnTo>
                    <a:pt x="1158468" y="2486564"/>
                  </a:lnTo>
                  <a:lnTo>
                    <a:pt x="1193152" y="2516979"/>
                  </a:lnTo>
                  <a:lnTo>
                    <a:pt x="1228243" y="2546936"/>
                  </a:lnTo>
                  <a:lnTo>
                    <a:pt x="1263737" y="2576431"/>
                  </a:lnTo>
                  <a:lnTo>
                    <a:pt x="1299629" y="2605458"/>
                  </a:lnTo>
                  <a:lnTo>
                    <a:pt x="1335915" y="2634012"/>
                  </a:lnTo>
                  <a:lnTo>
                    <a:pt x="1372589" y="2662090"/>
                  </a:lnTo>
                  <a:lnTo>
                    <a:pt x="1409647" y="2689685"/>
                  </a:lnTo>
                  <a:lnTo>
                    <a:pt x="1447085" y="2716795"/>
                  </a:lnTo>
                  <a:lnTo>
                    <a:pt x="1484897" y="2743413"/>
                  </a:lnTo>
                  <a:lnTo>
                    <a:pt x="1523079" y="2769536"/>
                  </a:lnTo>
                  <a:lnTo>
                    <a:pt x="1561627" y="2795158"/>
                  </a:lnTo>
                  <a:lnTo>
                    <a:pt x="1600535" y="2820276"/>
                  </a:lnTo>
                  <a:lnTo>
                    <a:pt x="1639799" y="2844883"/>
                  </a:lnTo>
                  <a:lnTo>
                    <a:pt x="1679415" y="2868976"/>
                  </a:lnTo>
                  <a:lnTo>
                    <a:pt x="1719377" y="2892550"/>
                  </a:lnTo>
                  <a:lnTo>
                    <a:pt x="1759681" y="2915601"/>
                  </a:lnTo>
                  <a:lnTo>
                    <a:pt x="1800322" y="2938122"/>
                  </a:lnTo>
                  <a:lnTo>
                    <a:pt x="1841296" y="2960111"/>
                  </a:lnTo>
                  <a:lnTo>
                    <a:pt x="1882598" y="2981562"/>
                  </a:lnTo>
                  <a:lnTo>
                    <a:pt x="1924223" y="3002470"/>
                  </a:lnTo>
                  <a:lnTo>
                    <a:pt x="1966166" y="3022831"/>
                  </a:lnTo>
                  <a:lnTo>
                    <a:pt x="2008423" y="3042641"/>
                  </a:lnTo>
                  <a:lnTo>
                    <a:pt x="2050990" y="3061893"/>
                  </a:lnTo>
                  <a:lnTo>
                    <a:pt x="2093861" y="3080585"/>
                  </a:lnTo>
                  <a:lnTo>
                    <a:pt x="2137032" y="3098710"/>
                  </a:lnTo>
                  <a:lnTo>
                    <a:pt x="2180498" y="3116265"/>
                  </a:lnTo>
                  <a:lnTo>
                    <a:pt x="2224254" y="3133245"/>
                  </a:lnTo>
                  <a:lnTo>
                    <a:pt x="2268296" y="3149645"/>
                  </a:lnTo>
                  <a:lnTo>
                    <a:pt x="2312620" y="3165460"/>
                  </a:lnTo>
                  <a:lnTo>
                    <a:pt x="2357219" y="3180686"/>
                  </a:lnTo>
                  <a:lnTo>
                    <a:pt x="2402091" y="3195318"/>
                  </a:lnTo>
                  <a:lnTo>
                    <a:pt x="2447230" y="3209351"/>
                  </a:lnTo>
                  <a:lnTo>
                    <a:pt x="2492631" y="3222781"/>
                  </a:lnTo>
                  <a:lnTo>
                    <a:pt x="2538289" y="3235603"/>
                  </a:lnTo>
                  <a:lnTo>
                    <a:pt x="2584201" y="3247812"/>
                  </a:lnTo>
                  <a:lnTo>
                    <a:pt x="2630361" y="3259404"/>
                  </a:lnTo>
                  <a:lnTo>
                    <a:pt x="2676765" y="3270374"/>
                  </a:lnTo>
                  <a:lnTo>
                    <a:pt x="2723407" y="3280717"/>
                  </a:lnTo>
                  <a:lnTo>
                    <a:pt x="2770284" y="3290429"/>
                  </a:lnTo>
                  <a:lnTo>
                    <a:pt x="2817391" y="3299504"/>
                  </a:lnTo>
                  <a:lnTo>
                    <a:pt x="2864723" y="3307939"/>
                  </a:lnTo>
                  <a:lnTo>
                    <a:pt x="2912275" y="3315728"/>
                  </a:lnTo>
                  <a:lnTo>
                    <a:pt x="2959174" y="3320695"/>
                  </a:lnTo>
                  <a:lnTo>
                    <a:pt x="3005323" y="3320948"/>
                  </a:lnTo>
                  <a:lnTo>
                    <a:pt x="3050487" y="3316691"/>
                  </a:lnTo>
                  <a:lnTo>
                    <a:pt x="3094432" y="3308132"/>
                  </a:lnTo>
                  <a:lnTo>
                    <a:pt x="3136925" y="3295477"/>
                  </a:lnTo>
                  <a:lnTo>
                    <a:pt x="3177730" y="3278932"/>
                  </a:lnTo>
                  <a:lnTo>
                    <a:pt x="3216616" y="3258703"/>
                  </a:lnTo>
                  <a:lnTo>
                    <a:pt x="3253347" y="3234997"/>
                  </a:lnTo>
                  <a:lnTo>
                    <a:pt x="3287690" y="3208020"/>
                  </a:lnTo>
                  <a:lnTo>
                    <a:pt x="3319411" y="3177977"/>
                  </a:lnTo>
                  <a:lnTo>
                    <a:pt x="3348275" y="3145076"/>
                  </a:lnTo>
                  <a:lnTo>
                    <a:pt x="3374050" y="3109523"/>
                  </a:lnTo>
                  <a:lnTo>
                    <a:pt x="3396502" y="3071523"/>
                  </a:lnTo>
                  <a:lnTo>
                    <a:pt x="3415395" y="3031283"/>
                  </a:lnTo>
                  <a:lnTo>
                    <a:pt x="3430498" y="2989010"/>
                  </a:lnTo>
                  <a:lnTo>
                    <a:pt x="3441574" y="2944910"/>
                  </a:lnTo>
                  <a:lnTo>
                    <a:pt x="3448392" y="2899188"/>
                  </a:lnTo>
                  <a:lnTo>
                    <a:pt x="3450716" y="2852051"/>
                  </a:lnTo>
                  <a:lnTo>
                    <a:pt x="3450716" y="468769"/>
                  </a:lnTo>
                  <a:lnTo>
                    <a:pt x="3448296" y="420841"/>
                  </a:lnTo>
                  <a:lnTo>
                    <a:pt x="3441193" y="374297"/>
                  </a:lnTo>
                  <a:lnTo>
                    <a:pt x="3429641" y="329373"/>
                  </a:lnTo>
                  <a:lnTo>
                    <a:pt x="3413878" y="286305"/>
                  </a:lnTo>
                  <a:lnTo>
                    <a:pt x="3394138" y="245328"/>
                  </a:lnTo>
                  <a:lnTo>
                    <a:pt x="3370657" y="206678"/>
                  </a:lnTo>
                  <a:lnTo>
                    <a:pt x="3343671" y="170590"/>
                  </a:lnTo>
                  <a:lnTo>
                    <a:pt x="3313415" y="137301"/>
                  </a:lnTo>
                  <a:lnTo>
                    <a:pt x="3280126" y="107045"/>
                  </a:lnTo>
                  <a:lnTo>
                    <a:pt x="3244038" y="80059"/>
                  </a:lnTo>
                  <a:lnTo>
                    <a:pt x="3205388" y="56578"/>
                  </a:lnTo>
                  <a:lnTo>
                    <a:pt x="3164411" y="36838"/>
                  </a:lnTo>
                  <a:lnTo>
                    <a:pt x="3121343" y="21075"/>
                  </a:lnTo>
                  <a:lnTo>
                    <a:pt x="3076419" y="9523"/>
                  </a:lnTo>
                  <a:lnTo>
                    <a:pt x="3029875" y="2420"/>
                  </a:lnTo>
                  <a:lnTo>
                    <a:pt x="2981947" y="0"/>
                  </a:lnTo>
                  <a:close/>
                </a:path>
              </a:pathLst>
            </a:custGeom>
            <a:grpFill/>
          </p:spPr>
          <p:txBody>
            <a:bodyPr wrap="square" lIns="0" tIns="0" rIns="0" bIns="0" rtlCol="0"/>
            <a:lstStyle/>
            <a:p>
              <a:endParaRPr sz="2362"/>
            </a:p>
          </p:txBody>
        </p:sp>
        <p:sp>
          <p:nvSpPr>
            <p:cNvPr id="5" name="object 4">
              <a:extLst>
                <a:ext uri="{FF2B5EF4-FFF2-40B4-BE49-F238E27FC236}">
                  <a16:creationId xmlns:a16="http://schemas.microsoft.com/office/drawing/2014/main" id="{7CA2D244-1780-6213-83F8-BC4C14391E79}"/>
                </a:ext>
              </a:extLst>
            </p:cNvPr>
            <p:cNvSpPr/>
            <p:nvPr/>
          </p:nvSpPr>
          <p:spPr>
            <a:xfrm>
              <a:off x="2438550" y="4401832"/>
              <a:ext cx="372483" cy="362409"/>
            </a:xfrm>
            <a:custGeom>
              <a:avLst/>
              <a:gdLst/>
              <a:ahLst/>
              <a:cxnLst/>
              <a:rect l="l" t="t" r="r" b="b"/>
              <a:pathLst>
                <a:path w="3451225" h="3357879">
                  <a:moveTo>
                    <a:pt x="3450716" y="0"/>
                  </a:moveTo>
                  <a:lnTo>
                    <a:pt x="3402307" y="332"/>
                  </a:lnTo>
                  <a:lnTo>
                    <a:pt x="3354058" y="1327"/>
                  </a:lnTo>
                  <a:lnTo>
                    <a:pt x="3305973" y="2979"/>
                  </a:lnTo>
                  <a:lnTo>
                    <a:pt x="3258057" y="5285"/>
                  </a:lnTo>
                  <a:lnTo>
                    <a:pt x="3210313" y="8240"/>
                  </a:lnTo>
                  <a:lnTo>
                    <a:pt x="3162747" y="11840"/>
                  </a:lnTo>
                  <a:lnTo>
                    <a:pt x="3115363" y="16081"/>
                  </a:lnTo>
                  <a:lnTo>
                    <a:pt x="3068165" y="20958"/>
                  </a:lnTo>
                  <a:lnTo>
                    <a:pt x="3021156" y="26466"/>
                  </a:lnTo>
                  <a:lnTo>
                    <a:pt x="2974343" y="32602"/>
                  </a:lnTo>
                  <a:lnTo>
                    <a:pt x="2927729" y="39361"/>
                  </a:lnTo>
                  <a:lnTo>
                    <a:pt x="2881317" y="46740"/>
                  </a:lnTo>
                  <a:lnTo>
                    <a:pt x="2835114" y="54732"/>
                  </a:lnTo>
                  <a:lnTo>
                    <a:pt x="2789122" y="63335"/>
                  </a:lnTo>
                  <a:lnTo>
                    <a:pt x="2743347" y="72544"/>
                  </a:lnTo>
                  <a:lnTo>
                    <a:pt x="2697792" y="82354"/>
                  </a:lnTo>
                  <a:lnTo>
                    <a:pt x="2652462" y="92761"/>
                  </a:lnTo>
                  <a:lnTo>
                    <a:pt x="2607362" y="103761"/>
                  </a:lnTo>
                  <a:lnTo>
                    <a:pt x="2562495" y="115350"/>
                  </a:lnTo>
                  <a:lnTo>
                    <a:pt x="2517866" y="127523"/>
                  </a:lnTo>
                  <a:lnTo>
                    <a:pt x="2473480" y="140276"/>
                  </a:lnTo>
                  <a:lnTo>
                    <a:pt x="2429340" y="153604"/>
                  </a:lnTo>
                  <a:lnTo>
                    <a:pt x="2385450" y="167504"/>
                  </a:lnTo>
                  <a:lnTo>
                    <a:pt x="2341817" y="181971"/>
                  </a:lnTo>
                  <a:lnTo>
                    <a:pt x="2298442" y="197000"/>
                  </a:lnTo>
                  <a:lnTo>
                    <a:pt x="2255332" y="212587"/>
                  </a:lnTo>
                  <a:lnTo>
                    <a:pt x="2212490" y="228728"/>
                  </a:lnTo>
                  <a:lnTo>
                    <a:pt x="2169920" y="245419"/>
                  </a:lnTo>
                  <a:lnTo>
                    <a:pt x="2127628" y="262655"/>
                  </a:lnTo>
                  <a:lnTo>
                    <a:pt x="2085617" y="280432"/>
                  </a:lnTo>
                  <a:lnTo>
                    <a:pt x="2043891" y="298745"/>
                  </a:lnTo>
                  <a:lnTo>
                    <a:pt x="2002455" y="317591"/>
                  </a:lnTo>
                  <a:lnTo>
                    <a:pt x="1961313" y="336964"/>
                  </a:lnTo>
                  <a:lnTo>
                    <a:pt x="1920470" y="356861"/>
                  </a:lnTo>
                  <a:lnTo>
                    <a:pt x="1879930" y="377278"/>
                  </a:lnTo>
                  <a:lnTo>
                    <a:pt x="1839697" y="398209"/>
                  </a:lnTo>
                  <a:lnTo>
                    <a:pt x="1799776" y="419651"/>
                  </a:lnTo>
                  <a:lnTo>
                    <a:pt x="1760171" y="441599"/>
                  </a:lnTo>
                  <a:lnTo>
                    <a:pt x="1720885" y="464049"/>
                  </a:lnTo>
                  <a:lnTo>
                    <a:pt x="1681925" y="486997"/>
                  </a:lnTo>
                  <a:lnTo>
                    <a:pt x="1643293" y="510438"/>
                  </a:lnTo>
                  <a:lnTo>
                    <a:pt x="1604994" y="534368"/>
                  </a:lnTo>
                  <a:lnTo>
                    <a:pt x="1567033" y="558782"/>
                  </a:lnTo>
                  <a:lnTo>
                    <a:pt x="1529414" y="583677"/>
                  </a:lnTo>
                  <a:lnTo>
                    <a:pt x="1492141" y="609048"/>
                  </a:lnTo>
                  <a:lnTo>
                    <a:pt x="1455219" y="634890"/>
                  </a:lnTo>
                  <a:lnTo>
                    <a:pt x="1418651" y="661199"/>
                  </a:lnTo>
                  <a:lnTo>
                    <a:pt x="1382443" y="687972"/>
                  </a:lnTo>
                  <a:lnTo>
                    <a:pt x="1346598" y="715203"/>
                  </a:lnTo>
                  <a:lnTo>
                    <a:pt x="1311121" y="742888"/>
                  </a:lnTo>
                  <a:lnTo>
                    <a:pt x="1276016" y="771024"/>
                  </a:lnTo>
                  <a:lnTo>
                    <a:pt x="1241288" y="799605"/>
                  </a:lnTo>
                  <a:lnTo>
                    <a:pt x="1206941" y="828627"/>
                  </a:lnTo>
                  <a:lnTo>
                    <a:pt x="1172978" y="858086"/>
                  </a:lnTo>
                  <a:lnTo>
                    <a:pt x="1139406" y="887978"/>
                  </a:lnTo>
                  <a:lnTo>
                    <a:pt x="1106227" y="918298"/>
                  </a:lnTo>
                  <a:lnTo>
                    <a:pt x="1073446" y="949042"/>
                  </a:lnTo>
                  <a:lnTo>
                    <a:pt x="1041068" y="980206"/>
                  </a:lnTo>
                  <a:lnTo>
                    <a:pt x="1009096" y="1011785"/>
                  </a:lnTo>
                  <a:lnTo>
                    <a:pt x="977536" y="1043775"/>
                  </a:lnTo>
                  <a:lnTo>
                    <a:pt x="946391" y="1076172"/>
                  </a:lnTo>
                  <a:lnTo>
                    <a:pt x="915666" y="1108971"/>
                  </a:lnTo>
                  <a:lnTo>
                    <a:pt x="885366" y="1142168"/>
                  </a:lnTo>
                  <a:lnTo>
                    <a:pt x="855493" y="1175759"/>
                  </a:lnTo>
                  <a:lnTo>
                    <a:pt x="826054" y="1209739"/>
                  </a:lnTo>
                  <a:lnTo>
                    <a:pt x="797052" y="1244104"/>
                  </a:lnTo>
                  <a:lnTo>
                    <a:pt x="768491" y="1278849"/>
                  </a:lnTo>
                  <a:lnTo>
                    <a:pt x="740376" y="1313971"/>
                  </a:lnTo>
                  <a:lnTo>
                    <a:pt x="712711" y="1349465"/>
                  </a:lnTo>
                  <a:lnTo>
                    <a:pt x="685500" y="1385327"/>
                  </a:lnTo>
                  <a:lnTo>
                    <a:pt x="658749" y="1421552"/>
                  </a:lnTo>
                  <a:lnTo>
                    <a:pt x="632460" y="1458136"/>
                  </a:lnTo>
                  <a:lnTo>
                    <a:pt x="606639" y="1495075"/>
                  </a:lnTo>
                  <a:lnTo>
                    <a:pt x="581290" y="1532364"/>
                  </a:lnTo>
                  <a:lnTo>
                    <a:pt x="556417" y="1569999"/>
                  </a:lnTo>
                  <a:lnTo>
                    <a:pt x="532024" y="1607975"/>
                  </a:lnTo>
                  <a:lnTo>
                    <a:pt x="508116" y="1646289"/>
                  </a:lnTo>
                  <a:lnTo>
                    <a:pt x="484697" y="1684937"/>
                  </a:lnTo>
                  <a:lnTo>
                    <a:pt x="461772" y="1723912"/>
                  </a:lnTo>
                  <a:lnTo>
                    <a:pt x="439344" y="1763213"/>
                  </a:lnTo>
                  <a:lnTo>
                    <a:pt x="417419" y="1802833"/>
                  </a:lnTo>
                  <a:lnTo>
                    <a:pt x="396000" y="1842769"/>
                  </a:lnTo>
                  <a:lnTo>
                    <a:pt x="375092" y="1883016"/>
                  </a:lnTo>
                  <a:lnTo>
                    <a:pt x="354698" y="1923570"/>
                  </a:lnTo>
                  <a:lnTo>
                    <a:pt x="334825" y="1964427"/>
                  </a:lnTo>
                  <a:lnTo>
                    <a:pt x="315475" y="2005583"/>
                  </a:lnTo>
                  <a:lnTo>
                    <a:pt x="296653" y="2047032"/>
                  </a:lnTo>
                  <a:lnTo>
                    <a:pt x="278363" y="2088771"/>
                  </a:lnTo>
                  <a:lnTo>
                    <a:pt x="260610" y="2130796"/>
                  </a:lnTo>
                  <a:lnTo>
                    <a:pt x="243399" y="2173101"/>
                  </a:lnTo>
                  <a:lnTo>
                    <a:pt x="226732" y="2215684"/>
                  </a:lnTo>
                  <a:lnTo>
                    <a:pt x="210616" y="2258539"/>
                  </a:lnTo>
                  <a:lnTo>
                    <a:pt x="195053" y="2301661"/>
                  </a:lnTo>
                  <a:lnTo>
                    <a:pt x="180049" y="2345048"/>
                  </a:lnTo>
                  <a:lnTo>
                    <a:pt x="165608" y="2388694"/>
                  </a:lnTo>
                  <a:lnTo>
                    <a:pt x="151734" y="2432595"/>
                  </a:lnTo>
                  <a:lnTo>
                    <a:pt x="138431" y="2476747"/>
                  </a:lnTo>
                  <a:lnTo>
                    <a:pt x="125704" y="2521145"/>
                  </a:lnTo>
                  <a:lnTo>
                    <a:pt x="113556" y="2565785"/>
                  </a:lnTo>
                  <a:lnTo>
                    <a:pt x="101994" y="2610663"/>
                  </a:lnTo>
                  <a:lnTo>
                    <a:pt x="91020" y="2655774"/>
                  </a:lnTo>
                  <a:lnTo>
                    <a:pt x="80639" y="2701115"/>
                  </a:lnTo>
                  <a:lnTo>
                    <a:pt x="70855" y="2746680"/>
                  </a:lnTo>
                  <a:lnTo>
                    <a:pt x="61673" y="2792466"/>
                  </a:lnTo>
                  <a:lnTo>
                    <a:pt x="53097" y="2838468"/>
                  </a:lnTo>
                  <a:lnTo>
                    <a:pt x="45132" y="2884681"/>
                  </a:lnTo>
                  <a:lnTo>
                    <a:pt x="37781" y="2931102"/>
                  </a:lnTo>
                  <a:lnTo>
                    <a:pt x="31049" y="2977726"/>
                  </a:lnTo>
                  <a:lnTo>
                    <a:pt x="24941" y="3024549"/>
                  </a:lnTo>
                  <a:lnTo>
                    <a:pt x="19460" y="3071567"/>
                  </a:lnTo>
                  <a:lnTo>
                    <a:pt x="14611" y="3118774"/>
                  </a:lnTo>
                  <a:lnTo>
                    <a:pt x="10399" y="3166167"/>
                  </a:lnTo>
                  <a:lnTo>
                    <a:pt x="6827" y="3213742"/>
                  </a:lnTo>
                  <a:lnTo>
                    <a:pt x="3901" y="3261494"/>
                  </a:lnTo>
                  <a:lnTo>
                    <a:pt x="1623" y="3309418"/>
                  </a:lnTo>
                  <a:lnTo>
                    <a:pt x="0" y="3357511"/>
                  </a:lnTo>
                  <a:lnTo>
                    <a:pt x="2981947" y="3357511"/>
                  </a:lnTo>
                  <a:lnTo>
                    <a:pt x="3029875" y="3355091"/>
                  </a:lnTo>
                  <a:lnTo>
                    <a:pt x="3076419" y="3347986"/>
                  </a:lnTo>
                  <a:lnTo>
                    <a:pt x="3121343" y="3336432"/>
                  </a:lnTo>
                  <a:lnTo>
                    <a:pt x="3164411" y="3320666"/>
                  </a:lnTo>
                  <a:lnTo>
                    <a:pt x="3205388" y="3300923"/>
                  </a:lnTo>
                  <a:lnTo>
                    <a:pt x="3244038" y="3277439"/>
                  </a:lnTo>
                  <a:lnTo>
                    <a:pt x="3280126" y="3250450"/>
                  </a:lnTo>
                  <a:lnTo>
                    <a:pt x="3313415" y="3220191"/>
                  </a:lnTo>
                  <a:lnTo>
                    <a:pt x="3343671" y="3186898"/>
                  </a:lnTo>
                  <a:lnTo>
                    <a:pt x="3370657" y="3150807"/>
                  </a:lnTo>
                  <a:lnTo>
                    <a:pt x="3394138" y="3112154"/>
                  </a:lnTo>
                  <a:lnTo>
                    <a:pt x="3413878" y="3071174"/>
                  </a:lnTo>
                  <a:lnTo>
                    <a:pt x="3429641" y="3028103"/>
                  </a:lnTo>
                  <a:lnTo>
                    <a:pt x="3441193" y="2983177"/>
                  </a:lnTo>
                  <a:lnTo>
                    <a:pt x="3448296" y="2936632"/>
                  </a:lnTo>
                  <a:lnTo>
                    <a:pt x="3450716" y="2888703"/>
                  </a:lnTo>
                  <a:lnTo>
                    <a:pt x="3450716" y="0"/>
                  </a:lnTo>
                  <a:close/>
                </a:path>
              </a:pathLst>
            </a:custGeom>
            <a:grpFill/>
          </p:spPr>
          <p:txBody>
            <a:bodyPr wrap="square" lIns="0" tIns="0" rIns="0" bIns="0" rtlCol="0"/>
            <a:lstStyle/>
            <a:p>
              <a:endParaRPr sz="2362"/>
            </a:p>
          </p:txBody>
        </p:sp>
        <p:sp>
          <p:nvSpPr>
            <p:cNvPr id="10" name="object 5">
              <a:extLst>
                <a:ext uri="{FF2B5EF4-FFF2-40B4-BE49-F238E27FC236}">
                  <a16:creationId xmlns:a16="http://schemas.microsoft.com/office/drawing/2014/main" id="{EFBC1EB0-00E9-F89E-7CC3-26A2F2086119}"/>
                </a:ext>
              </a:extLst>
            </p:cNvPr>
            <p:cNvSpPr/>
            <p:nvPr/>
          </p:nvSpPr>
          <p:spPr>
            <a:xfrm>
              <a:off x="2831428" y="4788550"/>
              <a:ext cx="372483" cy="358434"/>
            </a:xfrm>
            <a:custGeom>
              <a:avLst/>
              <a:gdLst/>
              <a:ahLst/>
              <a:cxnLst/>
              <a:rect l="l" t="t" r="r" b="b"/>
              <a:pathLst>
                <a:path w="3451225" h="3321050">
                  <a:moveTo>
                    <a:pt x="445389" y="0"/>
                  </a:moveTo>
                  <a:lnTo>
                    <a:pt x="400224" y="4256"/>
                  </a:lnTo>
                  <a:lnTo>
                    <a:pt x="356279" y="12815"/>
                  </a:lnTo>
                  <a:lnTo>
                    <a:pt x="313786" y="25470"/>
                  </a:lnTo>
                  <a:lnTo>
                    <a:pt x="272980" y="42016"/>
                  </a:lnTo>
                  <a:lnTo>
                    <a:pt x="234095" y="62245"/>
                  </a:lnTo>
                  <a:lnTo>
                    <a:pt x="197364" y="85951"/>
                  </a:lnTo>
                  <a:lnTo>
                    <a:pt x="163021" y="112929"/>
                  </a:lnTo>
                  <a:lnTo>
                    <a:pt x="131301" y="142972"/>
                  </a:lnTo>
                  <a:lnTo>
                    <a:pt x="102437" y="175874"/>
                  </a:lnTo>
                  <a:lnTo>
                    <a:pt x="76663" y="211428"/>
                  </a:lnTo>
                  <a:lnTo>
                    <a:pt x="54212" y="249429"/>
                  </a:lnTo>
                  <a:lnTo>
                    <a:pt x="35319" y="289670"/>
                  </a:lnTo>
                  <a:lnTo>
                    <a:pt x="20218" y="331944"/>
                  </a:lnTo>
                  <a:lnTo>
                    <a:pt x="9141" y="376047"/>
                  </a:lnTo>
                  <a:lnTo>
                    <a:pt x="2324" y="421770"/>
                  </a:lnTo>
                  <a:lnTo>
                    <a:pt x="0" y="468909"/>
                  </a:lnTo>
                  <a:lnTo>
                    <a:pt x="0" y="2852178"/>
                  </a:lnTo>
                  <a:lnTo>
                    <a:pt x="2420" y="2900106"/>
                  </a:lnTo>
                  <a:lnTo>
                    <a:pt x="9523" y="2946650"/>
                  </a:lnTo>
                  <a:lnTo>
                    <a:pt x="21075" y="2991574"/>
                  </a:lnTo>
                  <a:lnTo>
                    <a:pt x="36838" y="3034642"/>
                  </a:lnTo>
                  <a:lnTo>
                    <a:pt x="56578" y="3075619"/>
                  </a:lnTo>
                  <a:lnTo>
                    <a:pt x="80059" y="3114269"/>
                  </a:lnTo>
                  <a:lnTo>
                    <a:pt x="107045" y="3150357"/>
                  </a:lnTo>
                  <a:lnTo>
                    <a:pt x="137301" y="3183646"/>
                  </a:lnTo>
                  <a:lnTo>
                    <a:pt x="170590" y="3213902"/>
                  </a:lnTo>
                  <a:lnTo>
                    <a:pt x="206678" y="3240888"/>
                  </a:lnTo>
                  <a:lnTo>
                    <a:pt x="245328" y="3264369"/>
                  </a:lnTo>
                  <a:lnTo>
                    <a:pt x="286305" y="3284109"/>
                  </a:lnTo>
                  <a:lnTo>
                    <a:pt x="329373" y="3299872"/>
                  </a:lnTo>
                  <a:lnTo>
                    <a:pt x="374297" y="3311424"/>
                  </a:lnTo>
                  <a:lnTo>
                    <a:pt x="420841" y="3318527"/>
                  </a:lnTo>
                  <a:lnTo>
                    <a:pt x="468769" y="3320948"/>
                  </a:lnTo>
                  <a:lnTo>
                    <a:pt x="3450716" y="3320948"/>
                  </a:lnTo>
                  <a:lnTo>
                    <a:pt x="3449041" y="3271601"/>
                  </a:lnTo>
                  <a:lnTo>
                    <a:pt x="3446678" y="3222431"/>
                  </a:lnTo>
                  <a:lnTo>
                    <a:pt x="3443630" y="3173443"/>
                  </a:lnTo>
                  <a:lnTo>
                    <a:pt x="3439905" y="3124642"/>
                  </a:lnTo>
                  <a:lnTo>
                    <a:pt x="3435505" y="3076033"/>
                  </a:lnTo>
                  <a:lnTo>
                    <a:pt x="3430435" y="3027620"/>
                  </a:lnTo>
                  <a:lnTo>
                    <a:pt x="3424701" y="2979408"/>
                  </a:lnTo>
                  <a:lnTo>
                    <a:pt x="3418307" y="2931401"/>
                  </a:lnTo>
                  <a:lnTo>
                    <a:pt x="3411257" y="2883605"/>
                  </a:lnTo>
                  <a:lnTo>
                    <a:pt x="3403556" y="2836023"/>
                  </a:lnTo>
                  <a:lnTo>
                    <a:pt x="3395210" y="2788662"/>
                  </a:lnTo>
                  <a:lnTo>
                    <a:pt x="3386222" y="2741524"/>
                  </a:lnTo>
                  <a:lnTo>
                    <a:pt x="3376597" y="2694615"/>
                  </a:lnTo>
                  <a:lnTo>
                    <a:pt x="3366341" y="2647940"/>
                  </a:lnTo>
                  <a:lnTo>
                    <a:pt x="3355457" y="2601503"/>
                  </a:lnTo>
                  <a:lnTo>
                    <a:pt x="3343950" y="2555310"/>
                  </a:lnTo>
                  <a:lnTo>
                    <a:pt x="3331826" y="2509364"/>
                  </a:lnTo>
                  <a:lnTo>
                    <a:pt x="3319088" y="2463670"/>
                  </a:lnTo>
                  <a:lnTo>
                    <a:pt x="3305741" y="2418233"/>
                  </a:lnTo>
                  <a:lnTo>
                    <a:pt x="3291791" y="2373058"/>
                  </a:lnTo>
                  <a:lnTo>
                    <a:pt x="3277241" y="2328149"/>
                  </a:lnTo>
                  <a:lnTo>
                    <a:pt x="3262096" y="2283512"/>
                  </a:lnTo>
                  <a:lnTo>
                    <a:pt x="3246362" y="2239150"/>
                  </a:lnTo>
                  <a:lnTo>
                    <a:pt x="3230043" y="2195069"/>
                  </a:lnTo>
                  <a:lnTo>
                    <a:pt x="3213143" y="2151272"/>
                  </a:lnTo>
                  <a:lnTo>
                    <a:pt x="3195667" y="2107766"/>
                  </a:lnTo>
                  <a:lnTo>
                    <a:pt x="3177620" y="2064554"/>
                  </a:lnTo>
                  <a:lnTo>
                    <a:pt x="3159006" y="2021641"/>
                  </a:lnTo>
                  <a:lnTo>
                    <a:pt x="3139831" y="1979032"/>
                  </a:lnTo>
                  <a:lnTo>
                    <a:pt x="3120098" y="1936732"/>
                  </a:lnTo>
                  <a:lnTo>
                    <a:pt x="3099813" y="1894744"/>
                  </a:lnTo>
                  <a:lnTo>
                    <a:pt x="3078980" y="1853075"/>
                  </a:lnTo>
                  <a:lnTo>
                    <a:pt x="3057604" y="1811728"/>
                  </a:lnTo>
                  <a:lnTo>
                    <a:pt x="3035689" y="1770708"/>
                  </a:lnTo>
                  <a:lnTo>
                    <a:pt x="3013241" y="1730020"/>
                  </a:lnTo>
                  <a:lnTo>
                    <a:pt x="2990264" y="1689669"/>
                  </a:lnTo>
                  <a:lnTo>
                    <a:pt x="2966762" y="1649659"/>
                  </a:lnTo>
                  <a:lnTo>
                    <a:pt x="2942741" y="1609995"/>
                  </a:lnTo>
                  <a:lnTo>
                    <a:pt x="2918204" y="1570682"/>
                  </a:lnTo>
                  <a:lnTo>
                    <a:pt x="2893157" y="1531724"/>
                  </a:lnTo>
                  <a:lnTo>
                    <a:pt x="2867605" y="1493126"/>
                  </a:lnTo>
                  <a:lnTo>
                    <a:pt x="2841551" y="1454892"/>
                  </a:lnTo>
                  <a:lnTo>
                    <a:pt x="2815001" y="1417028"/>
                  </a:lnTo>
                  <a:lnTo>
                    <a:pt x="2787960" y="1379538"/>
                  </a:lnTo>
                  <a:lnTo>
                    <a:pt x="2760431" y="1342427"/>
                  </a:lnTo>
                  <a:lnTo>
                    <a:pt x="2732420" y="1305699"/>
                  </a:lnTo>
                  <a:lnTo>
                    <a:pt x="2703932" y="1269359"/>
                  </a:lnTo>
                  <a:lnTo>
                    <a:pt x="2674971" y="1233412"/>
                  </a:lnTo>
                  <a:lnTo>
                    <a:pt x="2645541" y="1197862"/>
                  </a:lnTo>
                  <a:lnTo>
                    <a:pt x="2615648" y="1162714"/>
                  </a:lnTo>
                  <a:lnTo>
                    <a:pt x="2585296" y="1127974"/>
                  </a:lnTo>
                  <a:lnTo>
                    <a:pt x="2554489" y="1093644"/>
                  </a:lnTo>
                  <a:lnTo>
                    <a:pt x="2523233" y="1059731"/>
                  </a:lnTo>
                  <a:lnTo>
                    <a:pt x="2491533" y="1026239"/>
                  </a:lnTo>
                  <a:lnTo>
                    <a:pt x="2459392" y="993172"/>
                  </a:lnTo>
                  <a:lnTo>
                    <a:pt x="2426815" y="960535"/>
                  </a:lnTo>
                  <a:lnTo>
                    <a:pt x="2393808" y="928333"/>
                  </a:lnTo>
                  <a:lnTo>
                    <a:pt x="2360375" y="896571"/>
                  </a:lnTo>
                  <a:lnTo>
                    <a:pt x="2326520" y="865253"/>
                  </a:lnTo>
                  <a:lnTo>
                    <a:pt x="2292248" y="834384"/>
                  </a:lnTo>
                  <a:lnTo>
                    <a:pt x="2257564" y="803968"/>
                  </a:lnTo>
                  <a:lnTo>
                    <a:pt x="2222473" y="774011"/>
                  </a:lnTo>
                  <a:lnTo>
                    <a:pt x="2186979" y="744516"/>
                  </a:lnTo>
                  <a:lnTo>
                    <a:pt x="2151087" y="715490"/>
                  </a:lnTo>
                  <a:lnTo>
                    <a:pt x="2114801" y="686935"/>
                  </a:lnTo>
                  <a:lnTo>
                    <a:pt x="2078127" y="658858"/>
                  </a:lnTo>
                  <a:lnTo>
                    <a:pt x="2041069" y="631262"/>
                  </a:lnTo>
                  <a:lnTo>
                    <a:pt x="2003631" y="604152"/>
                  </a:lnTo>
                  <a:lnTo>
                    <a:pt x="1965819" y="577534"/>
                  </a:lnTo>
                  <a:lnTo>
                    <a:pt x="1927637" y="551411"/>
                  </a:lnTo>
                  <a:lnTo>
                    <a:pt x="1889089" y="525789"/>
                  </a:lnTo>
                  <a:lnTo>
                    <a:pt x="1850181" y="500672"/>
                  </a:lnTo>
                  <a:lnTo>
                    <a:pt x="1810917" y="476064"/>
                  </a:lnTo>
                  <a:lnTo>
                    <a:pt x="1771301" y="451971"/>
                  </a:lnTo>
                  <a:lnTo>
                    <a:pt x="1731339" y="428397"/>
                  </a:lnTo>
                  <a:lnTo>
                    <a:pt x="1691035" y="405347"/>
                  </a:lnTo>
                  <a:lnTo>
                    <a:pt x="1650394" y="382825"/>
                  </a:lnTo>
                  <a:lnTo>
                    <a:pt x="1609420" y="360836"/>
                  </a:lnTo>
                  <a:lnTo>
                    <a:pt x="1568118" y="339385"/>
                  </a:lnTo>
                  <a:lnTo>
                    <a:pt x="1526493" y="318477"/>
                  </a:lnTo>
                  <a:lnTo>
                    <a:pt x="1484550" y="298116"/>
                  </a:lnTo>
                  <a:lnTo>
                    <a:pt x="1442293" y="278307"/>
                  </a:lnTo>
                  <a:lnTo>
                    <a:pt x="1399726" y="259054"/>
                  </a:lnTo>
                  <a:lnTo>
                    <a:pt x="1356855" y="240362"/>
                  </a:lnTo>
                  <a:lnTo>
                    <a:pt x="1313684" y="222237"/>
                  </a:lnTo>
                  <a:lnTo>
                    <a:pt x="1270218" y="204682"/>
                  </a:lnTo>
                  <a:lnTo>
                    <a:pt x="1226462" y="187702"/>
                  </a:lnTo>
                  <a:lnTo>
                    <a:pt x="1182420" y="171302"/>
                  </a:lnTo>
                  <a:lnTo>
                    <a:pt x="1138096" y="155487"/>
                  </a:lnTo>
                  <a:lnTo>
                    <a:pt x="1093497" y="140261"/>
                  </a:lnTo>
                  <a:lnTo>
                    <a:pt x="1048625" y="125629"/>
                  </a:lnTo>
                  <a:lnTo>
                    <a:pt x="1003486" y="111596"/>
                  </a:lnTo>
                  <a:lnTo>
                    <a:pt x="958085" y="98166"/>
                  </a:lnTo>
                  <a:lnTo>
                    <a:pt x="912427" y="85344"/>
                  </a:lnTo>
                  <a:lnTo>
                    <a:pt x="866515" y="73135"/>
                  </a:lnTo>
                  <a:lnTo>
                    <a:pt x="820355" y="61543"/>
                  </a:lnTo>
                  <a:lnTo>
                    <a:pt x="773951" y="50573"/>
                  </a:lnTo>
                  <a:lnTo>
                    <a:pt x="727309" y="40230"/>
                  </a:lnTo>
                  <a:lnTo>
                    <a:pt x="680432" y="30519"/>
                  </a:lnTo>
                  <a:lnTo>
                    <a:pt x="633325" y="21443"/>
                  </a:lnTo>
                  <a:lnTo>
                    <a:pt x="585993" y="13008"/>
                  </a:lnTo>
                  <a:lnTo>
                    <a:pt x="538441" y="5219"/>
                  </a:lnTo>
                  <a:lnTo>
                    <a:pt x="491540" y="252"/>
                  </a:lnTo>
                  <a:lnTo>
                    <a:pt x="445389" y="0"/>
                  </a:lnTo>
                  <a:close/>
                </a:path>
              </a:pathLst>
            </a:custGeom>
            <a:grpFill/>
          </p:spPr>
          <p:txBody>
            <a:bodyPr wrap="square" lIns="0" tIns="0" rIns="0" bIns="0" rtlCol="0"/>
            <a:lstStyle/>
            <a:p>
              <a:endParaRPr sz="2362"/>
            </a:p>
          </p:txBody>
        </p:sp>
        <p:sp>
          <p:nvSpPr>
            <p:cNvPr id="17" name="object 6">
              <a:extLst>
                <a:ext uri="{FF2B5EF4-FFF2-40B4-BE49-F238E27FC236}">
                  <a16:creationId xmlns:a16="http://schemas.microsoft.com/office/drawing/2014/main" id="{3FB197CD-BF25-1BC3-0729-39E0953400BC}"/>
                </a:ext>
              </a:extLst>
            </p:cNvPr>
            <p:cNvSpPr/>
            <p:nvPr/>
          </p:nvSpPr>
          <p:spPr>
            <a:xfrm>
              <a:off x="2831425" y="5167391"/>
              <a:ext cx="372483" cy="362409"/>
            </a:xfrm>
            <a:custGeom>
              <a:avLst/>
              <a:gdLst/>
              <a:ahLst/>
              <a:cxnLst/>
              <a:rect l="l" t="t" r="r" b="b"/>
              <a:pathLst>
                <a:path w="3451225" h="3357879">
                  <a:moveTo>
                    <a:pt x="3450716" y="0"/>
                  </a:moveTo>
                  <a:lnTo>
                    <a:pt x="468769" y="0"/>
                  </a:lnTo>
                  <a:lnTo>
                    <a:pt x="420841" y="2420"/>
                  </a:lnTo>
                  <a:lnTo>
                    <a:pt x="374297" y="9523"/>
                  </a:lnTo>
                  <a:lnTo>
                    <a:pt x="329373" y="21075"/>
                  </a:lnTo>
                  <a:lnTo>
                    <a:pt x="286305" y="36838"/>
                  </a:lnTo>
                  <a:lnTo>
                    <a:pt x="245328" y="56578"/>
                  </a:lnTo>
                  <a:lnTo>
                    <a:pt x="206678" y="80059"/>
                  </a:lnTo>
                  <a:lnTo>
                    <a:pt x="170590" y="107045"/>
                  </a:lnTo>
                  <a:lnTo>
                    <a:pt x="137301" y="137301"/>
                  </a:lnTo>
                  <a:lnTo>
                    <a:pt x="107045" y="170590"/>
                  </a:lnTo>
                  <a:lnTo>
                    <a:pt x="80059" y="206678"/>
                  </a:lnTo>
                  <a:lnTo>
                    <a:pt x="56578" y="245328"/>
                  </a:lnTo>
                  <a:lnTo>
                    <a:pt x="36838" y="286305"/>
                  </a:lnTo>
                  <a:lnTo>
                    <a:pt x="21075" y="329373"/>
                  </a:lnTo>
                  <a:lnTo>
                    <a:pt x="9523" y="374297"/>
                  </a:lnTo>
                  <a:lnTo>
                    <a:pt x="2420" y="420841"/>
                  </a:lnTo>
                  <a:lnTo>
                    <a:pt x="0" y="468769"/>
                  </a:lnTo>
                  <a:lnTo>
                    <a:pt x="0" y="3357473"/>
                  </a:lnTo>
                  <a:lnTo>
                    <a:pt x="48409" y="3357141"/>
                  </a:lnTo>
                  <a:lnTo>
                    <a:pt x="96658" y="3356146"/>
                  </a:lnTo>
                  <a:lnTo>
                    <a:pt x="144743" y="3354493"/>
                  </a:lnTo>
                  <a:lnTo>
                    <a:pt x="192659" y="3352187"/>
                  </a:lnTo>
                  <a:lnTo>
                    <a:pt x="240403" y="3349232"/>
                  </a:lnTo>
                  <a:lnTo>
                    <a:pt x="287969" y="3345632"/>
                  </a:lnTo>
                  <a:lnTo>
                    <a:pt x="335353" y="3341392"/>
                  </a:lnTo>
                  <a:lnTo>
                    <a:pt x="382551" y="3336515"/>
                  </a:lnTo>
                  <a:lnTo>
                    <a:pt x="429560" y="3331006"/>
                  </a:lnTo>
                  <a:lnTo>
                    <a:pt x="476373" y="3324870"/>
                  </a:lnTo>
                  <a:lnTo>
                    <a:pt x="522987" y="3318111"/>
                  </a:lnTo>
                  <a:lnTo>
                    <a:pt x="569399" y="3310733"/>
                  </a:lnTo>
                  <a:lnTo>
                    <a:pt x="615602" y="3302741"/>
                  </a:lnTo>
                  <a:lnTo>
                    <a:pt x="661594" y="3294138"/>
                  </a:lnTo>
                  <a:lnTo>
                    <a:pt x="707369" y="3284929"/>
                  </a:lnTo>
                  <a:lnTo>
                    <a:pt x="752924" y="3275119"/>
                  </a:lnTo>
                  <a:lnTo>
                    <a:pt x="798254" y="3264712"/>
                  </a:lnTo>
                  <a:lnTo>
                    <a:pt x="843354" y="3253711"/>
                  </a:lnTo>
                  <a:lnTo>
                    <a:pt x="888221" y="3242123"/>
                  </a:lnTo>
                  <a:lnTo>
                    <a:pt x="932850" y="3229950"/>
                  </a:lnTo>
                  <a:lnTo>
                    <a:pt x="977236" y="3217197"/>
                  </a:lnTo>
                  <a:lnTo>
                    <a:pt x="1021376" y="3203868"/>
                  </a:lnTo>
                  <a:lnTo>
                    <a:pt x="1065266" y="3189969"/>
                  </a:lnTo>
                  <a:lnTo>
                    <a:pt x="1108899" y="3175502"/>
                  </a:lnTo>
                  <a:lnTo>
                    <a:pt x="1152274" y="3160473"/>
                  </a:lnTo>
                  <a:lnTo>
                    <a:pt x="1195384" y="3144886"/>
                  </a:lnTo>
                  <a:lnTo>
                    <a:pt x="1238226" y="3128745"/>
                  </a:lnTo>
                  <a:lnTo>
                    <a:pt x="1280796" y="3112054"/>
                  </a:lnTo>
                  <a:lnTo>
                    <a:pt x="1323088" y="3094818"/>
                  </a:lnTo>
                  <a:lnTo>
                    <a:pt x="1365099" y="3077042"/>
                  </a:lnTo>
                  <a:lnTo>
                    <a:pt x="1406825" y="3058728"/>
                  </a:lnTo>
                  <a:lnTo>
                    <a:pt x="1448261" y="3039883"/>
                  </a:lnTo>
                  <a:lnTo>
                    <a:pt x="1489403" y="3020509"/>
                  </a:lnTo>
                  <a:lnTo>
                    <a:pt x="1530246" y="3000612"/>
                  </a:lnTo>
                  <a:lnTo>
                    <a:pt x="1570786" y="2980196"/>
                  </a:lnTo>
                  <a:lnTo>
                    <a:pt x="1611019" y="2959265"/>
                  </a:lnTo>
                  <a:lnTo>
                    <a:pt x="1650940" y="2937823"/>
                  </a:lnTo>
                  <a:lnTo>
                    <a:pt x="1690545" y="2915875"/>
                  </a:lnTo>
                  <a:lnTo>
                    <a:pt x="1729831" y="2893425"/>
                  </a:lnTo>
                  <a:lnTo>
                    <a:pt x="1768791" y="2870477"/>
                  </a:lnTo>
                  <a:lnTo>
                    <a:pt x="1807423" y="2847036"/>
                  </a:lnTo>
                  <a:lnTo>
                    <a:pt x="1845722" y="2823107"/>
                  </a:lnTo>
                  <a:lnTo>
                    <a:pt x="1883683" y="2798692"/>
                  </a:lnTo>
                  <a:lnTo>
                    <a:pt x="1921302" y="2773798"/>
                  </a:lnTo>
                  <a:lnTo>
                    <a:pt x="1958575" y="2748427"/>
                  </a:lnTo>
                  <a:lnTo>
                    <a:pt x="1995497" y="2722585"/>
                  </a:lnTo>
                  <a:lnTo>
                    <a:pt x="2032065" y="2696276"/>
                  </a:lnTo>
                  <a:lnTo>
                    <a:pt x="2068273" y="2669503"/>
                  </a:lnTo>
                  <a:lnTo>
                    <a:pt x="2104118" y="2642272"/>
                  </a:lnTo>
                  <a:lnTo>
                    <a:pt x="2139595" y="2614587"/>
                  </a:lnTo>
                  <a:lnTo>
                    <a:pt x="2174700" y="2586452"/>
                  </a:lnTo>
                  <a:lnTo>
                    <a:pt x="2209428" y="2557871"/>
                  </a:lnTo>
                  <a:lnTo>
                    <a:pt x="2243775" y="2528849"/>
                  </a:lnTo>
                  <a:lnTo>
                    <a:pt x="2277738" y="2499390"/>
                  </a:lnTo>
                  <a:lnTo>
                    <a:pt x="2311310" y="2469499"/>
                  </a:lnTo>
                  <a:lnTo>
                    <a:pt x="2344489" y="2439179"/>
                  </a:lnTo>
                  <a:lnTo>
                    <a:pt x="2377270" y="2408435"/>
                  </a:lnTo>
                  <a:lnTo>
                    <a:pt x="2409648" y="2377271"/>
                  </a:lnTo>
                  <a:lnTo>
                    <a:pt x="2441620" y="2345692"/>
                  </a:lnTo>
                  <a:lnTo>
                    <a:pt x="2473180" y="2313703"/>
                  </a:lnTo>
                  <a:lnTo>
                    <a:pt x="2504325" y="2281306"/>
                  </a:lnTo>
                  <a:lnTo>
                    <a:pt x="2535050" y="2248507"/>
                  </a:lnTo>
                  <a:lnTo>
                    <a:pt x="2565350" y="2215311"/>
                  </a:lnTo>
                  <a:lnTo>
                    <a:pt x="2595223" y="2181720"/>
                  </a:lnTo>
                  <a:lnTo>
                    <a:pt x="2624662" y="2147741"/>
                  </a:lnTo>
                  <a:lnTo>
                    <a:pt x="2653664" y="2113376"/>
                  </a:lnTo>
                  <a:lnTo>
                    <a:pt x="2682225" y="2078631"/>
                  </a:lnTo>
                  <a:lnTo>
                    <a:pt x="2710340" y="2043509"/>
                  </a:lnTo>
                  <a:lnTo>
                    <a:pt x="2738005" y="2008015"/>
                  </a:lnTo>
                  <a:lnTo>
                    <a:pt x="2765216" y="1972154"/>
                  </a:lnTo>
                  <a:lnTo>
                    <a:pt x="2791967" y="1935929"/>
                  </a:lnTo>
                  <a:lnTo>
                    <a:pt x="2818256" y="1899346"/>
                  </a:lnTo>
                  <a:lnTo>
                    <a:pt x="2844077" y="1862408"/>
                  </a:lnTo>
                  <a:lnTo>
                    <a:pt x="2869426" y="1825119"/>
                  </a:lnTo>
                  <a:lnTo>
                    <a:pt x="2894299" y="1787484"/>
                  </a:lnTo>
                  <a:lnTo>
                    <a:pt x="2918692" y="1749508"/>
                  </a:lnTo>
                  <a:lnTo>
                    <a:pt x="2942600" y="1711194"/>
                  </a:lnTo>
                  <a:lnTo>
                    <a:pt x="2966019" y="1672548"/>
                  </a:lnTo>
                  <a:lnTo>
                    <a:pt x="2988944" y="1633572"/>
                  </a:lnTo>
                  <a:lnTo>
                    <a:pt x="3011372" y="1594273"/>
                  </a:lnTo>
                  <a:lnTo>
                    <a:pt x="3033297" y="1554653"/>
                  </a:lnTo>
                  <a:lnTo>
                    <a:pt x="3054716" y="1514717"/>
                  </a:lnTo>
                  <a:lnTo>
                    <a:pt x="3075624" y="1474471"/>
                  </a:lnTo>
                  <a:lnTo>
                    <a:pt x="3096018" y="1433917"/>
                  </a:lnTo>
                  <a:lnTo>
                    <a:pt x="3115891" y="1393060"/>
                  </a:lnTo>
                  <a:lnTo>
                    <a:pt x="3135241" y="1351905"/>
                  </a:lnTo>
                  <a:lnTo>
                    <a:pt x="3154063" y="1310457"/>
                  </a:lnTo>
                  <a:lnTo>
                    <a:pt x="3172353" y="1268718"/>
                  </a:lnTo>
                  <a:lnTo>
                    <a:pt x="3190106" y="1226694"/>
                  </a:lnTo>
                  <a:lnTo>
                    <a:pt x="3207317" y="1184389"/>
                  </a:lnTo>
                  <a:lnTo>
                    <a:pt x="3223984" y="1141807"/>
                  </a:lnTo>
                  <a:lnTo>
                    <a:pt x="3240100" y="1098953"/>
                  </a:lnTo>
                  <a:lnTo>
                    <a:pt x="3255663" y="1055831"/>
                  </a:lnTo>
                  <a:lnTo>
                    <a:pt x="3270667" y="1012445"/>
                  </a:lnTo>
                  <a:lnTo>
                    <a:pt x="3285108" y="968800"/>
                  </a:lnTo>
                  <a:lnTo>
                    <a:pt x="3298982" y="924899"/>
                  </a:lnTo>
                  <a:lnTo>
                    <a:pt x="3312285" y="880748"/>
                  </a:lnTo>
                  <a:lnTo>
                    <a:pt x="3325012" y="836351"/>
                  </a:lnTo>
                  <a:lnTo>
                    <a:pt x="3337160" y="791711"/>
                  </a:lnTo>
                  <a:lnTo>
                    <a:pt x="3348722" y="746834"/>
                  </a:lnTo>
                  <a:lnTo>
                    <a:pt x="3359696" y="701723"/>
                  </a:lnTo>
                  <a:lnTo>
                    <a:pt x="3370077" y="656384"/>
                  </a:lnTo>
                  <a:lnTo>
                    <a:pt x="3379861" y="610819"/>
                  </a:lnTo>
                  <a:lnTo>
                    <a:pt x="3389043" y="565034"/>
                  </a:lnTo>
                  <a:lnTo>
                    <a:pt x="3397619" y="519033"/>
                  </a:lnTo>
                  <a:lnTo>
                    <a:pt x="3405584" y="472820"/>
                  </a:lnTo>
                  <a:lnTo>
                    <a:pt x="3412935" y="426400"/>
                  </a:lnTo>
                  <a:lnTo>
                    <a:pt x="3419667" y="379777"/>
                  </a:lnTo>
                  <a:lnTo>
                    <a:pt x="3425775" y="332955"/>
                  </a:lnTo>
                  <a:lnTo>
                    <a:pt x="3431256" y="285939"/>
                  </a:lnTo>
                  <a:lnTo>
                    <a:pt x="3436105" y="238732"/>
                  </a:lnTo>
                  <a:lnTo>
                    <a:pt x="3440317" y="191340"/>
                  </a:lnTo>
                  <a:lnTo>
                    <a:pt x="3443889" y="143766"/>
                  </a:lnTo>
                  <a:lnTo>
                    <a:pt x="3446815" y="96015"/>
                  </a:lnTo>
                  <a:lnTo>
                    <a:pt x="3449093" y="48092"/>
                  </a:lnTo>
                  <a:lnTo>
                    <a:pt x="3450716" y="0"/>
                  </a:lnTo>
                  <a:close/>
                </a:path>
              </a:pathLst>
            </a:custGeom>
            <a:grpFill/>
          </p:spPr>
          <p:txBody>
            <a:bodyPr wrap="square" lIns="0" tIns="0" rIns="0" bIns="0" rtlCol="0"/>
            <a:lstStyle/>
            <a:p>
              <a:endParaRPr sz="2362"/>
            </a:p>
          </p:txBody>
        </p:sp>
        <p:sp>
          <p:nvSpPr>
            <p:cNvPr id="18" name="Freeform 118">
              <a:extLst>
                <a:ext uri="{FF2B5EF4-FFF2-40B4-BE49-F238E27FC236}">
                  <a16:creationId xmlns:a16="http://schemas.microsoft.com/office/drawing/2014/main" id="{98377D7C-9A41-D003-C333-661AE1E74E2A}"/>
                </a:ext>
              </a:extLst>
            </p:cNvPr>
            <p:cNvSpPr/>
            <p:nvPr/>
          </p:nvSpPr>
          <p:spPr>
            <a:xfrm>
              <a:off x="2319025" y="5662755"/>
              <a:ext cx="1020588" cy="197121"/>
            </a:xfrm>
            <a:custGeom>
              <a:avLst/>
              <a:gdLst>
                <a:gd name="connsiteX0" fmla="*/ 6581210 w 19162815"/>
                <a:gd name="connsiteY0" fmla="*/ 1874630 h 3701203"/>
                <a:gd name="connsiteX1" fmla="*/ 6522101 w 19162815"/>
                <a:gd name="connsiteY1" fmla="*/ 1876591 h 3701203"/>
                <a:gd name="connsiteX2" fmla="*/ 6466103 w 19162815"/>
                <a:gd name="connsiteY2" fmla="*/ 1882475 h 3701203"/>
                <a:gd name="connsiteX3" fmla="*/ 6413213 w 19162815"/>
                <a:gd name="connsiteY3" fmla="*/ 1892283 h 3701203"/>
                <a:gd name="connsiteX4" fmla="*/ 6363433 w 19162815"/>
                <a:gd name="connsiteY4" fmla="*/ 1906015 h 3701203"/>
                <a:gd name="connsiteX5" fmla="*/ 6316763 w 19162815"/>
                <a:gd name="connsiteY5" fmla="*/ 1923671 h 3701203"/>
                <a:gd name="connsiteX6" fmla="*/ 6273202 w 19162815"/>
                <a:gd name="connsiteY6" fmla="*/ 1945254 h 3701203"/>
                <a:gd name="connsiteX7" fmla="*/ 6232749 w 19162815"/>
                <a:gd name="connsiteY7" fmla="*/ 1970763 h 3701203"/>
                <a:gd name="connsiteX8" fmla="*/ 6196611 w 19162815"/>
                <a:gd name="connsiteY8" fmla="*/ 2000042 h 3701203"/>
                <a:gd name="connsiteX9" fmla="*/ 6166037 w 19162815"/>
                <a:gd name="connsiteY9" fmla="*/ 2032913 h 3701203"/>
                <a:gd name="connsiteX10" fmla="*/ 6141026 w 19162815"/>
                <a:gd name="connsiteY10" fmla="*/ 2069378 h 3701203"/>
                <a:gd name="connsiteX11" fmla="*/ 6121577 w 19162815"/>
                <a:gd name="connsiteY11" fmla="*/ 2109435 h 3701203"/>
                <a:gd name="connsiteX12" fmla="*/ 6107685 w 19162815"/>
                <a:gd name="connsiteY12" fmla="*/ 2153083 h 3701203"/>
                <a:gd name="connsiteX13" fmla="*/ 6099352 w 19162815"/>
                <a:gd name="connsiteY13" fmla="*/ 2200323 h 3701203"/>
                <a:gd name="connsiteX14" fmla="*/ 6096574 w 19162815"/>
                <a:gd name="connsiteY14" fmla="*/ 2251153 h 3701203"/>
                <a:gd name="connsiteX15" fmla="*/ 6099747 w 19162815"/>
                <a:gd name="connsiteY15" fmla="*/ 2306685 h 3701203"/>
                <a:gd name="connsiteX16" fmla="*/ 6109262 w 19162815"/>
                <a:gd name="connsiteY16" fmla="*/ 2358436 h 3701203"/>
                <a:gd name="connsiteX17" fmla="*/ 6125121 w 19162815"/>
                <a:gd name="connsiteY17" fmla="*/ 2406403 h 3701203"/>
                <a:gd name="connsiteX18" fmla="*/ 6147319 w 19162815"/>
                <a:gd name="connsiteY18" fmla="*/ 2450582 h 3701203"/>
                <a:gd name="connsiteX19" fmla="*/ 6175855 w 19162815"/>
                <a:gd name="connsiteY19" fmla="*/ 2490970 h 3701203"/>
                <a:gd name="connsiteX20" fmla="*/ 6210729 w 19162815"/>
                <a:gd name="connsiteY20" fmla="*/ 2527563 h 3701203"/>
                <a:gd name="connsiteX21" fmla="*/ 6245255 w 19162815"/>
                <a:gd name="connsiteY21" fmla="*/ 2555197 h 3701203"/>
                <a:gd name="connsiteX22" fmla="*/ 6283630 w 19162815"/>
                <a:gd name="connsiteY22" fmla="*/ 2578578 h 3701203"/>
                <a:gd name="connsiteX23" fmla="*/ 6325854 w 19162815"/>
                <a:gd name="connsiteY23" fmla="*/ 2597706 h 3701203"/>
                <a:gd name="connsiteX24" fmla="*/ 6371923 w 19162815"/>
                <a:gd name="connsiteY24" fmla="*/ 2612582 h 3701203"/>
                <a:gd name="connsiteX25" fmla="*/ 6421836 w 19162815"/>
                <a:gd name="connsiteY25" fmla="*/ 2623207 h 3701203"/>
                <a:gd name="connsiteX26" fmla="*/ 6475592 w 19162815"/>
                <a:gd name="connsiteY26" fmla="*/ 2629582 h 3701203"/>
                <a:gd name="connsiteX27" fmla="*/ 6533190 w 19162815"/>
                <a:gd name="connsiteY27" fmla="*/ 2631706 h 3701203"/>
                <a:gd name="connsiteX28" fmla="*/ 6582760 w 19162815"/>
                <a:gd name="connsiteY28" fmla="*/ 2629843 h 3701203"/>
                <a:gd name="connsiteX29" fmla="*/ 6631329 w 19162815"/>
                <a:gd name="connsiteY29" fmla="*/ 2624251 h 3701203"/>
                <a:gd name="connsiteX30" fmla="*/ 6678897 w 19162815"/>
                <a:gd name="connsiteY30" fmla="*/ 2614932 h 3701203"/>
                <a:gd name="connsiteX31" fmla="*/ 6725463 w 19162815"/>
                <a:gd name="connsiteY31" fmla="*/ 2601884 h 3701203"/>
                <a:gd name="connsiteX32" fmla="*/ 6771026 w 19162815"/>
                <a:gd name="connsiteY32" fmla="*/ 2585109 h 3701203"/>
                <a:gd name="connsiteX33" fmla="*/ 6815589 w 19162815"/>
                <a:gd name="connsiteY33" fmla="*/ 2564605 h 3701203"/>
                <a:gd name="connsiteX34" fmla="*/ 6859150 w 19162815"/>
                <a:gd name="connsiteY34" fmla="*/ 2540373 h 3701203"/>
                <a:gd name="connsiteX35" fmla="*/ 6901710 w 19162815"/>
                <a:gd name="connsiteY35" fmla="*/ 2512413 h 3701203"/>
                <a:gd name="connsiteX36" fmla="*/ 6943267 w 19162815"/>
                <a:gd name="connsiteY36" fmla="*/ 2480724 h 3701203"/>
                <a:gd name="connsiteX37" fmla="*/ 6983821 w 19162815"/>
                <a:gd name="connsiteY37" fmla="*/ 2445307 h 3701203"/>
                <a:gd name="connsiteX38" fmla="*/ 7023375 w 19162815"/>
                <a:gd name="connsiteY38" fmla="*/ 2406160 h 3701203"/>
                <a:gd name="connsiteX39" fmla="*/ 7061927 w 19162815"/>
                <a:gd name="connsiteY39" fmla="*/ 2363285 h 3701203"/>
                <a:gd name="connsiteX40" fmla="*/ 7061927 w 19162815"/>
                <a:gd name="connsiteY40" fmla="*/ 2010793 h 3701203"/>
                <a:gd name="connsiteX41" fmla="*/ 7017463 w 19162815"/>
                <a:gd name="connsiteY41" fmla="*/ 1984926 h 3701203"/>
                <a:gd name="connsiteX42" fmla="*/ 6972197 w 19162815"/>
                <a:gd name="connsiteY42" fmla="*/ 1961780 h 3701203"/>
                <a:gd name="connsiteX43" fmla="*/ 6926128 w 19162815"/>
                <a:gd name="connsiteY43" fmla="*/ 1941356 h 3701203"/>
                <a:gd name="connsiteX44" fmla="*/ 6879302 w 19162815"/>
                <a:gd name="connsiteY44" fmla="*/ 1923671 h 3701203"/>
                <a:gd name="connsiteX45" fmla="*/ 6831585 w 19162815"/>
                <a:gd name="connsiteY45" fmla="*/ 1908676 h 3701203"/>
                <a:gd name="connsiteX46" fmla="*/ 6783111 w 19162815"/>
                <a:gd name="connsiteY46" fmla="*/ 1896420 h 3701203"/>
                <a:gd name="connsiteX47" fmla="*/ 6733836 w 19162815"/>
                <a:gd name="connsiteY47" fmla="*/ 1886887 h 3701203"/>
                <a:gd name="connsiteX48" fmla="*/ 6683761 w 19162815"/>
                <a:gd name="connsiteY48" fmla="*/ 1880078 h 3701203"/>
                <a:gd name="connsiteX49" fmla="*/ 6632886 w 19162815"/>
                <a:gd name="connsiteY49" fmla="*/ 1875992 h 3701203"/>
                <a:gd name="connsiteX50" fmla="*/ 10923282 w 19162815"/>
                <a:gd name="connsiteY50" fmla="*/ 1117575 h 3701203"/>
                <a:gd name="connsiteX51" fmla="*/ 10870371 w 19162815"/>
                <a:gd name="connsiteY51" fmla="*/ 1119494 h 3701203"/>
                <a:gd name="connsiteX52" fmla="*/ 10819795 w 19162815"/>
                <a:gd name="connsiteY52" fmla="*/ 1125251 h 3701203"/>
                <a:gd name="connsiteX53" fmla="*/ 10771556 w 19162815"/>
                <a:gd name="connsiteY53" fmla="*/ 1134847 h 3701203"/>
                <a:gd name="connsiteX54" fmla="*/ 10725653 w 19162815"/>
                <a:gd name="connsiteY54" fmla="*/ 1148281 h 3701203"/>
                <a:gd name="connsiteX55" fmla="*/ 10682087 w 19162815"/>
                <a:gd name="connsiteY55" fmla="*/ 1165555 h 3701203"/>
                <a:gd name="connsiteX56" fmla="*/ 10640858 w 19162815"/>
                <a:gd name="connsiteY56" fmla="*/ 1186667 h 3701203"/>
                <a:gd name="connsiteX57" fmla="*/ 10601965 w 19162815"/>
                <a:gd name="connsiteY57" fmla="*/ 1211619 h 3701203"/>
                <a:gd name="connsiteX58" fmla="*/ 10565410 w 19162815"/>
                <a:gd name="connsiteY58" fmla="*/ 1240410 h 3701203"/>
                <a:gd name="connsiteX59" fmla="*/ 10531192 w 19162815"/>
                <a:gd name="connsiteY59" fmla="*/ 1273041 h 3701203"/>
                <a:gd name="connsiteX60" fmla="*/ 10499312 w 19162815"/>
                <a:gd name="connsiteY60" fmla="*/ 1309512 h 3701203"/>
                <a:gd name="connsiteX61" fmla="*/ 10469769 w 19162815"/>
                <a:gd name="connsiteY61" fmla="*/ 1349823 h 3701203"/>
                <a:gd name="connsiteX62" fmla="*/ 10442564 w 19162815"/>
                <a:gd name="connsiteY62" fmla="*/ 1393975 h 3701203"/>
                <a:gd name="connsiteX63" fmla="*/ 10442564 w 19162815"/>
                <a:gd name="connsiteY63" fmla="*/ 2339318 h 3701203"/>
                <a:gd name="connsiteX64" fmla="*/ 10478341 w 19162815"/>
                <a:gd name="connsiteY64" fmla="*/ 2383458 h 3701203"/>
                <a:gd name="connsiteX65" fmla="*/ 10514896 w 19162815"/>
                <a:gd name="connsiteY65" fmla="*/ 2423759 h 3701203"/>
                <a:gd name="connsiteX66" fmla="*/ 10552228 w 19162815"/>
                <a:gd name="connsiteY66" fmla="*/ 2460223 h 3701203"/>
                <a:gd name="connsiteX67" fmla="*/ 10590338 w 19162815"/>
                <a:gd name="connsiteY67" fmla="*/ 2492849 h 3701203"/>
                <a:gd name="connsiteX68" fmla="*/ 10629226 w 19162815"/>
                <a:gd name="connsiteY68" fmla="*/ 2521636 h 3701203"/>
                <a:gd name="connsiteX69" fmla="*/ 10668894 w 19162815"/>
                <a:gd name="connsiteY69" fmla="*/ 2546585 h 3701203"/>
                <a:gd name="connsiteX70" fmla="*/ 10709340 w 19162815"/>
                <a:gd name="connsiteY70" fmla="*/ 2567696 h 3701203"/>
                <a:gd name="connsiteX71" fmla="*/ 10750567 w 19162815"/>
                <a:gd name="connsiteY71" fmla="*/ 2584969 h 3701203"/>
                <a:gd name="connsiteX72" fmla="*/ 10792574 w 19162815"/>
                <a:gd name="connsiteY72" fmla="*/ 2598403 h 3701203"/>
                <a:gd name="connsiteX73" fmla="*/ 10835362 w 19162815"/>
                <a:gd name="connsiteY73" fmla="*/ 2607999 h 3701203"/>
                <a:gd name="connsiteX74" fmla="*/ 10878931 w 19162815"/>
                <a:gd name="connsiteY74" fmla="*/ 2613757 h 3701203"/>
                <a:gd name="connsiteX75" fmla="*/ 10923282 w 19162815"/>
                <a:gd name="connsiteY75" fmla="*/ 2615676 h 3701203"/>
                <a:gd name="connsiteX76" fmla="*/ 10978780 w 19162815"/>
                <a:gd name="connsiteY76" fmla="*/ 2613279 h 3701203"/>
                <a:gd name="connsiteX77" fmla="*/ 11031364 w 19162815"/>
                <a:gd name="connsiteY77" fmla="*/ 2606087 h 3701203"/>
                <a:gd name="connsiteX78" fmla="*/ 11081034 w 19162815"/>
                <a:gd name="connsiteY78" fmla="*/ 2594100 h 3701203"/>
                <a:gd name="connsiteX79" fmla="*/ 11127788 w 19162815"/>
                <a:gd name="connsiteY79" fmla="*/ 2577315 h 3701203"/>
                <a:gd name="connsiteX80" fmla="*/ 11171626 w 19162815"/>
                <a:gd name="connsiteY80" fmla="*/ 2555730 h 3701203"/>
                <a:gd name="connsiteX81" fmla="*/ 11212547 w 19162815"/>
                <a:gd name="connsiteY81" fmla="*/ 2529346 h 3701203"/>
                <a:gd name="connsiteX82" fmla="*/ 11250551 w 19162815"/>
                <a:gd name="connsiteY82" fmla="*/ 2498160 h 3701203"/>
                <a:gd name="connsiteX83" fmla="*/ 11285637 w 19162815"/>
                <a:gd name="connsiteY83" fmla="*/ 2462171 h 3701203"/>
                <a:gd name="connsiteX84" fmla="*/ 11317804 w 19162815"/>
                <a:gd name="connsiteY84" fmla="*/ 2421378 h 3701203"/>
                <a:gd name="connsiteX85" fmla="*/ 11339877 w 19162815"/>
                <a:gd name="connsiteY85" fmla="*/ 2387852 h 3701203"/>
                <a:gd name="connsiteX86" fmla="*/ 11360031 w 19162815"/>
                <a:gd name="connsiteY86" fmla="*/ 2352016 h 3701203"/>
                <a:gd name="connsiteX87" fmla="*/ 11378268 w 19162815"/>
                <a:gd name="connsiteY87" fmla="*/ 2313870 h 3701203"/>
                <a:gd name="connsiteX88" fmla="*/ 11394587 w 19162815"/>
                <a:gd name="connsiteY88" fmla="*/ 2273414 h 3701203"/>
                <a:gd name="connsiteX89" fmla="*/ 11408987 w 19162815"/>
                <a:gd name="connsiteY89" fmla="*/ 2230648 h 3701203"/>
                <a:gd name="connsiteX90" fmla="*/ 11421469 w 19162815"/>
                <a:gd name="connsiteY90" fmla="*/ 2185574 h 3701203"/>
                <a:gd name="connsiteX91" fmla="*/ 11432031 w 19162815"/>
                <a:gd name="connsiteY91" fmla="*/ 2138191 h 3701203"/>
                <a:gd name="connsiteX92" fmla="*/ 11440674 w 19162815"/>
                <a:gd name="connsiteY92" fmla="*/ 2088499 h 3701203"/>
                <a:gd name="connsiteX93" fmla="*/ 11447396 w 19162815"/>
                <a:gd name="connsiteY93" fmla="*/ 2036499 h 3701203"/>
                <a:gd name="connsiteX94" fmla="*/ 11452233 w 19162815"/>
                <a:gd name="connsiteY94" fmla="*/ 1981508 h 3701203"/>
                <a:gd name="connsiteX95" fmla="*/ 11455080 w 19162815"/>
                <a:gd name="connsiteY95" fmla="*/ 1925575 h 3701203"/>
                <a:gd name="connsiteX96" fmla="*/ 11455093 w 19162815"/>
                <a:gd name="connsiteY96" fmla="*/ 1924822 h 3701203"/>
                <a:gd name="connsiteX97" fmla="*/ 11456041 w 19162815"/>
                <a:gd name="connsiteY97" fmla="*/ 1866652 h 3701203"/>
                <a:gd name="connsiteX98" fmla="*/ 11454864 w 19162815"/>
                <a:gd name="connsiteY98" fmla="*/ 1805883 h 3701203"/>
                <a:gd name="connsiteX99" fmla="*/ 11451334 w 19162815"/>
                <a:gd name="connsiteY99" fmla="*/ 1747359 h 3701203"/>
                <a:gd name="connsiteX100" fmla="*/ 11445452 w 19162815"/>
                <a:gd name="connsiteY100" fmla="*/ 1691082 h 3701203"/>
                <a:gd name="connsiteX101" fmla="*/ 11437219 w 19162815"/>
                <a:gd name="connsiteY101" fmla="*/ 1637053 h 3701203"/>
                <a:gd name="connsiteX102" fmla="*/ 11426635 w 19162815"/>
                <a:gd name="connsiteY102" fmla="*/ 1585273 h 3701203"/>
                <a:gd name="connsiteX103" fmla="*/ 11413702 w 19162815"/>
                <a:gd name="connsiteY103" fmla="*/ 1535742 h 3701203"/>
                <a:gd name="connsiteX104" fmla="*/ 11398422 w 19162815"/>
                <a:gd name="connsiteY104" fmla="*/ 1488463 h 3701203"/>
                <a:gd name="connsiteX105" fmla="*/ 11380793 w 19162815"/>
                <a:gd name="connsiteY105" fmla="*/ 1443435 h 3701203"/>
                <a:gd name="connsiteX106" fmla="*/ 11360819 w 19162815"/>
                <a:gd name="connsiteY106" fmla="*/ 1400660 h 3701203"/>
                <a:gd name="connsiteX107" fmla="*/ 11338500 w 19162815"/>
                <a:gd name="connsiteY107" fmla="*/ 1360139 h 3701203"/>
                <a:gd name="connsiteX108" fmla="*/ 11313836 w 19162815"/>
                <a:gd name="connsiteY108" fmla="*/ 1321872 h 3701203"/>
                <a:gd name="connsiteX109" fmla="*/ 11280915 w 19162815"/>
                <a:gd name="connsiteY109" fmla="*/ 1278991 h 3701203"/>
                <a:gd name="connsiteX110" fmla="*/ 11245376 w 19162815"/>
                <a:gd name="connsiteY110" fmla="*/ 1241155 h 3701203"/>
                <a:gd name="connsiteX111" fmla="*/ 11207218 w 19162815"/>
                <a:gd name="connsiteY111" fmla="*/ 1208366 h 3701203"/>
                <a:gd name="connsiteX112" fmla="*/ 11166442 w 19162815"/>
                <a:gd name="connsiteY112" fmla="*/ 1180623 h 3701203"/>
                <a:gd name="connsiteX113" fmla="*/ 11123047 w 19162815"/>
                <a:gd name="connsiteY113" fmla="*/ 1157924 h 3701203"/>
                <a:gd name="connsiteX114" fmla="*/ 11077033 w 19162815"/>
                <a:gd name="connsiteY114" fmla="*/ 1140271 h 3701203"/>
                <a:gd name="connsiteX115" fmla="*/ 11028402 w 19162815"/>
                <a:gd name="connsiteY115" fmla="*/ 1127662 h 3701203"/>
                <a:gd name="connsiteX116" fmla="*/ 10977690 w 19162815"/>
                <a:gd name="connsiteY116" fmla="*/ 1120176 h 3701203"/>
                <a:gd name="connsiteX117" fmla="*/ 10978849 w 19162815"/>
                <a:gd name="connsiteY117" fmla="*/ 1120176 h 3701203"/>
                <a:gd name="connsiteX118" fmla="*/ 10923283 w 19162815"/>
                <a:gd name="connsiteY118" fmla="*/ 1117575 h 3701203"/>
                <a:gd name="connsiteX119" fmla="*/ 18317647 w 19162815"/>
                <a:gd name="connsiteY119" fmla="*/ 1105551 h 3701203"/>
                <a:gd name="connsiteX120" fmla="*/ 18266159 w 19162815"/>
                <a:gd name="connsiteY120" fmla="*/ 1107406 h 3701203"/>
                <a:gd name="connsiteX121" fmla="*/ 18216751 w 19162815"/>
                <a:gd name="connsiteY121" fmla="*/ 1112970 h 3701203"/>
                <a:gd name="connsiteX122" fmla="*/ 18169425 w 19162815"/>
                <a:gd name="connsiteY122" fmla="*/ 1122244 h 3701203"/>
                <a:gd name="connsiteX123" fmla="*/ 18124177 w 19162815"/>
                <a:gd name="connsiteY123" fmla="*/ 1135225 h 3701203"/>
                <a:gd name="connsiteX124" fmla="*/ 18081009 w 19162815"/>
                <a:gd name="connsiteY124" fmla="*/ 1151915 h 3701203"/>
                <a:gd name="connsiteX125" fmla="*/ 18039917 w 19162815"/>
                <a:gd name="connsiteY125" fmla="*/ 1172312 h 3701203"/>
                <a:gd name="connsiteX126" fmla="*/ 18000903 w 19162815"/>
                <a:gd name="connsiteY126" fmla="*/ 1196417 h 3701203"/>
                <a:gd name="connsiteX127" fmla="*/ 17963967 w 19162815"/>
                <a:gd name="connsiteY127" fmla="*/ 1224228 h 3701203"/>
                <a:gd name="connsiteX128" fmla="*/ 17929105 w 19162815"/>
                <a:gd name="connsiteY128" fmla="*/ 1255746 h 3701203"/>
                <a:gd name="connsiteX129" fmla="*/ 17900013 w 19162815"/>
                <a:gd name="connsiteY129" fmla="*/ 1287299 h 3701203"/>
                <a:gd name="connsiteX130" fmla="*/ 17873647 w 19162815"/>
                <a:gd name="connsiteY130" fmla="*/ 1321854 h 3701203"/>
                <a:gd name="connsiteX131" fmla="*/ 17850009 w 19162815"/>
                <a:gd name="connsiteY131" fmla="*/ 1359410 h 3701203"/>
                <a:gd name="connsiteX132" fmla="*/ 17829097 w 19162815"/>
                <a:gd name="connsiteY132" fmla="*/ 1399969 h 3701203"/>
                <a:gd name="connsiteX133" fmla="*/ 17810911 w 19162815"/>
                <a:gd name="connsiteY133" fmla="*/ 1443531 h 3701203"/>
                <a:gd name="connsiteX134" fmla="*/ 17795449 w 19162815"/>
                <a:gd name="connsiteY134" fmla="*/ 1490095 h 3701203"/>
                <a:gd name="connsiteX135" fmla="*/ 17782623 w 19162815"/>
                <a:gd name="connsiteY135" fmla="*/ 1540139 h 3701203"/>
                <a:gd name="connsiteX136" fmla="*/ 17772703 w 19162815"/>
                <a:gd name="connsiteY136" fmla="*/ 1592235 h 3701203"/>
                <a:gd name="connsiteX137" fmla="*/ 17765419 w 19162815"/>
                <a:gd name="connsiteY137" fmla="*/ 1647811 h 3701203"/>
                <a:gd name="connsiteX138" fmla="*/ 17760857 w 19162815"/>
                <a:gd name="connsiteY138" fmla="*/ 1706392 h 3701203"/>
                <a:gd name="connsiteX139" fmla="*/ 18810323 w 19162815"/>
                <a:gd name="connsiteY139" fmla="*/ 1706392 h 3701203"/>
                <a:gd name="connsiteX140" fmla="*/ 18808103 w 19162815"/>
                <a:gd name="connsiteY140" fmla="*/ 1644853 h 3701203"/>
                <a:gd name="connsiteX141" fmla="*/ 18803037 w 19162815"/>
                <a:gd name="connsiteY141" fmla="*/ 1586798 h 3701203"/>
                <a:gd name="connsiteX142" fmla="*/ 18795127 w 19162815"/>
                <a:gd name="connsiteY142" fmla="*/ 1532228 h 3701203"/>
                <a:gd name="connsiteX143" fmla="*/ 18784371 w 19162815"/>
                <a:gd name="connsiteY143" fmla="*/ 1481140 h 3701203"/>
                <a:gd name="connsiteX144" fmla="*/ 18770773 w 19162815"/>
                <a:gd name="connsiteY144" fmla="*/ 1433536 h 3701203"/>
                <a:gd name="connsiteX145" fmla="*/ 18754331 w 19162815"/>
                <a:gd name="connsiteY145" fmla="*/ 1389415 h 3701203"/>
                <a:gd name="connsiteX146" fmla="*/ 18735043 w 19162815"/>
                <a:gd name="connsiteY146" fmla="*/ 1348777 h 3701203"/>
                <a:gd name="connsiteX147" fmla="*/ 18712915 w 19162815"/>
                <a:gd name="connsiteY147" fmla="*/ 1311621 h 3701203"/>
                <a:gd name="connsiteX148" fmla="*/ 18687943 w 19162815"/>
                <a:gd name="connsiteY148" fmla="*/ 1277948 h 3701203"/>
                <a:gd name="connsiteX149" fmla="*/ 18660127 w 19162815"/>
                <a:gd name="connsiteY149" fmla="*/ 1247756 h 3701203"/>
                <a:gd name="connsiteX150" fmla="*/ 18622783 w 19162815"/>
                <a:gd name="connsiteY150" fmla="*/ 1214445 h 3701203"/>
                <a:gd name="connsiteX151" fmla="*/ 18583873 w 19162815"/>
                <a:gd name="connsiteY151" fmla="*/ 1185568 h 3701203"/>
                <a:gd name="connsiteX152" fmla="*/ 18543403 w 19162815"/>
                <a:gd name="connsiteY152" fmla="*/ 1161128 h 3701203"/>
                <a:gd name="connsiteX153" fmla="*/ 18501371 w 19162815"/>
                <a:gd name="connsiteY153" fmla="*/ 1141126 h 3701203"/>
                <a:gd name="connsiteX154" fmla="*/ 18457779 w 19162815"/>
                <a:gd name="connsiteY154" fmla="*/ 1125566 h 3701203"/>
                <a:gd name="connsiteX155" fmla="*/ 18412627 w 19162815"/>
                <a:gd name="connsiteY155" fmla="*/ 1114448 h 3701203"/>
                <a:gd name="connsiteX156" fmla="*/ 18365915 w 19162815"/>
                <a:gd name="connsiteY156" fmla="*/ 1107776 h 3701203"/>
                <a:gd name="connsiteX157" fmla="*/ 13142383 w 19162815"/>
                <a:gd name="connsiteY157" fmla="*/ 1105551 h 3701203"/>
                <a:gd name="connsiteX158" fmla="*/ 13090879 w 19162815"/>
                <a:gd name="connsiteY158" fmla="*/ 1107406 h 3701203"/>
                <a:gd name="connsiteX159" fmla="*/ 13041461 w 19162815"/>
                <a:gd name="connsiteY159" fmla="*/ 1112970 h 3701203"/>
                <a:gd name="connsiteX160" fmla="*/ 12994128 w 19162815"/>
                <a:gd name="connsiteY160" fmla="*/ 1122244 h 3701203"/>
                <a:gd name="connsiteX161" fmla="*/ 12948877 w 19162815"/>
                <a:gd name="connsiteY161" fmla="*/ 1135225 h 3701203"/>
                <a:gd name="connsiteX162" fmla="*/ 12905709 w 19162815"/>
                <a:gd name="connsiteY162" fmla="*/ 1151915 h 3701203"/>
                <a:gd name="connsiteX163" fmla="*/ 12864623 w 19162815"/>
                <a:gd name="connsiteY163" fmla="*/ 1172312 h 3701203"/>
                <a:gd name="connsiteX164" fmla="*/ 12825616 w 19162815"/>
                <a:gd name="connsiteY164" fmla="*/ 1196417 h 3701203"/>
                <a:gd name="connsiteX165" fmla="*/ 12788689 w 19162815"/>
                <a:gd name="connsiteY165" fmla="*/ 1224228 h 3701203"/>
                <a:gd name="connsiteX166" fmla="*/ 12753840 w 19162815"/>
                <a:gd name="connsiteY166" fmla="*/ 1255746 h 3701203"/>
                <a:gd name="connsiteX167" fmla="*/ 12724747 w 19162815"/>
                <a:gd name="connsiteY167" fmla="*/ 1287299 h 3701203"/>
                <a:gd name="connsiteX168" fmla="*/ 12698378 w 19162815"/>
                <a:gd name="connsiteY168" fmla="*/ 1321854 h 3701203"/>
                <a:gd name="connsiteX169" fmla="*/ 12674735 w 19162815"/>
                <a:gd name="connsiteY169" fmla="*/ 1359410 h 3701203"/>
                <a:gd name="connsiteX170" fmla="*/ 12653817 w 19162815"/>
                <a:gd name="connsiteY170" fmla="*/ 1399969 h 3701203"/>
                <a:gd name="connsiteX171" fmla="*/ 12635626 w 19162815"/>
                <a:gd name="connsiteY171" fmla="*/ 1443531 h 3701203"/>
                <a:gd name="connsiteX172" fmla="*/ 12620162 w 19162815"/>
                <a:gd name="connsiteY172" fmla="*/ 1490095 h 3701203"/>
                <a:gd name="connsiteX173" fmla="*/ 12607335 w 19162815"/>
                <a:gd name="connsiteY173" fmla="*/ 1540139 h 3701203"/>
                <a:gd name="connsiteX174" fmla="*/ 12597419 w 19162815"/>
                <a:gd name="connsiteY174" fmla="*/ 1592235 h 3701203"/>
                <a:gd name="connsiteX175" fmla="*/ 12590141 w 19162815"/>
                <a:gd name="connsiteY175" fmla="*/ 1647811 h 3701203"/>
                <a:gd name="connsiteX176" fmla="*/ 12585593 w 19162815"/>
                <a:gd name="connsiteY176" fmla="*/ 1706392 h 3701203"/>
                <a:gd name="connsiteX177" fmla="*/ 13635069 w 19162815"/>
                <a:gd name="connsiteY177" fmla="*/ 1706392 h 3701203"/>
                <a:gd name="connsiteX178" fmla="*/ 13632846 w 19162815"/>
                <a:gd name="connsiteY178" fmla="*/ 1644853 h 3701203"/>
                <a:gd name="connsiteX179" fmla="*/ 13627778 w 19162815"/>
                <a:gd name="connsiteY179" fmla="*/ 1586798 h 3701203"/>
                <a:gd name="connsiteX180" fmla="*/ 13619866 w 19162815"/>
                <a:gd name="connsiteY180" fmla="*/ 1532228 h 3701203"/>
                <a:gd name="connsiteX181" fmla="*/ 13609111 w 19162815"/>
                <a:gd name="connsiteY181" fmla="*/ 1481140 h 3701203"/>
                <a:gd name="connsiteX182" fmla="*/ 13595512 w 19162815"/>
                <a:gd name="connsiteY182" fmla="*/ 1433536 h 3701203"/>
                <a:gd name="connsiteX183" fmla="*/ 13579069 w 19162815"/>
                <a:gd name="connsiteY183" fmla="*/ 1389415 h 3701203"/>
                <a:gd name="connsiteX184" fmla="*/ 13559784 w 19162815"/>
                <a:gd name="connsiteY184" fmla="*/ 1348777 h 3701203"/>
                <a:gd name="connsiteX185" fmla="*/ 13537657 w 19162815"/>
                <a:gd name="connsiteY185" fmla="*/ 1311621 h 3701203"/>
                <a:gd name="connsiteX186" fmla="*/ 13512687 w 19162815"/>
                <a:gd name="connsiteY186" fmla="*/ 1277948 h 3701203"/>
                <a:gd name="connsiteX187" fmla="*/ 13484875 w 19162815"/>
                <a:gd name="connsiteY187" fmla="*/ 1247756 h 3701203"/>
                <a:gd name="connsiteX188" fmla="*/ 13447528 w 19162815"/>
                <a:gd name="connsiteY188" fmla="*/ 1214445 h 3701203"/>
                <a:gd name="connsiteX189" fmla="*/ 13408618 w 19162815"/>
                <a:gd name="connsiteY189" fmla="*/ 1185568 h 3701203"/>
                <a:gd name="connsiteX190" fmla="*/ 13368146 w 19162815"/>
                <a:gd name="connsiteY190" fmla="*/ 1161128 h 3701203"/>
                <a:gd name="connsiteX191" fmla="*/ 13326111 w 19162815"/>
                <a:gd name="connsiteY191" fmla="*/ 1141126 h 3701203"/>
                <a:gd name="connsiteX192" fmla="*/ 13282517 w 19162815"/>
                <a:gd name="connsiteY192" fmla="*/ 1125566 h 3701203"/>
                <a:gd name="connsiteX193" fmla="*/ 13237363 w 19162815"/>
                <a:gd name="connsiteY193" fmla="*/ 1114448 h 3701203"/>
                <a:gd name="connsiteX194" fmla="*/ 13190652 w 19162815"/>
                <a:gd name="connsiteY194" fmla="*/ 1107776 h 3701203"/>
                <a:gd name="connsiteX195" fmla="*/ 13142384 w 19162815"/>
                <a:gd name="connsiteY195" fmla="*/ 1105551 h 3701203"/>
                <a:gd name="connsiteX196" fmla="*/ 14512295 w 19162815"/>
                <a:gd name="connsiteY196" fmla="*/ 845161 h 3701203"/>
                <a:gd name="connsiteX197" fmla="*/ 14860818 w 19162815"/>
                <a:gd name="connsiteY197" fmla="*/ 845161 h 3701203"/>
                <a:gd name="connsiteX198" fmla="*/ 14860818 w 19162815"/>
                <a:gd name="connsiteY198" fmla="*/ 2892061 h 3701203"/>
                <a:gd name="connsiteX199" fmla="*/ 14512295 w 19162815"/>
                <a:gd name="connsiteY199" fmla="*/ 2892061 h 3701203"/>
                <a:gd name="connsiteX200" fmla="*/ 3384771 w 19162815"/>
                <a:gd name="connsiteY200" fmla="*/ 797148 h 3701203"/>
                <a:gd name="connsiteX201" fmla="*/ 3433426 w 19162815"/>
                <a:gd name="connsiteY201" fmla="*/ 798740 h 3701203"/>
                <a:gd name="connsiteX202" fmla="*/ 3481030 w 19162815"/>
                <a:gd name="connsiteY202" fmla="*/ 803517 h 3701203"/>
                <a:gd name="connsiteX203" fmla="*/ 3527582 w 19162815"/>
                <a:gd name="connsiteY203" fmla="*/ 811481 h 3701203"/>
                <a:gd name="connsiteX204" fmla="*/ 3573078 w 19162815"/>
                <a:gd name="connsiteY204" fmla="*/ 822634 h 3701203"/>
                <a:gd name="connsiteX205" fmla="*/ 3617517 w 19162815"/>
                <a:gd name="connsiteY205" fmla="*/ 836977 h 3701203"/>
                <a:gd name="connsiteX206" fmla="*/ 3660896 w 19162815"/>
                <a:gd name="connsiteY206" fmla="*/ 854511 h 3701203"/>
                <a:gd name="connsiteX207" fmla="*/ 3703212 w 19162815"/>
                <a:gd name="connsiteY207" fmla="*/ 875239 h 3701203"/>
                <a:gd name="connsiteX208" fmla="*/ 3750215 w 19162815"/>
                <a:gd name="connsiteY208" fmla="*/ 903099 h 3701203"/>
                <a:gd name="connsiteX209" fmla="*/ 3793775 w 19162815"/>
                <a:gd name="connsiteY209" fmla="*/ 934638 h 3701203"/>
                <a:gd name="connsiteX210" fmla="*/ 3833890 w 19162815"/>
                <a:gd name="connsiteY210" fmla="*/ 969854 h 3701203"/>
                <a:gd name="connsiteX211" fmla="*/ 3870561 w 19162815"/>
                <a:gd name="connsiteY211" fmla="*/ 1008745 h 3701203"/>
                <a:gd name="connsiteX212" fmla="*/ 3903788 w 19162815"/>
                <a:gd name="connsiteY212" fmla="*/ 1051310 h 3701203"/>
                <a:gd name="connsiteX213" fmla="*/ 3933570 w 19162815"/>
                <a:gd name="connsiteY213" fmla="*/ 1097547 h 3701203"/>
                <a:gd name="connsiteX214" fmla="*/ 3962618 w 19162815"/>
                <a:gd name="connsiteY214" fmla="*/ 1056161 h 3701203"/>
                <a:gd name="connsiteX215" fmla="*/ 3993712 w 19162815"/>
                <a:gd name="connsiteY215" fmla="*/ 1017842 h 3701203"/>
                <a:gd name="connsiteX216" fmla="*/ 4026851 w 19162815"/>
                <a:gd name="connsiteY216" fmla="*/ 982590 h 3701203"/>
                <a:gd name="connsiteX217" fmla="*/ 4062037 w 19162815"/>
                <a:gd name="connsiteY217" fmla="*/ 950403 h 3701203"/>
                <a:gd name="connsiteX218" fmla="*/ 4099266 w 19162815"/>
                <a:gd name="connsiteY218" fmla="*/ 921283 h 3701203"/>
                <a:gd name="connsiteX219" fmla="*/ 4138540 w 19162815"/>
                <a:gd name="connsiteY219" fmla="*/ 895228 h 3701203"/>
                <a:gd name="connsiteX220" fmla="*/ 4179861 w 19162815"/>
                <a:gd name="connsiteY220" fmla="*/ 872239 h 3701203"/>
                <a:gd name="connsiteX221" fmla="*/ 4223227 w 19162815"/>
                <a:gd name="connsiteY221" fmla="*/ 852316 h 3701203"/>
                <a:gd name="connsiteX222" fmla="*/ 4268638 w 19162815"/>
                <a:gd name="connsiteY222" fmla="*/ 835459 h 3701203"/>
                <a:gd name="connsiteX223" fmla="*/ 4316093 w 19162815"/>
                <a:gd name="connsiteY223" fmla="*/ 821666 h 3701203"/>
                <a:gd name="connsiteX224" fmla="*/ 4365593 w 19162815"/>
                <a:gd name="connsiteY224" fmla="*/ 810939 h 3701203"/>
                <a:gd name="connsiteX225" fmla="*/ 4417139 w 19162815"/>
                <a:gd name="connsiteY225" fmla="*/ 803277 h 3701203"/>
                <a:gd name="connsiteX226" fmla="*/ 4470727 w 19162815"/>
                <a:gd name="connsiteY226" fmla="*/ 798680 h 3701203"/>
                <a:gd name="connsiteX227" fmla="*/ 4526360 w 19162815"/>
                <a:gd name="connsiteY227" fmla="*/ 797148 h 3701203"/>
                <a:gd name="connsiteX228" fmla="*/ 4578939 w 19162815"/>
                <a:gd name="connsiteY228" fmla="*/ 798510 h 3701203"/>
                <a:gd name="connsiteX229" fmla="*/ 4629845 w 19162815"/>
                <a:gd name="connsiteY229" fmla="*/ 802598 h 3701203"/>
                <a:gd name="connsiteX230" fmla="*/ 4679082 w 19162815"/>
                <a:gd name="connsiteY230" fmla="*/ 809412 h 3701203"/>
                <a:gd name="connsiteX231" fmla="*/ 4726648 w 19162815"/>
                <a:gd name="connsiteY231" fmla="*/ 818950 h 3701203"/>
                <a:gd name="connsiteX232" fmla="*/ 4772544 w 19162815"/>
                <a:gd name="connsiteY232" fmla="*/ 831214 h 3701203"/>
                <a:gd name="connsiteX233" fmla="*/ 4816772 w 19162815"/>
                <a:gd name="connsiteY233" fmla="*/ 846202 h 3701203"/>
                <a:gd name="connsiteX234" fmla="*/ 4859329 w 19162815"/>
                <a:gd name="connsiteY234" fmla="*/ 863916 h 3701203"/>
                <a:gd name="connsiteX235" fmla="*/ 4900217 w 19162815"/>
                <a:gd name="connsiteY235" fmla="*/ 884354 h 3701203"/>
                <a:gd name="connsiteX236" fmla="*/ 4939438 w 19162815"/>
                <a:gd name="connsiteY236" fmla="*/ 907516 h 3701203"/>
                <a:gd name="connsiteX237" fmla="*/ 4976992 w 19162815"/>
                <a:gd name="connsiteY237" fmla="*/ 933404 h 3701203"/>
                <a:gd name="connsiteX238" fmla="*/ 5012879 w 19162815"/>
                <a:gd name="connsiteY238" fmla="*/ 962015 h 3701203"/>
                <a:gd name="connsiteX239" fmla="*/ 5047098 w 19162815"/>
                <a:gd name="connsiteY239" fmla="*/ 993351 h 3701203"/>
                <a:gd name="connsiteX240" fmla="*/ 5079094 w 19162815"/>
                <a:gd name="connsiteY240" fmla="*/ 1027215 h 3701203"/>
                <a:gd name="connsiteX241" fmla="*/ 5108307 w 19162815"/>
                <a:gd name="connsiteY241" fmla="*/ 1063358 h 3701203"/>
                <a:gd name="connsiteX242" fmla="*/ 5134736 w 19162815"/>
                <a:gd name="connsiteY242" fmla="*/ 1101780 h 3701203"/>
                <a:gd name="connsiteX243" fmla="*/ 5158383 w 19162815"/>
                <a:gd name="connsiteY243" fmla="*/ 1142481 h 3701203"/>
                <a:gd name="connsiteX244" fmla="*/ 5179245 w 19162815"/>
                <a:gd name="connsiteY244" fmla="*/ 1185462 h 3701203"/>
                <a:gd name="connsiteX245" fmla="*/ 5197324 w 19162815"/>
                <a:gd name="connsiteY245" fmla="*/ 1230722 h 3701203"/>
                <a:gd name="connsiteX246" fmla="*/ 5212623 w 19162815"/>
                <a:gd name="connsiteY246" fmla="*/ 1278261 h 3701203"/>
                <a:gd name="connsiteX247" fmla="*/ 5225138 w 19162815"/>
                <a:gd name="connsiteY247" fmla="*/ 1328080 h 3701203"/>
                <a:gd name="connsiteX248" fmla="*/ 5234870 w 19162815"/>
                <a:gd name="connsiteY248" fmla="*/ 1380179 h 3701203"/>
                <a:gd name="connsiteX249" fmla="*/ 5241824 w 19162815"/>
                <a:gd name="connsiteY249" fmla="*/ 1434556 h 3701203"/>
                <a:gd name="connsiteX250" fmla="*/ 5245993 w 19162815"/>
                <a:gd name="connsiteY250" fmla="*/ 1491214 h 3701203"/>
                <a:gd name="connsiteX251" fmla="*/ 5247385 w 19162815"/>
                <a:gd name="connsiteY251" fmla="*/ 1550151 h 3701203"/>
                <a:gd name="connsiteX252" fmla="*/ 5247385 w 19162815"/>
                <a:gd name="connsiteY252" fmla="*/ 2892068 h 3701203"/>
                <a:gd name="connsiteX253" fmla="*/ 4898912 w 19162815"/>
                <a:gd name="connsiteY253" fmla="*/ 2892068 h 3701203"/>
                <a:gd name="connsiteX254" fmla="*/ 4898912 w 19162815"/>
                <a:gd name="connsiteY254" fmla="*/ 1650315 h 3701203"/>
                <a:gd name="connsiteX255" fmla="*/ 4897486 w 19162815"/>
                <a:gd name="connsiteY255" fmla="*/ 1589491 h 3701203"/>
                <a:gd name="connsiteX256" fmla="*/ 4893201 w 19162815"/>
                <a:gd name="connsiteY256" fmla="*/ 1532351 h 3701203"/>
                <a:gd name="connsiteX257" fmla="*/ 4886060 w 19162815"/>
                <a:gd name="connsiteY257" fmla="*/ 1478896 h 3701203"/>
                <a:gd name="connsiteX258" fmla="*/ 4876066 w 19162815"/>
                <a:gd name="connsiteY258" fmla="*/ 1429127 h 3701203"/>
                <a:gd name="connsiteX259" fmla="*/ 4863215 w 19162815"/>
                <a:gd name="connsiteY259" fmla="*/ 1383042 h 3701203"/>
                <a:gd name="connsiteX260" fmla="*/ 4847507 w 19162815"/>
                <a:gd name="connsiteY260" fmla="*/ 1340643 h 3701203"/>
                <a:gd name="connsiteX261" fmla="*/ 4828945 w 19162815"/>
                <a:gd name="connsiteY261" fmla="*/ 1301929 h 3701203"/>
                <a:gd name="connsiteX262" fmla="*/ 4807530 w 19162815"/>
                <a:gd name="connsiteY262" fmla="*/ 1266901 h 3701203"/>
                <a:gd name="connsiteX263" fmla="*/ 4783258 w 19162815"/>
                <a:gd name="connsiteY263" fmla="*/ 1235560 h 3701203"/>
                <a:gd name="connsiteX264" fmla="*/ 4756133 w 19162815"/>
                <a:gd name="connsiteY264" fmla="*/ 1207905 h 3701203"/>
                <a:gd name="connsiteX265" fmla="*/ 4726153 w 19162815"/>
                <a:gd name="connsiteY265" fmla="*/ 1183936 h 3701203"/>
                <a:gd name="connsiteX266" fmla="*/ 4693317 w 19162815"/>
                <a:gd name="connsiteY266" fmla="*/ 1163654 h 3701203"/>
                <a:gd name="connsiteX267" fmla="*/ 4657630 w 19162815"/>
                <a:gd name="connsiteY267" fmla="*/ 1147060 h 3701203"/>
                <a:gd name="connsiteX268" fmla="*/ 4619087 w 19162815"/>
                <a:gd name="connsiteY268" fmla="*/ 1134153 h 3701203"/>
                <a:gd name="connsiteX269" fmla="*/ 4577692 w 19162815"/>
                <a:gd name="connsiteY269" fmla="*/ 1124933 h 3701203"/>
                <a:gd name="connsiteX270" fmla="*/ 4533442 w 19162815"/>
                <a:gd name="connsiteY270" fmla="*/ 1119401 h 3701203"/>
                <a:gd name="connsiteX271" fmla="*/ 4486340 w 19162815"/>
                <a:gd name="connsiteY271" fmla="*/ 1117557 h 3701203"/>
                <a:gd name="connsiteX272" fmla="*/ 4431756 w 19162815"/>
                <a:gd name="connsiteY272" fmla="*/ 1120623 h 3701203"/>
                <a:gd name="connsiteX273" fmla="*/ 4380202 w 19162815"/>
                <a:gd name="connsiteY273" fmla="*/ 1129820 h 3701203"/>
                <a:gd name="connsiteX274" fmla="*/ 4331678 w 19162815"/>
                <a:gd name="connsiteY274" fmla="*/ 1145149 h 3701203"/>
                <a:gd name="connsiteX275" fmla="*/ 4286179 w 19162815"/>
                <a:gd name="connsiteY275" fmla="*/ 1166607 h 3701203"/>
                <a:gd name="connsiteX276" fmla="*/ 4243709 w 19162815"/>
                <a:gd name="connsiteY276" fmla="*/ 1194194 h 3701203"/>
                <a:gd name="connsiteX277" fmla="*/ 4204260 w 19162815"/>
                <a:gd name="connsiteY277" fmla="*/ 1227909 h 3701203"/>
                <a:gd name="connsiteX278" fmla="*/ 4167836 w 19162815"/>
                <a:gd name="connsiteY278" fmla="*/ 1267751 h 3701203"/>
                <a:gd name="connsiteX279" fmla="*/ 4139199 w 19162815"/>
                <a:gd name="connsiteY279" fmla="*/ 1306786 h 3701203"/>
                <a:gd name="connsiteX280" fmla="*/ 4114384 w 19162815"/>
                <a:gd name="connsiteY280" fmla="*/ 1348765 h 3701203"/>
                <a:gd name="connsiteX281" fmla="*/ 4093390 w 19162815"/>
                <a:gd name="connsiteY281" fmla="*/ 1393685 h 3701203"/>
                <a:gd name="connsiteX282" fmla="*/ 4076215 w 19162815"/>
                <a:gd name="connsiteY282" fmla="*/ 1441545 h 3701203"/>
                <a:gd name="connsiteX283" fmla="*/ 4062860 w 19162815"/>
                <a:gd name="connsiteY283" fmla="*/ 1492342 h 3701203"/>
                <a:gd name="connsiteX284" fmla="*/ 4053321 w 19162815"/>
                <a:gd name="connsiteY284" fmla="*/ 1546073 h 3701203"/>
                <a:gd name="connsiteX285" fmla="*/ 4047599 w 19162815"/>
                <a:gd name="connsiteY285" fmla="*/ 1602734 h 3701203"/>
                <a:gd name="connsiteX286" fmla="*/ 4045692 w 19162815"/>
                <a:gd name="connsiteY286" fmla="*/ 1662325 h 3701203"/>
                <a:gd name="connsiteX287" fmla="*/ 4045692 w 19162815"/>
                <a:gd name="connsiteY287" fmla="*/ 2892068 h 3701203"/>
                <a:gd name="connsiteX288" fmla="*/ 3697232 w 19162815"/>
                <a:gd name="connsiteY288" fmla="*/ 2892068 h 3701203"/>
                <a:gd name="connsiteX289" fmla="*/ 3697232 w 19162815"/>
                <a:gd name="connsiteY289" fmla="*/ 1650315 h 3701203"/>
                <a:gd name="connsiteX290" fmla="*/ 3695819 w 19162815"/>
                <a:gd name="connsiteY290" fmla="*/ 1589491 h 3701203"/>
                <a:gd name="connsiteX291" fmla="*/ 3691576 w 19162815"/>
                <a:gd name="connsiteY291" fmla="*/ 1532351 h 3701203"/>
                <a:gd name="connsiteX292" fmla="*/ 3684506 w 19162815"/>
                <a:gd name="connsiteY292" fmla="*/ 1478896 h 3701203"/>
                <a:gd name="connsiteX293" fmla="*/ 3674609 w 19162815"/>
                <a:gd name="connsiteY293" fmla="*/ 1429127 h 3701203"/>
                <a:gd name="connsiteX294" fmla="*/ 3661882 w 19162815"/>
                <a:gd name="connsiteY294" fmla="*/ 1383042 h 3701203"/>
                <a:gd name="connsiteX295" fmla="*/ 3646327 w 19162815"/>
                <a:gd name="connsiteY295" fmla="*/ 1340643 h 3701203"/>
                <a:gd name="connsiteX296" fmla="*/ 3627946 w 19162815"/>
                <a:gd name="connsiteY296" fmla="*/ 1301929 h 3701203"/>
                <a:gd name="connsiteX297" fmla="*/ 3606737 w 19162815"/>
                <a:gd name="connsiteY297" fmla="*/ 1266901 h 3701203"/>
                <a:gd name="connsiteX298" fmla="*/ 3582699 w 19162815"/>
                <a:gd name="connsiteY298" fmla="*/ 1235560 h 3701203"/>
                <a:gd name="connsiteX299" fmla="*/ 3555836 w 19162815"/>
                <a:gd name="connsiteY299" fmla="*/ 1207905 h 3701203"/>
                <a:gd name="connsiteX300" fmla="*/ 3526145 w 19162815"/>
                <a:gd name="connsiteY300" fmla="*/ 1183936 h 3701203"/>
                <a:gd name="connsiteX301" fmla="*/ 3493627 w 19162815"/>
                <a:gd name="connsiteY301" fmla="*/ 1163654 h 3701203"/>
                <a:gd name="connsiteX302" fmla="*/ 3458281 w 19162815"/>
                <a:gd name="connsiteY302" fmla="*/ 1147060 h 3701203"/>
                <a:gd name="connsiteX303" fmla="*/ 3420108 w 19162815"/>
                <a:gd name="connsiteY303" fmla="*/ 1134153 h 3701203"/>
                <a:gd name="connsiteX304" fmla="*/ 3379108 w 19162815"/>
                <a:gd name="connsiteY304" fmla="*/ 1124933 h 3701203"/>
                <a:gd name="connsiteX305" fmla="*/ 3335281 w 19162815"/>
                <a:gd name="connsiteY305" fmla="*/ 1119401 h 3701203"/>
                <a:gd name="connsiteX306" fmla="*/ 3288627 w 19162815"/>
                <a:gd name="connsiteY306" fmla="*/ 1117557 h 3701203"/>
                <a:gd name="connsiteX307" fmla="*/ 3232020 w 19162815"/>
                <a:gd name="connsiteY307" fmla="*/ 1120459 h 3701203"/>
                <a:gd name="connsiteX308" fmla="*/ 3178922 w 19162815"/>
                <a:gd name="connsiteY308" fmla="*/ 1129167 h 3701203"/>
                <a:gd name="connsiteX309" fmla="*/ 3129334 w 19162815"/>
                <a:gd name="connsiteY309" fmla="*/ 1143679 h 3701203"/>
                <a:gd name="connsiteX310" fmla="*/ 3083262 w 19162815"/>
                <a:gd name="connsiteY310" fmla="*/ 1163995 h 3701203"/>
                <a:gd name="connsiteX311" fmla="*/ 3040705 w 19162815"/>
                <a:gd name="connsiteY311" fmla="*/ 1190115 h 3701203"/>
                <a:gd name="connsiteX312" fmla="*/ 3001669 w 19162815"/>
                <a:gd name="connsiteY312" fmla="*/ 1222037 h 3701203"/>
                <a:gd name="connsiteX313" fmla="*/ 2966156 w 19162815"/>
                <a:gd name="connsiteY313" fmla="*/ 1259762 h 3701203"/>
                <a:gd name="connsiteX314" fmla="*/ 2938471 w 19162815"/>
                <a:gd name="connsiteY314" fmla="*/ 1296920 h 3701203"/>
                <a:gd name="connsiteX315" fmla="*/ 2914474 w 19162815"/>
                <a:gd name="connsiteY315" fmla="*/ 1337269 h 3701203"/>
                <a:gd name="connsiteX316" fmla="*/ 2894165 w 19162815"/>
                <a:gd name="connsiteY316" fmla="*/ 1380806 h 3701203"/>
                <a:gd name="connsiteX317" fmla="*/ 2877546 w 19162815"/>
                <a:gd name="connsiteY317" fmla="*/ 1427531 h 3701203"/>
                <a:gd name="connsiteX318" fmla="*/ 2864618 w 19162815"/>
                <a:gd name="connsiteY318" fmla="*/ 1477443 h 3701203"/>
                <a:gd name="connsiteX319" fmla="*/ 2855382 w 19162815"/>
                <a:gd name="connsiteY319" fmla="*/ 1530540 h 3701203"/>
                <a:gd name="connsiteX320" fmla="*/ 2849839 w 19162815"/>
                <a:gd name="connsiteY320" fmla="*/ 1586820 h 3701203"/>
                <a:gd name="connsiteX321" fmla="*/ 2847992 w 19162815"/>
                <a:gd name="connsiteY321" fmla="*/ 1646284 h 3701203"/>
                <a:gd name="connsiteX322" fmla="*/ 2847992 w 19162815"/>
                <a:gd name="connsiteY322" fmla="*/ 2892068 h 3701203"/>
                <a:gd name="connsiteX323" fmla="*/ 2499521 w 19162815"/>
                <a:gd name="connsiteY323" fmla="*/ 2892068 h 3701203"/>
                <a:gd name="connsiteX324" fmla="*/ 2499521 w 19162815"/>
                <a:gd name="connsiteY324" fmla="*/ 845167 h 3701203"/>
                <a:gd name="connsiteX325" fmla="*/ 2847992 w 19162815"/>
                <a:gd name="connsiteY325" fmla="*/ 845167 h 3701203"/>
                <a:gd name="connsiteX326" fmla="*/ 2847992 w 19162815"/>
                <a:gd name="connsiteY326" fmla="*/ 1037454 h 3701203"/>
                <a:gd name="connsiteX327" fmla="*/ 2879270 w 19162815"/>
                <a:gd name="connsiteY327" fmla="*/ 999061 h 3701203"/>
                <a:gd name="connsiteX328" fmla="*/ 2912992 w 19162815"/>
                <a:gd name="connsiteY328" fmla="*/ 964009 h 3701203"/>
                <a:gd name="connsiteX329" fmla="*/ 2949159 w 19162815"/>
                <a:gd name="connsiteY329" fmla="*/ 932298 h 3701203"/>
                <a:gd name="connsiteX330" fmla="*/ 2987771 w 19162815"/>
                <a:gd name="connsiteY330" fmla="*/ 903927 h 3701203"/>
                <a:gd name="connsiteX331" fmla="*/ 3028829 w 19162815"/>
                <a:gd name="connsiteY331" fmla="*/ 878896 h 3701203"/>
                <a:gd name="connsiteX332" fmla="*/ 3072333 w 19162815"/>
                <a:gd name="connsiteY332" fmla="*/ 857205 h 3701203"/>
                <a:gd name="connsiteX333" fmla="*/ 3118284 w 19162815"/>
                <a:gd name="connsiteY333" fmla="*/ 838852 h 3701203"/>
                <a:gd name="connsiteX334" fmla="*/ 3166683 w 19162815"/>
                <a:gd name="connsiteY334" fmla="*/ 823837 h 3701203"/>
                <a:gd name="connsiteX335" fmla="*/ 3217531 w 19162815"/>
                <a:gd name="connsiteY335" fmla="*/ 812159 h 3701203"/>
                <a:gd name="connsiteX336" fmla="*/ 3270828 w 19162815"/>
                <a:gd name="connsiteY336" fmla="*/ 803819 h 3701203"/>
                <a:gd name="connsiteX337" fmla="*/ 3326574 w 19162815"/>
                <a:gd name="connsiteY337" fmla="*/ 798815 h 3701203"/>
                <a:gd name="connsiteX338" fmla="*/ 6661374 w 19162815"/>
                <a:gd name="connsiteY338" fmla="*/ 797145 h 3701203"/>
                <a:gd name="connsiteX339" fmla="*/ 6716371 w 19162815"/>
                <a:gd name="connsiteY339" fmla="*/ 798235 h 3701203"/>
                <a:gd name="connsiteX340" fmla="*/ 6769212 w 19162815"/>
                <a:gd name="connsiteY340" fmla="*/ 801506 h 3701203"/>
                <a:gd name="connsiteX341" fmla="*/ 6819895 w 19162815"/>
                <a:gd name="connsiteY341" fmla="*/ 806957 h 3701203"/>
                <a:gd name="connsiteX342" fmla="*/ 6868423 w 19162815"/>
                <a:gd name="connsiteY342" fmla="*/ 814590 h 3701203"/>
                <a:gd name="connsiteX343" fmla="*/ 6914794 w 19162815"/>
                <a:gd name="connsiteY343" fmla="*/ 824403 h 3701203"/>
                <a:gd name="connsiteX344" fmla="*/ 6959008 w 19162815"/>
                <a:gd name="connsiteY344" fmla="*/ 836396 h 3701203"/>
                <a:gd name="connsiteX345" fmla="*/ 7001065 w 19162815"/>
                <a:gd name="connsiteY345" fmla="*/ 850570 h 3701203"/>
                <a:gd name="connsiteX346" fmla="*/ 7040967 w 19162815"/>
                <a:gd name="connsiteY346" fmla="*/ 866924 h 3701203"/>
                <a:gd name="connsiteX347" fmla="*/ 7078710 w 19162815"/>
                <a:gd name="connsiteY347" fmla="*/ 885459 h 3701203"/>
                <a:gd name="connsiteX348" fmla="*/ 7114298 w 19162815"/>
                <a:gd name="connsiteY348" fmla="*/ 906175 h 3701203"/>
                <a:gd name="connsiteX349" fmla="*/ 7147729 w 19162815"/>
                <a:gd name="connsiteY349" fmla="*/ 929071 h 3701203"/>
                <a:gd name="connsiteX350" fmla="*/ 7179003 w 19162815"/>
                <a:gd name="connsiteY350" fmla="*/ 954148 h 3701203"/>
                <a:gd name="connsiteX351" fmla="*/ 7208120 w 19162815"/>
                <a:gd name="connsiteY351" fmla="*/ 981405 h 3701203"/>
                <a:gd name="connsiteX352" fmla="*/ 7235081 w 19162815"/>
                <a:gd name="connsiteY352" fmla="*/ 1010842 h 3701203"/>
                <a:gd name="connsiteX353" fmla="*/ 7259885 w 19162815"/>
                <a:gd name="connsiteY353" fmla="*/ 1042460 h 3701203"/>
                <a:gd name="connsiteX354" fmla="*/ 7282532 w 19162815"/>
                <a:gd name="connsiteY354" fmla="*/ 1076258 h 3701203"/>
                <a:gd name="connsiteX355" fmla="*/ 7296915 w 19162815"/>
                <a:gd name="connsiteY355" fmla="*/ 1101512 h 3701203"/>
                <a:gd name="connsiteX356" fmla="*/ 7303099 w 19162815"/>
                <a:gd name="connsiteY356" fmla="*/ 1112396 h 3701203"/>
                <a:gd name="connsiteX357" fmla="*/ 7321355 w 19162815"/>
                <a:gd name="connsiteY357" fmla="*/ 1150396 h 3701203"/>
                <a:gd name="connsiteX358" fmla="*/ 7337533 w 19162815"/>
                <a:gd name="connsiteY358" fmla="*/ 1190735 h 3701203"/>
                <a:gd name="connsiteX359" fmla="*/ 7351553 w 19162815"/>
                <a:gd name="connsiteY359" fmla="*/ 1233255 h 3701203"/>
                <a:gd name="connsiteX360" fmla="*/ 7363416 w 19162815"/>
                <a:gd name="connsiteY360" fmla="*/ 1277955 h 3701203"/>
                <a:gd name="connsiteX361" fmla="*/ 7373122 w 19162815"/>
                <a:gd name="connsiteY361" fmla="*/ 1324835 h 3701203"/>
                <a:gd name="connsiteX362" fmla="*/ 7380672 w 19162815"/>
                <a:gd name="connsiteY362" fmla="*/ 1373896 h 3701203"/>
                <a:gd name="connsiteX363" fmla="*/ 7386064 w 19162815"/>
                <a:gd name="connsiteY363" fmla="*/ 1425136 h 3701203"/>
                <a:gd name="connsiteX364" fmla="*/ 7389299 w 19162815"/>
                <a:gd name="connsiteY364" fmla="*/ 1478557 h 3701203"/>
                <a:gd name="connsiteX365" fmla="*/ 7390378 w 19162815"/>
                <a:gd name="connsiteY365" fmla="*/ 1534159 h 3701203"/>
                <a:gd name="connsiteX366" fmla="*/ 7390378 w 19162815"/>
                <a:gd name="connsiteY366" fmla="*/ 1706426 h 3701203"/>
                <a:gd name="connsiteX367" fmla="*/ 7390378 w 19162815"/>
                <a:gd name="connsiteY367" fmla="*/ 1874630 h 3701203"/>
                <a:gd name="connsiteX368" fmla="*/ 7390378 w 19162815"/>
                <a:gd name="connsiteY368" fmla="*/ 2631706 h 3701203"/>
                <a:gd name="connsiteX369" fmla="*/ 7390378 w 19162815"/>
                <a:gd name="connsiteY369" fmla="*/ 2703809 h 3701203"/>
                <a:gd name="connsiteX370" fmla="*/ 7390378 w 19162815"/>
                <a:gd name="connsiteY370" fmla="*/ 2892065 h 3701203"/>
                <a:gd name="connsiteX371" fmla="*/ 7061927 w 19162815"/>
                <a:gd name="connsiteY371" fmla="*/ 2892065 h 3701203"/>
                <a:gd name="connsiteX372" fmla="*/ 7061927 w 19162815"/>
                <a:gd name="connsiteY372" fmla="*/ 2703809 h 3701203"/>
                <a:gd name="connsiteX373" fmla="*/ 7022651 w 19162815"/>
                <a:gd name="connsiteY373" fmla="*/ 2738776 h 3701203"/>
                <a:gd name="connsiteX374" fmla="*/ 6982472 w 19162815"/>
                <a:gd name="connsiteY374" fmla="*/ 2770943 h 3701203"/>
                <a:gd name="connsiteX375" fmla="*/ 6941392 w 19162815"/>
                <a:gd name="connsiteY375" fmla="*/ 2800312 h 3701203"/>
                <a:gd name="connsiteX376" fmla="*/ 6899411 w 19162815"/>
                <a:gd name="connsiteY376" fmla="*/ 2826883 h 3701203"/>
                <a:gd name="connsiteX377" fmla="*/ 6856530 w 19162815"/>
                <a:gd name="connsiteY377" fmla="*/ 2850655 h 3701203"/>
                <a:gd name="connsiteX378" fmla="*/ 6812750 w 19162815"/>
                <a:gd name="connsiteY378" fmla="*/ 2871630 h 3701203"/>
                <a:gd name="connsiteX379" fmla="*/ 6768068 w 19162815"/>
                <a:gd name="connsiteY379" fmla="*/ 2889807 h 3701203"/>
                <a:gd name="connsiteX380" fmla="*/ 6722486 w 19162815"/>
                <a:gd name="connsiteY380" fmla="*/ 2905187 h 3701203"/>
                <a:gd name="connsiteX381" fmla="*/ 6676007 w 19162815"/>
                <a:gd name="connsiteY381" fmla="*/ 2917769 h 3701203"/>
                <a:gd name="connsiteX382" fmla="*/ 6628627 w 19162815"/>
                <a:gd name="connsiteY382" fmla="*/ 2927556 h 3701203"/>
                <a:gd name="connsiteX383" fmla="*/ 6580348 w 19162815"/>
                <a:gd name="connsiteY383" fmla="*/ 2934545 h 3701203"/>
                <a:gd name="connsiteX384" fmla="*/ 6531172 w 19162815"/>
                <a:gd name="connsiteY384" fmla="*/ 2938739 h 3701203"/>
                <a:gd name="connsiteX385" fmla="*/ 6481096 w 19162815"/>
                <a:gd name="connsiteY385" fmla="*/ 2940137 h 3701203"/>
                <a:gd name="connsiteX386" fmla="*/ 6426108 w 19162815"/>
                <a:gd name="connsiteY386" fmla="*/ 2938739 h 3701203"/>
                <a:gd name="connsiteX387" fmla="*/ 6424118 w 19162815"/>
                <a:gd name="connsiteY387" fmla="*/ 2938739 h 3701203"/>
                <a:gd name="connsiteX388" fmla="*/ 6367409 w 19162815"/>
                <a:gd name="connsiteY388" fmla="*/ 2934247 h 3701203"/>
                <a:gd name="connsiteX389" fmla="*/ 6313793 w 19162815"/>
                <a:gd name="connsiteY389" fmla="*/ 2926884 h 3701203"/>
                <a:gd name="connsiteX390" fmla="*/ 6262329 w 19162815"/>
                <a:gd name="connsiteY390" fmla="*/ 2916575 h 3701203"/>
                <a:gd name="connsiteX391" fmla="*/ 6213019 w 19162815"/>
                <a:gd name="connsiteY391" fmla="*/ 2903320 h 3701203"/>
                <a:gd name="connsiteX392" fmla="*/ 6165862 w 19162815"/>
                <a:gd name="connsiteY392" fmla="*/ 2887117 h 3701203"/>
                <a:gd name="connsiteX393" fmla="*/ 6120857 w 19162815"/>
                <a:gd name="connsiteY393" fmla="*/ 2867967 h 3701203"/>
                <a:gd name="connsiteX394" fmla="*/ 6078007 w 19162815"/>
                <a:gd name="connsiteY394" fmla="*/ 2845869 h 3701203"/>
                <a:gd name="connsiteX395" fmla="*/ 6037311 w 19162815"/>
                <a:gd name="connsiteY395" fmla="*/ 2820822 h 3701203"/>
                <a:gd name="connsiteX396" fmla="*/ 5998766 w 19162815"/>
                <a:gd name="connsiteY396" fmla="*/ 2792826 h 3701203"/>
                <a:gd name="connsiteX397" fmla="*/ 5962379 w 19162815"/>
                <a:gd name="connsiteY397" fmla="*/ 2761880 h 3701203"/>
                <a:gd name="connsiteX398" fmla="*/ 5928659 w 19162815"/>
                <a:gd name="connsiteY398" fmla="*/ 2728202 h 3701203"/>
                <a:gd name="connsiteX399" fmla="*/ 5898151 w 19162815"/>
                <a:gd name="connsiteY399" fmla="*/ 2691975 h 3701203"/>
                <a:gd name="connsiteX400" fmla="*/ 5870857 w 19162815"/>
                <a:gd name="connsiteY400" fmla="*/ 2653198 h 3701203"/>
                <a:gd name="connsiteX401" fmla="*/ 5846776 w 19162815"/>
                <a:gd name="connsiteY401" fmla="*/ 2611871 h 3701203"/>
                <a:gd name="connsiteX402" fmla="*/ 5825906 w 19162815"/>
                <a:gd name="connsiteY402" fmla="*/ 2567994 h 3701203"/>
                <a:gd name="connsiteX403" fmla="*/ 5808248 w 19162815"/>
                <a:gd name="connsiteY403" fmla="*/ 2521566 h 3701203"/>
                <a:gd name="connsiteX404" fmla="*/ 5793803 w 19162815"/>
                <a:gd name="connsiteY404" fmla="*/ 2472587 h 3701203"/>
                <a:gd name="connsiteX405" fmla="*/ 5782568 w 19162815"/>
                <a:gd name="connsiteY405" fmla="*/ 2421057 h 3701203"/>
                <a:gd name="connsiteX406" fmla="*/ 5774543 w 19162815"/>
                <a:gd name="connsiteY406" fmla="*/ 2366974 h 3701203"/>
                <a:gd name="connsiteX407" fmla="*/ 5769729 w 19162815"/>
                <a:gd name="connsiteY407" fmla="*/ 2310340 h 3701203"/>
                <a:gd name="connsiteX408" fmla="*/ 5769629 w 19162815"/>
                <a:gd name="connsiteY408" fmla="*/ 2306685 h 3701203"/>
                <a:gd name="connsiteX409" fmla="*/ 5768124 w 19162815"/>
                <a:gd name="connsiteY409" fmla="*/ 2251153 h 3701203"/>
                <a:gd name="connsiteX410" fmla="*/ 5769653 w 19162815"/>
                <a:gd name="connsiteY410" fmla="*/ 2196863 h 3701203"/>
                <a:gd name="connsiteX411" fmla="*/ 5774238 w 19162815"/>
                <a:gd name="connsiteY411" fmla="*/ 2144797 h 3701203"/>
                <a:gd name="connsiteX412" fmla="*/ 5781884 w 19162815"/>
                <a:gd name="connsiteY412" fmla="*/ 2094954 h 3701203"/>
                <a:gd name="connsiteX413" fmla="*/ 5792588 w 19162815"/>
                <a:gd name="connsiteY413" fmla="*/ 2047335 h 3701203"/>
                <a:gd name="connsiteX414" fmla="*/ 5806351 w 19162815"/>
                <a:gd name="connsiteY414" fmla="*/ 2001940 h 3701203"/>
                <a:gd name="connsiteX415" fmla="*/ 5823175 w 19162815"/>
                <a:gd name="connsiteY415" fmla="*/ 1958769 h 3701203"/>
                <a:gd name="connsiteX416" fmla="*/ 5843059 w 19162815"/>
                <a:gd name="connsiteY416" fmla="*/ 1917822 h 3701203"/>
                <a:gd name="connsiteX417" fmla="*/ 5866006 w 19162815"/>
                <a:gd name="connsiteY417" fmla="*/ 1879100 h 3701203"/>
                <a:gd name="connsiteX418" fmla="*/ 5892015 w 19162815"/>
                <a:gd name="connsiteY418" fmla="*/ 1842602 h 3701203"/>
                <a:gd name="connsiteX419" fmla="*/ 5921086 w 19162815"/>
                <a:gd name="connsiteY419" fmla="*/ 1808328 h 3701203"/>
                <a:gd name="connsiteX420" fmla="*/ 5953222 w 19162815"/>
                <a:gd name="connsiteY420" fmla="*/ 1776280 h 3701203"/>
                <a:gd name="connsiteX421" fmla="*/ 5988420 w 19162815"/>
                <a:gd name="connsiteY421" fmla="*/ 1746456 h 3701203"/>
                <a:gd name="connsiteX422" fmla="*/ 6025854 w 19162815"/>
                <a:gd name="connsiteY422" fmla="*/ 1718951 h 3701203"/>
                <a:gd name="connsiteX423" fmla="*/ 6064735 w 19162815"/>
                <a:gd name="connsiteY423" fmla="*/ 1693836 h 3701203"/>
                <a:gd name="connsiteX424" fmla="*/ 6105067 w 19162815"/>
                <a:gd name="connsiteY424" fmla="*/ 1671113 h 3701203"/>
                <a:gd name="connsiteX425" fmla="*/ 6146845 w 19162815"/>
                <a:gd name="connsiteY425" fmla="*/ 1650781 h 3701203"/>
                <a:gd name="connsiteX426" fmla="*/ 6190073 w 19162815"/>
                <a:gd name="connsiteY426" fmla="*/ 1632841 h 3701203"/>
                <a:gd name="connsiteX427" fmla="*/ 6234748 w 19162815"/>
                <a:gd name="connsiteY427" fmla="*/ 1617292 h 3701203"/>
                <a:gd name="connsiteX428" fmla="*/ 6280871 w 19162815"/>
                <a:gd name="connsiteY428" fmla="*/ 1604135 h 3701203"/>
                <a:gd name="connsiteX429" fmla="*/ 6328442 w 19162815"/>
                <a:gd name="connsiteY429" fmla="*/ 1593370 h 3701203"/>
                <a:gd name="connsiteX430" fmla="*/ 6377458 w 19162815"/>
                <a:gd name="connsiteY430" fmla="*/ 1584997 h 3701203"/>
                <a:gd name="connsiteX431" fmla="*/ 6427922 w 19162815"/>
                <a:gd name="connsiteY431" fmla="*/ 1579016 h 3701203"/>
                <a:gd name="connsiteX432" fmla="*/ 6479833 w 19162815"/>
                <a:gd name="connsiteY432" fmla="*/ 1575427 h 3701203"/>
                <a:gd name="connsiteX433" fmla="*/ 6533190 w 19162815"/>
                <a:gd name="connsiteY433" fmla="*/ 1574231 h 3701203"/>
                <a:gd name="connsiteX434" fmla="*/ 6591626 w 19162815"/>
                <a:gd name="connsiteY434" fmla="*/ 1575427 h 3701203"/>
                <a:gd name="connsiteX435" fmla="*/ 6588204 w 19162815"/>
                <a:gd name="connsiteY435" fmla="*/ 1575427 h 3701203"/>
                <a:gd name="connsiteX436" fmla="*/ 6638838 w 19162815"/>
                <a:gd name="connsiteY436" fmla="*/ 1578600 h 3701203"/>
                <a:gd name="connsiteX437" fmla="*/ 6690077 w 19162815"/>
                <a:gd name="connsiteY437" fmla="*/ 1584061 h 3701203"/>
                <a:gd name="connsiteX438" fmla="*/ 6740257 w 19162815"/>
                <a:gd name="connsiteY438" fmla="*/ 1591708 h 3701203"/>
                <a:gd name="connsiteX439" fmla="*/ 6789381 w 19162815"/>
                <a:gd name="connsiteY439" fmla="*/ 1601539 h 3701203"/>
                <a:gd name="connsiteX440" fmla="*/ 6837449 w 19162815"/>
                <a:gd name="connsiteY440" fmla="*/ 1613556 h 3701203"/>
                <a:gd name="connsiteX441" fmla="*/ 6884460 w 19162815"/>
                <a:gd name="connsiteY441" fmla="*/ 1627758 h 3701203"/>
                <a:gd name="connsiteX442" fmla="*/ 6930411 w 19162815"/>
                <a:gd name="connsiteY442" fmla="*/ 1644146 h 3701203"/>
                <a:gd name="connsiteX443" fmla="*/ 6975306 w 19162815"/>
                <a:gd name="connsiteY443" fmla="*/ 1662720 h 3701203"/>
                <a:gd name="connsiteX444" fmla="*/ 7019147 w 19162815"/>
                <a:gd name="connsiteY444" fmla="*/ 1683480 h 3701203"/>
                <a:gd name="connsiteX445" fmla="*/ 7061927 w 19162815"/>
                <a:gd name="connsiteY445" fmla="*/ 1706426 h 3701203"/>
                <a:gd name="connsiteX446" fmla="*/ 7061927 w 19162815"/>
                <a:gd name="connsiteY446" fmla="*/ 1562168 h 3701203"/>
                <a:gd name="connsiteX447" fmla="*/ 7060144 w 19162815"/>
                <a:gd name="connsiteY447" fmla="*/ 1500516 h 3701203"/>
                <a:gd name="connsiteX448" fmla="*/ 7054791 w 19162815"/>
                <a:gd name="connsiteY448" fmla="*/ 1443670 h 3701203"/>
                <a:gd name="connsiteX449" fmla="*/ 7045869 w 19162815"/>
                <a:gd name="connsiteY449" fmla="*/ 1391633 h 3701203"/>
                <a:gd name="connsiteX450" fmla="*/ 7033379 w 19162815"/>
                <a:gd name="connsiteY450" fmla="*/ 1344408 h 3701203"/>
                <a:gd name="connsiteX451" fmla="*/ 7017321 w 19162815"/>
                <a:gd name="connsiteY451" fmla="*/ 1301998 h 3701203"/>
                <a:gd name="connsiteX452" fmla="*/ 6997694 w 19162815"/>
                <a:gd name="connsiteY452" fmla="*/ 1264406 h 3701203"/>
                <a:gd name="connsiteX453" fmla="*/ 6974497 w 19162815"/>
                <a:gd name="connsiteY453" fmla="*/ 1231635 h 3701203"/>
                <a:gd name="connsiteX454" fmla="*/ 6947732 w 19162815"/>
                <a:gd name="connsiteY454" fmla="*/ 1203687 h 3701203"/>
                <a:gd name="connsiteX455" fmla="*/ 6913040 w 19162815"/>
                <a:gd name="connsiteY455" fmla="*/ 1176590 h 3701203"/>
                <a:gd name="connsiteX456" fmla="*/ 6874174 w 19162815"/>
                <a:gd name="connsiteY456" fmla="*/ 1153658 h 3701203"/>
                <a:gd name="connsiteX457" fmla="*/ 6831139 w 19162815"/>
                <a:gd name="connsiteY457" fmla="*/ 1134890 h 3701203"/>
                <a:gd name="connsiteX458" fmla="*/ 6783933 w 19162815"/>
                <a:gd name="connsiteY458" fmla="*/ 1120290 h 3701203"/>
                <a:gd name="connsiteX459" fmla="*/ 6732559 w 19162815"/>
                <a:gd name="connsiteY459" fmla="*/ 1109859 h 3701203"/>
                <a:gd name="connsiteX460" fmla="*/ 6677020 w 19162815"/>
                <a:gd name="connsiteY460" fmla="*/ 1103599 h 3701203"/>
                <a:gd name="connsiteX461" fmla="*/ 6617312 w 19162815"/>
                <a:gd name="connsiteY461" fmla="*/ 1101512 h 3701203"/>
                <a:gd name="connsiteX462" fmla="*/ 6569964 w 19162815"/>
                <a:gd name="connsiteY462" fmla="*/ 1102722 h 3701203"/>
                <a:gd name="connsiteX463" fmla="*/ 6522858 w 19162815"/>
                <a:gd name="connsiteY463" fmla="*/ 1106350 h 3701203"/>
                <a:gd name="connsiteX464" fmla="*/ 6475991 w 19162815"/>
                <a:gd name="connsiteY464" fmla="*/ 1112396 h 3701203"/>
                <a:gd name="connsiteX465" fmla="*/ 6429367 w 19162815"/>
                <a:gd name="connsiteY465" fmla="*/ 1120861 h 3701203"/>
                <a:gd name="connsiteX466" fmla="*/ 6382982 w 19162815"/>
                <a:gd name="connsiteY466" fmla="*/ 1131744 h 3701203"/>
                <a:gd name="connsiteX467" fmla="*/ 6336836 w 19162815"/>
                <a:gd name="connsiteY467" fmla="*/ 1145044 h 3701203"/>
                <a:gd name="connsiteX468" fmla="*/ 6290928 w 19162815"/>
                <a:gd name="connsiteY468" fmla="*/ 1160762 h 3701203"/>
                <a:gd name="connsiteX469" fmla="*/ 6245257 w 19162815"/>
                <a:gd name="connsiteY469" fmla="*/ 1178897 h 3701203"/>
                <a:gd name="connsiteX470" fmla="*/ 6199825 w 19162815"/>
                <a:gd name="connsiteY470" fmla="*/ 1199449 h 3701203"/>
                <a:gd name="connsiteX471" fmla="*/ 6154627 w 19162815"/>
                <a:gd name="connsiteY471" fmla="*/ 1222417 h 3701203"/>
                <a:gd name="connsiteX472" fmla="*/ 6109667 w 19162815"/>
                <a:gd name="connsiteY472" fmla="*/ 1247802 h 3701203"/>
                <a:gd name="connsiteX473" fmla="*/ 6064942 w 19162815"/>
                <a:gd name="connsiteY473" fmla="*/ 1275603 h 3701203"/>
                <a:gd name="connsiteX474" fmla="*/ 6020451 w 19162815"/>
                <a:gd name="connsiteY474" fmla="*/ 1305820 h 3701203"/>
                <a:gd name="connsiteX475" fmla="*/ 5920340 w 19162815"/>
                <a:gd name="connsiteY475" fmla="*/ 1013421 h 3701203"/>
                <a:gd name="connsiteX476" fmla="*/ 5961709 w 19162815"/>
                <a:gd name="connsiteY476" fmla="*/ 987226 h 3701203"/>
                <a:gd name="connsiteX477" fmla="*/ 6003740 w 19162815"/>
                <a:gd name="connsiteY477" fmla="*/ 962722 h 3701203"/>
                <a:gd name="connsiteX478" fmla="*/ 6046430 w 19162815"/>
                <a:gd name="connsiteY478" fmla="*/ 939909 h 3701203"/>
                <a:gd name="connsiteX479" fmla="*/ 6089780 w 19162815"/>
                <a:gd name="connsiteY479" fmla="*/ 918787 h 3701203"/>
                <a:gd name="connsiteX480" fmla="*/ 6133788 w 19162815"/>
                <a:gd name="connsiteY480" fmla="*/ 899355 h 3701203"/>
                <a:gd name="connsiteX481" fmla="*/ 6178457 w 19162815"/>
                <a:gd name="connsiteY481" fmla="*/ 881614 h 3701203"/>
                <a:gd name="connsiteX482" fmla="*/ 6223784 w 19162815"/>
                <a:gd name="connsiteY482" fmla="*/ 865563 h 3701203"/>
                <a:gd name="connsiteX483" fmla="*/ 6269771 w 19162815"/>
                <a:gd name="connsiteY483" fmla="*/ 851202 h 3701203"/>
                <a:gd name="connsiteX484" fmla="*/ 6316417 w 19162815"/>
                <a:gd name="connsiteY484" fmla="*/ 838531 h 3701203"/>
                <a:gd name="connsiteX485" fmla="*/ 6363721 w 19162815"/>
                <a:gd name="connsiteY485" fmla="*/ 827550 h 3701203"/>
                <a:gd name="connsiteX486" fmla="*/ 6411683 w 19162815"/>
                <a:gd name="connsiteY486" fmla="*/ 818259 h 3701203"/>
                <a:gd name="connsiteX487" fmla="*/ 6460305 w 19162815"/>
                <a:gd name="connsiteY487" fmla="*/ 810657 h 3701203"/>
                <a:gd name="connsiteX488" fmla="*/ 6509586 w 19162815"/>
                <a:gd name="connsiteY488" fmla="*/ 804745 h 3701203"/>
                <a:gd name="connsiteX489" fmla="*/ 6559523 w 19162815"/>
                <a:gd name="connsiteY489" fmla="*/ 800523 h 3701203"/>
                <a:gd name="connsiteX490" fmla="*/ 6610119 w 19162815"/>
                <a:gd name="connsiteY490" fmla="*/ 797989 h 3701203"/>
                <a:gd name="connsiteX491" fmla="*/ 10967333 w 19162815"/>
                <a:gd name="connsiteY491" fmla="*/ 797114 h 3701203"/>
                <a:gd name="connsiteX492" fmla="*/ 11024206 w 19162815"/>
                <a:gd name="connsiteY492" fmla="*/ 798644 h 3701203"/>
                <a:gd name="connsiteX493" fmla="*/ 11022726 w 19162815"/>
                <a:gd name="connsiteY493" fmla="*/ 798644 h 3701203"/>
                <a:gd name="connsiteX494" fmla="*/ 11075070 w 19162815"/>
                <a:gd name="connsiteY494" fmla="*/ 803000 h 3701203"/>
                <a:gd name="connsiteX495" fmla="*/ 11126488 w 19162815"/>
                <a:gd name="connsiteY495" fmla="*/ 810358 h 3701203"/>
                <a:gd name="connsiteX496" fmla="*/ 11176273 w 19162815"/>
                <a:gd name="connsiteY496" fmla="*/ 820659 h 3701203"/>
                <a:gd name="connsiteX497" fmla="*/ 11224423 w 19162815"/>
                <a:gd name="connsiteY497" fmla="*/ 833903 h 3701203"/>
                <a:gd name="connsiteX498" fmla="*/ 11270939 w 19162815"/>
                <a:gd name="connsiteY498" fmla="*/ 850091 h 3701203"/>
                <a:gd name="connsiteX499" fmla="*/ 11315820 w 19162815"/>
                <a:gd name="connsiteY499" fmla="*/ 869221 h 3701203"/>
                <a:gd name="connsiteX500" fmla="*/ 11359067 w 19162815"/>
                <a:gd name="connsiteY500" fmla="*/ 891295 h 3701203"/>
                <a:gd name="connsiteX501" fmla="*/ 11400679 w 19162815"/>
                <a:gd name="connsiteY501" fmla="*/ 916312 h 3701203"/>
                <a:gd name="connsiteX502" fmla="*/ 11440655 w 19162815"/>
                <a:gd name="connsiteY502" fmla="*/ 944272 h 3701203"/>
                <a:gd name="connsiteX503" fmla="*/ 11478996 w 19162815"/>
                <a:gd name="connsiteY503" fmla="*/ 975176 h 3701203"/>
                <a:gd name="connsiteX504" fmla="*/ 11523698 w 19162815"/>
                <a:gd name="connsiteY504" fmla="*/ 1017410 h 3701203"/>
                <a:gd name="connsiteX505" fmla="*/ 11550771 w 19162815"/>
                <a:gd name="connsiteY505" fmla="*/ 1045812 h 3701203"/>
                <a:gd name="connsiteX506" fmla="*/ 11584205 w 19162815"/>
                <a:gd name="connsiteY506" fmla="*/ 1085545 h 3701203"/>
                <a:gd name="connsiteX507" fmla="*/ 11608318 w 19162815"/>
                <a:gd name="connsiteY507" fmla="*/ 1117575 h 3701203"/>
                <a:gd name="connsiteX508" fmla="*/ 11610276 w 19162815"/>
                <a:gd name="connsiteY508" fmla="*/ 1120176 h 3701203"/>
                <a:gd name="connsiteX509" fmla="*/ 11634767 w 19162815"/>
                <a:gd name="connsiteY509" fmla="*/ 1156223 h 3701203"/>
                <a:gd name="connsiteX510" fmla="*/ 11657677 w 19162815"/>
                <a:gd name="connsiteY510" fmla="*/ 1193685 h 3701203"/>
                <a:gd name="connsiteX511" fmla="*/ 11679006 w 19162815"/>
                <a:gd name="connsiteY511" fmla="*/ 1232561 h 3701203"/>
                <a:gd name="connsiteX512" fmla="*/ 11698838 w 19162815"/>
                <a:gd name="connsiteY512" fmla="*/ 1273041 h 3701203"/>
                <a:gd name="connsiteX513" fmla="*/ 11716925 w 19162815"/>
                <a:gd name="connsiteY513" fmla="*/ 1314559 h 3701203"/>
                <a:gd name="connsiteX514" fmla="*/ 11733513 w 19162815"/>
                <a:gd name="connsiteY514" fmla="*/ 1357680 h 3701203"/>
                <a:gd name="connsiteX515" fmla="*/ 11748522 w 19162815"/>
                <a:gd name="connsiteY515" fmla="*/ 1402215 h 3701203"/>
                <a:gd name="connsiteX516" fmla="*/ 11761951 w 19162815"/>
                <a:gd name="connsiteY516" fmla="*/ 1448165 h 3701203"/>
                <a:gd name="connsiteX517" fmla="*/ 11773799 w 19162815"/>
                <a:gd name="connsiteY517" fmla="*/ 1495528 h 3701203"/>
                <a:gd name="connsiteX518" fmla="*/ 11784067 w 19162815"/>
                <a:gd name="connsiteY518" fmla="*/ 1544305 h 3701203"/>
                <a:gd name="connsiteX519" fmla="*/ 11792756 w 19162815"/>
                <a:gd name="connsiteY519" fmla="*/ 1594496 h 3701203"/>
                <a:gd name="connsiteX520" fmla="*/ 11799864 w 19162815"/>
                <a:gd name="connsiteY520" fmla="*/ 1646101 h 3701203"/>
                <a:gd name="connsiteX521" fmla="*/ 11805393 w 19162815"/>
                <a:gd name="connsiteY521" fmla="*/ 1699119 h 3701203"/>
                <a:gd name="connsiteX522" fmla="*/ 11809342 w 19162815"/>
                <a:gd name="connsiteY522" fmla="*/ 1753550 h 3701203"/>
                <a:gd name="connsiteX523" fmla="*/ 11811712 w 19162815"/>
                <a:gd name="connsiteY523" fmla="*/ 1809394 h 3701203"/>
                <a:gd name="connsiteX524" fmla="*/ 11812501 w 19162815"/>
                <a:gd name="connsiteY524" fmla="*/ 1866652 h 3701203"/>
                <a:gd name="connsiteX525" fmla="*/ 11811665 w 19162815"/>
                <a:gd name="connsiteY525" fmla="*/ 1925575 h 3701203"/>
                <a:gd name="connsiteX526" fmla="*/ 11809234 w 19162815"/>
                <a:gd name="connsiteY526" fmla="*/ 1982190 h 3701203"/>
                <a:gd name="connsiteX527" fmla="*/ 11805262 w 19162815"/>
                <a:gd name="connsiteY527" fmla="*/ 2036711 h 3701203"/>
                <a:gd name="connsiteX528" fmla="*/ 11799632 w 19162815"/>
                <a:gd name="connsiteY528" fmla="*/ 2090430 h 3701203"/>
                <a:gd name="connsiteX529" fmla="*/ 11792395 w 19162815"/>
                <a:gd name="connsiteY529" fmla="*/ 2142665 h 3701203"/>
                <a:gd name="connsiteX530" fmla="*/ 11783549 w 19162815"/>
                <a:gd name="connsiteY530" fmla="*/ 2193417 h 3701203"/>
                <a:gd name="connsiteX531" fmla="*/ 11773095 w 19162815"/>
                <a:gd name="connsiteY531" fmla="*/ 2242685 h 3701203"/>
                <a:gd name="connsiteX532" fmla="*/ 11761034 w 19162815"/>
                <a:gd name="connsiteY532" fmla="*/ 2290469 h 3701203"/>
                <a:gd name="connsiteX533" fmla="*/ 11747366 w 19162815"/>
                <a:gd name="connsiteY533" fmla="*/ 2336769 h 3701203"/>
                <a:gd name="connsiteX534" fmla="*/ 11732091 w 19162815"/>
                <a:gd name="connsiteY534" fmla="*/ 2381585 h 3701203"/>
                <a:gd name="connsiteX535" fmla="*/ 11715209 w 19162815"/>
                <a:gd name="connsiteY535" fmla="*/ 2424916 h 3701203"/>
                <a:gd name="connsiteX536" fmla="*/ 11696720 w 19162815"/>
                <a:gd name="connsiteY536" fmla="*/ 2466764 h 3701203"/>
                <a:gd name="connsiteX537" fmla="*/ 11676625 w 19162815"/>
                <a:gd name="connsiteY537" fmla="*/ 2507127 h 3701203"/>
                <a:gd name="connsiteX538" fmla="*/ 11654923 w 19162815"/>
                <a:gd name="connsiteY538" fmla="*/ 2546007 h 3701203"/>
                <a:gd name="connsiteX539" fmla="*/ 11631616 w 19162815"/>
                <a:gd name="connsiteY539" fmla="*/ 2583401 h 3701203"/>
                <a:gd name="connsiteX540" fmla="*/ 11609225 w 19162815"/>
                <a:gd name="connsiteY540" fmla="*/ 2615676 h 3701203"/>
                <a:gd name="connsiteX541" fmla="*/ 11606703 w 19162815"/>
                <a:gd name="connsiteY541" fmla="*/ 2619312 h 3701203"/>
                <a:gd name="connsiteX542" fmla="*/ 11580184 w 19162815"/>
                <a:gd name="connsiteY542" fmla="*/ 2653738 h 3701203"/>
                <a:gd name="connsiteX543" fmla="*/ 11546242 w 19162815"/>
                <a:gd name="connsiteY543" fmla="*/ 2693190 h 3701203"/>
                <a:gd name="connsiteX544" fmla="*/ 11539827 w 19162815"/>
                <a:gd name="connsiteY544" fmla="*/ 2699799 h 3701203"/>
                <a:gd name="connsiteX545" fmla="*/ 11510787 w 19162815"/>
                <a:gd name="connsiteY545" fmla="*/ 2729720 h 3701203"/>
                <a:gd name="connsiteX546" fmla="*/ 11473818 w 19162815"/>
                <a:gd name="connsiteY546" fmla="*/ 2763329 h 3701203"/>
                <a:gd name="connsiteX547" fmla="*/ 11435336 w 19162815"/>
                <a:gd name="connsiteY547" fmla="*/ 2794016 h 3701203"/>
                <a:gd name="connsiteX548" fmla="*/ 11395341 w 19162815"/>
                <a:gd name="connsiteY548" fmla="*/ 2821781 h 3701203"/>
                <a:gd name="connsiteX549" fmla="*/ 11353834 w 19162815"/>
                <a:gd name="connsiteY549" fmla="*/ 2846624 h 3701203"/>
                <a:gd name="connsiteX550" fmla="*/ 11310814 w 19162815"/>
                <a:gd name="connsiteY550" fmla="*/ 2868545 h 3701203"/>
                <a:gd name="connsiteX551" fmla="*/ 11266281 w 19162815"/>
                <a:gd name="connsiteY551" fmla="*/ 2887544 h 3701203"/>
                <a:gd name="connsiteX552" fmla="*/ 11220236 w 19162815"/>
                <a:gd name="connsiteY552" fmla="*/ 2903620 h 3701203"/>
                <a:gd name="connsiteX553" fmla="*/ 11172679 w 19162815"/>
                <a:gd name="connsiteY553" fmla="*/ 2916773 h 3701203"/>
                <a:gd name="connsiteX554" fmla="*/ 11123611 w 19162815"/>
                <a:gd name="connsiteY554" fmla="*/ 2927004 h 3701203"/>
                <a:gd name="connsiteX555" fmla="*/ 11073030 w 19162815"/>
                <a:gd name="connsiteY555" fmla="*/ 2934312 h 3701203"/>
                <a:gd name="connsiteX556" fmla="*/ 11020937 w 19162815"/>
                <a:gd name="connsiteY556" fmla="*/ 2938697 h 3701203"/>
                <a:gd name="connsiteX557" fmla="*/ 10967333 w 19162815"/>
                <a:gd name="connsiteY557" fmla="*/ 2940158 h 3701203"/>
                <a:gd name="connsiteX558" fmla="*/ 10914715 w 19162815"/>
                <a:gd name="connsiteY558" fmla="*/ 2938488 h 3701203"/>
                <a:gd name="connsiteX559" fmla="*/ 10863716 w 19162815"/>
                <a:gd name="connsiteY559" fmla="*/ 2933479 h 3701203"/>
                <a:gd name="connsiteX560" fmla="*/ 10814334 w 19162815"/>
                <a:gd name="connsiteY560" fmla="*/ 2925131 h 3701203"/>
                <a:gd name="connsiteX561" fmla="*/ 10766570 w 19162815"/>
                <a:gd name="connsiteY561" fmla="*/ 2913444 h 3701203"/>
                <a:gd name="connsiteX562" fmla="*/ 10720421 w 19162815"/>
                <a:gd name="connsiteY562" fmla="*/ 2898419 h 3701203"/>
                <a:gd name="connsiteX563" fmla="*/ 10675888 w 19162815"/>
                <a:gd name="connsiteY563" fmla="*/ 2880055 h 3701203"/>
                <a:gd name="connsiteX564" fmla="*/ 10632969 w 19162815"/>
                <a:gd name="connsiteY564" fmla="*/ 2858354 h 3701203"/>
                <a:gd name="connsiteX565" fmla="*/ 10591664 w 19162815"/>
                <a:gd name="connsiteY565" fmla="*/ 2833316 h 3701203"/>
                <a:gd name="connsiteX566" fmla="*/ 10551972 w 19162815"/>
                <a:gd name="connsiteY566" fmla="*/ 2804941 h 3701203"/>
                <a:gd name="connsiteX567" fmla="*/ 10513892 w 19162815"/>
                <a:gd name="connsiteY567" fmla="*/ 2773230 h 3701203"/>
                <a:gd name="connsiteX568" fmla="*/ 10477423 w 19162815"/>
                <a:gd name="connsiteY568" fmla="*/ 2738182 h 3701203"/>
                <a:gd name="connsiteX569" fmla="*/ 10442564 w 19162815"/>
                <a:gd name="connsiteY569" fmla="*/ 2699799 h 3701203"/>
                <a:gd name="connsiteX570" fmla="*/ 10442564 w 19162815"/>
                <a:gd name="connsiteY570" fmla="*/ 3536978 h 3701203"/>
                <a:gd name="connsiteX571" fmla="*/ 10094104 w 19162815"/>
                <a:gd name="connsiteY571" fmla="*/ 3701203 h 3701203"/>
                <a:gd name="connsiteX572" fmla="*/ 10094104 w 19162815"/>
                <a:gd name="connsiteY572" fmla="*/ 845185 h 3701203"/>
                <a:gd name="connsiteX573" fmla="*/ 10442564 w 19162815"/>
                <a:gd name="connsiteY573" fmla="*/ 845185 h 3701203"/>
                <a:gd name="connsiteX574" fmla="*/ 10442564 w 19162815"/>
                <a:gd name="connsiteY574" fmla="*/ 1017410 h 3701203"/>
                <a:gd name="connsiteX575" fmla="*/ 10479858 w 19162815"/>
                <a:gd name="connsiteY575" fmla="*/ 982231 h 3701203"/>
                <a:gd name="connsiteX576" fmla="*/ 10518323 w 19162815"/>
                <a:gd name="connsiteY576" fmla="*/ 950108 h 3701203"/>
                <a:gd name="connsiteX577" fmla="*/ 10557958 w 19162815"/>
                <a:gd name="connsiteY577" fmla="*/ 921044 h 3701203"/>
                <a:gd name="connsiteX578" fmla="*/ 10598764 w 19162815"/>
                <a:gd name="connsiteY578" fmla="*/ 895037 h 3701203"/>
                <a:gd name="connsiteX579" fmla="*/ 10640740 w 19162815"/>
                <a:gd name="connsiteY579" fmla="*/ 872089 h 3701203"/>
                <a:gd name="connsiteX580" fmla="*/ 10683887 w 19162815"/>
                <a:gd name="connsiteY580" fmla="*/ 852200 h 3701203"/>
                <a:gd name="connsiteX581" fmla="*/ 10728203 w 19162815"/>
                <a:gd name="connsiteY581" fmla="*/ 835369 h 3701203"/>
                <a:gd name="connsiteX582" fmla="*/ 10773690 w 19162815"/>
                <a:gd name="connsiteY582" fmla="*/ 821598 h 3701203"/>
                <a:gd name="connsiteX583" fmla="*/ 10820346 w 19162815"/>
                <a:gd name="connsiteY583" fmla="*/ 810886 h 3701203"/>
                <a:gd name="connsiteX584" fmla="*/ 10868173 w 19162815"/>
                <a:gd name="connsiteY584" fmla="*/ 803235 h 3701203"/>
                <a:gd name="connsiteX585" fmla="*/ 10917168 w 19162815"/>
                <a:gd name="connsiteY585" fmla="*/ 798644 h 3701203"/>
                <a:gd name="connsiteX586" fmla="*/ 18317647 w 19162815"/>
                <a:gd name="connsiteY586" fmla="*/ 797111 h 3701203"/>
                <a:gd name="connsiteX587" fmla="*/ 18369935 w 19162815"/>
                <a:gd name="connsiteY587" fmla="*/ 798375 h 3701203"/>
                <a:gd name="connsiteX588" fmla="*/ 18369723 w 19162815"/>
                <a:gd name="connsiteY588" fmla="*/ 798375 h 3701203"/>
                <a:gd name="connsiteX589" fmla="*/ 18420673 w 19162815"/>
                <a:gd name="connsiteY589" fmla="*/ 802168 h 3701203"/>
                <a:gd name="connsiteX590" fmla="*/ 18420503 w 19162815"/>
                <a:gd name="connsiteY590" fmla="*/ 802168 h 3701203"/>
                <a:gd name="connsiteX591" fmla="*/ 18470119 w 19162815"/>
                <a:gd name="connsiteY591" fmla="*/ 808490 h 3701203"/>
                <a:gd name="connsiteX592" fmla="*/ 18469955 w 19162815"/>
                <a:gd name="connsiteY592" fmla="*/ 808490 h 3701203"/>
                <a:gd name="connsiteX593" fmla="*/ 18518233 w 19162815"/>
                <a:gd name="connsiteY593" fmla="*/ 817340 h 3701203"/>
                <a:gd name="connsiteX594" fmla="*/ 18518073 w 19162815"/>
                <a:gd name="connsiteY594" fmla="*/ 817340 h 3701203"/>
                <a:gd name="connsiteX595" fmla="*/ 18564241 w 19162815"/>
                <a:gd name="connsiteY595" fmla="*/ 828531 h 3701203"/>
                <a:gd name="connsiteX596" fmla="*/ 18609579 w 19162815"/>
                <a:gd name="connsiteY596" fmla="*/ 842356 h 3701203"/>
                <a:gd name="connsiteX597" fmla="*/ 18653591 w 19162815"/>
                <a:gd name="connsiteY597" fmla="*/ 858695 h 3701203"/>
                <a:gd name="connsiteX598" fmla="*/ 18696275 w 19162815"/>
                <a:gd name="connsiteY598" fmla="*/ 877547 h 3701203"/>
                <a:gd name="connsiteX599" fmla="*/ 18737633 w 19162815"/>
                <a:gd name="connsiteY599" fmla="*/ 898913 h 3701203"/>
                <a:gd name="connsiteX600" fmla="*/ 18777663 w 19162815"/>
                <a:gd name="connsiteY600" fmla="*/ 922793 h 3701203"/>
                <a:gd name="connsiteX601" fmla="*/ 18816367 w 19162815"/>
                <a:gd name="connsiteY601" fmla="*/ 949187 h 3701203"/>
                <a:gd name="connsiteX602" fmla="*/ 18853743 w 19162815"/>
                <a:gd name="connsiteY602" fmla="*/ 978094 h 3701203"/>
                <a:gd name="connsiteX603" fmla="*/ 18889795 w 19162815"/>
                <a:gd name="connsiteY603" fmla="*/ 1009514 h 3701203"/>
                <a:gd name="connsiteX604" fmla="*/ 18924519 w 19162815"/>
                <a:gd name="connsiteY604" fmla="*/ 1043449 h 3701203"/>
                <a:gd name="connsiteX605" fmla="*/ 18953373 w 19162815"/>
                <a:gd name="connsiteY605" fmla="*/ 1075158 h 3701203"/>
                <a:gd name="connsiteX606" fmla="*/ 18977833 w 19162815"/>
                <a:gd name="connsiteY606" fmla="*/ 1105551 h 3701203"/>
                <a:gd name="connsiteX607" fmla="*/ 18980367 w 19162815"/>
                <a:gd name="connsiteY607" fmla="*/ 1108699 h 3701203"/>
                <a:gd name="connsiteX608" fmla="*/ 19005499 w 19162815"/>
                <a:gd name="connsiteY608" fmla="*/ 1144071 h 3701203"/>
                <a:gd name="connsiteX609" fmla="*/ 19028769 w 19162815"/>
                <a:gd name="connsiteY609" fmla="*/ 1181273 h 3701203"/>
                <a:gd name="connsiteX610" fmla="*/ 19050179 w 19162815"/>
                <a:gd name="connsiteY610" fmla="*/ 1220307 h 3701203"/>
                <a:gd name="connsiteX611" fmla="*/ 19069727 w 19162815"/>
                <a:gd name="connsiteY611" fmla="*/ 1261171 h 3701203"/>
                <a:gd name="connsiteX612" fmla="*/ 19087411 w 19162815"/>
                <a:gd name="connsiteY612" fmla="*/ 1303866 h 3701203"/>
                <a:gd name="connsiteX613" fmla="*/ 19103353 w 19162815"/>
                <a:gd name="connsiteY613" fmla="*/ 1348777 h 3701203"/>
                <a:gd name="connsiteX614" fmla="*/ 19117199 w 19162815"/>
                <a:gd name="connsiteY614" fmla="*/ 1394749 h 3701203"/>
                <a:gd name="connsiteX615" fmla="*/ 19129303 w 19162815"/>
                <a:gd name="connsiteY615" fmla="*/ 1442936 h 3701203"/>
                <a:gd name="connsiteX616" fmla="*/ 19129423 w 19162815"/>
                <a:gd name="connsiteY616" fmla="*/ 1443531 h 3701203"/>
                <a:gd name="connsiteX617" fmla="*/ 19139541 w 19162815"/>
                <a:gd name="connsiteY617" fmla="*/ 1492955 h 3701203"/>
                <a:gd name="connsiteX618" fmla="*/ 19147919 w 19162815"/>
                <a:gd name="connsiteY618" fmla="*/ 1544803 h 3701203"/>
                <a:gd name="connsiteX619" fmla="*/ 19154435 w 19162815"/>
                <a:gd name="connsiteY619" fmla="*/ 1598483 h 3701203"/>
                <a:gd name="connsiteX620" fmla="*/ 19159091 w 19162815"/>
                <a:gd name="connsiteY620" fmla="*/ 1653993 h 3701203"/>
                <a:gd name="connsiteX621" fmla="*/ 19161643 w 19162815"/>
                <a:gd name="connsiteY621" fmla="*/ 1706392 h 3701203"/>
                <a:gd name="connsiteX622" fmla="*/ 19161883 w 19162815"/>
                <a:gd name="connsiteY622" fmla="*/ 1711334 h 3701203"/>
                <a:gd name="connsiteX623" fmla="*/ 19162815 w 19162815"/>
                <a:gd name="connsiteY623" fmla="*/ 1770505 h 3701203"/>
                <a:gd name="connsiteX624" fmla="*/ 19162339 w 19162815"/>
                <a:gd name="connsiteY624" fmla="*/ 1815688 h 3701203"/>
                <a:gd name="connsiteX625" fmla="*/ 19160903 w 19162815"/>
                <a:gd name="connsiteY625" fmla="*/ 1861509 h 3701203"/>
                <a:gd name="connsiteX626" fmla="*/ 19158507 w 19162815"/>
                <a:gd name="connsiteY626" fmla="*/ 1907970 h 3701203"/>
                <a:gd name="connsiteX627" fmla="*/ 19155143 w 19162815"/>
                <a:gd name="connsiteY627" fmla="*/ 1955071 h 3701203"/>
                <a:gd name="connsiteX628" fmla="*/ 19150805 w 19162815"/>
                <a:gd name="connsiteY628" fmla="*/ 2002812 h 3701203"/>
                <a:gd name="connsiteX629" fmla="*/ 17764879 w 19162815"/>
                <a:gd name="connsiteY629" fmla="*/ 2002812 h 3701203"/>
                <a:gd name="connsiteX630" fmla="*/ 17770217 w 19162815"/>
                <a:gd name="connsiteY630" fmla="*/ 2057797 h 3701203"/>
                <a:gd name="connsiteX631" fmla="*/ 17778241 w 19162815"/>
                <a:gd name="connsiteY631" fmla="*/ 2110576 h 3701203"/>
                <a:gd name="connsiteX632" fmla="*/ 17788951 w 19162815"/>
                <a:gd name="connsiteY632" fmla="*/ 2161150 h 3701203"/>
                <a:gd name="connsiteX633" fmla="*/ 17802347 w 19162815"/>
                <a:gd name="connsiteY633" fmla="*/ 2209519 h 3701203"/>
                <a:gd name="connsiteX634" fmla="*/ 17818429 w 19162815"/>
                <a:gd name="connsiteY634" fmla="*/ 2255681 h 3701203"/>
                <a:gd name="connsiteX635" fmla="*/ 17837195 w 19162815"/>
                <a:gd name="connsiteY635" fmla="*/ 2299638 h 3701203"/>
                <a:gd name="connsiteX636" fmla="*/ 17858647 w 19162815"/>
                <a:gd name="connsiteY636" fmla="*/ 2341389 h 3701203"/>
                <a:gd name="connsiteX637" fmla="*/ 17882783 w 19162815"/>
                <a:gd name="connsiteY637" fmla="*/ 2380934 h 3701203"/>
                <a:gd name="connsiteX638" fmla="*/ 17909607 w 19162815"/>
                <a:gd name="connsiteY638" fmla="*/ 2418273 h 3701203"/>
                <a:gd name="connsiteX639" fmla="*/ 17939115 w 19162815"/>
                <a:gd name="connsiteY639" fmla="*/ 2453406 h 3701203"/>
                <a:gd name="connsiteX640" fmla="*/ 17974339 w 19162815"/>
                <a:gd name="connsiteY640" fmla="*/ 2489150 h 3701203"/>
                <a:gd name="connsiteX641" fmla="*/ 18011497 w 19162815"/>
                <a:gd name="connsiteY641" fmla="*/ 2520686 h 3701203"/>
                <a:gd name="connsiteX642" fmla="*/ 18050587 w 19162815"/>
                <a:gd name="connsiteY642" fmla="*/ 2548014 h 3701203"/>
                <a:gd name="connsiteX643" fmla="*/ 18091607 w 19162815"/>
                <a:gd name="connsiteY643" fmla="*/ 2571135 h 3701203"/>
                <a:gd name="connsiteX644" fmla="*/ 18134559 w 19162815"/>
                <a:gd name="connsiteY644" fmla="*/ 2590051 h 3701203"/>
                <a:gd name="connsiteX645" fmla="*/ 18179439 w 19162815"/>
                <a:gd name="connsiteY645" fmla="*/ 2604762 h 3701203"/>
                <a:gd name="connsiteX646" fmla="*/ 18226249 w 19162815"/>
                <a:gd name="connsiteY646" fmla="*/ 2615268 h 3701203"/>
                <a:gd name="connsiteX647" fmla="*/ 18274985 w 19162815"/>
                <a:gd name="connsiteY647" fmla="*/ 2621572 h 3701203"/>
                <a:gd name="connsiteX648" fmla="*/ 18325647 w 19162815"/>
                <a:gd name="connsiteY648" fmla="*/ 2623673 h 3701203"/>
                <a:gd name="connsiteX649" fmla="*/ 18376187 w 19162815"/>
                <a:gd name="connsiteY649" fmla="*/ 2621831 h 3701203"/>
                <a:gd name="connsiteX650" fmla="*/ 18425291 w 19162815"/>
                <a:gd name="connsiteY650" fmla="*/ 2616304 h 3701203"/>
                <a:gd name="connsiteX651" fmla="*/ 18472957 w 19162815"/>
                <a:gd name="connsiteY651" fmla="*/ 2607093 h 3701203"/>
                <a:gd name="connsiteX652" fmla="*/ 18519183 w 19162815"/>
                <a:gd name="connsiteY652" fmla="*/ 2594197 h 3701203"/>
                <a:gd name="connsiteX653" fmla="*/ 18563971 w 19162815"/>
                <a:gd name="connsiteY653" fmla="*/ 2577616 h 3701203"/>
                <a:gd name="connsiteX654" fmla="*/ 18607319 w 19162815"/>
                <a:gd name="connsiteY654" fmla="*/ 2557350 h 3701203"/>
                <a:gd name="connsiteX655" fmla="*/ 18649223 w 19162815"/>
                <a:gd name="connsiteY655" fmla="*/ 2533398 h 3701203"/>
                <a:gd name="connsiteX656" fmla="*/ 18689687 w 19162815"/>
                <a:gd name="connsiteY656" fmla="*/ 2505761 h 3701203"/>
                <a:gd name="connsiteX657" fmla="*/ 18728707 w 19162815"/>
                <a:gd name="connsiteY657" fmla="*/ 2474437 h 3701203"/>
                <a:gd name="connsiteX658" fmla="*/ 18766283 w 19162815"/>
                <a:gd name="connsiteY658" fmla="*/ 2439427 h 3701203"/>
                <a:gd name="connsiteX659" fmla="*/ 18931787 w 19162815"/>
                <a:gd name="connsiteY659" fmla="*/ 2623673 h 3701203"/>
                <a:gd name="connsiteX660" fmla="*/ 18978579 w 19162815"/>
                <a:gd name="connsiteY660" fmla="*/ 2675765 h 3701203"/>
                <a:gd name="connsiteX661" fmla="*/ 18942743 w 19162815"/>
                <a:gd name="connsiteY661" fmla="*/ 2709840 h 3701203"/>
                <a:gd name="connsiteX662" fmla="*/ 18905731 w 19162815"/>
                <a:gd name="connsiteY662" fmla="*/ 2741565 h 3701203"/>
                <a:gd name="connsiteX663" fmla="*/ 18867547 w 19162815"/>
                <a:gd name="connsiteY663" fmla="*/ 2770940 h 3701203"/>
                <a:gd name="connsiteX664" fmla="*/ 18828187 w 19162815"/>
                <a:gd name="connsiteY664" fmla="*/ 2797966 h 3701203"/>
                <a:gd name="connsiteX665" fmla="*/ 18787651 w 19162815"/>
                <a:gd name="connsiteY665" fmla="*/ 2822642 h 3701203"/>
                <a:gd name="connsiteX666" fmla="*/ 18745939 w 19162815"/>
                <a:gd name="connsiteY666" fmla="*/ 2844969 h 3701203"/>
                <a:gd name="connsiteX667" fmla="*/ 18703055 w 19162815"/>
                <a:gd name="connsiteY667" fmla="*/ 2864945 h 3701203"/>
                <a:gd name="connsiteX668" fmla="*/ 18658995 w 19162815"/>
                <a:gd name="connsiteY668" fmla="*/ 2882572 h 3701203"/>
                <a:gd name="connsiteX669" fmla="*/ 18613757 w 19162815"/>
                <a:gd name="connsiteY669" fmla="*/ 2897849 h 3701203"/>
                <a:gd name="connsiteX670" fmla="*/ 18567345 w 19162815"/>
                <a:gd name="connsiteY670" fmla="*/ 2910775 h 3701203"/>
                <a:gd name="connsiteX671" fmla="*/ 18519757 w 19162815"/>
                <a:gd name="connsiteY671" fmla="*/ 2921352 h 3701203"/>
                <a:gd name="connsiteX672" fmla="*/ 18470995 w 19162815"/>
                <a:gd name="connsiteY672" fmla="*/ 2929578 h 3701203"/>
                <a:gd name="connsiteX673" fmla="*/ 18421055 w 19162815"/>
                <a:gd name="connsiteY673" fmla="*/ 2935454 h 3701203"/>
                <a:gd name="connsiteX674" fmla="*/ 18369939 w 19162815"/>
                <a:gd name="connsiteY674" fmla="*/ 2938980 h 3701203"/>
                <a:gd name="connsiteX675" fmla="*/ 18317647 w 19162815"/>
                <a:gd name="connsiteY675" fmla="*/ 2940155 h 3701203"/>
                <a:gd name="connsiteX676" fmla="*/ 18262851 w 19162815"/>
                <a:gd name="connsiteY676" fmla="*/ 2938829 h 3701203"/>
                <a:gd name="connsiteX677" fmla="*/ 18209569 w 19162815"/>
                <a:gd name="connsiteY677" fmla="*/ 2934850 h 3701203"/>
                <a:gd name="connsiteX678" fmla="*/ 18157803 w 19162815"/>
                <a:gd name="connsiteY678" fmla="*/ 2928219 h 3701203"/>
                <a:gd name="connsiteX679" fmla="*/ 18107553 w 19162815"/>
                <a:gd name="connsiteY679" fmla="*/ 2918936 h 3701203"/>
                <a:gd name="connsiteX680" fmla="*/ 18058817 w 19162815"/>
                <a:gd name="connsiteY680" fmla="*/ 2906999 h 3701203"/>
                <a:gd name="connsiteX681" fmla="*/ 18011595 w 19162815"/>
                <a:gd name="connsiteY681" fmla="*/ 2892410 h 3701203"/>
                <a:gd name="connsiteX682" fmla="*/ 17965887 w 19162815"/>
                <a:gd name="connsiteY682" fmla="*/ 2875168 h 3701203"/>
                <a:gd name="connsiteX683" fmla="*/ 17921693 w 19162815"/>
                <a:gd name="connsiteY683" fmla="*/ 2855274 h 3701203"/>
                <a:gd name="connsiteX684" fmla="*/ 17879013 w 19162815"/>
                <a:gd name="connsiteY684" fmla="*/ 2832726 h 3701203"/>
                <a:gd name="connsiteX685" fmla="*/ 17837847 w 19162815"/>
                <a:gd name="connsiteY685" fmla="*/ 2807526 h 3701203"/>
                <a:gd name="connsiteX686" fmla="*/ 17798195 w 19162815"/>
                <a:gd name="connsiteY686" fmla="*/ 2779672 h 3701203"/>
                <a:gd name="connsiteX687" fmla="*/ 17760055 w 19162815"/>
                <a:gd name="connsiteY687" fmla="*/ 2749165 h 3701203"/>
                <a:gd name="connsiteX688" fmla="*/ 17723429 w 19162815"/>
                <a:gd name="connsiteY688" fmla="*/ 2716005 h 3701203"/>
                <a:gd name="connsiteX689" fmla="*/ 17688315 w 19162815"/>
                <a:gd name="connsiteY689" fmla="*/ 2680191 h 3701203"/>
                <a:gd name="connsiteX690" fmla="*/ 17654715 w 19162815"/>
                <a:gd name="connsiteY690" fmla="*/ 2641724 h 3701203"/>
                <a:gd name="connsiteX691" fmla="*/ 17626585 w 19162815"/>
                <a:gd name="connsiteY691" fmla="*/ 2606003 h 3701203"/>
                <a:gd name="connsiteX692" fmla="*/ 17600159 w 19162815"/>
                <a:gd name="connsiteY692" fmla="*/ 2569048 h 3701203"/>
                <a:gd name="connsiteX693" fmla="*/ 17575439 w 19162815"/>
                <a:gd name="connsiteY693" fmla="*/ 2530858 h 3701203"/>
                <a:gd name="connsiteX694" fmla="*/ 17552423 w 19162815"/>
                <a:gd name="connsiteY694" fmla="*/ 2491435 h 3701203"/>
                <a:gd name="connsiteX695" fmla="*/ 17531113 w 19162815"/>
                <a:gd name="connsiteY695" fmla="*/ 2450778 h 3701203"/>
                <a:gd name="connsiteX696" fmla="*/ 17511507 w 19162815"/>
                <a:gd name="connsiteY696" fmla="*/ 2408887 h 3701203"/>
                <a:gd name="connsiteX697" fmla="*/ 17493607 w 19162815"/>
                <a:gd name="connsiteY697" fmla="*/ 2365762 h 3701203"/>
                <a:gd name="connsiteX698" fmla="*/ 17477411 w 19162815"/>
                <a:gd name="connsiteY698" fmla="*/ 2321403 h 3701203"/>
                <a:gd name="connsiteX699" fmla="*/ 17462919 w 19162815"/>
                <a:gd name="connsiteY699" fmla="*/ 2275811 h 3701203"/>
                <a:gd name="connsiteX700" fmla="*/ 17450133 w 19162815"/>
                <a:gd name="connsiteY700" fmla="*/ 2228984 h 3701203"/>
                <a:gd name="connsiteX701" fmla="*/ 17439053 w 19162815"/>
                <a:gd name="connsiteY701" fmla="*/ 2180923 h 3701203"/>
                <a:gd name="connsiteX702" fmla="*/ 17429675 w 19162815"/>
                <a:gd name="connsiteY702" fmla="*/ 2131629 h 3701203"/>
                <a:gd name="connsiteX703" fmla="*/ 17422005 w 19162815"/>
                <a:gd name="connsiteY703" fmla="*/ 2081101 h 3701203"/>
                <a:gd name="connsiteX704" fmla="*/ 17416037 w 19162815"/>
                <a:gd name="connsiteY704" fmla="*/ 2029339 h 3701203"/>
                <a:gd name="connsiteX705" fmla="*/ 17411775 w 19162815"/>
                <a:gd name="connsiteY705" fmla="*/ 1976342 h 3701203"/>
                <a:gd name="connsiteX706" fmla="*/ 17409219 w 19162815"/>
                <a:gd name="connsiteY706" fmla="*/ 1922112 h 3701203"/>
                <a:gd name="connsiteX707" fmla="*/ 17408367 w 19162815"/>
                <a:gd name="connsiteY707" fmla="*/ 1866649 h 3701203"/>
                <a:gd name="connsiteX708" fmla="*/ 17408441 w 19162815"/>
                <a:gd name="connsiteY708" fmla="*/ 1861509 h 3701203"/>
                <a:gd name="connsiteX709" fmla="*/ 17409225 w 19162815"/>
                <a:gd name="connsiteY709" fmla="*/ 1808486 h 3701203"/>
                <a:gd name="connsiteX710" fmla="*/ 17411803 w 19162815"/>
                <a:gd name="connsiteY710" fmla="*/ 1751821 h 3701203"/>
                <a:gd name="connsiteX711" fmla="*/ 17416099 w 19162815"/>
                <a:gd name="connsiteY711" fmla="*/ 1696654 h 3701203"/>
                <a:gd name="connsiteX712" fmla="*/ 17422115 w 19162815"/>
                <a:gd name="connsiteY712" fmla="*/ 1642985 h 3701203"/>
                <a:gd name="connsiteX713" fmla="*/ 17429847 w 19162815"/>
                <a:gd name="connsiteY713" fmla="*/ 1590813 h 3701203"/>
                <a:gd name="connsiteX714" fmla="*/ 17439299 w 19162815"/>
                <a:gd name="connsiteY714" fmla="*/ 1540139 h 3701203"/>
                <a:gd name="connsiteX715" fmla="*/ 17439407 w 19162815"/>
                <a:gd name="connsiteY715" fmla="*/ 1539663 h 3701203"/>
                <a:gd name="connsiteX716" fmla="*/ 17450471 w 19162815"/>
                <a:gd name="connsiteY716" fmla="*/ 1490962 h 3701203"/>
                <a:gd name="connsiteX717" fmla="*/ 17463359 w 19162815"/>
                <a:gd name="connsiteY717" fmla="*/ 1443282 h 3701203"/>
                <a:gd name="connsiteX718" fmla="*/ 17463469 w 19162815"/>
                <a:gd name="connsiteY718" fmla="*/ 1442936 h 3701203"/>
                <a:gd name="connsiteX719" fmla="*/ 17477969 w 19162815"/>
                <a:gd name="connsiteY719" fmla="*/ 1397100 h 3701203"/>
                <a:gd name="connsiteX720" fmla="*/ 17494295 w 19162815"/>
                <a:gd name="connsiteY720" fmla="*/ 1352414 h 3701203"/>
                <a:gd name="connsiteX721" fmla="*/ 17512341 w 19162815"/>
                <a:gd name="connsiteY721" fmla="*/ 1309225 h 3701203"/>
                <a:gd name="connsiteX722" fmla="*/ 17532105 w 19162815"/>
                <a:gd name="connsiteY722" fmla="*/ 1267533 h 3701203"/>
                <a:gd name="connsiteX723" fmla="*/ 17553589 w 19162815"/>
                <a:gd name="connsiteY723" fmla="*/ 1227338 h 3701203"/>
                <a:gd name="connsiteX724" fmla="*/ 17576793 w 19162815"/>
                <a:gd name="connsiteY724" fmla="*/ 1188639 h 3701203"/>
                <a:gd name="connsiteX725" fmla="*/ 17601713 w 19162815"/>
                <a:gd name="connsiteY725" fmla="*/ 1151437 h 3701203"/>
                <a:gd name="connsiteX726" fmla="*/ 17628355 w 19162815"/>
                <a:gd name="connsiteY726" fmla="*/ 1115731 h 3701203"/>
                <a:gd name="connsiteX727" fmla="*/ 17656715 w 19162815"/>
                <a:gd name="connsiteY727" fmla="*/ 1081521 h 3701203"/>
                <a:gd name="connsiteX728" fmla="*/ 17690553 w 19162815"/>
                <a:gd name="connsiteY728" fmla="*/ 1044869 h 3701203"/>
                <a:gd name="connsiteX729" fmla="*/ 17725851 w 19162815"/>
                <a:gd name="connsiteY729" fmla="*/ 1010744 h 3701203"/>
                <a:gd name="connsiteX730" fmla="*/ 17762611 w 19162815"/>
                <a:gd name="connsiteY730" fmla="*/ 979145 h 3701203"/>
                <a:gd name="connsiteX731" fmla="*/ 17800833 w 19162815"/>
                <a:gd name="connsiteY731" fmla="*/ 950073 h 3701203"/>
                <a:gd name="connsiteX732" fmla="*/ 17840517 w 19162815"/>
                <a:gd name="connsiteY732" fmla="*/ 923529 h 3701203"/>
                <a:gd name="connsiteX733" fmla="*/ 17881659 w 19162815"/>
                <a:gd name="connsiteY733" fmla="*/ 899512 h 3701203"/>
                <a:gd name="connsiteX734" fmla="*/ 17924263 w 19162815"/>
                <a:gd name="connsiteY734" fmla="*/ 878022 h 3701203"/>
                <a:gd name="connsiteX735" fmla="*/ 17968327 w 19162815"/>
                <a:gd name="connsiteY735" fmla="*/ 859060 h 3701203"/>
                <a:gd name="connsiteX736" fmla="*/ 18013851 w 19162815"/>
                <a:gd name="connsiteY736" fmla="*/ 842625 h 3701203"/>
                <a:gd name="connsiteX737" fmla="*/ 18060835 w 19162815"/>
                <a:gd name="connsiteY737" fmla="*/ 828719 h 3701203"/>
                <a:gd name="connsiteX738" fmla="*/ 18109279 w 19162815"/>
                <a:gd name="connsiteY738" fmla="*/ 817340 h 3701203"/>
                <a:gd name="connsiteX739" fmla="*/ 18159183 w 19162815"/>
                <a:gd name="connsiteY739" fmla="*/ 808490 h 3701203"/>
                <a:gd name="connsiteX740" fmla="*/ 18210545 w 19162815"/>
                <a:gd name="connsiteY740" fmla="*/ 802168 h 3701203"/>
                <a:gd name="connsiteX741" fmla="*/ 18263367 w 19162815"/>
                <a:gd name="connsiteY741" fmla="*/ 798375 h 3701203"/>
                <a:gd name="connsiteX742" fmla="*/ 16270779 w 19162815"/>
                <a:gd name="connsiteY742" fmla="*/ 797111 h 3701203"/>
                <a:gd name="connsiteX743" fmla="*/ 16327087 w 19162815"/>
                <a:gd name="connsiteY743" fmla="*/ 798431 h 3701203"/>
                <a:gd name="connsiteX744" fmla="*/ 16381331 w 19162815"/>
                <a:gd name="connsiteY744" fmla="*/ 802392 h 3701203"/>
                <a:gd name="connsiteX745" fmla="*/ 16433511 w 19162815"/>
                <a:gd name="connsiteY745" fmla="*/ 808995 h 3701203"/>
                <a:gd name="connsiteX746" fmla="*/ 16483629 w 19162815"/>
                <a:gd name="connsiteY746" fmla="*/ 818238 h 3701203"/>
                <a:gd name="connsiteX747" fmla="*/ 16531683 w 19162815"/>
                <a:gd name="connsiteY747" fmla="*/ 830122 h 3701203"/>
                <a:gd name="connsiteX748" fmla="*/ 16577673 w 19162815"/>
                <a:gd name="connsiteY748" fmla="*/ 844647 h 3701203"/>
                <a:gd name="connsiteX749" fmla="*/ 16621601 w 19162815"/>
                <a:gd name="connsiteY749" fmla="*/ 861814 h 3701203"/>
                <a:gd name="connsiteX750" fmla="*/ 16663463 w 19162815"/>
                <a:gd name="connsiteY750" fmla="*/ 881621 h 3701203"/>
                <a:gd name="connsiteX751" fmla="*/ 16703263 w 19162815"/>
                <a:gd name="connsiteY751" fmla="*/ 904069 h 3701203"/>
                <a:gd name="connsiteX752" fmla="*/ 16741001 w 19162815"/>
                <a:gd name="connsiteY752" fmla="*/ 929158 h 3701203"/>
                <a:gd name="connsiteX753" fmla="*/ 16776673 w 19162815"/>
                <a:gd name="connsiteY753" fmla="*/ 956889 h 3701203"/>
                <a:gd name="connsiteX754" fmla="*/ 16810283 w 19162815"/>
                <a:gd name="connsiteY754" fmla="*/ 987260 h 3701203"/>
                <a:gd name="connsiteX755" fmla="*/ 16841829 w 19162815"/>
                <a:gd name="connsiteY755" fmla="*/ 1020272 h 3701203"/>
                <a:gd name="connsiteX756" fmla="*/ 16871311 w 19162815"/>
                <a:gd name="connsiteY756" fmla="*/ 1055925 h 3701203"/>
                <a:gd name="connsiteX757" fmla="*/ 16898731 w 19162815"/>
                <a:gd name="connsiteY757" fmla="*/ 1094220 h 3701203"/>
                <a:gd name="connsiteX758" fmla="*/ 16924087 w 19162815"/>
                <a:gd name="connsiteY758" fmla="*/ 1135155 h 3701203"/>
                <a:gd name="connsiteX759" fmla="*/ 16947379 w 19162815"/>
                <a:gd name="connsiteY759" fmla="*/ 1178732 h 3701203"/>
                <a:gd name="connsiteX760" fmla="*/ 16968607 w 19162815"/>
                <a:gd name="connsiteY760" fmla="*/ 1224949 h 3701203"/>
                <a:gd name="connsiteX761" fmla="*/ 16987773 w 19162815"/>
                <a:gd name="connsiteY761" fmla="*/ 1273808 h 3701203"/>
                <a:gd name="connsiteX762" fmla="*/ 16659321 w 19162815"/>
                <a:gd name="connsiteY762" fmla="*/ 1393982 h 3701203"/>
                <a:gd name="connsiteX763" fmla="*/ 16638913 w 19162815"/>
                <a:gd name="connsiteY763" fmla="*/ 1346699 h 3701203"/>
                <a:gd name="connsiteX764" fmla="*/ 16615595 w 19162815"/>
                <a:gd name="connsiteY764" fmla="*/ 1303919 h 3701203"/>
                <a:gd name="connsiteX765" fmla="*/ 16589367 w 19162815"/>
                <a:gd name="connsiteY765" fmla="*/ 1265642 h 3701203"/>
                <a:gd name="connsiteX766" fmla="*/ 16560229 w 19162815"/>
                <a:gd name="connsiteY766" fmla="*/ 1231868 h 3701203"/>
                <a:gd name="connsiteX767" fmla="*/ 16528179 w 19162815"/>
                <a:gd name="connsiteY767" fmla="*/ 1202598 h 3701203"/>
                <a:gd name="connsiteX768" fmla="*/ 16493219 w 19162815"/>
                <a:gd name="connsiteY768" fmla="*/ 1177830 h 3701203"/>
                <a:gd name="connsiteX769" fmla="*/ 16455347 w 19162815"/>
                <a:gd name="connsiteY769" fmla="*/ 1157566 h 3701203"/>
                <a:gd name="connsiteX770" fmla="*/ 16414565 w 19162815"/>
                <a:gd name="connsiteY770" fmla="*/ 1141805 h 3701203"/>
                <a:gd name="connsiteX771" fmla="*/ 16370871 w 19162815"/>
                <a:gd name="connsiteY771" fmla="*/ 1130547 h 3701203"/>
                <a:gd name="connsiteX772" fmla="*/ 16324265 w 19162815"/>
                <a:gd name="connsiteY772" fmla="*/ 1123792 h 3701203"/>
                <a:gd name="connsiteX773" fmla="*/ 16274747 w 19162815"/>
                <a:gd name="connsiteY773" fmla="*/ 1121540 h 3701203"/>
                <a:gd name="connsiteX774" fmla="*/ 16219361 w 19162815"/>
                <a:gd name="connsiteY774" fmla="*/ 1123967 h 3701203"/>
                <a:gd name="connsiteX775" fmla="*/ 16167139 w 19162815"/>
                <a:gd name="connsiteY775" fmla="*/ 1131245 h 3701203"/>
                <a:gd name="connsiteX776" fmla="*/ 16118082 w 19162815"/>
                <a:gd name="connsiteY776" fmla="*/ 1143373 h 3701203"/>
                <a:gd name="connsiteX777" fmla="*/ 16072192 w 19162815"/>
                <a:gd name="connsiteY777" fmla="*/ 1160347 h 3701203"/>
                <a:gd name="connsiteX778" fmla="*/ 16029467 w 19162815"/>
                <a:gd name="connsiteY778" fmla="*/ 1182167 h 3701203"/>
                <a:gd name="connsiteX779" fmla="*/ 15989909 w 19162815"/>
                <a:gd name="connsiteY779" fmla="*/ 1208829 h 3701203"/>
                <a:gd name="connsiteX780" fmla="*/ 15953517 w 19162815"/>
                <a:gd name="connsiteY780" fmla="*/ 1240331 h 3701203"/>
                <a:gd name="connsiteX781" fmla="*/ 15920292 w 19162815"/>
                <a:gd name="connsiteY781" fmla="*/ 1276672 h 3701203"/>
                <a:gd name="connsiteX782" fmla="*/ 15890234 w 19162815"/>
                <a:gd name="connsiteY782" fmla="*/ 1317849 h 3701203"/>
                <a:gd name="connsiteX783" fmla="*/ 15867981 w 19162815"/>
                <a:gd name="connsiteY783" fmla="*/ 1354870 h 3701203"/>
                <a:gd name="connsiteX784" fmla="*/ 15847850 w 19162815"/>
                <a:gd name="connsiteY784" fmla="*/ 1394537 h 3701203"/>
                <a:gd name="connsiteX785" fmla="*/ 15829840 w 19162815"/>
                <a:gd name="connsiteY785" fmla="*/ 1436849 h 3701203"/>
                <a:gd name="connsiteX786" fmla="*/ 15813950 w 19162815"/>
                <a:gd name="connsiteY786" fmla="*/ 1481807 h 3701203"/>
                <a:gd name="connsiteX787" fmla="*/ 15800180 w 19162815"/>
                <a:gd name="connsiteY787" fmla="*/ 1529411 h 3701203"/>
                <a:gd name="connsiteX788" fmla="*/ 15788531 w 19162815"/>
                <a:gd name="connsiteY788" fmla="*/ 1579661 h 3701203"/>
                <a:gd name="connsiteX789" fmla="*/ 15779000 w 19162815"/>
                <a:gd name="connsiteY789" fmla="*/ 1632558 h 3701203"/>
                <a:gd name="connsiteX790" fmla="*/ 15771588 w 19162815"/>
                <a:gd name="connsiteY790" fmla="*/ 1688102 h 3701203"/>
                <a:gd name="connsiteX791" fmla="*/ 15766295 w 19162815"/>
                <a:gd name="connsiteY791" fmla="*/ 1746293 h 3701203"/>
                <a:gd name="connsiteX792" fmla="*/ 15763119 w 19162815"/>
                <a:gd name="connsiteY792" fmla="*/ 1807131 h 3701203"/>
                <a:gd name="connsiteX793" fmla="*/ 15762060 w 19162815"/>
                <a:gd name="connsiteY793" fmla="*/ 1870617 h 3701203"/>
                <a:gd name="connsiteX794" fmla="*/ 15763119 w 19162815"/>
                <a:gd name="connsiteY794" fmla="*/ 1933407 h 3701203"/>
                <a:gd name="connsiteX795" fmla="*/ 15766295 w 19162815"/>
                <a:gd name="connsiteY795" fmla="*/ 1993579 h 3701203"/>
                <a:gd name="connsiteX796" fmla="*/ 15771588 w 19162815"/>
                <a:gd name="connsiteY796" fmla="*/ 2051133 h 3701203"/>
                <a:gd name="connsiteX797" fmla="*/ 15779000 w 19162815"/>
                <a:gd name="connsiteY797" fmla="*/ 2106071 h 3701203"/>
                <a:gd name="connsiteX798" fmla="*/ 15788531 w 19162815"/>
                <a:gd name="connsiteY798" fmla="*/ 2158392 h 3701203"/>
                <a:gd name="connsiteX799" fmla="*/ 15800180 w 19162815"/>
                <a:gd name="connsiteY799" fmla="*/ 2208098 h 3701203"/>
                <a:gd name="connsiteX800" fmla="*/ 15813950 w 19162815"/>
                <a:gd name="connsiteY800" fmla="*/ 2255188 h 3701203"/>
                <a:gd name="connsiteX801" fmla="*/ 15829840 w 19162815"/>
                <a:gd name="connsiteY801" fmla="*/ 2299664 h 3701203"/>
                <a:gd name="connsiteX802" fmla="*/ 15847850 w 19162815"/>
                <a:gd name="connsiteY802" fmla="*/ 2341525 h 3701203"/>
                <a:gd name="connsiteX803" fmla="*/ 15867981 w 19162815"/>
                <a:gd name="connsiteY803" fmla="*/ 2380772 h 3701203"/>
                <a:gd name="connsiteX804" fmla="*/ 15890234 w 19162815"/>
                <a:gd name="connsiteY804" fmla="*/ 2417407 h 3701203"/>
                <a:gd name="connsiteX805" fmla="*/ 15920143 w 19162815"/>
                <a:gd name="connsiteY805" fmla="*/ 2458184 h 3701203"/>
                <a:gd name="connsiteX806" fmla="*/ 15952920 w 19162815"/>
                <a:gd name="connsiteY806" fmla="*/ 2494161 h 3701203"/>
                <a:gd name="connsiteX807" fmla="*/ 15988568 w 19162815"/>
                <a:gd name="connsiteY807" fmla="*/ 2525338 h 3701203"/>
                <a:gd name="connsiteX808" fmla="*/ 16027085 w 19162815"/>
                <a:gd name="connsiteY808" fmla="*/ 2551716 h 3701203"/>
                <a:gd name="connsiteX809" fmla="*/ 16068473 w 19162815"/>
                <a:gd name="connsiteY809" fmla="*/ 2573295 h 3701203"/>
                <a:gd name="connsiteX810" fmla="*/ 16112732 w 19162815"/>
                <a:gd name="connsiteY810" fmla="*/ 2590078 h 3701203"/>
                <a:gd name="connsiteX811" fmla="*/ 16159863 w 19162815"/>
                <a:gd name="connsiteY811" fmla="*/ 2602064 h 3701203"/>
                <a:gd name="connsiteX812" fmla="*/ 16209863 w 19162815"/>
                <a:gd name="connsiteY812" fmla="*/ 2609255 h 3701203"/>
                <a:gd name="connsiteX813" fmla="*/ 16262737 w 19162815"/>
                <a:gd name="connsiteY813" fmla="*/ 2611652 h 3701203"/>
                <a:gd name="connsiteX814" fmla="*/ 16314581 w 19162815"/>
                <a:gd name="connsiteY814" fmla="*/ 2609539 h 3701203"/>
                <a:gd name="connsiteX815" fmla="*/ 16363311 w 19162815"/>
                <a:gd name="connsiteY815" fmla="*/ 2603200 h 3701203"/>
                <a:gd name="connsiteX816" fmla="*/ 16408929 w 19162815"/>
                <a:gd name="connsiteY816" fmla="*/ 2592634 h 3701203"/>
                <a:gd name="connsiteX817" fmla="*/ 16451431 w 19162815"/>
                <a:gd name="connsiteY817" fmla="*/ 2577841 h 3701203"/>
                <a:gd name="connsiteX818" fmla="*/ 16490819 w 19162815"/>
                <a:gd name="connsiteY818" fmla="*/ 2558821 h 3701203"/>
                <a:gd name="connsiteX819" fmla="*/ 16527093 w 19162815"/>
                <a:gd name="connsiteY819" fmla="*/ 2535573 h 3701203"/>
                <a:gd name="connsiteX820" fmla="*/ 16560253 w 19162815"/>
                <a:gd name="connsiteY820" fmla="*/ 2508097 h 3701203"/>
                <a:gd name="connsiteX821" fmla="*/ 16590299 w 19162815"/>
                <a:gd name="connsiteY821" fmla="*/ 2476393 h 3701203"/>
                <a:gd name="connsiteX822" fmla="*/ 16617229 w 19162815"/>
                <a:gd name="connsiteY822" fmla="*/ 2440460 h 3701203"/>
                <a:gd name="connsiteX823" fmla="*/ 16641045 w 19162815"/>
                <a:gd name="connsiteY823" fmla="*/ 2400298 h 3701203"/>
                <a:gd name="connsiteX824" fmla="*/ 16661745 w 19162815"/>
                <a:gd name="connsiteY824" fmla="*/ 2355906 h 3701203"/>
                <a:gd name="connsiteX825" fmla="*/ 16679331 w 19162815"/>
                <a:gd name="connsiteY825" fmla="*/ 2307284 h 3701203"/>
                <a:gd name="connsiteX826" fmla="*/ 17003771 w 19162815"/>
                <a:gd name="connsiteY826" fmla="*/ 2415396 h 3701203"/>
                <a:gd name="connsiteX827" fmla="*/ 16987367 w 19162815"/>
                <a:gd name="connsiteY827" fmla="*/ 2464709 h 3701203"/>
                <a:gd name="connsiteX828" fmla="*/ 16968603 w 19162815"/>
                <a:gd name="connsiteY828" fmla="*/ 2511698 h 3701203"/>
                <a:gd name="connsiteX829" fmla="*/ 16947475 w 19162815"/>
                <a:gd name="connsiteY829" fmla="*/ 2556364 h 3701203"/>
                <a:gd name="connsiteX830" fmla="*/ 16923985 w 19162815"/>
                <a:gd name="connsiteY830" fmla="*/ 2598706 h 3701203"/>
                <a:gd name="connsiteX831" fmla="*/ 16898133 w 19162815"/>
                <a:gd name="connsiteY831" fmla="*/ 2638725 h 3701203"/>
                <a:gd name="connsiteX832" fmla="*/ 16869919 w 19162815"/>
                <a:gd name="connsiteY832" fmla="*/ 2676418 h 3701203"/>
                <a:gd name="connsiteX833" fmla="*/ 16839343 w 19162815"/>
                <a:gd name="connsiteY833" fmla="*/ 2711787 h 3701203"/>
                <a:gd name="connsiteX834" fmla="*/ 16806405 w 19162815"/>
                <a:gd name="connsiteY834" fmla="*/ 2744830 h 3701203"/>
                <a:gd name="connsiteX835" fmla="*/ 16771105 w 19162815"/>
                <a:gd name="connsiteY835" fmla="*/ 2775548 h 3701203"/>
                <a:gd name="connsiteX836" fmla="*/ 16733445 w 19162815"/>
                <a:gd name="connsiteY836" fmla="*/ 2803939 h 3701203"/>
                <a:gd name="connsiteX837" fmla="*/ 16693669 w 19162815"/>
                <a:gd name="connsiteY837" fmla="*/ 2829809 h 3701203"/>
                <a:gd name="connsiteX838" fmla="*/ 16652097 w 19162815"/>
                <a:gd name="connsiteY838" fmla="*/ 2852958 h 3701203"/>
                <a:gd name="connsiteX839" fmla="*/ 16608725 w 19162815"/>
                <a:gd name="connsiteY839" fmla="*/ 2873388 h 3701203"/>
                <a:gd name="connsiteX840" fmla="*/ 16563555 w 19162815"/>
                <a:gd name="connsiteY840" fmla="*/ 2891096 h 3701203"/>
                <a:gd name="connsiteX841" fmla="*/ 16516587 w 19162815"/>
                <a:gd name="connsiteY841" fmla="*/ 2906083 h 3701203"/>
                <a:gd name="connsiteX842" fmla="*/ 16467817 w 19162815"/>
                <a:gd name="connsiteY842" fmla="*/ 2918347 h 3701203"/>
                <a:gd name="connsiteX843" fmla="*/ 16417249 w 19162815"/>
                <a:gd name="connsiteY843" fmla="*/ 2927887 h 3701203"/>
                <a:gd name="connsiteX844" fmla="*/ 16364879 w 19162815"/>
                <a:gd name="connsiteY844" fmla="*/ 2934702 h 3701203"/>
                <a:gd name="connsiteX845" fmla="*/ 16310709 w 19162815"/>
                <a:gd name="connsiteY845" fmla="*/ 2938792 h 3701203"/>
                <a:gd name="connsiteX846" fmla="*/ 16254737 w 19162815"/>
                <a:gd name="connsiteY846" fmla="*/ 2940155 h 3701203"/>
                <a:gd name="connsiteX847" fmla="*/ 16199481 w 19162815"/>
                <a:gd name="connsiteY847" fmla="*/ 2938714 h 3701203"/>
                <a:gd name="connsiteX848" fmla="*/ 16145905 w 19162815"/>
                <a:gd name="connsiteY848" fmla="*/ 2934392 h 3701203"/>
                <a:gd name="connsiteX849" fmla="*/ 16094010 w 19162815"/>
                <a:gd name="connsiteY849" fmla="*/ 2927187 h 3701203"/>
                <a:gd name="connsiteX850" fmla="*/ 16043795 w 19162815"/>
                <a:gd name="connsiteY850" fmla="*/ 2917101 h 3701203"/>
                <a:gd name="connsiteX851" fmla="*/ 15995258 w 19162815"/>
                <a:gd name="connsiteY851" fmla="*/ 2904133 h 3701203"/>
                <a:gd name="connsiteX852" fmla="*/ 15948400 w 19162815"/>
                <a:gd name="connsiteY852" fmla="*/ 2888283 h 3701203"/>
                <a:gd name="connsiteX853" fmla="*/ 15903220 w 19162815"/>
                <a:gd name="connsiteY853" fmla="*/ 2869550 h 3701203"/>
                <a:gd name="connsiteX854" fmla="*/ 15859716 w 19162815"/>
                <a:gd name="connsiteY854" fmla="*/ 2847935 h 3701203"/>
                <a:gd name="connsiteX855" fmla="*/ 15817890 w 19162815"/>
                <a:gd name="connsiteY855" fmla="*/ 2823438 h 3701203"/>
                <a:gd name="connsiteX856" fmla="*/ 15777739 w 19162815"/>
                <a:gd name="connsiteY856" fmla="*/ 2796058 h 3701203"/>
                <a:gd name="connsiteX857" fmla="*/ 15739264 w 19162815"/>
                <a:gd name="connsiteY857" fmla="*/ 2765796 h 3701203"/>
                <a:gd name="connsiteX858" fmla="*/ 15702464 w 19162815"/>
                <a:gd name="connsiteY858" fmla="*/ 2732651 h 3701203"/>
                <a:gd name="connsiteX859" fmla="*/ 15667338 w 19162815"/>
                <a:gd name="connsiteY859" fmla="*/ 2696624 h 3701203"/>
                <a:gd name="connsiteX860" fmla="*/ 15633886 w 19162815"/>
                <a:gd name="connsiteY860" fmla="*/ 2657714 h 3701203"/>
                <a:gd name="connsiteX861" fmla="*/ 15607808 w 19162815"/>
                <a:gd name="connsiteY861" fmla="*/ 2623729 h 3701203"/>
                <a:gd name="connsiteX862" fmla="*/ 15583311 w 19162815"/>
                <a:gd name="connsiteY862" fmla="*/ 2588206 h 3701203"/>
                <a:gd name="connsiteX863" fmla="*/ 15560396 w 19162815"/>
                <a:gd name="connsiteY863" fmla="*/ 2551142 h 3701203"/>
                <a:gd name="connsiteX864" fmla="*/ 15539061 w 19162815"/>
                <a:gd name="connsiteY864" fmla="*/ 2512539 h 3701203"/>
                <a:gd name="connsiteX865" fmla="*/ 15519308 w 19162815"/>
                <a:gd name="connsiteY865" fmla="*/ 2472396 h 3701203"/>
                <a:gd name="connsiteX866" fmla="*/ 15501136 w 19162815"/>
                <a:gd name="connsiteY866" fmla="*/ 2430714 h 3701203"/>
                <a:gd name="connsiteX867" fmla="*/ 15484544 w 19162815"/>
                <a:gd name="connsiteY867" fmla="*/ 2387492 h 3701203"/>
                <a:gd name="connsiteX868" fmla="*/ 15469533 w 19162815"/>
                <a:gd name="connsiteY868" fmla="*/ 2342731 h 3701203"/>
                <a:gd name="connsiteX869" fmla="*/ 15456103 w 19162815"/>
                <a:gd name="connsiteY869" fmla="*/ 2296431 h 3701203"/>
                <a:gd name="connsiteX870" fmla="*/ 15444253 w 19162815"/>
                <a:gd name="connsiteY870" fmla="*/ 2248591 h 3701203"/>
                <a:gd name="connsiteX871" fmla="*/ 15433983 w 19162815"/>
                <a:gd name="connsiteY871" fmla="*/ 2199212 h 3701203"/>
                <a:gd name="connsiteX872" fmla="*/ 15425294 w 19162815"/>
                <a:gd name="connsiteY872" fmla="*/ 2148294 h 3701203"/>
                <a:gd name="connsiteX873" fmla="*/ 15418185 w 19162815"/>
                <a:gd name="connsiteY873" fmla="*/ 2095837 h 3701203"/>
                <a:gd name="connsiteX874" fmla="*/ 15412656 w 19162815"/>
                <a:gd name="connsiteY874" fmla="*/ 2041840 h 3701203"/>
                <a:gd name="connsiteX875" fmla="*/ 15408707 w 19162815"/>
                <a:gd name="connsiteY875" fmla="*/ 1986305 h 3701203"/>
                <a:gd name="connsiteX876" fmla="*/ 15406337 w 19162815"/>
                <a:gd name="connsiteY876" fmla="*/ 1929230 h 3701203"/>
                <a:gd name="connsiteX877" fmla="*/ 15405548 w 19162815"/>
                <a:gd name="connsiteY877" fmla="*/ 1870617 h 3701203"/>
                <a:gd name="connsiteX878" fmla="*/ 15406344 w 19162815"/>
                <a:gd name="connsiteY878" fmla="*/ 1812007 h 3701203"/>
                <a:gd name="connsiteX879" fmla="*/ 15408734 w 19162815"/>
                <a:gd name="connsiteY879" fmla="*/ 1754921 h 3701203"/>
                <a:gd name="connsiteX880" fmla="*/ 15412717 w 19162815"/>
                <a:gd name="connsiteY880" fmla="*/ 1699359 h 3701203"/>
                <a:gd name="connsiteX881" fmla="*/ 15418294 w 19162815"/>
                <a:gd name="connsiteY881" fmla="*/ 1645321 h 3701203"/>
                <a:gd name="connsiteX882" fmla="*/ 15425464 w 19162815"/>
                <a:gd name="connsiteY882" fmla="*/ 1592807 h 3701203"/>
                <a:gd name="connsiteX883" fmla="*/ 15434229 w 19162815"/>
                <a:gd name="connsiteY883" fmla="*/ 1541817 h 3701203"/>
                <a:gd name="connsiteX884" fmla="*/ 15444588 w 19162815"/>
                <a:gd name="connsiteY884" fmla="*/ 1492352 h 3701203"/>
                <a:gd name="connsiteX885" fmla="*/ 15456541 w 19162815"/>
                <a:gd name="connsiteY885" fmla="*/ 1444410 h 3701203"/>
                <a:gd name="connsiteX886" fmla="*/ 15470088 w 19162815"/>
                <a:gd name="connsiteY886" fmla="*/ 1397992 h 3701203"/>
                <a:gd name="connsiteX887" fmla="*/ 15485231 w 19162815"/>
                <a:gd name="connsiteY887" fmla="*/ 1353098 h 3701203"/>
                <a:gd name="connsiteX888" fmla="*/ 15501968 w 19162815"/>
                <a:gd name="connsiteY888" fmla="*/ 1309729 h 3701203"/>
                <a:gd name="connsiteX889" fmla="*/ 15520300 w 19162815"/>
                <a:gd name="connsiteY889" fmla="*/ 1267884 h 3701203"/>
                <a:gd name="connsiteX890" fmla="*/ 15540228 w 19162815"/>
                <a:gd name="connsiteY890" fmla="*/ 1227563 h 3701203"/>
                <a:gd name="connsiteX891" fmla="*/ 15561752 w 19162815"/>
                <a:gd name="connsiteY891" fmla="*/ 1188766 h 3701203"/>
                <a:gd name="connsiteX892" fmla="*/ 15584871 w 19162815"/>
                <a:gd name="connsiteY892" fmla="*/ 1151493 h 3701203"/>
                <a:gd name="connsiteX893" fmla="*/ 15609585 w 19162815"/>
                <a:gd name="connsiteY893" fmla="*/ 1115745 h 3701203"/>
                <a:gd name="connsiteX894" fmla="*/ 15635897 w 19162815"/>
                <a:gd name="connsiteY894" fmla="*/ 1081521 h 3701203"/>
                <a:gd name="connsiteX895" fmla="*/ 15667374 w 19162815"/>
                <a:gd name="connsiteY895" fmla="*/ 1044869 h 3701203"/>
                <a:gd name="connsiteX896" fmla="*/ 15700400 w 19162815"/>
                <a:gd name="connsiteY896" fmla="*/ 1010744 h 3701203"/>
                <a:gd name="connsiteX897" fmla="*/ 15734975 w 19162815"/>
                <a:gd name="connsiteY897" fmla="*/ 979145 h 3701203"/>
                <a:gd name="connsiteX898" fmla="*/ 15771100 w 19162815"/>
                <a:gd name="connsiteY898" fmla="*/ 950073 h 3701203"/>
                <a:gd name="connsiteX899" fmla="*/ 15808774 w 19162815"/>
                <a:gd name="connsiteY899" fmla="*/ 923529 h 3701203"/>
                <a:gd name="connsiteX900" fmla="*/ 15847998 w 19162815"/>
                <a:gd name="connsiteY900" fmla="*/ 899512 h 3701203"/>
                <a:gd name="connsiteX901" fmla="*/ 15888772 w 19162815"/>
                <a:gd name="connsiteY901" fmla="*/ 878022 h 3701203"/>
                <a:gd name="connsiteX902" fmla="*/ 15931096 w 19162815"/>
                <a:gd name="connsiteY902" fmla="*/ 859060 h 3701203"/>
                <a:gd name="connsiteX903" fmla="*/ 15974970 w 19162815"/>
                <a:gd name="connsiteY903" fmla="*/ 842625 h 3701203"/>
                <a:gd name="connsiteX904" fmla="*/ 16020394 w 19162815"/>
                <a:gd name="connsiteY904" fmla="*/ 828719 h 3701203"/>
                <a:gd name="connsiteX905" fmla="*/ 16067369 w 19162815"/>
                <a:gd name="connsiteY905" fmla="*/ 817340 h 3701203"/>
                <a:gd name="connsiteX906" fmla="*/ 16115895 w 19162815"/>
                <a:gd name="connsiteY906" fmla="*/ 808490 h 3701203"/>
                <a:gd name="connsiteX907" fmla="*/ 16165971 w 19162815"/>
                <a:gd name="connsiteY907" fmla="*/ 802168 h 3701203"/>
                <a:gd name="connsiteX908" fmla="*/ 16217599 w 19162815"/>
                <a:gd name="connsiteY908" fmla="*/ 798375 h 3701203"/>
                <a:gd name="connsiteX909" fmla="*/ 13142383 w 19162815"/>
                <a:gd name="connsiteY909" fmla="*/ 797111 h 3701203"/>
                <a:gd name="connsiteX910" fmla="*/ 13194670 w 19162815"/>
                <a:gd name="connsiteY910" fmla="*/ 798375 h 3701203"/>
                <a:gd name="connsiteX911" fmla="*/ 13194458 w 19162815"/>
                <a:gd name="connsiteY911" fmla="*/ 798375 h 3701203"/>
                <a:gd name="connsiteX912" fmla="*/ 13245409 w 19162815"/>
                <a:gd name="connsiteY912" fmla="*/ 802168 h 3701203"/>
                <a:gd name="connsiteX913" fmla="*/ 13245239 w 19162815"/>
                <a:gd name="connsiteY913" fmla="*/ 802168 h 3701203"/>
                <a:gd name="connsiteX914" fmla="*/ 13294854 w 19162815"/>
                <a:gd name="connsiteY914" fmla="*/ 808490 h 3701203"/>
                <a:gd name="connsiteX915" fmla="*/ 13294691 w 19162815"/>
                <a:gd name="connsiteY915" fmla="*/ 808490 h 3701203"/>
                <a:gd name="connsiteX916" fmla="*/ 13342969 w 19162815"/>
                <a:gd name="connsiteY916" fmla="*/ 817340 h 3701203"/>
                <a:gd name="connsiteX917" fmla="*/ 13342809 w 19162815"/>
                <a:gd name="connsiteY917" fmla="*/ 817340 h 3701203"/>
                <a:gd name="connsiteX918" fmla="*/ 13388977 w 19162815"/>
                <a:gd name="connsiteY918" fmla="*/ 828531 h 3701203"/>
                <a:gd name="connsiteX919" fmla="*/ 13434315 w 19162815"/>
                <a:gd name="connsiteY919" fmla="*/ 842356 h 3701203"/>
                <a:gd name="connsiteX920" fmla="*/ 13478327 w 19162815"/>
                <a:gd name="connsiteY920" fmla="*/ 858695 h 3701203"/>
                <a:gd name="connsiteX921" fmla="*/ 13521011 w 19162815"/>
                <a:gd name="connsiteY921" fmla="*/ 877547 h 3701203"/>
                <a:gd name="connsiteX922" fmla="*/ 13562369 w 19162815"/>
                <a:gd name="connsiteY922" fmla="*/ 898913 h 3701203"/>
                <a:gd name="connsiteX923" fmla="*/ 13602399 w 19162815"/>
                <a:gd name="connsiteY923" fmla="*/ 922793 h 3701203"/>
                <a:gd name="connsiteX924" fmla="*/ 13641103 w 19162815"/>
                <a:gd name="connsiteY924" fmla="*/ 949187 h 3701203"/>
                <a:gd name="connsiteX925" fmla="*/ 13678480 w 19162815"/>
                <a:gd name="connsiteY925" fmla="*/ 978094 h 3701203"/>
                <a:gd name="connsiteX926" fmla="*/ 13714531 w 19162815"/>
                <a:gd name="connsiteY926" fmla="*/ 1009514 h 3701203"/>
                <a:gd name="connsiteX927" fmla="*/ 13749254 w 19162815"/>
                <a:gd name="connsiteY927" fmla="*/ 1043449 h 3701203"/>
                <a:gd name="connsiteX928" fmla="*/ 13778100 w 19162815"/>
                <a:gd name="connsiteY928" fmla="*/ 1075158 h 3701203"/>
                <a:gd name="connsiteX929" fmla="*/ 13802554 w 19162815"/>
                <a:gd name="connsiteY929" fmla="*/ 1105551 h 3701203"/>
                <a:gd name="connsiteX930" fmla="*/ 13805087 w 19162815"/>
                <a:gd name="connsiteY930" fmla="*/ 1108699 h 3701203"/>
                <a:gd name="connsiteX931" fmla="*/ 13830215 w 19162815"/>
                <a:gd name="connsiteY931" fmla="*/ 1144071 h 3701203"/>
                <a:gd name="connsiteX932" fmla="*/ 13853482 w 19162815"/>
                <a:gd name="connsiteY932" fmla="*/ 1181273 h 3701203"/>
                <a:gd name="connsiteX933" fmla="*/ 13874891 w 19162815"/>
                <a:gd name="connsiteY933" fmla="*/ 1220307 h 3701203"/>
                <a:gd name="connsiteX934" fmla="*/ 13894439 w 19162815"/>
                <a:gd name="connsiteY934" fmla="*/ 1261171 h 3701203"/>
                <a:gd name="connsiteX935" fmla="*/ 13912126 w 19162815"/>
                <a:gd name="connsiteY935" fmla="*/ 1303866 h 3701203"/>
                <a:gd name="connsiteX936" fmla="*/ 13927953 w 19162815"/>
                <a:gd name="connsiteY936" fmla="*/ 1348392 h 3701203"/>
                <a:gd name="connsiteX937" fmla="*/ 13928069 w 19162815"/>
                <a:gd name="connsiteY937" fmla="*/ 1348777 h 3701203"/>
                <a:gd name="connsiteX938" fmla="*/ 13941919 w 19162815"/>
                <a:gd name="connsiteY938" fmla="*/ 1394749 h 3701203"/>
                <a:gd name="connsiteX939" fmla="*/ 13954145 w 19162815"/>
                <a:gd name="connsiteY939" fmla="*/ 1443531 h 3701203"/>
                <a:gd name="connsiteX940" fmla="*/ 13964267 w 19162815"/>
                <a:gd name="connsiteY940" fmla="*/ 1492955 h 3701203"/>
                <a:gd name="connsiteX941" fmla="*/ 13972648 w 19162815"/>
                <a:gd name="connsiteY941" fmla="*/ 1544803 h 3701203"/>
                <a:gd name="connsiteX942" fmla="*/ 13979168 w 19162815"/>
                <a:gd name="connsiteY942" fmla="*/ 1598483 h 3701203"/>
                <a:gd name="connsiteX943" fmla="*/ 13983825 w 19162815"/>
                <a:gd name="connsiteY943" fmla="*/ 1653993 h 3701203"/>
                <a:gd name="connsiteX944" fmla="*/ 13986378 w 19162815"/>
                <a:gd name="connsiteY944" fmla="*/ 1706392 h 3701203"/>
                <a:gd name="connsiteX945" fmla="*/ 13986619 w 19162815"/>
                <a:gd name="connsiteY945" fmla="*/ 1711334 h 3701203"/>
                <a:gd name="connsiteX946" fmla="*/ 13987551 w 19162815"/>
                <a:gd name="connsiteY946" fmla="*/ 1770505 h 3701203"/>
                <a:gd name="connsiteX947" fmla="*/ 13987074 w 19162815"/>
                <a:gd name="connsiteY947" fmla="*/ 1815688 h 3701203"/>
                <a:gd name="connsiteX948" fmla="*/ 13985639 w 19162815"/>
                <a:gd name="connsiteY948" fmla="*/ 1861509 h 3701203"/>
                <a:gd name="connsiteX949" fmla="*/ 13983242 w 19162815"/>
                <a:gd name="connsiteY949" fmla="*/ 1907970 h 3701203"/>
                <a:gd name="connsiteX950" fmla="*/ 13979878 w 19162815"/>
                <a:gd name="connsiteY950" fmla="*/ 1955071 h 3701203"/>
                <a:gd name="connsiteX951" fmla="*/ 13975541 w 19162815"/>
                <a:gd name="connsiteY951" fmla="*/ 2002812 h 3701203"/>
                <a:gd name="connsiteX952" fmla="*/ 12589562 w 19162815"/>
                <a:gd name="connsiteY952" fmla="*/ 2002812 h 3701203"/>
                <a:gd name="connsiteX953" fmla="*/ 12594917 w 19162815"/>
                <a:gd name="connsiteY953" fmla="*/ 2057797 h 3701203"/>
                <a:gd name="connsiteX954" fmla="*/ 12602954 w 19162815"/>
                <a:gd name="connsiteY954" fmla="*/ 2110576 h 3701203"/>
                <a:gd name="connsiteX955" fmla="*/ 12613674 w 19162815"/>
                <a:gd name="connsiteY955" fmla="*/ 2161150 h 3701203"/>
                <a:gd name="connsiteX956" fmla="*/ 12627076 w 19162815"/>
                <a:gd name="connsiteY956" fmla="*/ 2209519 h 3701203"/>
                <a:gd name="connsiteX957" fmla="*/ 12643161 w 19162815"/>
                <a:gd name="connsiteY957" fmla="*/ 2255681 h 3701203"/>
                <a:gd name="connsiteX958" fmla="*/ 12661930 w 19162815"/>
                <a:gd name="connsiteY958" fmla="*/ 2299638 h 3701203"/>
                <a:gd name="connsiteX959" fmla="*/ 12683383 w 19162815"/>
                <a:gd name="connsiteY959" fmla="*/ 2341389 h 3701203"/>
                <a:gd name="connsiteX960" fmla="*/ 12707520 w 19162815"/>
                <a:gd name="connsiteY960" fmla="*/ 2380934 h 3701203"/>
                <a:gd name="connsiteX961" fmla="*/ 12734342 w 19162815"/>
                <a:gd name="connsiteY961" fmla="*/ 2418273 h 3701203"/>
                <a:gd name="connsiteX962" fmla="*/ 12763850 w 19162815"/>
                <a:gd name="connsiteY962" fmla="*/ 2453406 h 3701203"/>
                <a:gd name="connsiteX963" fmla="*/ 12799077 w 19162815"/>
                <a:gd name="connsiteY963" fmla="*/ 2489150 h 3701203"/>
                <a:gd name="connsiteX964" fmla="*/ 12836236 w 19162815"/>
                <a:gd name="connsiteY964" fmla="*/ 2520686 h 3701203"/>
                <a:gd name="connsiteX965" fmla="*/ 12875326 w 19162815"/>
                <a:gd name="connsiteY965" fmla="*/ 2548014 h 3701203"/>
                <a:gd name="connsiteX966" fmla="*/ 12916347 w 19162815"/>
                <a:gd name="connsiteY966" fmla="*/ 2571135 h 3701203"/>
                <a:gd name="connsiteX967" fmla="*/ 12959298 w 19162815"/>
                <a:gd name="connsiteY967" fmla="*/ 2590051 h 3701203"/>
                <a:gd name="connsiteX968" fmla="*/ 13004177 w 19162815"/>
                <a:gd name="connsiteY968" fmla="*/ 2604762 h 3701203"/>
                <a:gd name="connsiteX969" fmla="*/ 13050985 w 19162815"/>
                <a:gd name="connsiteY969" fmla="*/ 2615268 h 3701203"/>
                <a:gd name="connsiteX970" fmla="*/ 13099721 w 19162815"/>
                <a:gd name="connsiteY970" fmla="*/ 2621572 h 3701203"/>
                <a:gd name="connsiteX971" fmla="*/ 13150382 w 19162815"/>
                <a:gd name="connsiteY971" fmla="*/ 2623673 h 3701203"/>
                <a:gd name="connsiteX972" fmla="*/ 13200923 w 19162815"/>
                <a:gd name="connsiteY972" fmla="*/ 2621831 h 3701203"/>
                <a:gd name="connsiteX973" fmla="*/ 13250027 w 19162815"/>
                <a:gd name="connsiteY973" fmla="*/ 2616304 h 3701203"/>
                <a:gd name="connsiteX974" fmla="*/ 13297693 w 19162815"/>
                <a:gd name="connsiteY974" fmla="*/ 2607093 h 3701203"/>
                <a:gd name="connsiteX975" fmla="*/ 13343920 w 19162815"/>
                <a:gd name="connsiteY975" fmla="*/ 2594197 h 3701203"/>
                <a:gd name="connsiteX976" fmla="*/ 13388708 w 19162815"/>
                <a:gd name="connsiteY976" fmla="*/ 2577616 h 3701203"/>
                <a:gd name="connsiteX977" fmla="*/ 13432054 w 19162815"/>
                <a:gd name="connsiteY977" fmla="*/ 2557350 h 3701203"/>
                <a:gd name="connsiteX978" fmla="*/ 13473960 w 19162815"/>
                <a:gd name="connsiteY978" fmla="*/ 2533398 h 3701203"/>
                <a:gd name="connsiteX979" fmla="*/ 13514423 w 19162815"/>
                <a:gd name="connsiteY979" fmla="*/ 2505761 h 3701203"/>
                <a:gd name="connsiteX980" fmla="*/ 13553443 w 19162815"/>
                <a:gd name="connsiteY980" fmla="*/ 2474437 h 3701203"/>
                <a:gd name="connsiteX981" fmla="*/ 13591018 w 19162815"/>
                <a:gd name="connsiteY981" fmla="*/ 2439427 h 3701203"/>
                <a:gd name="connsiteX982" fmla="*/ 13756522 w 19162815"/>
                <a:gd name="connsiteY982" fmla="*/ 2623673 h 3701203"/>
                <a:gd name="connsiteX983" fmla="*/ 13803315 w 19162815"/>
                <a:gd name="connsiteY983" fmla="*/ 2675765 h 3701203"/>
                <a:gd name="connsiteX984" fmla="*/ 13767479 w 19162815"/>
                <a:gd name="connsiteY984" fmla="*/ 2709840 h 3701203"/>
                <a:gd name="connsiteX985" fmla="*/ 13730468 w 19162815"/>
                <a:gd name="connsiteY985" fmla="*/ 2741565 h 3701203"/>
                <a:gd name="connsiteX986" fmla="*/ 13692282 w 19162815"/>
                <a:gd name="connsiteY986" fmla="*/ 2770940 h 3701203"/>
                <a:gd name="connsiteX987" fmla="*/ 13652922 w 19162815"/>
                <a:gd name="connsiteY987" fmla="*/ 2797966 h 3701203"/>
                <a:gd name="connsiteX988" fmla="*/ 13612387 w 19162815"/>
                <a:gd name="connsiteY988" fmla="*/ 2822642 h 3701203"/>
                <a:gd name="connsiteX989" fmla="*/ 13570676 w 19162815"/>
                <a:gd name="connsiteY989" fmla="*/ 2844969 h 3701203"/>
                <a:gd name="connsiteX990" fmla="*/ 13527791 w 19162815"/>
                <a:gd name="connsiteY990" fmla="*/ 2864945 h 3701203"/>
                <a:gd name="connsiteX991" fmla="*/ 13483730 w 19162815"/>
                <a:gd name="connsiteY991" fmla="*/ 2882572 h 3701203"/>
                <a:gd name="connsiteX992" fmla="*/ 13438493 w 19162815"/>
                <a:gd name="connsiteY992" fmla="*/ 2897849 h 3701203"/>
                <a:gd name="connsiteX993" fmla="*/ 13392081 w 19162815"/>
                <a:gd name="connsiteY993" fmla="*/ 2910775 h 3701203"/>
                <a:gd name="connsiteX994" fmla="*/ 13344493 w 19162815"/>
                <a:gd name="connsiteY994" fmla="*/ 2921352 h 3701203"/>
                <a:gd name="connsiteX995" fmla="*/ 13295730 w 19162815"/>
                <a:gd name="connsiteY995" fmla="*/ 2929578 h 3701203"/>
                <a:gd name="connsiteX996" fmla="*/ 13245790 w 19162815"/>
                <a:gd name="connsiteY996" fmla="*/ 2935454 h 3701203"/>
                <a:gd name="connsiteX997" fmla="*/ 13194675 w 19162815"/>
                <a:gd name="connsiteY997" fmla="*/ 2938980 h 3701203"/>
                <a:gd name="connsiteX998" fmla="*/ 13142383 w 19162815"/>
                <a:gd name="connsiteY998" fmla="*/ 2940155 h 3701203"/>
                <a:gd name="connsiteX999" fmla="*/ 13087586 w 19162815"/>
                <a:gd name="connsiteY999" fmla="*/ 2938829 h 3701203"/>
                <a:gd name="connsiteX1000" fmla="*/ 13034305 w 19162815"/>
                <a:gd name="connsiteY1000" fmla="*/ 2934850 h 3701203"/>
                <a:gd name="connsiteX1001" fmla="*/ 12982539 w 19162815"/>
                <a:gd name="connsiteY1001" fmla="*/ 2928219 h 3701203"/>
                <a:gd name="connsiteX1002" fmla="*/ 12932288 w 19162815"/>
                <a:gd name="connsiteY1002" fmla="*/ 2918936 h 3701203"/>
                <a:gd name="connsiteX1003" fmla="*/ 12883552 w 19162815"/>
                <a:gd name="connsiteY1003" fmla="*/ 2906999 h 3701203"/>
                <a:gd name="connsiteX1004" fmla="*/ 12836330 w 19162815"/>
                <a:gd name="connsiteY1004" fmla="*/ 2892410 h 3701203"/>
                <a:gd name="connsiteX1005" fmla="*/ 12790622 w 19162815"/>
                <a:gd name="connsiteY1005" fmla="*/ 2875168 h 3701203"/>
                <a:gd name="connsiteX1006" fmla="*/ 12746429 w 19162815"/>
                <a:gd name="connsiteY1006" fmla="*/ 2855274 h 3701203"/>
                <a:gd name="connsiteX1007" fmla="*/ 12703749 w 19162815"/>
                <a:gd name="connsiteY1007" fmla="*/ 2832726 h 3701203"/>
                <a:gd name="connsiteX1008" fmla="*/ 12662583 w 19162815"/>
                <a:gd name="connsiteY1008" fmla="*/ 2807526 h 3701203"/>
                <a:gd name="connsiteX1009" fmla="*/ 12622931 w 19162815"/>
                <a:gd name="connsiteY1009" fmla="*/ 2779672 h 3701203"/>
                <a:gd name="connsiteX1010" fmla="*/ 12584791 w 19162815"/>
                <a:gd name="connsiteY1010" fmla="*/ 2749165 h 3701203"/>
                <a:gd name="connsiteX1011" fmla="*/ 12548165 w 19162815"/>
                <a:gd name="connsiteY1011" fmla="*/ 2716005 h 3701203"/>
                <a:gd name="connsiteX1012" fmla="*/ 12513051 w 19162815"/>
                <a:gd name="connsiteY1012" fmla="*/ 2680191 h 3701203"/>
                <a:gd name="connsiteX1013" fmla="*/ 12479450 w 19162815"/>
                <a:gd name="connsiteY1013" fmla="*/ 2641724 h 3701203"/>
                <a:gd name="connsiteX1014" fmla="*/ 12451321 w 19162815"/>
                <a:gd name="connsiteY1014" fmla="*/ 2606003 h 3701203"/>
                <a:gd name="connsiteX1015" fmla="*/ 12424897 w 19162815"/>
                <a:gd name="connsiteY1015" fmla="*/ 2569048 h 3701203"/>
                <a:gd name="connsiteX1016" fmla="*/ 12400178 w 19162815"/>
                <a:gd name="connsiteY1016" fmla="*/ 2530858 h 3701203"/>
                <a:gd name="connsiteX1017" fmla="*/ 12377163 w 19162815"/>
                <a:gd name="connsiteY1017" fmla="*/ 2491435 h 3701203"/>
                <a:gd name="connsiteX1018" fmla="*/ 12355853 w 19162815"/>
                <a:gd name="connsiteY1018" fmla="*/ 2450778 h 3701203"/>
                <a:gd name="connsiteX1019" fmla="*/ 12336247 w 19162815"/>
                <a:gd name="connsiteY1019" fmla="*/ 2408887 h 3701203"/>
                <a:gd name="connsiteX1020" fmla="*/ 12318346 w 19162815"/>
                <a:gd name="connsiteY1020" fmla="*/ 2365762 h 3701203"/>
                <a:gd name="connsiteX1021" fmla="*/ 12302150 w 19162815"/>
                <a:gd name="connsiteY1021" fmla="*/ 2321403 h 3701203"/>
                <a:gd name="connsiteX1022" fmla="*/ 12287659 w 19162815"/>
                <a:gd name="connsiteY1022" fmla="*/ 2275811 h 3701203"/>
                <a:gd name="connsiteX1023" fmla="*/ 12274872 w 19162815"/>
                <a:gd name="connsiteY1023" fmla="*/ 2228984 h 3701203"/>
                <a:gd name="connsiteX1024" fmla="*/ 12263790 w 19162815"/>
                <a:gd name="connsiteY1024" fmla="*/ 2180923 h 3701203"/>
                <a:gd name="connsiteX1025" fmla="*/ 12254413 w 19162815"/>
                <a:gd name="connsiteY1025" fmla="*/ 2131629 h 3701203"/>
                <a:gd name="connsiteX1026" fmla="*/ 12246741 w 19162815"/>
                <a:gd name="connsiteY1026" fmla="*/ 2081101 h 3701203"/>
                <a:gd name="connsiteX1027" fmla="*/ 12240774 w 19162815"/>
                <a:gd name="connsiteY1027" fmla="*/ 2029339 h 3701203"/>
                <a:gd name="connsiteX1028" fmla="*/ 12236511 w 19162815"/>
                <a:gd name="connsiteY1028" fmla="*/ 1976342 h 3701203"/>
                <a:gd name="connsiteX1029" fmla="*/ 12233954 w 19162815"/>
                <a:gd name="connsiteY1029" fmla="*/ 1922112 h 3701203"/>
                <a:gd name="connsiteX1030" fmla="*/ 12233102 w 19162815"/>
                <a:gd name="connsiteY1030" fmla="*/ 1866649 h 3701203"/>
                <a:gd name="connsiteX1031" fmla="*/ 12233177 w 19162815"/>
                <a:gd name="connsiteY1031" fmla="*/ 1861509 h 3701203"/>
                <a:gd name="connsiteX1032" fmla="*/ 12233960 w 19162815"/>
                <a:gd name="connsiteY1032" fmla="*/ 1808486 h 3701203"/>
                <a:gd name="connsiteX1033" fmla="*/ 12236537 w 19162815"/>
                <a:gd name="connsiteY1033" fmla="*/ 1751821 h 3701203"/>
                <a:gd name="connsiteX1034" fmla="*/ 12240831 w 19162815"/>
                <a:gd name="connsiteY1034" fmla="*/ 1696654 h 3701203"/>
                <a:gd name="connsiteX1035" fmla="*/ 12246843 w 19162815"/>
                <a:gd name="connsiteY1035" fmla="*/ 1642985 h 3701203"/>
                <a:gd name="connsiteX1036" fmla="*/ 12254573 w 19162815"/>
                <a:gd name="connsiteY1036" fmla="*/ 1590813 h 3701203"/>
                <a:gd name="connsiteX1037" fmla="*/ 12264022 w 19162815"/>
                <a:gd name="connsiteY1037" fmla="*/ 1540139 h 3701203"/>
                <a:gd name="connsiteX1038" fmla="*/ 12264130 w 19162815"/>
                <a:gd name="connsiteY1038" fmla="*/ 1539663 h 3701203"/>
                <a:gd name="connsiteX1039" fmla="*/ 12275190 w 19162815"/>
                <a:gd name="connsiteY1039" fmla="*/ 1490962 h 3701203"/>
                <a:gd name="connsiteX1040" fmla="*/ 12288077 w 19162815"/>
                <a:gd name="connsiteY1040" fmla="*/ 1443282 h 3701203"/>
                <a:gd name="connsiteX1041" fmla="*/ 12288186 w 19162815"/>
                <a:gd name="connsiteY1041" fmla="*/ 1442936 h 3701203"/>
                <a:gd name="connsiteX1042" fmla="*/ 12302683 w 19162815"/>
                <a:gd name="connsiteY1042" fmla="*/ 1397100 h 3701203"/>
                <a:gd name="connsiteX1043" fmla="*/ 12319008 w 19162815"/>
                <a:gd name="connsiteY1043" fmla="*/ 1352414 h 3701203"/>
                <a:gd name="connsiteX1044" fmla="*/ 12337053 w 19162815"/>
                <a:gd name="connsiteY1044" fmla="*/ 1309225 h 3701203"/>
                <a:gd name="connsiteX1045" fmla="*/ 12356818 w 19162815"/>
                <a:gd name="connsiteY1045" fmla="*/ 1267533 h 3701203"/>
                <a:gd name="connsiteX1046" fmla="*/ 12378304 w 19162815"/>
                <a:gd name="connsiteY1046" fmla="*/ 1227338 h 3701203"/>
                <a:gd name="connsiteX1047" fmla="*/ 12401509 w 19162815"/>
                <a:gd name="connsiteY1047" fmla="*/ 1188639 h 3701203"/>
                <a:gd name="connsiteX1048" fmla="*/ 12426435 w 19162815"/>
                <a:gd name="connsiteY1048" fmla="*/ 1151437 h 3701203"/>
                <a:gd name="connsiteX1049" fmla="*/ 12453082 w 19162815"/>
                <a:gd name="connsiteY1049" fmla="*/ 1115731 h 3701203"/>
                <a:gd name="connsiteX1050" fmla="*/ 12481450 w 19162815"/>
                <a:gd name="connsiteY1050" fmla="*/ 1081521 h 3701203"/>
                <a:gd name="connsiteX1051" fmla="*/ 12515287 w 19162815"/>
                <a:gd name="connsiteY1051" fmla="*/ 1044869 h 3701203"/>
                <a:gd name="connsiteX1052" fmla="*/ 12550584 w 19162815"/>
                <a:gd name="connsiteY1052" fmla="*/ 1010744 h 3701203"/>
                <a:gd name="connsiteX1053" fmla="*/ 12587342 w 19162815"/>
                <a:gd name="connsiteY1053" fmla="*/ 979145 h 3701203"/>
                <a:gd name="connsiteX1054" fmla="*/ 12625561 w 19162815"/>
                <a:gd name="connsiteY1054" fmla="*/ 950073 h 3701203"/>
                <a:gd name="connsiteX1055" fmla="*/ 12665240 w 19162815"/>
                <a:gd name="connsiteY1055" fmla="*/ 923529 h 3701203"/>
                <a:gd name="connsiteX1056" fmla="*/ 12706380 w 19162815"/>
                <a:gd name="connsiteY1056" fmla="*/ 899512 h 3701203"/>
                <a:gd name="connsiteX1057" fmla="*/ 12748980 w 19162815"/>
                <a:gd name="connsiteY1057" fmla="*/ 878022 h 3701203"/>
                <a:gd name="connsiteX1058" fmla="*/ 12793042 w 19162815"/>
                <a:gd name="connsiteY1058" fmla="*/ 859060 h 3701203"/>
                <a:gd name="connsiteX1059" fmla="*/ 12838564 w 19162815"/>
                <a:gd name="connsiteY1059" fmla="*/ 842625 h 3701203"/>
                <a:gd name="connsiteX1060" fmla="*/ 12885548 w 19162815"/>
                <a:gd name="connsiteY1060" fmla="*/ 828719 h 3701203"/>
                <a:gd name="connsiteX1061" fmla="*/ 12933992 w 19162815"/>
                <a:gd name="connsiteY1061" fmla="*/ 817340 h 3701203"/>
                <a:gd name="connsiteX1062" fmla="*/ 12983898 w 19162815"/>
                <a:gd name="connsiteY1062" fmla="*/ 808490 h 3701203"/>
                <a:gd name="connsiteX1063" fmla="*/ 13035265 w 19162815"/>
                <a:gd name="connsiteY1063" fmla="*/ 802168 h 3701203"/>
                <a:gd name="connsiteX1064" fmla="*/ 13088093 w 19162815"/>
                <a:gd name="connsiteY1064" fmla="*/ 798375 h 3701203"/>
                <a:gd name="connsiteX1065" fmla="*/ 945342 w 19162815"/>
                <a:gd name="connsiteY1065" fmla="*/ 40094 h 3701203"/>
                <a:gd name="connsiteX1066" fmla="*/ 1003443 w 19162815"/>
                <a:gd name="connsiteY1066" fmla="*/ 41234 h 3701203"/>
                <a:gd name="connsiteX1067" fmla="*/ 1059754 w 19162815"/>
                <a:gd name="connsiteY1067" fmla="*/ 44657 h 3701203"/>
                <a:gd name="connsiteX1068" fmla="*/ 1114276 w 19162815"/>
                <a:gd name="connsiteY1068" fmla="*/ 50362 h 3701203"/>
                <a:gd name="connsiteX1069" fmla="*/ 1167009 w 19162815"/>
                <a:gd name="connsiteY1069" fmla="*/ 58350 h 3701203"/>
                <a:gd name="connsiteX1070" fmla="*/ 1217953 w 19162815"/>
                <a:gd name="connsiteY1070" fmla="*/ 68620 h 3701203"/>
                <a:gd name="connsiteX1071" fmla="*/ 1267109 w 19162815"/>
                <a:gd name="connsiteY1071" fmla="*/ 81175 h 3701203"/>
                <a:gd name="connsiteX1072" fmla="*/ 1314479 w 19162815"/>
                <a:gd name="connsiteY1072" fmla="*/ 96013 h 3701203"/>
                <a:gd name="connsiteX1073" fmla="*/ 1360061 w 19162815"/>
                <a:gd name="connsiteY1073" fmla="*/ 113136 h 3701203"/>
                <a:gd name="connsiteX1074" fmla="*/ 1403857 w 19162815"/>
                <a:gd name="connsiteY1074" fmla="*/ 132543 h 3701203"/>
                <a:gd name="connsiteX1075" fmla="*/ 1445866 w 19162815"/>
                <a:gd name="connsiteY1075" fmla="*/ 154236 h 3701203"/>
                <a:gd name="connsiteX1076" fmla="*/ 1486090 w 19162815"/>
                <a:gd name="connsiteY1076" fmla="*/ 178215 h 3701203"/>
                <a:gd name="connsiteX1077" fmla="*/ 1532281 w 19162815"/>
                <a:gd name="connsiteY1077" fmla="*/ 209988 h 3701203"/>
                <a:gd name="connsiteX1078" fmla="*/ 1574710 w 19162815"/>
                <a:gd name="connsiteY1078" fmla="*/ 243890 h 3701203"/>
                <a:gd name="connsiteX1079" fmla="*/ 1613379 w 19162815"/>
                <a:gd name="connsiteY1079" fmla="*/ 279922 h 3701203"/>
                <a:gd name="connsiteX1080" fmla="*/ 1648288 w 19162815"/>
                <a:gd name="connsiteY1080" fmla="*/ 318081 h 3701203"/>
                <a:gd name="connsiteX1081" fmla="*/ 1679438 w 19162815"/>
                <a:gd name="connsiteY1081" fmla="*/ 358368 h 3701203"/>
                <a:gd name="connsiteX1082" fmla="*/ 1706830 w 19162815"/>
                <a:gd name="connsiteY1082" fmla="*/ 400781 h 3701203"/>
                <a:gd name="connsiteX1083" fmla="*/ 1730465 w 19162815"/>
                <a:gd name="connsiteY1083" fmla="*/ 445319 h 3701203"/>
                <a:gd name="connsiteX1084" fmla="*/ 1750344 w 19162815"/>
                <a:gd name="connsiteY1084" fmla="*/ 491983 h 3701203"/>
                <a:gd name="connsiteX1085" fmla="*/ 1766469 w 19162815"/>
                <a:gd name="connsiteY1085" fmla="*/ 540769 h 3701203"/>
                <a:gd name="connsiteX1086" fmla="*/ 1446008 w 19162815"/>
                <a:gd name="connsiteY1086" fmla="*/ 648923 h 3701203"/>
                <a:gd name="connsiteX1087" fmla="*/ 1425085 w 19162815"/>
                <a:gd name="connsiteY1087" fmla="*/ 608765 h 3701203"/>
                <a:gd name="connsiteX1088" fmla="*/ 1399718 w 19162815"/>
                <a:gd name="connsiteY1088" fmla="*/ 571053 h 3701203"/>
                <a:gd name="connsiteX1089" fmla="*/ 1369904 w 19162815"/>
                <a:gd name="connsiteY1089" fmla="*/ 535784 h 3701203"/>
                <a:gd name="connsiteX1090" fmla="*/ 1335643 w 19162815"/>
                <a:gd name="connsiteY1090" fmla="*/ 502957 h 3701203"/>
                <a:gd name="connsiteX1091" fmla="*/ 1296933 w 19162815"/>
                <a:gd name="connsiteY1091" fmla="*/ 472572 h 3701203"/>
                <a:gd name="connsiteX1092" fmla="*/ 1253773 w 19162815"/>
                <a:gd name="connsiteY1092" fmla="*/ 444626 h 3701203"/>
                <a:gd name="connsiteX1093" fmla="*/ 1213612 w 19162815"/>
                <a:gd name="connsiteY1093" fmla="*/ 423374 h 3701203"/>
                <a:gd name="connsiteX1094" fmla="*/ 1171006 w 19162815"/>
                <a:gd name="connsiteY1094" fmla="*/ 405392 h 3701203"/>
                <a:gd name="connsiteX1095" fmla="*/ 1125955 w 19162815"/>
                <a:gd name="connsiteY1095" fmla="*/ 390679 h 3701203"/>
                <a:gd name="connsiteX1096" fmla="*/ 1078459 w 19162815"/>
                <a:gd name="connsiteY1096" fmla="*/ 379236 h 3701203"/>
                <a:gd name="connsiteX1097" fmla="*/ 1028518 w 19162815"/>
                <a:gd name="connsiteY1097" fmla="*/ 371062 h 3701203"/>
                <a:gd name="connsiteX1098" fmla="*/ 976132 w 19162815"/>
                <a:gd name="connsiteY1098" fmla="*/ 366158 h 3701203"/>
                <a:gd name="connsiteX1099" fmla="*/ 921301 w 19162815"/>
                <a:gd name="connsiteY1099" fmla="*/ 364523 h 3701203"/>
                <a:gd name="connsiteX1100" fmla="*/ 860216 w 19162815"/>
                <a:gd name="connsiteY1100" fmla="*/ 366527 h 3701203"/>
                <a:gd name="connsiteX1101" fmla="*/ 802899 w 19162815"/>
                <a:gd name="connsiteY1101" fmla="*/ 372538 h 3701203"/>
                <a:gd name="connsiteX1102" fmla="*/ 749347 w 19162815"/>
                <a:gd name="connsiteY1102" fmla="*/ 382556 h 3701203"/>
                <a:gd name="connsiteX1103" fmla="*/ 699562 w 19162815"/>
                <a:gd name="connsiteY1103" fmla="*/ 396580 h 3701203"/>
                <a:gd name="connsiteX1104" fmla="*/ 653541 w 19162815"/>
                <a:gd name="connsiteY1104" fmla="*/ 414608 h 3701203"/>
                <a:gd name="connsiteX1105" fmla="*/ 611283 w 19162815"/>
                <a:gd name="connsiteY1105" fmla="*/ 436641 h 3701203"/>
                <a:gd name="connsiteX1106" fmla="*/ 572788 w 19162815"/>
                <a:gd name="connsiteY1106" fmla="*/ 462677 h 3701203"/>
                <a:gd name="connsiteX1107" fmla="*/ 533612 w 19162815"/>
                <a:gd name="connsiteY1107" fmla="*/ 497445 h 3701203"/>
                <a:gd name="connsiteX1108" fmla="*/ 501565 w 19162815"/>
                <a:gd name="connsiteY1108" fmla="*/ 536336 h 3701203"/>
                <a:gd name="connsiteX1109" fmla="*/ 476645 w 19162815"/>
                <a:gd name="connsiteY1109" fmla="*/ 579344 h 3701203"/>
                <a:gd name="connsiteX1110" fmla="*/ 458848 w 19162815"/>
                <a:gd name="connsiteY1110" fmla="*/ 626468 h 3701203"/>
                <a:gd name="connsiteX1111" fmla="*/ 448172 w 19162815"/>
                <a:gd name="connsiteY1111" fmla="*/ 677703 h 3701203"/>
                <a:gd name="connsiteX1112" fmla="*/ 444614 w 19162815"/>
                <a:gd name="connsiteY1112" fmla="*/ 733046 h 3701203"/>
                <a:gd name="connsiteX1113" fmla="*/ 447489 w 19162815"/>
                <a:gd name="connsiteY1113" fmla="*/ 778126 h 3701203"/>
                <a:gd name="connsiteX1114" fmla="*/ 456120 w 19162815"/>
                <a:gd name="connsiteY1114" fmla="*/ 821185 h 3701203"/>
                <a:gd name="connsiteX1115" fmla="*/ 470513 w 19162815"/>
                <a:gd name="connsiteY1115" fmla="*/ 862227 h 3701203"/>
                <a:gd name="connsiteX1116" fmla="*/ 490676 w 19162815"/>
                <a:gd name="connsiteY1116" fmla="*/ 901252 h 3701203"/>
                <a:gd name="connsiteX1117" fmla="*/ 516940 w 19162815"/>
                <a:gd name="connsiteY1117" fmla="*/ 938325 h 3701203"/>
                <a:gd name="connsiteX1118" fmla="*/ 549730 w 19162815"/>
                <a:gd name="connsiteY1118" fmla="*/ 973376 h 3701203"/>
                <a:gd name="connsiteX1119" fmla="*/ 589044 w 19162815"/>
                <a:gd name="connsiteY1119" fmla="*/ 1006420 h 3701203"/>
                <a:gd name="connsiteX1120" fmla="*/ 634881 w 19162815"/>
                <a:gd name="connsiteY1120" fmla="*/ 1037467 h 3701203"/>
                <a:gd name="connsiteX1121" fmla="*/ 683070 w 19162815"/>
                <a:gd name="connsiteY1121" fmla="*/ 1066018 h 3701203"/>
                <a:gd name="connsiteX1122" fmla="*/ 729505 w 19162815"/>
                <a:gd name="connsiteY1122" fmla="*/ 1091551 h 3701203"/>
                <a:gd name="connsiteX1123" fmla="*/ 774186 w 19162815"/>
                <a:gd name="connsiteY1123" fmla="*/ 1114064 h 3701203"/>
                <a:gd name="connsiteX1124" fmla="*/ 817116 w 19162815"/>
                <a:gd name="connsiteY1124" fmla="*/ 1133558 h 3701203"/>
                <a:gd name="connsiteX1125" fmla="*/ 853344 w 19162815"/>
                <a:gd name="connsiteY1125" fmla="*/ 1148784 h 3701203"/>
                <a:gd name="connsiteX1126" fmla="*/ 894692 w 19162815"/>
                <a:gd name="connsiteY1126" fmla="*/ 1165614 h 3701203"/>
                <a:gd name="connsiteX1127" fmla="*/ 941163 w 19162815"/>
                <a:gd name="connsiteY1127" fmla="*/ 1184049 h 3701203"/>
                <a:gd name="connsiteX1128" fmla="*/ 992756 w 19162815"/>
                <a:gd name="connsiteY1128" fmla="*/ 1204088 h 3701203"/>
                <a:gd name="connsiteX1129" fmla="*/ 1049475 w 19162815"/>
                <a:gd name="connsiteY1129" fmla="*/ 1225733 h 3701203"/>
                <a:gd name="connsiteX1130" fmla="*/ 1100798 w 19162815"/>
                <a:gd name="connsiteY1130" fmla="*/ 1245068 h 3701203"/>
                <a:gd name="connsiteX1131" fmla="*/ 1149514 w 19162815"/>
                <a:gd name="connsiteY1131" fmla="*/ 1264158 h 3701203"/>
                <a:gd name="connsiteX1132" fmla="*/ 1195620 w 19162815"/>
                <a:gd name="connsiteY1132" fmla="*/ 1283003 h 3701203"/>
                <a:gd name="connsiteX1133" fmla="*/ 1239114 w 19162815"/>
                <a:gd name="connsiteY1133" fmla="*/ 1301601 h 3701203"/>
                <a:gd name="connsiteX1134" fmla="*/ 1279993 w 19162815"/>
                <a:gd name="connsiteY1134" fmla="*/ 1319955 h 3701203"/>
                <a:gd name="connsiteX1135" fmla="*/ 1318255 w 19162815"/>
                <a:gd name="connsiteY1135" fmla="*/ 1338059 h 3701203"/>
                <a:gd name="connsiteX1136" fmla="*/ 1353895 w 19162815"/>
                <a:gd name="connsiteY1136" fmla="*/ 1355917 h 3701203"/>
                <a:gd name="connsiteX1137" fmla="*/ 1394504 w 19162815"/>
                <a:gd name="connsiteY1137" fmla="*/ 1377795 h 3701203"/>
                <a:gd name="connsiteX1138" fmla="*/ 1436228 w 19162815"/>
                <a:gd name="connsiteY1138" fmla="*/ 1401999 h 3701203"/>
                <a:gd name="connsiteX1139" fmla="*/ 1479066 w 19162815"/>
                <a:gd name="connsiteY1139" fmla="*/ 1428533 h 3701203"/>
                <a:gd name="connsiteX1140" fmla="*/ 1523018 w 19162815"/>
                <a:gd name="connsiteY1140" fmla="*/ 1457399 h 3701203"/>
                <a:gd name="connsiteX1141" fmla="*/ 1568084 w 19162815"/>
                <a:gd name="connsiteY1141" fmla="*/ 1488605 h 3701203"/>
                <a:gd name="connsiteX1142" fmla="*/ 1614264 w 19162815"/>
                <a:gd name="connsiteY1142" fmla="*/ 1522153 h 3701203"/>
                <a:gd name="connsiteX1143" fmla="*/ 1652920 w 19162815"/>
                <a:gd name="connsiteY1143" fmla="*/ 1552937 h 3701203"/>
                <a:gd name="connsiteX1144" fmla="*/ 1688803 w 19162815"/>
                <a:gd name="connsiteY1144" fmla="*/ 1585763 h 3701203"/>
                <a:gd name="connsiteX1145" fmla="*/ 1721910 w 19162815"/>
                <a:gd name="connsiteY1145" fmla="*/ 1620631 h 3701203"/>
                <a:gd name="connsiteX1146" fmla="*/ 1752241 w 19162815"/>
                <a:gd name="connsiteY1146" fmla="*/ 1657541 h 3701203"/>
                <a:gd name="connsiteX1147" fmla="*/ 1779795 w 19162815"/>
                <a:gd name="connsiteY1147" fmla="*/ 1696492 h 3701203"/>
                <a:gd name="connsiteX1148" fmla="*/ 1804569 w 19162815"/>
                <a:gd name="connsiteY1148" fmla="*/ 1737483 h 3701203"/>
                <a:gd name="connsiteX1149" fmla="*/ 1826562 w 19162815"/>
                <a:gd name="connsiteY1149" fmla="*/ 1780513 h 3701203"/>
                <a:gd name="connsiteX1150" fmla="*/ 1845692 w 19162815"/>
                <a:gd name="connsiteY1150" fmla="*/ 1825440 h 3701203"/>
                <a:gd name="connsiteX1151" fmla="*/ 1861879 w 19162815"/>
                <a:gd name="connsiteY1151" fmla="*/ 1872084 h 3701203"/>
                <a:gd name="connsiteX1152" fmla="*/ 1875122 w 19162815"/>
                <a:gd name="connsiteY1152" fmla="*/ 1920443 h 3701203"/>
                <a:gd name="connsiteX1153" fmla="*/ 1885422 w 19162815"/>
                <a:gd name="connsiteY1153" fmla="*/ 1970516 h 3701203"/>
                <a:gd name="connsiteX1154" fmla="*/ 1892779 w 19162815"/>
                <a:gd name="connsiteY1154" fmla="*/ 2022300 h 3701203"/>
                <a:gd name="connsiteX1155" fmla="*/ 1897193 w 19162815"/>
                <a:gd name="connsiteY1155" fmla="*/ 2075794 h 3701203"/>
                <a:gd name="connsiteX1156" fmla="*/ 1898665 w 19162815"/>
                <a:gd name="connsiteY1156" fmla="*/ 2130994 h 3701203"/>
                <a:gd name="connsiteX1157" fmla="*/ 1897356 w 19162815"/>
                <a:gd name="connsiteY1157" fmla="*/ 2183974 h 3701203"/>
                <a:gd name="connsiteX1158" fmla="*/ 1893431 w 19162815"/>
                <a:gd name="connsiteY1158" fmla="*/ 2235317 h 3701203"/>
                <a:gd name="connsiteX1159" fmla="*/ 1886889 w 19162815"/>
                <a:gd name="connsiteY1159" fmla="*/ 2285022 h 3701203"/>
                <a:gd name="connsiteX1160" fmla="*/ 1877732 w 19162815"/>
                <a:gd name="connsiteY1160" fmla="*/ 2333091 h 3701203"/>
                <a:gd name="connsiteX1161" fmla="*/ 1865959 w 19162815"/>
                <a:gd name="connsiteY1161" fmla="*/ 2379524 h 3701203"/>
                <a:gd name="connsiteX1162" fmla="*/ 1851570 w 19162815"/>
                <a:gd name="connsiteY1162" fmla="*/ 2424320 h 3701203"/>
                <a:gd name="connsiteX1163" fmla="*/ 1834564 w 19162815"/>
                <a:gd name="connsiteY1163" fmla="*/ 2467481 h 3701203"/>
                <a:gd name="connsiteX1164" fmla="*/ 1814946 w 19162815"/>
                <a:gd name="connsiteY1164" fmla="*/ 2509007 h 3701203"/>
                <a:gd name="connsiteX1165" fmla="*/ 1792712 w 19162815"/>
                <a:gd name="connsiteY1165" fmla="*/ 2548897 h 3701203"/>
                <a:gd name="connsiteX1166" fmla="*/ 1767863 w 19162815"/>
                <a:gd name="connsiteY1166" fmla="*/ 2587153 h 3701203"/>
                <a:gd name="connsiteX1167" fmla="*/ 1740400 w 19162815"/>
                <a:gd name="connsiteY1167" fmla="*/ 2623774 h 3701203"/>
                <a:gd name="connsiteX1168" fmla="*/ 1710322 w 19162815"/>
                <a:gd name="connsiteY1168" fmla="*/ 2658761 h 3701203"/>
                <a:gd name="connsiteX1169" fmla="*/ 1677631 w 19162815"/>
                <a:gd name="connsiteY1169" fmla="*/ 2692115 h 3701203"/>
                <a:gd name="connsiteX1170" fmla="*/ 1642325 w 19162815"/>
                <a:gd name="connsiteY1170" fmla="*/ 2723835 h 3701203"/>
                <a:gd name="connsiteX1171" fmla="*/ 1604923 w 19162815"/>
                <a:gd name="connsiteY1171" fmla="*/ 2753634 h 3701203"/>
                <a:gd name="connsiteX1172" fmla="*/ 1565967 w 19162815"/>
                <a:gd name="connsiteY1172" fmla="*/ 2781226 h 3701203"/>
                <a:gd name="connsiteX1173" fmla="*/ 1525458 w 19162815"/>
                <a:gd name="connsiteY1173" fmla="*/ 2806611 h 3701203"/>
                <a:gd name="connsiteX1174" fmla="*/ 1483396 w 19162815"/>
                <a:gd name="connsiteY1174" fmla="*/ 2829788 h 3701203"/>
                <a:gd name="connsiteX1175" fmla="*/ 1439782 w 19162815"/>
                <a:gd name="connsiteY1175" fmla="*/ 2850758 h 3701203"/>
                <a:gd name="connsiteX1176" fmla="*/ 1394614 w 19162815"/>
                <a:gd name="connsiteY1176" fmla="*/ 2869520 h 3701203"/>
                <a:gd name="connsiteX1177" fmla="*/ 1347894 w 19162815"/>
                <a:gd name="connsiteY1177" fmla="*/ 2886075 h 3701203"/>
                <a:gd name="connsiteX1178" fmla="*/ 1299621 w 19162815"/>
                <a:gd name="connsiteY1178" fmla="*/ 2900422 h 3701203"/>
                <a:gd name="connsiteX1179" fmla="*/ 1249796 w 19162815"/>
                <a:gd name="connsiteY1179" fmla="*/ 2912562 h 3701203"/>
                <a:gd name="connsiteX1180" fmla="*/ 1198417 w 19162815"/>
                <a:gd name="connsiteY1180" fmla="*/ 2922495 h 3701203"/>
                <a:gd name="connsiteX1181" fmla="*/ 1145485 w 19162815"/>
                <a:gd name="connsiteY1181" fmla="*/ 2930220 h 3701203"/>
                <a:gd name="connsiteX1182" fmla="*/ 1091000 w 19162815"/>
                <a:gd name="connsiteY1182" fmla="*/ 2935738 h 3701203"/>
                <a:gd name="connsiteX1183" fmla="*/ 1034963 w 19162815"/>
                <a:gd name="connsiteY1183" fmla="*/ 2939049 h 3701203"/>
                <a:gd name="connsiteX1184" fmla="*/ 977373 w 19162815"/>
                <a:gd name="connsiteY1184" fmla="*/ 2940153 h 3701203"/>
                <a:gd name="connsiteX1185" fmla="*/ 923066 w 19162815"/>
                <a:gd name="connsiteY1185" fmla="*/ 2939121 h 3701203"/>
                <a:gd name="connsiteX1186" fmla="*/ 869877 w 19162815"/>
                <a:gd name="connsiteY1186" fmla="*/ 2936026 h 3701203"/>
                <a:gd name="connsiteX1187" fmla="*/ 817806 w 19162815"/>
                <a:gd name="connsiteY1187" fmla="*/ 2930868 h 3701203"/>
                <a:gd name="connsiteX1188" fmla="*/ 766852 w 19162815"/>
                <a:gd name="connsiteY1188" fmla="*/ 2923647 h 3701203"/>
                <a:gd name="connsiteX1189" fmla="*/ 717014 w 19162815"/>
                <a:gd name="connsiteY1189" fmla="*/ 2914364 h 3701203"/>
                <a:gd name="connsiteX1190" fmla="*/ 668293 w 19162815"/>
                <a:gd name="connsiteY1190" fmla="*/ 2903018 h 3701203"/>
                <a:gd name="connsiteX1191" fmla="*/ 620689 w 19162815"/>
                <a:gd name="connsiteY1191" fmla="*/ 2889610 h 3701203"/>
                <a:gd name="connsiteX1192" fmla="*/ 574200 w 19162815"/>
                <a:gd name="connsiteY1192" fmla="*/ 2874141 h 3701203"/>
                <a:gd name="connsiteX1193" fmla="*/ 528826 w 19162815"/>
                <a:gd name="connsiteY1193" fmla="*/ 2856609 h 3701203"/>
                <a:gd name="connsiteX1194" fmla="*/ 484568 w 19162815"/>
                <a:gd name="connsiteY1194" fmla="*/ 2837017 h 3701203"/>
                <a:gd name="connsiteX1195" fmla="*/ 441425 w 19162815"/>
                <a:gd name="connsiteY1195" fmla="*/ 2815364 h 3701203"/>
                <a:gd name="connsiteX1196" fmla="*/ 399396 w 19162815"/>
                <a:gd name="connsiteY1196" fmla="*/ 2791650 h 3701203"/>
                <a:gd name="connsiteX1197" fmla="*/ 358481 w 19162815"/>
                <a:gd name="connsiteY1197" fmla="*/ 2765875 h 3701203"/>
                <a:gd name="connsiteX1198" fmla="*/ 315902 w 19162815"/>
                <a:gd name="connsiteY1198" fmla="*/ 2736128 h 3701203"/>
                <a:gd name="connsiteX1199" fmla="*/ 275634 w 19162815"/>
                <a:gd name="connsiteY1199" fmla="*/ 2704961 h 3701203"/>
                <a:gd name="connsiteX1200" fmla="*/ 237676 w 19162815"/>
                <a:gd name="connsiteY1200" fmla="*/ 2672376 h 3701203"/>
                <a:gd name="connsiteX1201" fmla="*/ 202029 w 19162815"/>
                <a:gd name="connsiteY1201" fmla="*/ 2638372 h 3701203"/>
                <a:gd name="connsiteX1202" fmla="*/ 168692 w 19162815"/>
                <a:gd name="connsiteY1202" fmla="*/ 2602950 h 3701203"/>
                <a:gd name="connsiteX1203" fmla="*/ 137665 w 19162815"/>
                <a:gd name="connsiteY1203" fmla="*/ 2566109 h 3701203"/>
                <a:gd name="connsiteX1204" fmla="*/ 108948 w 19162815"/>
                <a:gd name="connsiteY1204" fmla="*/ 2527850 h 3701203"/>
                <a:gd name="connsiteX1205" fmla="*/ 82540 w 19162815"/>
                <a:gd name="connsiteY1205" fmla="*/ 2488173 h 3701203"/>
                <a:gd name="connsiteX1206" fmla="*/ 58442 w 19162815"/>
                <a:gd name="connsiteY1206" fmla="*/ 2447077 h 3701203"/>
                <a:gd name="connsiteX1207" fmla="*/ 36652 w 19162815"/>
                <a:gd name="connsiteY1207" fmla="*/ 2404563 h 3701203"/>
                <a:gd name="connsiteX1208" fmla="*/ 17172 w 19162815"/>
                <a:gd name="connsiteY1208" fmla="*/ 2360632 h 3701203"/>
                <a:gd name="connsiteX1209" fmla="*/ 0 w 19162815"/>
                <a:gd name="connsiteY1209" fmla="*/ 2315282 h 3701203"/>
                <a:gd name="connsiteX1210" fmla="*/ 328450 w 19162815"/>
                <a:gd name="connsiteY1210" fmla="*/ 2195097 h 3701203"/>
                <a:gd name="connsiteX1211" fmla="*/ 351778 w 19162815"/>
                <a:gd name="connsiteY1211" fmla="*/ 2241913 h 3701203"/>
                <a:gd name="connsiteX1212" fmla="*/ 377742 w 19162815"/>
                <a:gd name="connsiteY1212" fmla="*/ 2286228 h 3701203"/>
                <a:gd name="connsiteX1213" fmla="*/ 406343 w 19162815"/>
                <a:gd name="connsiteY1213" fmla="*/ 2328042 h 3701203"/>
                <a:gd name="connsiteX1214" fmla="*/ 437576 w 19162815"/>
                <a:gd name="connsiteY1214" fmla="*/ 2367352 h 3701203"/>
                <a:gd name="connsiteX1215" fmla="*/ 471443 w 19162815"/>
                <a:gd name="connsiteY1215" fmla="*/ 2404156 h 3701203"/>
                <a:gd name="connsiteX1216" fmla="*/ 507940 w 19162815"/>
                <a:gd name="connsiteY1216" fmla="*/ 2438453 h 3701203"/>
                <a:gd name="connsiteX1217" fmla="*/ 547066 w 19162815"/>
                <a:gd name="connsiteY1217" fmla="*/ 2470241 h 3701203"/>
                <a:gd name="connsiteX1218" fmla="*/ 588819 w 19162815"/>
                <a:gd name="connsiteY1218" fmla="*/ 2499517 h 3701203"/>
                <a:gd name="connsiteX1219" fmla="*/ 632686 w 19162815"/>
                <a:gd name="connsiteY1219" fmla="*/ 2525803 h 3701203"/>
                <a:gd name="connsiteX1220" fmla="*/ 678184 w 19162815"/>
                <a:gd name="connsiteY1220" fmla="*/ 2548582 h 3701203"/>
                <a:gd name="connsiteX1221" fmla="*/ 725313 w 19162815"/>
                <a:gd name="connsiteY1221" fmla="*/ 2567856 h 3701203"/>
                <a:gd name="connsiteX1222" fmla="*/ 774073 w 19162815"/>
                <a:gd name="connsiteY1222" fmla="*/ 2583623 h 3701203"/>
                <a:gd name="connsiteX1223" fmla="*/ 824463 w 19162815"/>
                <a:gd name="connsiteY1223" fmla="*/ 2595886 h 3701203"/>
                <a:gd name="connsiteX1224" fmla="*/ 876484 w 19162815"/>
                <a:gd name="connsiteY1224" fmla="*/ 2604644 h 3701203"/>
                <a:gd name="connsiteX1225" fmla="*/ 930134 w 19162815"/>
                <a:gd name="connsiteY1225" fmla="*/ 2609898 h 3701203"/>
                <a:gd name="connsiteX1226" fmla="*/ 985415 w 19162815"/>
                <a:gd name="connsiteY1226" fmla="*/ 2611650 h 3701203"/>
                <a:gd name="connsiteX1227" fmla="*/ 1041036 w 19162815"/>
                <a:gd name="connsiteY1227" fmla="*/ 2610143 h 3701203"/>
                <a:gd name="connsiteX1228" fmla="*/ 1093990 w 19162815"/>
                <a:gd name="connsiteY1228" fmla="*/ 2605622 h 3701203"/>
                <a:gd name="connsiteX1229" fmla="*/ 1144276 w 19162815"/>
                <a:gd name="connsiteY1229" fmla="*/ 2598086 h 3701203"/>
                <a:gd name="connsiteX1230" fmla="*/ 1191895 w 19162815"/>
                <a:gd name="connsiteY1230" fmla="*/ 2587535 h 3701203"/>
                <a:gd name="connsiteX1231" fmla="*/ 1236845 w 19162815"/>
                <a:gd name="connsiteY1231" fmla="*/ 2573967 h 3701203"/>
                <a:gd name="connsiteX1232" fmla="*/ 1279125 w 19162815"/>
                <a:gd name="connsiteY1232" fmla="*/ 2557383 h 3701203"/>
                <a:gd name="connsiteX1233" fmla="*/ 1318736 w 19162815"/>
                <a:gd name="connsiteY1233" fmla="*/ 2537780 h 3701203"/>
                <a:gd name="connsiteX1234" fmla="*/ 1355677 w 19162815"/>
                <a:gd name="connsiteY1234" fmla="*/ 2515158 h 3701203"/>
                <a:gd name="connsiteX1235" fmla="*/ 1389947 w 19162815"/>
                <a:gd name="connsiteY1235" fmla="*/ 2489517 h 3701203"/>
                <a:gd name="connsiteX1236" fmla="*/ 1424666 w 19162815"/>
                <a:gd name="connsiteY1236" fmla="*/ 2457310 h 3701203"/>
                <a:gd name="connsiteX1237" fmla="*/ 1454761 w 19162815"/>
                <a:gd name="connsiteY1237" fmla="*/ 2421784 h 3701203"/>
                <a:gd name="connsiteX1238" fmla="*/ 1480229 w 19162815"/>
                <a:gd name="connsiteY1238" fmla="*/ 2382942 h 3701203"/>
                <a:gd name="connsiteX1239" fmla="*/ 1501070 w 19162815"/>
                <a:gd name="connsiteY1239" fmla="*/ 2340782 h 3701203"/>
                <a:gd name="connsiteX1240" fmla="*/ 1517282 w 19162815"/>
                <a:gd name="connsiteY1240" fmla="*/ 2295306 h 3701203"/>
                <a:gd name="connsiteX1241" fmla="*/ 1528864 w 19162815"/>
                <a:gd name="connsiteY1241" fmla="*/ 2246514 h 3701203"/>
                <a:gd name="connsiteX1242" fmla="*/ 1535814 w 19162815"/>
                <a:gd name="connsiteY1242" fmla="*/ 2194407 h 3701203"/>
                <a:gd name="connsiteX1243" fmla="*/ 1538131 w 19162815"/>
                <a:gd name="connsiteY1243" fmla="*/ 2138983 h 3701203"/>
                <a:gd name="connsiteX1244" fmla="*/ 1535533 w 19162815"/>
                <a:gd name="connsiteY1244" fmla="*/ 2085311 h 3701203"/>
                <a:gd name="connsiteX1245" fmla="*/ 1527742 w 19162815"/>
                <a:gd name="connsiteY1245" fmla="*/ 2034380 h 3701203"/>
                <a:gd name="connsiteX1246" fmla="*/ 1514757 w 19162815"/>
                <a:gd name="connsiteY1246" fmla="*/ 1986194 h 3701203"/>
                <a:gd name="connsiteX1247" fmla="*/ 1496578 w 19162815"/>
                <a:gd name="connsiteY1247" fmla="*/ 1940754 h 3701203"/>
                <a:gd name="connsiteX1248" fmla="*/ 1473208 w 19162815"/>
                <a:gd name="connsiteY1248" fmla="*/ 1898063 h 3701203"/>
                <a:gd name="connsiteX1249" fmla="*/ 1444645 w 19162815"/>
                <a:gd name="connsiteY1249" fmla="*/ 1858122 h 3701203"/>
                <a:gd name="connsiteX1250" fmla="*/ 1410891 w 19162815"/>
                <a:gd name="connsiteY1250" fmla="*/ 1820934 h 3701203"/>
                <a:gd name="connsiteX1251" fmla="*/ 1371947 w 19162815"/>
                <a:gd name="connsiteY1251" fmla="*/ 1786502 h 3701203"/>
                <a:gd name="connsiteX1252" fmla="*/ 1337345 w 19162815"/>
                <a:gd name="connsiteY1252" fmla="*/ 1760311 h 3701203"/>
                <a:gd name="connsiteX1253" fmla="*/ 1300062 w 19162815"/>
                <a:gd name="connsiteY1253" fmla="*/ 1734601 h 3701203"/>
                <a:gd name="connsiteX1254" fmla="*/ 1260099 w 19162815"/>
                <a:gd name="connsiteY1254" fmla="*/ 1709370 h 3701203"/>
                <a:gd name="connsiteX1255" fmla="*/ 1217454 w 19162815"/>
                <a:gd name="connsiteY1255" fmla="*/ 1684620 h 3701203"/>
                <a:gd name="connsiteX1256" fmla="*/ 1172129 w 19162815"/>
                <a:gd name="connsiteY1256" fmla="*/ 1660349 h 3701203"/>
                <a:gd name="connsiteX1257" fmla="*/ 1124121 w 19162815"/>
                <a:gd name="connsiteY1257" fmla="*/ 1636557 h 3701203"/>
                <a:gd name="connsiteX1258" fmla="*/ 1073431 w 19162815"/>
                <a:gd name="connsiteY1258" fmla="*/ 1613247 h 3701203"/>
                <a:gd name="connsiteX1259" fmla="*/ 1020057 w 19162815"/>
                <a:gd name="connsiteY1259" fmla="*/ 1590417 h 3701203"/>
                <a:gd name="connsiteX1260" fmla="*/ 964001 w 19162815"/>
                <a:gd name="connsiteY1260" fmla="*/ 1568065 h 3701203"/>
                <a:gd name="connsiteX1261" fmla="*/ 905260 w 19162815"/>
                <a:gd name="connsiteY1261" fmla="*/ 1546195 h 3701203"/>
                <a:gd name="connsiteX1262" fmla="*/ 849577 w 19162815"/>
                <a:gd name="connsiteY1262" fmla="*/ 1525851 h 3701203"/>
                <a:gd name="connsiteX1263" fmla="*/ 797893 w 19162815"/>
                <a:gd name="connsiteY1263" fmla="*/ 1506463 h 3701203"/>
                <a:gd name="connsiteX1264" fmla="*/ 750217 w 19162815"/>
                <a:gd name="connsiteY1264" fmla="*/ 1488029 h 3701203"/>
                <a:gd name="connsiteX1265" fmla="*/ 706557 w 19162815"/>
                <a:gd name="connsiteY1265" fmla="*/ 1470547 h 3701203"/>
                <a:gd name="connsiteX1266" fmla="*/ 666922 w 19162815"/>
                <a:gd name="connsiteY1266" fmla="*/ 1454019 h 3701203"/>
                <a:gd name="connsiteX1267" fmla="*/ 628144 w 19162815"/>
                <a:gd name="connsiteY1267" fmla="*/ 1436661 h 3701203"/>
                <a:gd name="connsiteX1268" fmla="*/ 587125 w 19162815"/>
                <a:gd name="connsiteY1268" fmla="*/ 1416565 h 3701203"/>
                <a:gd name="connsiteX1269" fmla="*/ 543869 w 19162815"/>
                <a:gd name="connsiteY1269" fmla="*/ 1393735 h 3701203"/>
                <a:gd name="connsiteX1270" fmla="*/ 498375 w 19162815"/>
                <a:gd name="connsiteY1270" fmla="*/ 1368171 h 3701203"/>
                <a:gd name="connsiteX1271" fmla="*/ 450645 w 19162815"/>
                <a:gd name="connsiteY1271" fmla="*/ 1339877 h 3701203"/>
                <a:gd name="connsiteX1272" fmla="*/ 403755 w 19162815"/>
                <a:gd name="connsiteY1272" fmla="*/ 1310085 h 3701203"/>
                <a:gd name="connsiteX1273" fmla="*/ 360887 w 19162815"/>
                <a:gd name="connsiteY1273" fmla="*/ 1279970 h 3701203"/>
                <a:gd name="connsiteX1274" fmla="*/ 322034 w 19162815"/>
                <a:gd name="connsiteY1274" fmla="*/ 1249530 h 3701203"/>
                <a:gd name="connsiteX1275" fmla="*/ 287190 w 19162815"/>
                <a:gd name="connsiteY1275" fmla="*/ 1218763 h 3701203"/>
                <a:gd name="connsiteX1276" fmla="*/ 256348 w 19162815"/>
                <a:gd name="connsiteY1276" fmla="*/ 1187671 h 3701203"/>
                <a:gd name="connsiteX1277" fmla="*/ 228386 w 19162815"/>
                <a:gd name="connsiteY1277" fmla="*/ 1154836 h 3701203"/>
                <a:gd name="connsiteX1278" fmla="*/ 202185 w 19162815"/>
                <a:gd name="connsiteY1278" fmla="*/ 1118792 h 3701203"/>
                <a:gd name="connsiteX1279" fmla="*/ 177748 w 19162815"/>
                <a:gd name="connsiteY1279" fmla="*/ 1079539 h 3701203"/>
                <a:gd name="connsiteX1280" fmla="*/ 155074 w 19162815"/>
                <a:gd name="connsiteY1280" fmla="*/ 1037077 h 3701203"/>
                <a:gd name="connsiteX1281" fmla="*/ 134163 w 19162815"/>
                <a:gd name="connsiteY1281" fmla="*/ 991406 h 3701203"/>
                <a:gd name="connsiteX1282" fmla="*/ 116136 w 19162815"/>
                <a:gd name="connsiteY1282" fmla="*/ 943274 h 3701203"/>
                <a:gd name="connsiteX1283" fmla="*/ 102124 w 19162815"/>
                <a:gd name="connsiteY1283" fmla="*/ 893371 h 3701203"/>
                <a:gd name="connsiteX1284" fmla="*/ 92120 w 19162815"/>
                <a:gd name="connsiteY1284" fmla="*/ 841696 h 3701203"/>
                <a:gd name="connsiteX1285" fmla="*/ 86121 w 19162815"/>
                <a:gd name="connsiteY1285" fmla="*/ 788254 h 3701203"/>
                <a:gd name="connsiteX1286" fmla="*/ 84123 w 19162815"/>
                <a:gd name="connsiteY1286" fmla="*/ 733046 h 3701203"/>
                <a:gd name="connsiteX1287" fmla="*/ 86041 w 19162815"/>
                <a:gd name="connsiteY1287" fmla="*/ 680652 h 3701203"/>
                <a:gd name="connsiteX1288" fmla="*/ 91799 w 19162815"/>
                <a:gd name="connsiteY1288" fmla="*/ 629777 h 3701203"/>
                <a:gd name="connsiteX1289" fmla="*/ 101394 w 19162815"/>
                <a:gd name="connsiteY1289" fmla="*/ 580421 h 3701203"/>
                <a:gd name="connsiteX1290" fmla="*/ 114830 w 19162815"/>
                <a:gd name="connsiteY1290" fmla="*/ 532585 h 3701203"/>
                <a:gd name="connsiteX1291" fmla="*/ 132106 w 19162815"/>
                <a:gd name="connsiteY1291" fmla="*/ 486268 h 3701203"/>
                <a:gd name="connsiteX1292" fmla="*/ 153222 w 19162815"/>
                <a:gd name="connsiteY1292" fmla="*/ 441472 h 3701203"/>
                <a:gd name="connsiteX1293" fmla="*/ 178180 w 19162815"/>
                <a:gd name="connsiteY1293" fmla="*/ 398197 h 3701203"/>
                <a:gd name="connsiteX1294" fmla="*/ 206980 w 19162815"/>
                <a:gd name="connsiteY1294" fmla="*/ 356444 h 3701203"/>
                <a:gd name="connsiteX1295" fmla="*/ 239623 w 19162815"/>
                <a:gd name="connsiteY1295" fmla="*/ 316213 h 3701203"/>
                <a:gd name="connsiteX1296" fmla="*/ 276110 w 19162815"/>
                <a:gd name="connsiteY1296" fmla="*/ 277504 h 3701203"/>
                <a:gd name="connsiteX1297" fmla="*/ 316440 w 19162815"/>
                <a:gd name="connsiteY1297" fmla="*/ 240318 h 3701203"/>
                <a:gd name="connsiteX1298" fmla="*/ 350466 w 19162815"/>
                <a:gd name="connsiteY1298" fmla="*/ 212742 h 3701203"/>
                <a:gd name="connsiteX1299" fmla="*/ 386167 w 19162815"/>
                <a:gd name="connsiteY1299" fmla="*/ 187207 h 3701203"/>
                <a:gd name="connsiteX1300" fmla="*/ 423545 w 19162815"/>
                <a:gd name="connsiteY1300" fmla="*/ 163714 h 3701203"/>
                <a:gd name="connsiteX1301" fmla="*/ 462599 w 19162815"/>
                <a:gd name="connsiteY1301" fmla="*/ 142262 h 3701203"/>
                <a:gd name="connsiteX1302" fmla="*/ 503330 w 19162815"/>
                <a:gd name="connsiteY1302" fmla="*/ 122853 h 3701203"/>
                <a:gd name="connsiteX1303" fmla="*/ 545736 w 19162815"/>
                <a:gd name="connsiteY1303" fmla="*/ 105486 h 3701203"/>
                <a:gd name="connsiteX1304" fmla="*/ 589819 w 19162815"/>
                <a:gd name="connsiteY1304" fmla="*/ 90161 h 3701203"/>
                <a:gd name="connsiteX1305" fmla="*/ 635579 w 19162815"/>
                <a:gd name="connsiteY1305" fmla="*/ 76879 h 3701203"/>
                <a:gd name="connsiteX1306" fmla="*/ 683015 w 19162815"/>
                <a:gd name="connsiteY1306" fmla="*/ 65640 h 3701203"/>
                <a:gd name="connsiteX1307" fmla="*/ 732127 w 19162815"/>
                <a:gd name="connsiteY1307" fmla="*/ 56444 h 3701203"/>
                <a:gd name="connsiteX1308" fmla="*/ 782916 w 19162815"/>
                <a:gd name="connsiteY1308" fmla="*/ 49291 h 3701203"/>
                <a:gd name="connsiteX1309" fmla="*/ 835381 w 19162815"/>
                <a:gd name="connsiteY1309" fmla="*/ 44181 h 3701203"/>
                <a:gd name="connsiteX1310" fmla="*/ 889524 w 19162815"/>
                <a:gd name="connsiteY1310" fmla="*/ 41115 h 3701203"/>
                <a:gd name="connsiteX1311" fmla="*/ 14684518 w 19162815"/>
                <a:gd name="connsiteY1311" fmla="*/ 32024 h 3701203"/>
                <a:gd name="connsiteX1312" fmla="*/ 14728823 w 19162815"/>
                <a:gd name="connsiteY1312" fmla="*/ 36161 h 3701203"/>
                <a:gd name="connsiteX1313" fmla="*/ 14769633 w 19162815"/>
                <a:gd name="connsiteY1313" fmla="*/ 48566 h 3701203"/>
                <a:gd name="connsiteX1314" fmla="*/ 14806945 w 19162815"/>
                <a:gd name="connsiteY1314" fmla="*/ 69231 h 3701203"/>
                <a:gd name="connsiteX1315" fmla="*/ 14840754 w 19162815"/>
                <a:gd name="connsiteY1315" fmla="*/ 98147 h 3701203"/>
                <a:gd name="connsiteX1316" fmla="*/ 14868782 w 19162815"/>
                <a:gd name="connsiteY1316" fmla="*/ 132814 h 3701203"/>
                <a:gd name="connsiteX1317" fmla="*/ 14888820 w 19162815"/>
                <a:gd name="connsiteY1317" fmla="*/ 170738 h 3701203"/>
                <a:gd name="connsiteX1318" fmla="*/ 14900853 w 19162815"/>
                <a:gd name="connsiteY1318" fmla="*/ 211914 h 3701203"/>
                <a:gd name="connsiteX1319" fmla="*/ 14904867 w 19162815"/>
                <a:gd name="connsiteY1319" fmla="*/ 256341 h 3701203"/>
                <a:gd name="connsiteX1320" fmla="*/ 14900853 w 19162815"/>
                <a:gd name="connsiteY1320" fmla="*/ 300569 h 3701203"/>
                <a:gd name="connsiteX1321" fmla="*/ 14888820 w 19162815"/>
                <a:gd name="connsiteY1321" fmla="*/ 341011 h 3701203"/>
                <a:gd name="connsiteX1322" fmla="*/ 14868782 w 19162815"/>
                <a:gd name="connsiteY1322" fmla="*/ 377673 h 3701203"/>
                <a:gd name="connsiteX1323" fmla="*/ 14840754 w 19162815"/>
                <a:gd name="connsiteY1323" fmla="*/ 410556 h 3701203"/>
                <a:gd name="connsiteX1324" fmla="*/ 14806945 w 19162815"/>
                <a:gd name="connsiteY1324" fmla="*/ 437740 h 3701203"/>
                <a:gd name="connsiteX1325" fmla="*/ 14769633 w 19162815"/>
                <a:gd name="connsiteY1325" fmla="*/ 457145 h 3701203"/>
                <a:gd name="connsiteX1326" fmla="*/ 14728823 w 19162815"/>
                <a:gd name="connsiteY1326" fmla="*/ 468782 h 3701203"/>
                <a:gd name="connsiteX1327" fmla="*/ 14684518 w 19162815"/>
                <a:gd name="connsiteY1327" fmla="*/ 472659 h 3701203"/>
                <a:gd name="connsiteX1328" fmla="*/ 14640320 w 19162815"/>
                <a:gd name="connsiteY1328" fmla="*/ 468652 h 3701203"/>
                <a:gd name="connsiteX1329" fmla="*/ 14599887 w 19162815"/>
                <a:gd name="connsiteY1329" fmla="*/ 456631 h 3701203"/>
                <a:gd name="connsiteX1330" fmla="*/ 14563216 w 19162815"/>
                <a:gd name="connsiteY1330" fmla="*/ 436596 h 3701203"/>
                <a:gd name="connsiteX1331" fmla="*/ 14530303 w 19162815"/>
                <a:gd name="connsiteY1331" fmla="*/ 408546 h 3701203"/>
                <a:gd name="connsiteX1332" fmla="*/ 14503123 w 19162815"/>
                <a:gd name="connsiteY1332" fmla="*/ 375043 h 3701203"/>
                <a:gd name="connsiteX1333" fmla="*/ 14483736 w 19162815"/>
                <a:gd name="connsiteY1333" fmla="*/ 338498 h 3701203"/>
                <a:gd name="connsiteX1334" fmla="*/ 14472120 w 19162815"/>
                <a:gd name="connsiteY1334" fmla="*/ 298927 h 3701203"/>
                <a:gd name="connsiteX1335" fmla="*/ 14468253 w 19162815"/>
                <a:gd name="connsiteY1335" fmla="*/ 256341 h 3701203"/>
                <a:gd name="connsiteX1336" fmla="*/ 14472251 w 19162815"/>
                <a:gd name="connsiteY1336" fmla="*/ 211914 h 3701203"/>
                <a:gd name="connsiteX1337" fmla="*/ 14484255 w 19162815"/>
                <a:gd name="connsiteY1337" fmla="*/ 170738 h 3701203"/>
                <a:gd name="connsiteX1338" fmla="*/ 14504272 w 19162815"/>
                <a:gd name="connsiteY1338" fmla="*/ 132814 h 3701203"/>
                <a:gd name="connsiteX1339" fmla="*/ 14532313 w 19162815"/>
                <a:gd name="connsiteY1339" fmla="*/ 98147 h 3701203"/>
                <a:gd name="connsiteX1340" fmla="*/ 14565846 w 19162815"/>
                <a:gd name="connsiteY1340" fmla="*/ 69231 h 3701203"/>
                <a:gd name="connsiteX1341" fmla="*/ 14602400 w 19162815"/>
                <a:gd name="connsiteY1341" fmla="*/ 48566 h 3701203"/>
                <a:gd name="connsiteX1342" fmla="*/ 14641962 w 19162815"/>
                <a:gd name="connsiteY1342" fmla="*/ 36161 h 3701203"/>
                <a:gd name="connsiteX1343" fmla="*/ 9413144 w 19162815"/>
                <a:gd name="connsiteY1343" fmla="*/ 0 h 3701203"/>
                <a:gd name="connsiteX1344" fmla="*/ 9413144 w 19162815"/>
                <a:gd name="connsiteY1344" fmla="*/ 2892069 h 3701203"/>
                <a:gd name="connsiteX1345" fmla="*/ 9064673 w 19162815"/>
                <a:gd name="connsiteY1345" fmla="*/ 2892069 h 3701203"/>
                <a:gd name="connsiteX1346" fmla="*/ 9064673 w 19162815"/>
                <a:gd name="connsiteY1346" fmla="*/ 164225 h 3701203"/>
                <a:gd name="connsiteX1347" fmla="*/ 8363743 w 19162815"/>
                <a:gd name="connsiteY1347" fmla="*/ 0 h 3701203"/>
                <a:gd name="connsiteX1348" fmla="*/ 8363743 w 19162815"/>
                <a:gd name="connsiteY1348" fmla="*/ 2892069 h 3701203"/>
                <a:gd name="connsiteX1349" fmla="*/ 8015220 w 19162815"/>
                <a:gd name="connsiteY1349" fmla="*/ 2892069 h 3701203"/>
                <a:gd name="connsiteX1350" fmla="*/ 8015220 w 19162815"/>
                <a:gd name="connsiteY1350" fmla="*/ 164225 h 370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Lst>
              <a:rect l="l" t="t" r="r" b="b"/>
              <a:pathLst>
                <a:path w="19162815" h="3701203">
                  <a:moveTo>
                    <a:pt x="6581210" y="1874630"/>
                  </a:moveTo>
                  <a:lnTo>
                    <a:pt x="6522101" y="1876591"/>
                  </a:lnTo>
                  <a:lnTo>
                    <a:pt x="6466103" y="1882475"/>
                  </a:lnTo>
                  <a:lnTo>
                    <a:pt x="6413213" y="1892283"/>
                  </a:lnTo>
                  <a:lnTo>
                    <a:pt x="6363433" y="1906015"/>
                  </a:lnTo>
                  <a:lnTo>
                    <a:pt x="6316763" y="1923671"/>
                  </a:lnTo>
                  <a:lnTo>
                    <a:pt x="6273202" y="1945254"/>
                  </a:lnTo>
                  <a:lnTo>
                    <a:pt x="6232749" y="1970763"/>
                  </a:lnTo>
                  <a:lnTo>
                    <a:pt x="6196611" y="2000042"/>
                  </a:lnTo>
                  <a:lnTo>
                    <a:pt x="6166037" y="2032913"/>
                  </a:lnTo>
                  <a:lnTo>
                    <a:pt x="6141026" y="2069378"/>
                  </a:lnTo>
                  <a:lnTo>
                    <a:pt x="6121577" y="2109435"/>
                  </a:lnTo>
                  <a:lnTo>
                    <a:pt x="6107685" y="2153083"/>
                  </a:lnTo>
                  <a:lnTo>
                    <a:pt x="6099352" y="2200323"/>
                  </a:lnTo>
                  <a:lnTo>
                    <a:pt x="6096574" y="2251153"/>
                  </a:lnTo>
                  <a:lnTo>
                    <a:pt x="6099747" y="2306685"/>
                  </a:lnTo>
                  <a:lnTo>
                    <a:pt x="6109262" y="2358436"/>
                  </a:lnTo>
                  <a:lnTo>
                    <a:pt x="6125121" y="2406403"/>
                  </a:lnTo>
                  <a:lnTo>
                    <a:pt x="6147319" y="2450582"/>
                  </a:lnTo>
                  <a:lnTo>
                    <a:pt x="6175855" y="2490970"/>
                  </a:lnTo>
                  <a:lnTo>
                    <a:pt x="6210729" y="2527563"/>
                  </a:lnTo>
                  <a:lnTo>
                    <a:pt x="6245255" y="2555197"/>
                  </a:lnTo>
                  <a:lnTo>
                    <a:pt x="6283630" y="2578578"/>
                  </a:lnTo>
                  <a:lnTo>
                    <a:pt x="6325854" y="2597706"/>
                  </a:lnTo>
                  <a:lnTo>
                    <a:pt x="6371923" y="2612582"/>
                  </a:lnTo>
                  <a:lnTo>
                    <a:pt x="6421836" y="2623207"/>
                  </a:lnTo>
                  <a:lnTo>
                    <a:pt x="6475592" y="2629582"/>
                  </a:lnTo>
                  <a:lnTo>
                    <a:pt x="6533190" y="2631706"/>
                  </a:lnTo>
                  <a:lnTo>
                    <a:pt x="6582760" y="2629843"/>
                  </a:lnTo>
                  <a:lnTo>
                    <a:pt x="6631329" y="2624251"/>
                  </a:lnTo>
                  <a:lnTo>
                    <a:pt x="6678897" y="2614932"/>
                  </a:lnTo>
                  <a:lnTo>
                    <a:pt x="6725463" y="2601884"/>
                  </a:lnTo>
                  <a:lnTo>
                    <a:pt x="6771026" y="2585109"/>
                  </a:lnTo>
                  <a:lnTo>
                    <a:pt x="6815589" y="2564605"/>
                  </a:lnTo>
                  <a:lnTo>
                    <a:pt x="6859150" y="2540373"/>
                  </a:lnTo>
                  <a:lnTo>
                    <a:pt x="6901710" y="2512413"/>
                  </a:lnTo>
                  <a:lnTo>
                    <a:pt x="6943267" y="2480724"/>
                  </a:lnTo>
                  <a:lnTo>
                    <a:pt x="6983821" y="2445307"/>
                  </a:lnTo>
                  <a:lnTo>
                    <a:pt x="7023375" y="2406160"/>
                  </a:lnTo>
                  <a:lnTo>
                    <a:pt x="7061927" y="2363285"/>
                  </a:lnTo>
                  <a:lnTo>
                    <a:pt x="7061927" y="2010793"/>
                  </a:lnTo>
                  <a:lnTo>
                    <a:pt x="7017463" y="1984926"/>
                  </a:lnTo>
                  <a:lnTo>
                    <a:pt x="6972197" y="1961780"/>
                  </a:lnTo>
                  <a:lnTo>
                    <a:pt x="6926128" y="1941356"/>
                  </a:lnTo>
                  <a:lnTo>
                    <a:pt x="6879302" y="1923671"/>
                  </a:lnTo>
                  <a:lnTo>
                    <a:pt x="6831585" y="1908676"/>
                  </a:lnTo>
                  <a:lnTo>
                    <a:pt x="6783111" y="1896420"/>
                  </a:lnTo>
                  <a:lnTo>
                    <a:pt x="6733836" y="1886887"/>
                  </a:lnTo>
                  <a:lnTo>
                    <a:pt x="6683761" y="1880078"/>
                  </a:lnTo>
                  <a:lnTo>
                    <a:pt x="6632886" y="1875992"/>
                  </a:lnTo>
                  <a:close/>
                  <a:moveTo>
                    <a:pt x="10923282" y="1117575"/>
                  </a:moveTo>
                  <a:lnTo>
                    <a:pt x="10870371" y="1119494"/>
                  </a:lnTo>
                  <a:lnTo>
                    <a:pt x="10819795" y="1125251"/>
                  </a:lnTo>
                  <a:lnTo>
                    <a:pt x="10771556" y="1134847"/>
                  </a:lnTo>
                  <a:lnTo>
                    <a:pt x="10725653" y="1148281"/>
                  </a:lnTo>
                  <a:lnTo>
                    <a:pt x="10682087" y="1165555"/>
                  </a:lnTo>
                  <a:lnTo>
                    <a:pt x="10640858" y="1186667"/>
                  </a:lnTo>
                  <a:lnTo>
                    <a:pt x="10601965" y="1211619"/>
                  </a:lnTo>
                  <a:lnTo>
                    <a:pt x="10565410" y="1240410"/>
                  </a:lnTo>
                  <a:lnTo>
                    <a:pt x="10531192" y="1273041"/>
                  </a:lnTo>
                  <a:lnTo>
                    <a:pt x="10499312" y="1309512"/>
                  </a:lnTo>
                  <a:lnTo>
                    <a:pt x="10469769" y="1349823"/>
                  </a:lnTo>
                  <a:lnTo>
                    <a:pt x="10442564" y="1393975"/>
                  </a:lnTo>
                  <a:lnTo>
                    <a:pt x="10442564" y="2339318"/>
                  </a:lnTo>
                  <a:lnTo>
                    <a:pt x="10478341" y="2383458"/>
                  </a:lnTo>
                  <a:lnTo>
                    <a:pt x="10514896" y="2423759"/>
                  </a:lnTo>
                  <a:lnTo>
                    <a:pt x="10552228" y="2460223"/>
                  </a:lnTo>
                  <a:lnTo>
                    <a:pt x="10590338" y="2492849"/>
                  </a:lnTo>
                  <a:lnTo>
                    <a:pt x="10629226" y="2521636"/>
                  </a:lnTo>
                  <a:lnTo>
                    <a:pt x="10668894" y="2546585"/>
                  </a:lnTo>
                  <a:lnTo>
                    <a:pt x="10709340" y="2567696"/>
                  </a:lnTo>
                  <a:lnTo>
                    <a:pt x="10750567" y="2584969"/>
                  </a:lnTo>
                  <a:lnTo>
                    <a:pt x="10792574" y="2598403"/>
                  </a:lnTo>
                  <a:lnTo>
                    <a:pt x="10835362" y="2607999"/>
                  </a:lnTo>
                  <a:lnTo>
                    <a:pt x="10878931" y="2613757"/>
                  </a:lnTo>
                  <a:lnTo>
                    <a:pt x="10923282" y="2615676"/>
                  </a:lnTo>
                  <a:lnTo>
                    <a:pt x="10978780" y="2613279"/>
                  </a:lnTo>
                  <a:lnTo>
                    <a:pt x="11031364" y="2606087"/>
                  </a:lnTo>
                  <a:lnTo>
                    <a:pt x="11081034" y="2594100"/>
                  </a:lnTo>
                  <a:lnTo>
                    <a:pt x="11127788" y="2577315"/>
                  </a:lnTo>
                  <a:lnTo>
                    <a:pt x="11171626" y="2555730"/>
                  </a:lnTo>
                  <a:lnTo>
                    <a:pt x="11212547" y="2529346"/>
                  </a:lnTo>
                  <a:lnTo>
                    <a:pt x="11250551" y="2498160"/>
                  </a:lnTo>
                  <a:lnTo>
                    <a:pt x="11285637" y="2462171"/>
                  </a:lnTo>
                  <a:lnTo>
                    <a:pt x="11317804" y="2421378"/>
                  </a:lnTo>
                  <a:lnTo>
                    <a:pt x="11339877" y="2387852"/>
                  </a:lnTo>
                  <a:lnTo>
                    <a:pt x="11360031" y="2352016"/>
                  </a:lnTo>
                  <a:lnTo>
                    <a:pt x="11378268" y="2313870"/>
                  </a:lnTo>
                  <a:lnTo>
                    <a:pt x="11394587" y="2273414"/>
                  </a:lnTo>
                  <a:lnTo>
                    <a:pt x="11408987" y="2230648"/>
                  </a:lnTo>
                  <a:lnTo>
                    <a:pt x="11421469" y="2185574"/>
                  </a:lnTo>
                  <a:lnTo>
                    <a:pt x="11432031" y="2138191"/>
                  </a:lnTo>
                  <a:lnTo>
                    <a:pt x="11440674" y="2088499"/>
                  </a:lnTo>
                  <a:lnTo>
                    <a:pt x="11447396" y="2036499"/>
                  </a:lnTo>
                  <a:lnTo>
                    <a:pt x="11452233" y="1981508"/>
                  </a:lnTo>
                  <a:lnTo>
                    <a:pt x="11455080" y="1925575"/>
                  </a:lnTo>
                  <a:lnTo>
                    <a:pt x="11455093" y="1924822"/>
                  </a:lnTo>
                  <a:lnTo>
                    <a:pt x="11456041" y="1866652"/>
                  </a:lnTo>
                  <a:lnTo>
                    <a:pt x="11454864" y="1805883"/>
                  </a:lnTo>
                  <a:lnTo>
                    <a:pt x="11451334" y="1747359"/>
                  </a:lnTo>
                  <a:lnTo>
                    <a:pt x="11445452" y="1691082"/>
                  </a:lnTo>
                  <a:lnTo>
                    <a:pt x="11437219" y="1637053"/>
                  </a:lnTo>
                  <a:lnTo>
                    <a:pt x="11426635" y="1585273"/>
                  </a:lnTo>
                  <a:lnTo>
                    <a:pt x="11413702" y="1535742"/>
                  </a:lnTo>
                  <a:lnTo>
                    <a:pt x="11398422" y="1488463"/>
                  </a:lnTo>
                  <a:lnTo>
                    <a:pt x="11380793" y="1443435"/>
                  </a:lnTo>
                  <a:lnTo>
                    <a:pt x="11360819" y="1400660"/>
                  </a:lnTo>
                  <a:lnTo>
                    <a:pt x="11338500" y="1360139"/>
                  </a:lnTo>
                  <a:lnTo>
                    <a:pt x="11313836" y="1321872"/>
                  </a:lnTo>
                  <a:lnTo>
                    <a:pt x="11280915" y="1278991"/>
                  </a:lnTo>
                  <a:lnTo>
                    <a:pt x="11245376" y="1241155"/>
                  </a:lnTo>
                  <a:lnTo>
                    <a:pt x="11207218" y="1208366"/>
                  </a:lnTo>
                  <a:lnTo>
                    <a:pt x="11166442" y="1180623"/>
                  </a:lnTo>
                  <a:lnTo>
                    <a:pt x="11123047" y="1157924"/>
                  </a:lnTo>
                  <a:lnTo>
                    <a:pt x="11077033" y="1140271"/>
                  </a:lnTo>
                  <a:lnTo>
                    <a:pt x="11028402" y="1127662"/>
                  </a:lnTo>
                  <a:lnTo>
                    <a:pt x="10977690" y="1120176"/>
                  </a:lnTo>
                  <a:lnTo>
                    <a:pt x="10978849" y="1120176"/>
                  </a:lnTo>
                  <a:lnTo>
                    <a:pt x="10923283" y="1117575"/>
                  </a:lnTo>
                  <a:close/>
                  <a:moveTo>
                    <a:pt x="18317647" y="1105551"/>
                  </a:moveTo>
                  <a:lnTo>
                    <a:pt x="18266159" y="1107406"/>
                  </a:lnTo>
                  <a:lnTo>
                    <a:pt x="18216751" y="1112970"/>
                  </a:lnTo>
                  <a:lnTo>
                    <a:pt x="18169425" y="1122244"/>
                  </a:lnTo>
                  <a:lnTo>
                    <a:pt x="18124177" y="1135225"/>
                  </a:lnTo>
                  <a:lnTo>
                    <a:pt x="18081009" y="1151915"/>
                  </a:lnTo>
                  <a:lnTo>
                    <a:pt x="18039917" y="1172312"/>
                  </a:lnTo>
                  <a:lnTo>
                    <a:pt x="18000903" y="1196417"/>
                  </a:lnTo>
                  <a:lnTo>
                    <a:pt x="17963967" y="1224228"/>
                  </a:lnTo>
                  <a:lnTo>
                    <a:pt x="17929105" y="1255746"/>
                  </a:lnTo>
                  <a:lnTo>
                    <a:pt x="17900013" y="1287299"/>
                  </a:lnTo>
                  <a:lnTo>
                    <a:pt x="17873647" y="1321854"/>
                  </a:lnTo>
                  <a:lnTo>
                    <a:pt x="17850009" y="1359410"/>
                  </a:lnTo>
                  <a:lnTo>
                    <a:pt x="17829097" y="1399969"/>
                  </a:lnTo>
                  <a:lnTo>
                    <a:pt x="17810911" y="1443531"/>
                  </a:lnTo>
                  <a:lnTo>
                    <a:pt x="17795449" y="1490095"/>
                  </a:lnTo>
                  <a:lnTo>
                    <a:pt x="17782623" y="1540139"/>
                  </a:lnTo>
                  <a:lnTo>
                    <a:pt x="17772703" y="1592235"/>
                  </a:lnTo>
                  <a:lnTo>
                    <a:pt x="17765419" y="1647811"/>
                  </a:lnTo>
                  <a:lnTo>
                    <a:pt x="17760857" y="1706392"/>
                  </a:lnTo>
                  <a:lnTo>
                    <a:pt x="18810323" y="1706392"/>
                  </a:lnTo>
                  <a:lnTo>
                    <a:pt x="18808103" y="1644853"/>
                  </a:lnTo>
                  <a:lnTo>
                    <a:pt x="18803037" y="1586798"/>
                  </a:lnTo>
                  <a:lnTo>
                    <a:pt x="18795127" y="1532228"/>
                  </a:lnTo>
                  <a:lnTo>
                    <a:pt x="18784371" y="1481140"/>
                  </a:lnTo>
                  <a:lnTo>
                    <a:pt x="18770773" y="1433536"/>
                  </a:lnTo>
                  <a:lnTo>
                    <a:pt x="18754331" y="1389415"/>
                  </a:lnTo>
                  <a:lnTo>
                    <a:pt x="18735043" y="1348777"/>
                  </a:lnTo>
                  <a:lnTo>
                    <a:pt x="18712915" y="1311621"/>
                  </a:lnTo>
                  <a:lnTo>
                    <a:pt x="18687943" y="1277948"/>
                  </a:lnTo>
                  <a:lnTo>
                    <a:pt x="18660127" y="1247756"/>
                  </a:lnTo>
                  <a:lnTo>
                    <a:pt x="18622783" y="1214445"/>
                  </a:lnTo>
                  <a:lnTo>
                    <a:pt x="18583873" y="1185568"/>
                  </a:lnTo>
                  <a:lnTo>
                    <a:pt x="18543403" y="1161128"/>
                  </a:lnTo>
                  <a:lnTo>
                    <a:pt x="18501371" y="1141126"/>
                  </a:lnTo>
                  <a:lnTo>
                    <a:pt x="18457779" y="1125566"/>
                  </a:lnTo>
                  <a:lnTo>
                    <a:pt x="18412627" y="1114448"/>
                  </a:lnTo>
                  <a:lnTo>
                    <a:pt x="18365915" y="1107776"/>
                  </a:lnTo>
                  <a:close/>
                  <a:moveTo>
                    <a:pt x="13142383" y="1105551"/>
                  </a:moveTo>
                  <a:lnTo>
                    <a:pt x="13090879" y="1107406"/>
                  </a:lnTo>
                  <a:lnTo>
                    <a:pt x="13041461" y="1112970"/>
                  </a:lnTo>
                  <a:lnTo>
                    <a:pt x="12994128" y="1122244"/>
                  </a:lnTo>
                  <a:lnTo>
                    <a:pt x="12948877" y="1135225"/>
                  </a:lnTo>
                  <a:lnTo>
                    <a:pt x="12905709" y="1151915"/>
                  </a:lnTo>
                  <a:lnTo>
                    <a:pt x="12864623" y="1172312"/>
                  </a:lnTo>
                  <a:lnTo>
                    <a:pt x="12825616" y="1196417"/>
                  </a:lnTo>
                  <a:lnTo>
                    <a:pt x="12788689" y="1224228"/>
                  </a:lnTo>
                  <a:lnTo>
                    <a:pt x="12753840" y="1255746"/>
                  </a:lnTo>
                  <a:lnTo>
                    <a:pt x="12724747" y="1287299"/>
                  </a:lnTo>
                  <a:lnTo>
                    <a:pt x="12698378" y="1321854"/>
                  </a:lnTo>
                  <a:lnTo>
                    <a:pt x="12674735" y="1359410"/>
                  </a:lnTo>
                  <a:lnTo>
                    <a:pt x="12653817" y="1399969"/>
                  </a:lnTo>
                  <a:lnTo>
                    <a:pt x="12635626" y="1443531"/>
                  </a:lnTo>
                  <a:lnTo>
                    <a:pt x="12620162" y="1490095"/>
                  </a:lnTo>
                  <a:lnTo>
                    <a:pt x="12607335" y="1540139"/>
                  </a:lnTo>
                  <a:lnTo>
                    <a:pt x="12597419" y="1592235"/>
                  </a:lnTo>
                  <a:lnTo>
                    <a:pt x="12590141" y="1647811"/>
                  </a:lnTo>
                  <a:lnTo>
                    <a:pt x="12585593" y="1706392"/>
                  </a:lnTo>
                  <a:lnTo>
                    <a:pt x="13635069" y="1706392"/>
                  </a:lnTo>
                  <a:lnTo>
                    <a:pt x="13632846" y="1644853"/>
                  </a:lnTo>
                  <a:lnTo>
                    <a:pt x="13627778" y="1586798"/>
                  </a:lnTo>
                  <a:lnTo>
                    <a:pt x="13619866" y="1532228"/>
                  </a:lnTo>
                  <a:lnTo>
                    <a:pt x="13609111" y="1481140"/>
                  </a:lnTo>
                  <a:lnTo>
                    <a:pt x="13595512" y="1433536"/>
                  </a:lnTo>
                  <a:lnTo>
                    <a:pt x="13579069" y="1389415"/>
                  </a:lnTo>
                  <a:lnTo>
                    <a:pt x="13559784" y="1348777"/>
                  </a:lnTo>
                  <a:lnTo>
                    <a:pt x="13537657" y="1311621"/>
                  </a:lnTo>
                  <a:lnTo>
                    <a:pt x="13512687" y="1277948"/>
                  </a:lnTo>
                  <a:lnTo>
                    <a:pt x="13484875" y="1247756"/>
                  </a:lnTo>
                  <a:lnTo>
                    <a:pt x="13447528" y="1214445"/>
                  </a:lnTo>
                  <a:lnTo>
                    <a:pt x="13408618" y="1185568"/>
                  </a:lnTo>
                  <a:lnTo>
                    <a:pt x="13368146" y="1161128"/>
                  </a:lnTo>
                  <a:lnTo>
                    <a:pt x="13326111" y="1141126"/>
                  </a:lnTo>
                  <a:lnTo>
                    <a:pt x="13282517" y="1125566"/>
                  </a:lnTo>
                  <a:lnTo>
                    <a:pt x="13237363" y="1114448"/>
                  </a:lnTo>
                  <a:lnTo>
                    <a:pt x="13190652" y="1107776"/>
                  </a:lnTo>
                  <a:lnTo>
                    <a:pt x="13142384" y="1105551"/>
                  </a:lnTo>
                  <a:close/>
                  <a:moveTo>
                    <a:pt x="14512295" y="845161"/>
                  </a:moveTo>
                  <a:lnTo>
                    <a:pt x="14860818" y="845161"/>
                  </a:lnTo>
                  <a:lnTo>
                    <a:pt x="14860818" y="2892061"/>
                  </a:lnTo>
                  <a:lnTo>
                    <a:pt x="14512295" y="2892061"/>
                  </a:lnTo>
                  <a:close/>
                  <a:moveTo>
                    <a:pt x="3384771" y="797148"/>
                  </a:moveTo>
                  <a:lnTo>
                    <a:pt x="3433426" y="798740"/>
                  </a:lnTo>
                  <a:lnTo>
                    <a:pt x="3481030" y="803517"/>
                  </a:lnTo>
                  <a:lnTo>
                    <a:pt x="3527582" y="811481"/>
                  </a:lnTo>
                  <a:lnTo>
                    <a:pt x="3573078" y="822634"/>
                  </a:lnTo>
                  <a:lnTo>
                    <a:pt x="3617517" y="836977"/>
                  </a:lnTo>
                  <a:lnTo>
                    <a:pt x="3660896" y="854511"/>
                  </a:lnTo>
                  <a:lnTo>
                    <a:pt x="3703212" y="875239"/>
                  </a:lnTo>
                  <a:lnTo>
                    <a:pt x="3750215" y="903099"/>
                  </a:lnTo>
                  <a:lnTo>
                    <a:pt x="3793775" y="934638"/>
                  </a:lnTo>
                  <a:lnTo>
                    <a:pt x="3833890" y="969854"/>
                  </a:lnTo>
                  <a:lnTo>
                    <a:pt x="3870561" y="1008745"/>
                  </a:lnTo>
                  <a:lnTo>
                    <a:pt x="3903788" y="1051310"/>
                  </a:lnTo>
                  <a:lnTo>
                    <a:pt x="3933570" y="1097547"/>
                  </a:lnTo>
                  <a:lnTo>
                    <a:pt x="3962618" y="1056161"/>
                  </a:lnTo>
                  <a:lnTo>
                    <a:pt x="3993712" y="1017842"/>
                  </a:lnTo>
                  <a:lnTo>
                    <a:pt x="4026851" y="982590"/>
                  </a:lnTo>
                  <a:lnTo>
                    <a:pt x="4062037" y="950403"/>
                  </a:lnTo>
                  <a:lnTo>
                    <a:pt x="4099266" y="921283"/>
                  </a:lnTo>
                  <a:lnTo>
                    <a:pt x="4138540" y="895228"/>
                  </a:lnTo>
                  <a:lnTo>
                    <a:pt x="4179861" y="872239"/>
                  </a:lnTo>
                  <a:lnTo>
                    <a:pt x="4223227" y="852316"/>
                  </a:lnTo>
                  <a:lnTo>
                    <a:pt x="4268638" y="835459"/>
                  </a:lnTo>
                  <a:lnTo>
                    <a:pt x="4316093" y="821666"/>
                  </a:lnTo>
                  <a:lnTo>
                    <a:pt x="4365593" y="810939"/>
                  </a:lnTo>
                  <a:lnTo>
                    <a:pt x="4417139" y="803277"/>
                  </a:lnTo>
                  <a:lnTo>
                    <a:pt x="4470727" y="798680"/>
                  </a:lnTo>
                  <a:lnTo>
                    <a:pt x="4526360" y="797148"/>
                  </a:lnTo>
                  <a:lnTo>
                    <a:pt x="4578939" y="798510"/>
                  </a:lnTo>
                  <a:lnTo>
                    <a:pt x="4629845" y="802598"/>
                  </a:lnTo>
                  <a:lnTo>
                    <a:pt x="4679082" y="809412"/>
                  </a:lnTo>
                  <a:lnTo>
                    <a:pt x="4726648" y="818950"/>
                  </a:lnTo>
                  <a:lnTo>
                    <a:pt x="4772544" y="831214"/>
                  </a:lnTo>
                  <a:lnTo>
                    <a:pt x="4816772" y="846202"/>
                  </a:lnTo>
                  <a:lnTo>
                    <a:pt x="4859329" y="863916"/>
                  </a:lnTo>
                  <a:lnTo>
                    <a:pt x="4900217" y="884354"/>
                  </a:lnTo>
                  <a:lnTo>
                    <a:pt x="4939438" y="907516"/>
                  </a:lnTo>
                  <a:lnTo>
                    <a:pt x="4976992" y="933404"/>
                  </a:lnTo>
                  <a:lnTo>
                    <a:pt x="5012879" y="962015"/>
                  </a:lnTo>
                  <a:lnTo>
                    <a:pt x="5047098" y="993351"/>
                  </a:lnTo>
                  <a:lnTo>
                    <a:pt x="5079094" y="1027215"/>
                  </a:lnTo>
                  <a:lnTo>
                    <a:pt x="5108307" y="1063358"/>
                  </a:lnTo>
                  <a:lnTo>
                    <a:pt x="5134736" y="1101780"/>
                  </a:lnTo>
                  <a:lnTo>
                    <a:pt x="5158383" y="1142481"/>
                  </a:lnTo>
                  <a:lnTo>
                    <a:pt x="5179245" y="1185462"/>
                  </a:lnTo>
                  <a:lnTo>
                    <a:pt x="5197324" y="1230722"/>
                  </a:lnTo>
                  <a:lnTo>
                    <a:pt x="5212623" y="1278261"/>
                  </a:lnTo>
                  <a:lnTo>
                    <a:pt x="5225138" y="1328080"/>
                  </a:lnTo>
                  <a:lnTo>
                    <a:pt x="5234870" y="1380179"/>
                  </a:lnTo>
                  <a:lnTo>
                    <a:pt x="5241824" y="1434556"/>
                  </a:lnTo>
                  <a:lnTo>
                    <a:pt x="5245993" y="1491214"/>
                  </a:lnTo>
                  <a:lnTo>
                    <a:pt x="5247385" y="1550151"/>
                  </a:lnTo>
                  <a:lnTo>
                    <a:pt x="5247385" y="2892068"/>
                  </a:lnTo>
                  <a:lnTo>
                    <a:pt x="4898912" y="2892068"/>
                  </a:lnTo>
                  <a:lnTo>
                    <a:pt x="4898912" y="1650315"/>
                  </a:lnTo>
                  <a:lnTo>
                    <a:pt x="4897486" y="1589491"/>
                  </a:lnTo>
                  <a:lnTo>
                    <a:pt x="4893201" y="1532351"/>
                  </a:lnTo>
                  <a:lnTo>
                    <a:pt x="4886060" y="1478896"/>
                  </a:lnTo>
                  <a:lnTo>
                    <a:pt x="4876066" y="1429127"/>
                  </a:lnTo>
                  <a:lnTo>
                    <a:pt x="4863215" y="1383042"/>
                  </a:lnTo>
                  <a:lnTo>
                    <a:pt x="4847507" y="1340643"/>
                  </a:lnTo>
                  <a:lnTo>
                    <a:pt x="4828945" y="1301929"/>
                  </a:lnTo>
                  <a:lnTo>
                    <a:pt x="4807530" y="1266901"/>
                  </a:lnTo>
                  <a:lnTo>
                    <a:pt x="4783258" y="1235560"/>
                  </a:lnTo>
                  <a:lnTo>
                    <a:pt x="4756133" y="1207905"/>
                  </a:lnTo>
                  <a:lnTo>
                    <a:pt x="4726153" y="1183936"/>
                  </a:lnTo>
                  <a:lnTo>
                    <a:pt x="4693317" y="1163654"/>
                  </a:lnTo>
                  <a:lnTo>
                    <a:pt x="4657630" y="1147060"/>
                  </a:lnTo>
                  <a:lnTo>
                    <a:pt x="4619087" y="1134153"/>
                  </a:lnTo>
                  <a:lnTo>
                    <a:pt x="4577692" y="1124933"/>
                  </a:lnTo>
                  <a:lnTo>
                    <a:pt x="4533442" y="1119401"/>
                  </a:lnTo>
                  <a:lnTo>
                    <a:pt x="4486340" y="1117557"/>
                  </a:lnTo>
                  <a:lnTo>
                    <a:pt x="4431756" y="1120623"/>
                  </a:lnTo>
                  <a:lnTo>
                    <a:pt x="4380202" y="1129820"/>
                  </a:lnTo>
                  <a:lnTo>
                    <a:pt x="4331678" y="1145149"/>
                  </a:lnTo>
                  <a:lnTo>
                    <a:pt x="4286179" y="1166607"/>
                  </a:lnTo>
                  <a:lnTo>
                    <a:pt x="4243709" y="1194194"/>
                  </a:lnTo>
                  <a:lnTo>
                    <a:pt x="4204260" y="1227909"/>
                  </a:lnTo>
                  <a:lnTo>
                    <a:pt x="4167836" y="1267751"/>
                  </a:lnTo>
                  <a:lnTo>
                    <a:pt x="4139199" y="1306786"/>
                  </a:lnTo>
                  <a:lnTo>
                    <a:pt x="4114384" y="1348765"/>
                  </a:lnTo>
                  <a:lnTo>
                    <a:pt x="4093390" y="1393685"/>
                  </a:lnTo>
                  <a:lnTo>
                    <a:pt x="4076215" y="1441545"/>
                  </a:lnTo>
                  <a:lnTo>
                    <a:pt x="4062860" y="1492342"/>
                  </a:lnTo>
                  <a:lnTo>
                    <a:pt x="4053321" y="1546073"/>
                  </a:lnTo>
                  <a:lnTo>
                    <a:pt x="4047599" y="1602734"/>
                  </a:lnTo>
                  <a:lnTo>
                    <a:pt x="4045692" y="1662325"/>
                  </a:lnTo>
                  <a:lnTo>
                    <a:pt x="4045692" y="2892068"/>
                  </a:lnTo>
                  <a:lnTo>
                    <a:pt x="3697232" y="2892068"/>
                  </a:lnTo>
                  <a:lnTo>
                    <a:pt x="3697232" y="1650315"/>
                  </a:lnTo>
                  <a:lnTo>
                    <a:pt x="3695819" y="1589491"/>
                  </a:lnTo>
                  <a:lnTo>
                    <a:pt x="3691576" y="1532351"/>
                  </a:lnTo>
                  <a:lnTo>
                    <a:pt x="3684506" y="1478896"/>
                  </a:lnTo>
                  <a:lnTo>
                    <a:pt x="3674609" y="1429127"/>
                  </a:lnTo>
                  <a:lnTo>
                    <a:pt x="3661882" y="1383042"/>
                  </a:lnTo>
                  <a:lnTo>
                    <a:pt x="3646327" y="1340643"/>
                  </a:lnTo>
                  <a:lnTo>
                    <a:pt x="3627946" y="1301929"/>
                  </a:lnTo>
                  <a:lnTo>
                    <a:pt x="3606737" y="1266901"/>
                  </a:lnTo>
                  <a:lnTo>
                    <a:pt x="3582699" y="1235560"/>
                  </a:lnTo>
                  <a:lnTo>
                    <a:pt x="3555836" y="1207905"/>
                  </a:lnTo>
                  <a:lnTo>
                    <a:pt x="3526145" y="1183936"/>
                  </a:lnTo>
                  <a:lnTo>
                    <a:pt x="3493627" y="1163654"/>
                  </a:lnTo>
                  <a:lnTo>
                    <a:pt x="3458281" y="1147060"/>
                  </a:lnTo>
                  <a:lnTo>
                    <a:pt x="3420108" y="1134153"/>
                  </a:lnTo>
                  <a:lnTo>
                    <a:pt x="3379108" y="1124933"/>
                  </a:lnTo>
                  <a:lnTo>
                    <a:pt x="3335281" y="1119401"/>
                  </a:lnTo>
                  <a:lnTo>
                    <a:pt x="3288627" y="1117557"/>
                  </a:lnTo>
                  <a:lnTo>
                    <a:pt x="3232020" y="1120459"/>
                  </a:lnTo>
                  <a:lnTo>
                    <a:pt x="3178922" y="1129167"/>
                  </a:lnTo>
                  <a:lnTo>
                    <a:pt x="3129334" y="1143679"/>
                  </a:lnTo>
                  <a:lnTo>
                    <a:pt x="3083262" y="1163995"/>
                  </a:lnTo>
                  <a:lnTo>
                    <a:pt x="3040705" y="1190115"/>
                  </a:lnTo>
                  <a:lnTo>
                    <a:pt x="3001669" y="1222037"/>
                  </a:lnTo>
                  <a:lnTo>
                    <a:pt x="2966156" y="1259762"/>
                  </a:lnTo>
                  <a:lnTo>
                    <a:pt x="2938471" y="1296920"/>
                  </a:lnTo>
                  <a:lnTo>
                    <a:pt x="2914474" y="1337269"/>
                  </a:lnTo>
                  <a:lnTo>
                    <a:pt x="2894165" y="1380806"/>
                  </a:lnTo>
                  <a:lnTo>
                    <a:pt x="2877546" y="1427531"/>
                  </a:lnTo>
                  <a:lnTo>
                    <a:pt x="2864618" y="1477443"/>
                  </a:lnTo>
                  <a:lnTo>
                    <a:pt x="2855382" y="1530540"/>
                  </a:lnTo>
                  <a:lnTo>
                    <a:pt x="2849839" y="1586820"/>
                  </a:lnTo>
                  <a:lnTo>
                    <a:pt x="2847992" y="1646284"/>
                  </a:lnTo>
                  <a:lnTo>
                    <a:pt x="2847992" y="2892068"/>
                  </a:lnTo>
                  <a:lnTo>
                    <a:pt x="2499521" y="2892068"/>
                  </a:lnTo>
                  <a:lnTo>
                    <a:pt x="2499521" y="845167"/>
                  </a:lnTo>
                  <a:lnTo>
                    <a:pt x="2847992" y="845167"/>
                  </a:lnTo>
                  <a:lnTo>
                    <a:pt x="2847992" y="1037454"/>
                  </a:lnTo>
                  <a:lnTo>
                    <a:pt x="2879270" y="999061"/>
                  </a:lnTo>
                  <a:lnTo>
                    <a:pt x="2912992" y="964009"/>
                  </a:lnTo>
                  <a:lnTo>
                    <a:pt x="2949159" y="932298"/>
                  </a:lnTo>
                  <a:lnTo>
                    <a:pt x="2987771" y="903927"/>
                  </a:lnTo>
                  <a:lnTo>
                    <a:pt x="3028829" y="878896"/>
                  </a:lnTo>
                  <a:lnTo>
                    <a:pt x="3072333" y="857205"/>
                  </a:lnTo>
                  <a:lnTo>
                    <a:pt x="3118284" y="838852"/>
                  </a:lnTo>
                  <a:lnTo>
                    <a:pt x="3166683" y="823837"/>
                  </a:lnTo>
                  <a:lnTo>
                    <a:pt x="3217531" y="812159"/>
                  </a:lnTo>
                  <a:lnTo>
                    <a:pt x="3270828" y="803819"/>
                  </a:lnTo>
                  <a:lnTo>
                    <a:pt x="3326574" y="798815"/>
                  </a:lnTo>
                  <a:close/>
                  <a:moveTo>
                    <a:pt x="6661374" y="797145"/>
                  </a:moveTo>
                  <a:lnTo>
                    <a:pt x="6716371" y="798235"/>
                  </a:lnTo>
                  <a:lnTo>
                    <a:pt x="6769212" y="801506"/>
                  </a:lnTo>
                  <a:lnTo>
                    <a:pt x="6819895" y="806957"/>
                  </a:lnTo>
                  <a:lnTo>
                    <a:pt x="6868423" y="814590"/>
                  </a:lnTo>
                  <a:lnTo>
                    <a:pt x="6914794" y="824403"/>
                  </a:lnTo>
                  <a:lnTo>
                    <a:pt x="6959008" y="836396"/>
                  </a:lnTo>
                  <a:lnTo>
                    <a:pt x="7001065" y="850570"/>
                  </a:lnTo>
                  <a:lnTo>
                    <a:pt x="7040967" y="866924"/>
                  </a:lnTo>
                  <a:lnTo>
                    <a:pt x="7078710" y="885459"/>
                  </a:lnTo>
                  <a:lnTo>
                    <a:pt x="7114298" y="906175"/>
                  </a:lnTo>
                  <a:lnTo>
                    <a:pt x="7147729" y="929071"/>
                  </a:lnTo>
                  <a:lnTo>
                    <a:pt x="7179003" y="954148"/>
                  </a:lnTo>
                  <a:lnTo>
                    <a:pt x="7208120" y="981405"/>
                  </a:lnTo>
                  <a:lnTo>
                    <a:pt x="7235081" y="1010842"/>
                  </a:lnTo>
                  <a:lnTo>
                    <a:pt x="7259885" y="1042460"/>
                  </a:lnTo>
                  <a:lnTo>
                    <a:pt x="7282532" y="1076258"/>
                  </a:lnTo>
                  <a:lnTo>
                    <a:pt x="7296915" y="1101512"/>
                  </a:lnTo>
                  <a:lnTo>
                    <a:pt x="7303099" y="1112396"/>
                  </a:lnTo>
                  <a:lnTo>
                    <a:pt x="7321355" y="1150396"/>
                  </a:lnTo>
                  <a:lnTo>
                    <a:pt x="7337533" y="1190735"/>
                  </a:lnTo>
                  <a:lnTo>
                    <a:pt x="7351553" y="1233255"/>
                  </a:lnTo>
                  <a:lnTo>
                    <a:pt x="7363416" y="1277955"/>
                  </a:lnTo>
                  <a:lnTo>
                    <a:pt x="7373122" y="1324835"/>
                  </a:lnTo>
                  <a:lnTo>
                    <a:pt x="7380672" y="1373896"/>
                  </a:lnTo>
                  <a:lnTo>
                    <a:pt x="7386064" y="1425136"/>
                  </a:lnTo>
                  <a:lnTo>
                    <a:pt x="7389299" y="1478557"/>
                  </a:lnTo>
                  <a:lnTo>
                    <a:pt x="7390378" y="1534159"/>
                  </a:lnTo>
                  <a:lnTo>
                    <a:pt x="7390378" y="1706426"/>
                  </a:lnTo>
                  <a:lnTo>
                    <a:pt x="7390378" y="1874630"/>
                  </a:lnTo>
                  <a:lnTo>
                    <a:pt x="7390378" y="2631706"/>
                  </a:lnTo>
                  <a:lnTo>
                    <a:pt x="7390378" y="2703809"/>
                  </a:lnTo>
                  <a:lnTo>
                    <a:pt x="7390378" y="2892065"/>
                  </a:lnTo>
                  <a:lnTo>
                    <a:pt x="7061927" y="2892065"/>
                  </a:lnTo>
                  <a:lnTo>
                    <a:pt x="7061927" y="2703809"/>
                  </a:lnTo>
                  <a:lnTo>
                    <a:pt x="7022651" y="2738776"/>
                  </a:lnTo>
                  <a:lnTo>
                    <a:pt x="6982472" y="2770943"/>
                  </a:lnTo>
                  <a:lnTo>
                    <a:pt x="6941392" y="2800312"/>
                  </a:lnTo>
                  <a:lnTo>
                    <a:pt x="6899411" y="2826883"/>
                  </a:lnTo>
                  <a:lnTo>
                    <a:pt x="6856530" y="2850655"/>
                  </a:lnTo>
                  <a:lnTo>
                    <a:pt x="6812750" y="2871630"/>
                  </a:lnTo>
                  <a:lnTo>
                    <a:pt x="6768068" y="2889807"/>
                  </a:lnTo>
                  <a:lnTo>
                    <a:pt x="6722486" y="2905187"/>
                  </a:lnTo>
                  <a:lnTo>
                    <a:pt x="6676007" y="2917769"/>
                  </a:lnTo>
                  <a:lnTo>
                    <a:pt x="6628627" y="2927556"/>
                  </a:lnTo>
                  <a:lnTo>
                    <a:pt x="6580348" y="2934545"/>
                  </a:lnTo>
                  <a:lnTo>
                    <a:pt x="6531172" y="2938739"/>
                  </a:lnTo>
                  <a:lnTo>
                    <a:pt x="6481096" y="2940137"/>
                  </a:lnTo>
                  <a:lnTo>
                    <a:pt x="6426108" y="2938739"/>
                  </a:lnTo>
                  <a:lnTo>
                    <a:pt x="6424118" y="2938739"/>
                  </a:lnTo>
                  <a:lnTo>
                    <a:pt x="6367409" y="2934247"/>
                  </a:lnTo>
                  <a:lnTo>
                    <a:pt x="6313793" y="2926884"/>
                  </a:lnTo>
                  <a:lnTo>
                    <a:pt x="6262329" y="2916575"/>
                  </a:lnTo>
                  <a:lnTo>
                    <a:pt x="6213019" y="2903320"/>
                  </a:lnTo>
                  <a:lnTo>
                    <a:pt x="6165862" y="2887117"/>
                  </a:lnTo>
                  <a:lnTo>
                    <a:pt x="6120857" y="2867967"/>
                  </a:lnTo>
                  <a:lnTo>
                    <a:pt x="6078007" y="2845869"/>
                  </a:lnTo>
                  <a:lnTo>
                    <a:pt x="6037311" y="2820822"/>
                  </a:lnTo>
                  <a:lnTo>
                    <a:pt x="5998766" y="2792826"/>
                  </a:lnTo>
                  <a:lnTo>
                    <a:pt x="5962379" y="2761880"/>
                  </a:lnTo>
                  <a:lnTo>
                    <a:pt x="5928659" y="2728202"/>
                  </a:lnTo>
                  <a:lnTo>
                    <a:pt x="5898151" y="2691975"/>
                  </a:lnTo>
                  <a:lnTo>
                    <a:pt x="5870857" y="2653198"/>
                  </a:lnTo>
                  <a:lnTo>
                    <a:pt x="5846776" y="2611871"/>
                  </a:lnTo>
                  <a:lnTo>
                    <a:pt x="5825906" y="2567994"/>
                  </a:lnTo>
                  <a:lnTo>
                    <a:pt x="5808248" y="2521566"/>
                  </a:lnTo>
                  <a:lnTo>
                    <a:pt x="5793803" y="2472587"/>
                  </a:lnTo>
                  <a:lnTo>
                    <a:pt x="5782568" y="2421057"/>
                  </a:lnTo>
                  <a:lnTo>
                    <a:pt x="5774543" y="2366974"/>
                  </a:lnTo>
                  <a:lnTo>
                    <a:pt x="5769729" y="2310340"/>
                  </a:lnTo>
                  <a:lnTo>
                    <a:pt x="5769629" y="2306685"/>
                  </a:lnTo>
                  <a:lnTo>
                    <a:pt x="5768124" y="2251153"/>
                  </a:lnTo>
                  <a:lnTo>
                    <a:pt x="5769653" y="2196863"/>
                  </a:lnTo>
                  <a:lnTo>
                    <a:pt x="5774238" y="2144797"/>
                  </a:lnTo>
                  <a:lnTo>
                    <a:pt x="5781884" y="2094954"/>
                  </a:lnTo>
                  <a:lnTo>
                    <a:pt x="5792588" y="2047335"/>
                  </a:lnTo>
                  <a:lnTo>
                    <a:pt x="5806351" y="2001940"/>
                  </a:lnTo>
                  <a:lnTo>
                    <a:pt x="5823175" y="1958769"/>
                  </a:lnTo>
                  <a:lnTo>
                    <a:pt x="5843059" y="1917822"/>
                  </a:lnTo>
                  <a:lnTo>
                    <a:pt x="5866006" y="1879100"/>
                  </a:lnTo>
                  <a:lnTo>
                    <a:pt x="5892015" y="1842602"/>
                  </a:lnTo>
                  <a:lnTo>
                    <a:pt x="5921086" y="1808328"/>
                  </a:lnTo>
                  <a:lnTo>
                    <a:pt x="5953222" y="1776280"/>
                  </a:lnTo>
                  <a:lnTo>
                    <a:pt x="5988420" y="1746456"/>
                  </a:lnTo>
                  <a:lnTo>
                    <a:pt x="6025854" y="1718951"/>
                  </a:lnTo>
                  <a:lnTo>
                    <a:pt x="6064735" y="1693836"/>
                  </a:lnTo>
                  <a:lnTo>
                    <a:pt x="6105067" y="1671113"/>
                  </a:lnTo>
                  <a:lnTo>
                    <a:pt x="6146845" y="1650781"/>
                  </a:lnTo>
                  <a:lnTo>
                    <a:pt x="6190073" y="1632841"/>
                  </a:lnTo>
                  <a:lnTo>
                    <a:pt x="6234748" y="1617292"/>
                  </a:lnTo>
                  <a:lnTo>
                    <a:pt x="6280871" y="1604135"/>
                  </a:lnTo>
                  <a:lnTo>
                    <a:pt x="6328442" y="1593370"/>
                  </a:lnTo>
                  <a:lnTo>
                    <a:pt x="6377458" y="1584997"/>
                  </a:lnTo>
                  <a:lnTo>
                    <a:pt x="6427922" y="1579016"/>
                  </a:lnTo>
                  <a:lnTo>
                    <a:pt x="6479833" y="1575427"/>
                  </a:lnTo>
                  <a:lnTo>
                    <a:pt x="6533190" y="1574231"/>
                  </a:lnTo>
                  <a:lnTo>
                    <a:pt x="6591626" y="1575427"/>
                  </a:lnTo>
                  <a:lnTo>
                    <a:pt x="6588204" y="1575427"/>
                  </a:lnTo>
                  <a:lnTo>
                    <a:pt x="6638838" y="1578600"/>
                  </a:lnTo>
                  <a:lnTo>
                    <a:pt x="6690077" y="1584061"/>
                  </a:lnTo>
                  <a:lnTo>
                    <a:pt x="6740257" y="1591708"/>
                  </a:lnTo>
                  <a:lnTo>
                    <a:pt x="6789381" y="1601539"/>
                  </a:lnTo>
                  <a:lnTo>
                    <a:pt x="6837449" y="1613556"/>
                  </a:lnTo>
                  <a:lnTo>
                    <a:pt x="6884460" y="1627758"/>
                  </a:lnTo>
                  <a:lnTo>
                    <a:pt x="6930411" y="1644146"/>
                  </a:lnTo>
                  <a:lnTo>
                    <a:pt x="6975306" y="1662720"/>
                  </a:lnTo>
                  <a:lnTo>
                    <a:pt x="7019147" y="1683480"/>
                  </a:lnTo>
                  <a:lnTo>
                    <a:pt x="7061927" y="1706426"/>
                  </a:lnTo>
                  <a:lnTo>
                    <a:pt x="7061927" y="1562168"/>
                  </a:lnTo>
                  <a:lnTo>
                    <a:pt x="7060144" y="1500516"/>
                  </a:lnTo>
                  <a:lnTo>
                    <a:pt x="7054791" y="1443670"/>
                  </a:lnTo>
                  <a:lnTo>
                    <a:pt x="7045869" y="1391633"/>
                  </a:lnTo>
                  <a:lnTo>
                    <a:pt x="7033379" y="1344408"/>
                  </a:lnTo>
                  <a:lnTo>
                    <a:pt x="7017321" y="1301998"/>
                  </a:lnTo>
                  <a:lnTo>
                    <a:pt x="6997694" y="1264406"/>
                  </a:lnTo>
                  <a:lnTo>
                    <a:pt x="6974497" y="1231635"/>
                  </a:lnTo>
                  <a:lnTo>
                    <a:pt x="6947732" y="1203687"/>
                  </a:lnTo>
                  <a:lnTo>
                    <a:pt x="6913040" y="1176590"/>
                  </a:lnTo>
                  <a:lnTo>
                    <a:pt x="6874174" y="1153658"/>
                  </a:lnTo>
                  <a:lnTo>
                    <a:pt x="6831139" y="1134890"/>
                  </a:lnTo>
                  <a:lnTo>
                    <a:pt x="6783933" y="1120290"/>
                  </a:lnTo>
                  <a:lnTo>
                    <a:pt x="6732559" y="1109859"/>
                  </a:lnTo>
                  <a:lnTo>
                    <a:pt x="6677020" y="1103599"/>
                  </a:lnTo>
                  <a:lnTo>
                    <a:pt x="6617312" y="1101512"/>
                  </a:lnTo>
                  <a:lnTo>
                    <a:pt x="6569964" y="1102722"/>
                  </a:lnTo>
                  <a:lnTo>
                    <a:pt x="6522858" y="1106350"/>
                  </a:lnTo>
                  <a:lnTo>
                    <a:pt x="6475991" y="1112396"/>
                  </a:lnTo>
                  <a:lnTo>
                    <a:pt x="6429367" y="1120861"/>
                  </a:lnTo>
                  <a:lnTo>
                    <a:pt x="6382982" y="1131744"/>
                  </a:lnTo>
                  <a:lnTo>
                    <a:pt x="6336836" y="1145044"/>
                  </a:lnTo>
                  <a:lnTo>
                    <a:pt x="6290928" y="1160762"/>
                  </a:lnTo>
                  <a:lnTo>
                    <a:pt x="6245257" y="1178897"/>
                  </a:lnTo>
                  <a:lnTo>
                    <a:pt x="6199825" y="1199449"/>
                  </a:lnTo>
                  <a:lnTo>
                    <a:pt x="6154627" y="1222417"/>
                  </a:lnTo>
                  <a:lnTo>
                    <a:pt x="6109667" y="1247802"/>
                  </a:lnTo>
                  <a:lnTo>
                    <a:pt x="6064942" y="1275603"/>
                  </a:lnTo>
                  <a:lnTo>
                    <a:pt x="6020451" y="1305820"/>
                  </a:lnTo>
                  <a:lnTo>
                    <a:pt x="5920340" y="1013421"/>
                  </a:lnTo>
                  <a:lnTo>
                    <a:pt x="5961709" y="987226"/>
                  </a:lnTo>
                  <a:lnTo>
                    <a:pt x="6003740" y="962722"/>
                  </a:lnTo>
                  <a:lnTo>
                    <a:pt x="6046430" y="939909"/>
                  </a:lnTo>
                  <a:lnTo>
                    <a:pt x="6089780" y="918787"/>
                  </a:lnTo>
                  <a:lnTo>
                    <a:pt x="6133788" y="899355"/>
                  </a:lnTo>
                  <a:lnTo>
                    <a:pt x="6178457" y="881614"/>
                  </a:lnTo>
                  <a:lnTo>
                    <a:pt x="6223784" y="865563"/>
                  </a:lnTo>
                  <a:lnTo>
                    <a:pt x="6269771" y="851202"/>
                  </a:lnTo>
                  <a:lnTo>
                    <a:pt x="6316417" y="838531"/>
                  </a:lnTo>
                  <a:lnTo>
                    <a:pt x="6363721" y="827550"/>
                  </a:lnTo>
                  <a:lnTo>
                    <a:pt x="6411683" y="818259"/>
                  </a:lnTo>
                  <a:lnTo>
                    <a:pt x="6460305" y="810657"/>
                  </a:lnTo>
                  <a:lnTo>
                    <a:pt x="6509586" y="804745"/>
                  </a:lnTo>
                  <a:lnTo>
                    <a:pt x="6559523" y="800523"/>
                  </a:lnTo>
                  <a:lnTo>
                    <a:pt x="6610119" y="797989"/>
                  </a:lnTo>
                  <a:close/>
                  <a:moveTo>
                    <a:pt x="10967333" y="797114"/>
                  </a:moveTo>
                  <a:lnTo>
                    <a:pt x="11024206" y="798644"/>
                  </a:lnTo>
                  <a:lnTo>
                    <a:pt x="11022726" y="798644"/>
                  </a:lnTo>
                  <a:lnTo>
                    <a:pt x="11075070" y="803000"/>
                  </a:lnTo>
                  <a:lnTo>
                    <a:pt x="11126488" y="810358"/>
                  </a:lnTo>
                  <a:lnTo>
                    <a:pt x="11176273" y="820659"/>
                  </a:lnTo>
                  <a:lnTo>
                    <a:pt x="11224423" y="833903"/>
                  </a:lnTo>
                  <a:lnTo>
                    <a:pt x="11270939" y="850091"/>
                  </a:lnTo>
                  <a:lnTo>
                    <a:pt x="11315820" y="869221"/>
                  </a:lnTo>
                  <a:lnTo>
                    <a:pt x="11359067" y="891295"/>
                  </a:lnTo>
                  <a:lnTo>
                    <a:pt x="11400679" y="916312"/>
                  </a:lnTo>
                  <a:lnTo>
                    <a:pt x="11440655" y="944272"/>
                  </a:lnTo>
                  <a:lnTo>
                    <a:pt x="11478996" y="975176"/>
                  </a:lnTo>
                  <a:lnTo>
                    <a:pt x="11523698" y="1017410"/>
                  </a:lnTo>
                  <a:lnTo>
                    <a:pt x="11550771" y="1045812"/>
                  </a:lnTo>
                  <a:lnTo>
                    <a:pt x="11584205" y="1085545"/>
                  </a:lnTo>
                  <a:lnTo>
                    <a:pt x="11608318" y="1117575"/>
                  </a:lnTo>
                  <a:lnTo>
                    <a:pt x="11610276" y="1120176"/>
                  </a:lnTo>
                  <a:lnTo>
                    <a:pt x="11634767" y="1156223"/>
                  </a:lnTo>
                  <a:lnTo>
                    <a:pt x="11657677" y="1193685"/>
                  </a:lnTo>
                  <a:lnTo>
                    <a:pt x="11679006" y="1232561"/>
                  </a:lnTo>
                  <a:lnTo>
                    <a:pt x="11698838" y="1273041"/>
                  </a:lnTo>
                  <a:lnTo>
                    <a:pt x="11716925" y="1314559"/>
                  </a:lnTo>
                  <a:lnTo>
                    <a:pt x="11733513" y="1357680"/>
                  </a:lnTo>
                  <a:lnTo>
                    <a:pt x="11748522" y="1402215"/>
                  </a:lnTo>
                  <a:lnTo>
                    <a:pt x="11761951" y="1448165"/>
                  </a:lnTo>
                  <a:lnTo>
                    <a:pt x="11773799" y="1495528"/>
                  </a:lnTo>
                  <a:lnTo>
                    <a:pt x="11784067" y="1544305"/>
                  </a:lnTo>
                  <a:lnTo>
                    <a:pt x="11792756" y="1594496"/>
                  </a:lnTo>
                  <a:lnTo>
                    <a:pt x="11799864" y="1646101"/>
                  </a:lnTo>
                  <a:lnTo>
                    <a:pt x="11805393" y="1699119"/>
                  </a:lnTo>
                  <a:lnTo>
                    <a:pt x="11809342" y="1753550"/>
                  </a:lnTo>
                  <a:lnTo>
                    <a:pt x="11811712" y="1809394"/>
                  </a:lnTo>
                  <a:lnTo>
                    <a:pt x="11812501" y="1866652"/>
                  </a:lnTo>
                  <a:lnTo>
                    <a:pt x="11811665" y="1925575"/>
                  </a:lnTo>
                  <a:lnTo>
                    <a:pt x="11809234" y="1982190"/>
                  </a:lnTo>
                  <a:lnTo>
                    <a:pt x="11805262" y="2036711"/>
                  </a:lnTo>
                  <a:lnTo>
                    <a:pt x="11799632" y="2090430"/>
                  </a:lnTo>
                  <a:lnTo>
                    <a:pt x="11792395" y="2142665"/>
                  </a:lnTo>
                  <a:lnTo>
                    <a:pt x="11783549" y="2193417"/>
                  </a:lnTo>
                  <a:lnTo>
                    <a:pt x="11773095" y="2242685"/>
                  </a:lnTo>
                  <a:lnTo>
                    <a:pt x="11761034" y="2290469"/>
                  </a:lnTo>
                  <a:lnTo>
                    <a:pt x="11747366" y="2336769"/>
                  </a:lnTo>
                  <a:lnTo>
                    <a:pt x="11732091" y="2381585"/>
                  </a:lnTo>
                  <a:lnTo>
                    <a:pt x="11715209" y="2424916"/>
                  </a:lnTo>
                  <a:lnTo>
                    <a:pt x="11696720" y="2466764"/>
                  </a:lnTo>
                  <a:lnTo>
                    <a:pt x="11676625" y="2507127"/>
                  </a:lnTo>
                  <a:lnTo>
                    <a:pt x="11654923" y="2546007"/>
                  </a:lnTo>
                  <a:lnTo>
                    <a:pt x="11631616" y="2583401"/>
                  </a:lnTo>
                  <a:lnTo>
                    <a:pt x="11609225" y="2615676"/>
                  </a:lnTo>
                  <a:lnTo>
                    <a:pt x="11606703" y="2619312"/>
                  </a:lnTo>
                  <a:lnTo>
                    <a:pt x="11580184" y="2653738"/>
                  </a:lnTo>
                  <a:lnTo>
                    <a:pt x="11546242" y="2693190"/>
                  </a:lnTo>
                  <a:lnTo>
                    <a:pt x="11539827" y="2699799"/>
                  </a:lnTo>
                  <a:lnTo>
                    <a:pt x="11510787" y="2729720"/>
                  </a:lnTo>
                  <a:lnTo>
                    <a:pt x="11473818" y="2763329"/>
                  </a:lnTo>
                  <a:lnTo>
                    <a:pt x="11435336" y="2794016"/>
                  </a:lnTo>
                  <a:lnTo>
                    <a:pt x="11395341" y="2821781"/>
                  </a:lnTo>
                  <a:lnTo>
                    <a:pt x="11353834" y="2846624"/>
                  </a:lnTo>
                  <a:lnTo>
                    <a:pt x="11310814" y="2868545"/>
                  </a:lnTo>
                  <a:lnTo>
                    <a:pt x="11266281" y="2887544"/>
                  </a:lnTo>
                  <a:lnTo>
                    <a:pt x="11220236" y="2903620"/>
                  </a:lnTo>
                  <a:lnTo>
                    <a:pt x="11172679" y="2916773"/>
                  </a:lnTo>
                  <a:lnTo>
                    <a:pt x="11123611" y="2927004"/>
                  </a:lnTo>
                  <a:lnTo>
                    <a:pt x="11073030" y="2934312"/>
                  </a:lnTo>
                  <a:lnTo>
                    <a:pt x="11020937" y="2938697"/>
                  </a:lnTo>
                  <a:lnTo>
                    <a:pt x="10967333" y="2940158"/>
                  </a:lnTo>
                  <a:lnTo>
                    <a:pt x="10914715" y="2938488"/>
                  </a:lnTo>
                  <a:lnTo>
                    <a:pt x="10863716" y="2933479"/>
                  </a:lnTo>
                  <a:lnTo>
                    <a:pt x="10814334" y="2925131"/>
                  </a:lnTo>
                  <a:lnTo>
                    <a:pt x="10766570" y="2913444"/>
                  </a:lnTo>
                  <a:lnTo>
                    <a:pt x="10720421" y="2898419"/>
                  </a:lnTo>
                  <a:lnTo>
                    <a:pt x="10675888" y="2880055"/>
                  </a:lnTo>
                  <a:lnTo>
                    <a:pt x="10632969" y="2858354"/>
                  </a:lnTo>
                  <a:lnTo>
                    <a:pt x="10591664" y="2833316"/>
                  </a:lnTo>
                  <a:lnTo>
                    <a:pt x="10551972" y="2804941"/>
                  </a:lnTo>
                  <a:lnTo>
                    <a:pt x="10513892" y="2773230"/>
                  </a:lnTo>
                  <a:lnTo>
                    <a:pt x="10477423" y="2738182"/>
                  </a:lnTo>
                  <a:lnTo>
                    <a:pt x="10442564" y="2699799"/>
                  </a:lnTo>
                  <a:lnTo>
                    <a:pt x="10442564" y="3536978"/>
                  </a:lnTo>
                  <a:lnTo>
                    <a:pt x="10094104" y="3701203"/>
                  </a:lnTo>
                  <a:lnTo>
                    <a:pt x="10094104" y="845185"/>
                  </a:lnTo>
                  <a:lnTo>
                    <a:pt x="10442564" y="845185"/>
                  </a:lnTo>
                  <a:lnTo>
                    <a:pt x="10442564" y="1017410"/>
                  </a:lnTo>
                  <a:lnTo>
                    <a:pt x="10479858" y="982231"/>
                  </a:lnTo>
                  <a:lnTo>
                    <a:pt x="10518323" y="950108"/>
                  </a:lnTo>
                  <a:lnTo>
                    <a:pt x="10557958" y="921044"/>
                  </a:lnTo>
                  <a:lnTo>
                    <a:pt x="10598764" y="895037"/>
                  </a:lnTo>
                  <a:lnTo>
                    <a:pt x="10640740" y="872089"/>
                  </a:lnTo>
                  <a:lnTo>
                    <a:pt x="10683887" y="852200"/>
                  </a:lnTo>
                  <a:lnTo>
                    <a:pt x="10728203" y="835369"/>
                  </a:lnTo>
                  <a:lnTo>
                    <a:pt x="10773690" y="821598"/>
                  </a:lnTo>
                  <a:lnTo>
                    <a:pt x="10820346" y="810886"/>
                  </a:lnTo>
                  <a:lnTo>
                    <a:pt x="10868173" y="803235"/>
                  </a:lnTo>
                  <a:lnTo>
                    <a:pt x="10917168" y="798644"/>
                  </a:lnTo>
                  <a:close/>
                  <a:moveTo>
                    <a:pt x="18317647" y="797111"/>
                  </a:moveTo>
                  <a:lnTo>
                    <a:pt x="18369935" y="798375"/>
                  </a:lnTo>
                  <a:lnTo>
                    <a:pt x="18369723" y="798375"/>
                  </a:lnTo>
                  <a:lnTo>
                    <a:pt x="18420673" y="802168"/>
                  </a:lnTo>
                  <a:lnTo>
                    <a:pt x="18420503" y="802168"/>
                  </a:lnTo>
                  <a:lnTo>
                    <a:pt x="18470119" y="808490"/>
                  </a:lnTo>
                  <a:lnTo>
                    <a:pt x="18469955" y="808490"/>
                  </a:lnTo>
                  <a:lnTo>
                    <a:pt x="18518233" y="817340"/>
                  </a:lnTo>
                  <a:lnTo>
                    <a:pt x="18518073" y="817340"/>
                  </a:lnTo>
                  <a:lnTo>
                    <a:pt x="18564241" y="828531"/>
                  </a:lnTo>
                  <a:lnTo>
                    <a:pt x="18609579" y="842356"/>
                  </a:lnTo>
                  <a:lnTo>
                    <a:pt x="18653591" y="858695"/>
                  </a:lnTo>
                  <a:lnTo>
                    <a:pt x="18696275" y="877547"/>
                  </a:lnTo>
                  <a:lnTo>
                    <a:pt x="18737633" y="898913"/>
                  </a:lnTo>
                  <a:lnTo>
                    <a:pt x="18777663" y="922793"/>
                  </a:lnTo>
                  <a:lnTo>
                    <a:pt x="18816367" y="949187"/>
                  </a:lnTo>
                  <a:lnTo>
                    <a:pt x="18853743" y="978094"/>
                  </a:lnTo>
                  <a:lnTo>
                    <a:pt x="18889795" y="1009514"/>
                  </a:lnTo>
                  <a:lnTo>
                    <a:pt x="18924519" y="1043449"/>
                  </a:lnTo>
                  <a:lnTo>
                    <a:pt x="18953373" y="1075158"/>
                  </a:lnTo>
                  <a:lnTo>
                    <a:pt x="18977833" y="1105551"/>
                  </a:lnTo>
                  <a:lnTo>
                    <a:pt x="18980367" y="1108699"/>
                  </a:lnTo>
                  <a:lnTo>
                    <a:pt x="19005499" y="1144071"/>
                  </a:lnTo>
                  <a:lnTo>
                    <a:pt x="19028769" y="1181273"/>
                  </a:lnTo>
                  <a:lnTo>
                    <a:pt x="19050179" y="1220307"/>
                  </a:lnTo>
                  <a:lnTo>
                    <a:pt x="19069727" y="1261171"/>
                  </a:lnTo>
                  <a:lnTo>
                    <a:pt x="19087411" y="1303866"/>
                  </a:lnTo>
                  <a:lnTo>
                    <a:pt x="19103353" y="1348777"/>
                  </a:lnTo>
                  <a:lnTo>
                    <a:pt x="19117199" y="1394749"/>
                  </a:lnTo>
                  <a:lnTo>
                    <a:pt x="19129303" y="1442936"/>
                  </a:lnTo>
                  <a:lnTo>
                    <a:pt x="19129423" y="1443531"/>
                  </a:lnTo>
                  <a:lnTo>
                    <a:pt x="19139541" y="1492955"/>
                  </a:lnTo>
                  <a:lnTo>
                    <a:pt x="19147919" y="1544803"/>
                  </a:lnTo>
                  <a:lnTo>
                    <a:pt x="19154435" y="1598483"/>
                  </a:lnTo>
                  <a:lnTo>
                    <a:pt x="19159091" y="1653993"/>
                  </a:lnTo>
                  <a:lnTo>
                    <a:pt x="19161643" y="1706392"/>
                  </a:lnTo>
                  <a:lnTo>
                    <a:pt x="19161883" y="1711334"/>
                  </a:lnTo>
                  <a:lnTo>
                    <a:pt x="19162815" y="1770505"/>
                  </a:lnTo>
                  <a:lnTo>
                    <a:pt x="19162339" y="1815688"/>
                  </a:lnTo>
                  <a:lnTo>
                    <a:pt x="19160903" y="1861509"/>
                  </a:lnTo>
                  <a:lnTo>
                    <a:pt x="19158507" y="1907970"/>
                  </a:lnTo>
                  <a:lnTo>
                    <a:pt x="19155143" y="1955071"/>
                  </a:lnTo>
                  <a:lnTo>
                    <a:pt x="19150805" y="2002812"/>
                  </a:lnTo>
                  <a:lnTo>
                    <a:pt x="17764879" y="2002812"/>
                  </a:lnTo>
                  <a:lnTo>
                    <a:pt x="17770217" y="2057797"/>
                  </a:lnTo>
                  <a:lnTo>
                    <a:pt x="17778241" y="2110576"/>
                  </a:lnTo>
                  <a:lnTo>
                    <a:pt x="17788951" y="2161150"/>
                  </a:lnTo>
                  <a:lnTo>
                    <a:pt x="17802347" y="2209519"/>
                  </a:lnTo>
                  <a:lnTo>
                    <a:pt x="17818429" y="2255681"/>
                  </a:lnTo>
                  <a:lnTo>
                    <a:pt x="17837195" y="2299638"/>
                  </a:lnTo>
                  <a:lnTo>
                    <a:pt x="17858647" y="2341389"/>
                  </a:lnTo>
                  <a:lnTo>
                    <a:pt x="17882783" y="2380934"/>
                  </a:lnTo>
                  <a:lnTo>
                    <a:pt x="17909607" y="2418273"/>
                  </a:lnTo>
                  <a:lnTo>
                    <a:pt x="17939115" y="2453406"/>
                  </a:lnTo>
                  <a:lnTo>
                    <a:pt x="17974339" y="2489150"/>
                  </a:lnTo>
                  <a:lnTo>
                    <a:pt x="18011497" y="2520686"/>
                  </a:lnTo>
                  <a:lnTo>
                    <a:pt x="18050587" y="2548014"/>
                  </a:lnTo>
                  <a:lnTo>
                    <a:pt x="18091607" y="2571135"/>
                  </a:lnTo>
                  <a:lnTo>
                    <a:pt x="18134559" y="2590051"/>
                  </a:lnTo>
                  <a:lnTo>
                    <a:pt x="18179439" y="2604762"/>
                  </a:lnTo>
                  <a:lnTo>
                    <a:pt x="18226249" y="2615268"/>
                  </a:lnTo>
                  <a:lnTo>
                    <a:pt x="18274985" y="2621572"/>
                  </a:lnTo>
                  <a:lnTo>
                    <a:pt x="18325647" y="2623673"/>
                  </a:lnTo>
                  <a:lnTo>
                    <a:pt x="18376187" y="2621831"/>
                  </a:lnTo>
                  <a:lnTo>
                    <a:pt x="18425291" y="2616304"/>
                  </a:lnTo>
                  <a:lnTo>
                    <a:pt x="18472957" y="2607093"/>
                  </a:lnTo>
                  <a:lnTo>
                    <a:pt x="18519183" y="2594197"/>
                  </a:lnTo>
                  <a:lnTo>
                    <a:pt x="18563971" y="2577616"/>
                  </a:lnTo>
                  <a:lnTo>
                    <a:pt x="18607319" y="2557350"/>
                  </a:lnTo>
                  <a:lnTo>
                    <a:pt x="18649223" y="2533398"/>
                  </a:lnTo>
                  <a:lnTo>
                    <a:pt x="18689687" y="2505761"/>
                  </a:lnTo>
                  <a:lnTo>
                    <a:pt x="18728707" y="2474437"/>
                  </a:lnTo>
                  <a:lnTo>
                    <a:pt x="18766283" y="2439427"/>
                  </a:lnTo>
                  <a:lnTo>
                    <a:pt x="18931787" y="2623673"/>
                  </a:lnTo>
                  <a:lnTo>
                    <a:pt x="18978579" y="2675765"/>
                  </a:lnTo>
                  <a:lnTo>
                    <a:pt x="18942743" y="2709840"/>
                  </a:lnTo>
                  <a:lnTo>
                    <a:pt x="18905731" y="2741565"/>
                  </a:lnTo>
                  <a:lnTo>
                    <a:pt x="18867547" y="2770940"/>
                  </a:lnTo>
                  <a:lnTo>
                    <a:pt x="18828187" y="2797966"/>
                  </a:lnTo>
                  <a:lnTo>
                    <a:pt x="18787651" y="2822642"/>
                  </a:lnTo>
                  <a:lnTo>
                    <a:pt x="18745939" y="2844969"/>
                  </a:lnTo>
                  <a:lnTo>
                    <a:pt x="18703055" y="2864945"/>
                  </a:lnTo>
                  <a:lnTo>
                    <a:pt x="18658995" y="2882572"/>
                  </a:lnTo>
                  <a:lnTo>
                    <a:pt x="18613757" y="2897849"/>
                  </a:lnTo>
                  <a:lnTo>
                    <a:pt x="18567345" y="2910775"/>
                  </a:lnTo>
                  <a:lnTo>
                    <a:pt x="18519757" y="2921352"/>
                  </a:lnTo>
                  <a:lnTo>
                    <a:pt x="18470995" y="2929578"/>
                  </a:lnTo>
                  <a:lnTo>
                    <a:pt x="18421055" y="2935454"/>
                  </a:lnTo>
                  <a:lnTo>
                    <a:pt x="18369939" y="2938980"/>
                  </a:lnTo>
                  <a:lnTo>
                    <a:pt x="18317647" y="2940155"/>
                  </a:lnTo>
                  <a:lnTo>
                    <a:pt x="18262851" y="2938829"/>
                  </a:lnTo>
                  <a:lnTo>
                    <a:pt x="18209569" y="2934850"/>
                  </a:lnTo>
                  <a:lnTo>
                    <a:pt x="18157803" y="2928219"/>
                  </a:lnTo>
                  <a:lnTo>
                    <a:pt x="18107553" y="2918936"/>
                  </a:lnTo>
                  <a:lnTo>
                    <a:pt x="18058817" y="2906999"/>
                  </a:lnTo>
                  <a:lnTo>
                    <a:pt x="18011595" y="2892410"/>
                  </a:lnTo>
                  <a:lnTo>
                    <a:pt x="17965887" y="2875168"/>
                  </a:lnTo>
                  <a:lnTo>
                    <a:pt x="17921693" y="2855274"/>
                  </a:lnTo>
                  <a:lnTo>
                    <a:pt x="17879013" y="2832726"/>
                  </a:lnTo>
                  <a:lnTo>
                    <a:pt x="17837847" y="2807526"/>
                  </a:lnTo>
                  <a:lnTo>
                    <a:pt x="17798195" y="2779672"/>
                  </a:lnTo>
                  <a:lnTo>
                    <a:pt x="17760055" y="2749165"/>
                  </a:lnTo>
                  <a:lnTo>
                    <a:pt x="17723429" y="2716005"/>
                  </a:lnTo>
                  <a:lnTo>
                    <a:pt x="17688315" y="2680191"/>
                  </a:lnTo>
                  <a:lnTo>
                    <a:pt x="17654715" y="2641724"/>
                  </a:lnTo>
                  <a:lnTo>
                    <a:pt x="17626585" y="2606003"/>
                  </a:lnTo>
                  <a:lnTo>
                    <a:pt x="17600159" y="2569048"/>
                  </a:lnTo>
                  <a:lnTo>
                    <a:pt x="17575439" y="2530858"/>
                  </a:lnTo>
                  <a:lnTo>
                    <a:pt x="17552423" y="2491435"/>
                  </a:lnTo>
                  <a:lnTo>
                    <a:pt x="17531113" y="2450778"/>
                  </a:lnTo>
                  <a:lnTo>
                    <a:pt x="17511507" y="2408887"/>
                  </a:lnTo>
                  <a:lnTo>
                    <a:pt x="17493607" y="2365762"/>
                  </a:lnTo>
                  <a:lnTo>
                    <a:pt x="17477411" y="2321403"/>
                  </a:lnTo>
                  <a:lnTo>
                    <a:pt x="17462919" y="2275811"/>
                  </a:lnTo>
                  <a:lnTo>
                    <a:pt x="17450133" y="2228984"/>
                  </a:lnTo>
                  <a:lnTo>
                    <a:pt x="17439053" y="2180923"/>
                  </a:lnTo>
                  <a:lnTo>
                    <a:pt x="17429675" y="2131629"/>
                  </a:lnTo>
                  <a:lnTo>
                    <a:pt x="17422005" y="2081101"/>
                  </a:lnTo>
                  <a:lnTo>
                    <a:pt x="17416037" y="2029339"/>
                  </a:lnTo>
                  <a:lnTo>
                    <a:pt x="17411775" y="1976342"/>
                  </a:lnTo>
                  <a:lnTo>
                    <a:pt x="17409219" y="1922112"/>
                  </a:lnTo>
                  <a:lnTo>
                    <a:pt x="17408367" y="1866649"/>
                  </a:lnTo>
                  <a:lnTo>
                    <a:pt x="17408441" y="1861509"/>
                  </a:lnTo>
                  <a:lnTo>
                    <a:pt x="17409225" y="1808486"/>
                  </a:lnTo>
                  <a:lnTo>
                    <a:pt x="17411803" y="1751821"/>
                  </a:lnTo>
                  <a:lnTo>
                    <a:pt x="17416099" y="1696654"/>
                  </a:lnTo>
                  <a:lnTo>
                    <a:pt x="17422115" y="1642985"/>
                  </a:lnTo>
                  <a:lnTo>
                    <a:pt x="17429847" y="1590813"/>
                  </a:lnTo>
                  <a:lnTo>
                    <a:pt x="17439299" y="1540139"/>
                  </a:lnTo>
                  <a:lnTo>
                    <a:pt x="17439407" y="1539663"/>
                  </a:lnTo>
                  <a:lnTo>
                    <a:pt x="17450471" y="1490962"/>
                  </a:lnTo>
                  <a:lnTo>
                    <a:pt x="17463359" y="1443282"/>
                  </a:lnTo>
                  <a:lnTo>
                    <a:pt x="17463469" y="1442936"/>
                  </a:lnTo>
                  <a:lnTo>
                    <a:pt x="17477969" y="1397100"/>
                  </a:lnTo>
                  <a:lnTo>
                    <a:pt x="17494295" y="1352414"/>
                  </a:lnTo>
                  <a:lnTo>
                    <a:pt x="17512341" y="1309225"/>
                  </a:lnTo>
                  <a:lnTo>
                    <a:pt x="17532105" y="1267533"/>
                  </a:lnTo>
                  <a:lnTo>
                    <a:pt x="17553589" y="1227338"/>
                  </a:lnTo>
                  <a:lnTo>
                    <a:pt x="17576793" y="1188639"/>
                  </a:lnTo>
                  <a:lnTo>
                    <a:pt x="17601713" y="1151437"/>
                  </a:lnTo>
                  <a:lnTo>
                    <a:pt x="17628355" y="1115731"/>
                  </a:lnTo>
                  <a:lnTo>
                    <a:pt x="17656715" y="1081521"/>
                  </a:lnTo>
                  <a:lnTo>
                    <a:pt x="17690553" y="1044869"/>
                  </a:lnTo>
                  <a:lnTo>
                    <a:pt x="17725851" y="1010744"/>
                  </a:lnTo>
                  <a:lnTo>
                    <a:pt x="17762611" y="979145"/>
                  </a:lnTo>
                  <a:lnTo>
                    <a:pt x="17800833" y="950073"/>
                  </a:lnTo>
                  <a:lnTo>
                    <a:pt x="17840517" y="923529"/>
                  </a:lnTo>
                  <a:lnTo>
                    <a:pt x="17881659" y="899512"/>
                  </a:lnTo>
                  <a:lnTo>
                    <a:pt x="17924263" y="878022"/>
                  </a:lnTo>
                  <a:lnTo>
                    <a:pt x="17968327" y="859060"/>
                  </a:lnTo>
                  <a:lnTo>
                    <a:pt x="18013851" y="842625"/>
                  </a:lnTo>
                  <a:lnTo>
                    <a:pt x="18060835" y="828719"/>
                  </a:lnTo>
                  <a:lnTo>
                    <a:pt x="18109279" y="817340"/>
                  </a:lnTo>
                  <a:lnTo>
                    <a:pt x="18159183" y="808490"/>
                  </a:lnTo>
                  <a:lnTo>
                    <a:pt x="18210545" y="802168"/>
                  </a:lnTo>
                  <a:lnTo>
                    <a:pt x="18263367" y="798375"/>
                  </a:lnTo>
                  <a:close/>
                  <a:moveTo>
                    <a:pt x="16270779" y="797111"/>
                  </a:moveTo>
                  <a:lnTo>
                    <a:pt x="16327087" y="798431"/>
                  </a:lnTo>
                  <a:lnTo>
                    <a:pt x="16381331" y="802392"/>
                  </a:lnTo>
                  <a:lnTo>
                    <a:pt x="16433511" y="808995"/>
                  </a:lnTo>
                  <a:lnTo>
                    <a:pt x="16483629" y="818238"/>
                  </a:lnTo>
                  <a:lnTo>
                    <a:pt x="16531683" y="830122"/>
                  </a:lnTo>
                  <a:lnTo>
                    <a:pt x="16577673" y="844647"/>
                  </a:lnTo>
                  <a:lnTo>
                    <a:pt x="16621601" y="861814"/>
                  </a:lnTo>
                  <a:lnTo>
                    <a:pt x="16663463" y="881621"/>
                  </a:lnTo>
                  <a:lnTo>
                    <a:pt x="16703263" y="904069"/>
                  </a:lnTo>
                  <a:lnTo>
                    <a:pt x="16741001" y="929158"/>
                  </a:lnTo>
                  <a:lnTo>
                    <a:pt x="16776673" y="956889"/>
                  </a:lnTo>
                  <a:lnTo>
                    <a:pt x="16810283" y="987260"/>
                  </a:lnTo>
                  <a:lnTo>
                    <a:pt x="16841829" y="1020272"/>
                  </a:lnTo>
                  <a:lnTo>
                    <a:pt x="16871311" y="1055925"/>
                  </a:lnTo>
                  <a:lnTo>
                    <a:pt x="16898731" y="1094220"/>
                  </a:lnTo>
                  <a:lnTo>
                    <a:pt x="16924087" y="1135155"/>
                  </a:lnTo>
                  <a:lnTo>
                    <a:pt x="16947379" y="1178732"/>
                  </a:lnTo>
                  <a:lnTo>
                    <a:pt x="16968607" y="1224949"/>
                  </a:lnTo>
                  <a:lnTo>
                    <a:pt x="16987773" y="1273808"/>
                  </a:lnTo>
                  <a:lnTo>
                    <a:pt x="16659321" y="1393982"/>
                  </a:lnTo>
                  <a:lnTo>
                    <a:pt x="16638913" y="1346699"/>
                  </a:lnTo>
                  <a:lnTo>
                    <a:pt x="16615595" y="1303919"/>
                  </a:lnTo>
                  <a:lnTo>
                    <a:pt x="16589367" y="1265642"/>
                  </a:lnTo>
                  <a:lnTo>
                    <a:pt x="16560229" y="1231868"/>
                  </a:lnTo>
                  <a:lnTo>
                    <a:pt x="16528179" y="1202598"/>
                  </a:lnTo>
                  <a:lnTo>
                    <a:pt x="16493219" y="1177830"/>
                  </a:lnTo>
                  <a:lnTo>
                    <a:pt x="16455347" y="1157566"/>
                  </a:lnTo>
                  <a:lnTo>
                    <a:pt x="16414565" y="1141805"/>
                  </a:lnTo>
                  <a:lnTo>
                    <a:pt x="16370871" y="1130547"/>
                  </a:lnTo>
                  <a:lnTo>
                    <a:pt x="16324265" y="1123792"/>
                  </a:lnTo>
                  <a:lnTo>
                    <a:pt x="16274747" y="1121540"/>
                  </a:lnTo>
                  <a:lnTo>
                    <a:pt x="16219361" y="1123967"/>
                  </a:lnTo>
                  <a:lnTo>
                    <a:pt x="16167139" y="1131245"/>
                  </a:lnTo>
                  <a:lnTo>
                    <a:pt x="16118082" y="1143373"/>
                  </a:lnTo>
                  <a:lnTo>
                    <a:pt x="16072192" y="1160347"/>
                  </a:lnTo>
                  <a:lnTo>
                    <a:pt x="16029467" y="1182167"/>
                  </a:lnTo>
                  <a:lnTo>
                    <a:pt x="15989909" y="1208829"/>
                  </a:lnTo>
                  <a:lnTo>
                    <a:pt x="15953517" y="1240331"/>
                  </a:lnTo>
                  <a:lnTo>
                    <a:pt x="15920292" y="1276672"/>
                  </a:lnTo>
                  <a:lnTo>
                    <a:pt x="15890234" y="1317849"/>
                  </a:lnTo>
                  <a:lnTo>
                    <a:pt x="15867981" y="1354870"/>
                  </a:lnTo>
                  <a:lnTo>
                    <a:pt x="15847850" y="1394537"/>
                  </a:lnTo>
                  <a:lnTo>
                    <a:pt x="15829840" y="1436849"/>
                  </a:lnTo>
                  <a:lnTo>
                    <a:pt x="15813950" y="1481807"/>
                  </a:lnTo>
                  <a:lnTo>
                    <a:pt x="15800180" y="1529411"/>
                  </a:lnTo>
                  <a:lnTo>
                    <a:pt x="15788531" y="1579661"/>
                  </a:lnTo>
                  <a:lnTo>
                    <a:pt x="15779000" y="1632558"/>
                  </a:lnTo>
                  <a:lnTo>
                    <a:pt x="15771588" y="1688102"/>
                  </a:lnTo>
                  <a:lnTo>
                    <a:pt x="15766295" y="1746293"/>
                  </a:lnTo>
                  <a:lnTo>
                    <a:pt x="15763119" y="1807131"/>
                  </a:lnTo>
                  <a:lnTo>
                    <a:pt x="15762060" y="1870617"/>
                  </a:lnTo>
                  <a:lnTo>
                    <a:pt x="15763119" y="1933407"/>
                  </a:lnTo>
                  <a:lnTo>
                    <a:pt x="15766295" y="1993579"/>
                  </a:lnTo>
                  <a:lnTo>
                    <a:pt x="15771588" y="2051133"/>
                  </a:lnTo>
                  <a:lnTo>
                    <a:pt x="15779000" y="2106071"/>
                  </a:lnTo>
                  <a:lnTo>
                    <a:pt x="15788531" y="2158392"/>
                  </a:lnTo>
                  <a:lnTo>
                    <a:pt x="15800180" y="2208098"/>
                  </a:lnTo>
                  <a:lnTo>
                    <a:pt x="15813950" y="2255188"/>
                  </a:lnTo>
                  <a:lnTo>
                    <a:pt x="15829840" y="2299664"/>
                  </a:lnTo>
                  <a:lnTo>
                    <a:pt x="15847850" y="2341525"/>
                  </a:lnTo>
                  <a:lnTo>
                    <a:pt x="15867981" y="2380772"/>
                  </a:lnTo>
                  <a:lnTo>
                    <a:pt x="15890234" y="2417407"/>
                  </a:lnTo>
                  <a:lnTo>
                    <a:pt x="15920143" y="2458184"/>
                  </a:lnTo>
                  <a:lnTo>
                    <a:pt x="15952920" y="2494161"/>
                  </a:lnTo>
                  <a:lnTo>
                    <a:pt x="15988568" y="2525338"/>
                  </a:lnTo>
                  <a:lnTo>
                    <a:pt x="16027085" y="2551716"/>
                  </a:lnTo>
                  <a:lnTo>
                    <a:pt x="16068473" y="2573295"/>
                  </a:lnTo>
                  <a:lnTo>
                    <a:pt x="16112732" y="2590078"/>
                  </a:lnTo>
                  <a:lnTo>
                    <a:pt x="16159863" y="2602064"/>
                  </a:lnTo>
                  <a:lnTo>
                    <a:pt x="16209863" y="2609255"/>
                  </a:lnTo>
                  <a:lnTo>
                    <a:pt x="16262737" y="2611652"/>
                  </a:lnTo>
                  <a:lnTo>
                    <a:pt x="16314581" y="2609539"/>
                  </a:lnTo>
                  <a:lnTo>
                    <a:pt x="16363311" y="2603200"/>
                  </a:lnTo>
                  <a:lnTo>
                    <a:pt x="16408929" y="2592634"/>
                  </a:lnTo>
                  <a:lnTo>
                    <a:pt x="16451431" y="2577841"/>
                  </a:lnTo>
                  <a:lnTo>
                    <a:pt x="16490819" y="2558821"/>
                  </a:lnTo>
                  <a:lnTo>
                    <a:pt x="16527093" y="2535573"/>
                  </a:lnTo>
                  <a:lnTo>
                    <a:pt x="16560253" y="2508097"/>
                  </a:lnTo>
                  <a:lnTo>
                    <a:pt x="16590299" y="2476393"/>
                  </a:lnTo>
                  <a:lnTo>
                    <a:pt x="16617229" y="2440460"/>
                  </a:lnTo>
                  <a:lnTo>
                    <a:pt x="16641045" y="2400298"/>
                  </a:lnTo>
                  <a:lnTo>
                    <a:pt x="16661745" y="2355906"/>
                  </a:lnTo>
                  <a:lnTo>
                    <a:pt x="16679331" y="2307284"/>
                  </a:lnTo>
                  <a:lnTo>
                    <a:pt x="17003771" y="2415396"/>
                  </a:lnTo>
                  <a:lnTo>
                    <a:pt x="16987367" y="2464709"/>
                  </a:lnTo>
                  <a:lnTo>
                    <a:pt x="16968603" y="2511698"/>
                  </a:lnTo>
                  <a:lnTo>
                    <a:pt x="16947475" y="2556364"/>
                  </a:lnTo>
                  <a:lnTo>
                    <a:pt x="16923985" y="2598706"/>
                  </a:lnTo>
                  <a:lnTo>
                    <a:pt x="16898133" y="2638725"/>
                  </a:lnTo>
                  <a:lnTo>
                    <a:pt x="16869919" y="2676418"/>
                  </a:lnTo>
                  <a:lnTo>
                    <a:pt x="16839343" y="2711787"/>
                  </a:lnTo>
                  <a:lnTo>
                    <a:pt x="16806405" y="2744830"/>
                  </a:lnTo>
                  <a:lnTo>
                    <a:pt x="16771105" y="2775548"/>
                  </a:lnTo>
                  <a:lnTo>
                    <a:pt x="16733445" y="2803939"/>
                  </a:lnTo>
                  <a:lnTo>
                    <a:pt x="16693669" y="2829809"/>
                  </a:lnTo>
                  <a:lnTo>
                    <a:pt x="16652097" y="2852958"/>
                  </a:lnTo>
                  <a:lnTo>
                    <a:pt x="16608725" y="2873388"/>
                  </a:lnTo>
                  <a:lnTo>
                    <a:pt x="16563555" y="2891096"/>
                  </a:lnTo>
                  <a:lnTo>
                    <a:pt x="16516587" y="2906083"/>
                  </a:lnTo>
                  <a:lnTo>
                    <a:pt x="16467817" y="2918347"/>
                  </a:lnTo>
                  <a:lnTo>
                    <a:pt x="16417249" y="2927887"/>
                  </a:lnTo>
                  <a:lnTo>
                    <a:pt x="16364879" y="2934702"/>
                  </a:lnTo>
                  <a:lnTo>
                    <a:pt x="16310709" y="2938792"/>
                  </a:lnTo>
                  <a:lnTo>
                    <a:pt x="16254737" y="2940155"/>
                  </a:lnTo>
                  <a:lnTo>
                    <a:pt x="16199481" y="2938714"/>
                  </a:lnTo>
                  <a:lnTo>
                    <a:pt x="16145905" y="2934392"/>
                  </a:lnTo>
                  <a:lnTo>
                    <a:pt x="16094010" y="2927187"/>
                  </a:lnTo>
                  <a:lnTo>
                    <a:pt x="16043795" y="2917101"/>
                  </a:lnTo>
                  <a:lnTo>
                    <a:pt x="15995258" y="2904133"/>
                  </a:lnTo>
                  <a:lnTo>
                    <a:pt x="15948400" y="2888283"/>
                  </a:lnTo>
                  <a:lnTo>
                    <a:pt x="15903220" y="2869550"/>
                  </a:lnTo>
                  <a:lnTo>
                    <a:pt x="15859716" y="2847935"/>
                  </a:lnTo>
                  <a:lnTo>
                    <a:pt x="15817890" y="2823438"/>
                  </a:lnTo>
                  <a:lnTo>
                    <a:pt x="15777739" y="2796058"/>
                  </a:lnTo>
                  <a:lnTo>
                    <a:pt x="15739264" y="2765796"/>
                  </a:lnTo>
                  <a:lnTo>
                    <a:pt x="15702464" y="2732651"/>
                  </a:lnTo>
                  <a:lnTo>
                    <a:pt x="15667338" y="2696624"/>
                  </a:lnTo>
                  <a:lnTo>
                    <a:pt x="15633886" y="2657714"/>
                  </a:lnTo>
                  <a:lnTo>
                    <a:pt x="15607808" y="2623729"/>
                  </a:lnTo>
                  <a:lnTo>
                    <a:pt x="15583311" y="2588206"/>
                  </a:lnTo>
                  <a:lnTo>
                    <a:pt x="15560396" y="2551142"/>
                  </a:lnTo>
                  <a:lnTo>
                    <a:pt x="15539061" y="2512539"/>
                  </a:lnTo>
                  <a:lnTo>
                    <a:pt x="15519308" y="2472396"/>
                  </a:lnTo>
                  <a:lnTo>
                    <a:pt x="15501136" y="2430714"/>
                  </a:lnTo>
                  <a:lnTo>
                    <a:pt x="15484544" y="2387492"/>
                  </a:lnTo>
                  <a:lnTo>
                    <a:pt x="15469533" y="2342731"/>
                  </a:lnTo>
                  <a:lnTo>
                    <a:pt x="15456103" y="2296431"/>
                  </a:lnTo>
                  <a:lnTo>
                    <a:pt x="15444253" y="2248591"/>
                  </a:lnTo>
                  <a:lnTo>
                    <a:pt x="15433983" y="2199212"/>
                  </a:lnTo>
                  <a:lnTo>
                    <a:pt x="15425294" y="2148294"/>
                  </a:lnTo>
                  <a:lnTo>
                    <a:pt x="15418185" y="2095837"/>
                  </a:lnTo>
                  <a:lnTo>
                    <a:pt x="15412656" y="2041840"/>
                  </a:lnTo>
                  <a:lnTo>
                    <a:pt x="15408707" y="1986305"/>
                  </a:lnTo>
                  <a:lnTo>
                    <a:pt x="15406337" y="1929230"/>
                  </a:lnTo>
                  <a:lnTo>
                    <a:pt x="15405548" y="1870617"/>
                  </a:lnTo>
                  <a:lnTo>
                    <a:pt x="15406344" y="1812007"/>
                  </a:lnTo>
                  <a:lnTo>
                    <a:pt x="15408734" y="1754921"/>
                  </a:lnTo>
                  <a:lnTo>
                    <a:pt x="15412717" y="1699359"/>
                  </a:lnTo>
                  <a:lnTo>
                    <a:pt x="15418294" y="1645321"/>
                  </a:lnTo>
                  <a:lnTo>
                    <a:pt x="15425464" y="1592807"/>
                  </a:lnTo>
                  <a:lnTo>
                    <a:pt x="15434229" y="1541817"/>
                  </a:lnTo>
                  <a:lnTo>
                    <a:pt x="15444588" y="1492352"/>
                  </a:lnTo>
                  <a:lnTo>
                    <a:pt x="15456541" y="1444410"/>
                  </a:lnTo>
                  <a:lnTo>
                    <a:pt x="15470088" y="1397992"/>
                  </a:lnTo>
                  <a:lnTo>
                    <a:pt x="15485231" y="1353098"/>
                  </a:lnTo>
                  <a:lnTo>
                    <a:pt x="15501968" y="1309729"/>
                  </a:lnTo>
                  <a:lnTo>
                    <a:pt x="15520300" y="1267884"/>
                  </a:lnTo>
                  <a:lnTo>
                    <a:pt x="15540228" y="1227563"/>
                  </a:lnTo>
                  <a:lnTo>
                    <a:pt x="15561752" y="1188766"/>
                  </a:lnTo>
                  <a:lnTo>
                    <a:pt x="15584871" y="1151493"/>
                  </a:lnTo>
                  <a:lnTo>
                    <a:pt x="15609585" y="1115745"/>
                  </a:lnTo>
                  <a:lnTo>
                    <a:pt x="15635897" y="1081521"/>
                  </a:lnTo>
                  <a:lnTo>
                    <a:pt x="15667374" y="1044869"/>
                  </a:lnTo>
                  <a:lnTo>
                    <a:pt x="15700400" y="1010744"/>
                  </a:lnTo>
                  <a:lnTo>
                    <a:pt x="15734975" y="979145"/>
                  </a:lnTo>
                  <a:lnTo>
                    <a:pt x="15771100" y="950073"/>
                  </a:lnTo>
                  <a:lnTo>
                    <a:pt x="15808774" y="923529"/>
                  </a:lnTo>
                  <a:lnTo>
                    <a:pt x="15847998" y="899512"/>
                  </a:lnTo>
                  <a:lnTo>
                    <a:pt x="15888772" y="878022"/>
                  </a:lnTo>
                  <a:lnTo>
                    <a:pt x="15931096" y="859060"/>
                  </a:lnTo>
                  <a:lnTo>
                    <a:pt x="15974970" y="842625"/>
                  </a:lnTo>
                  <a:lnTo>
                    <a:pt x="16020394" y="828719"/>
                  </a:lnTo>
                  <a:lnTo>
                    <a:pt x="16067369" y="817340"/>
                  </a:lnTo>
                  <a:lnTo>
                    <a:pt x="16115895" y="808490"/>
                  </a:lnTo>
                  <a:lnTo>
                    <a:pt x="16165971" y="802168"/>
                  </a:lnTo>
                  <a:lnTo>
                    <a:pt x="16217599" y="798375"/>
                  </a:lnTo>
                  <a:close/>
                  <a:moveTo>
                    <a:pt x="13142383" y="797111"/>
                  </a:moveTo>
                  <a:lnTo>
                    <a:pt x="13194670" y="798375"/>
                  </a:lnTo>
                  <a:lnTo>
                    <a:pt x="13194458" y="798375"/>
                  </a:lnTo>
                  <a:lnTo>
                    <a:pt x="13245409" y="802168"/>
                  </a:lnTo>
                  <a:lnTo>
                    <a:pt x="13245239" y="802168"/>
                  </a:lnTo>
                  <a:lnTo>
                    <a:pt x="13294854" y="808490"/>
                  </a:lnTo>
                  <a:lnTo>
                    <a:pt x="13294691" y="808490"/>
                  </a:lnTo>
                  <a:lnTo>
                    <a:pt x="13342969" y="817340"/>
                  </a:lnTo>
                  <a:lnTo>
                    <a:pt x="13342809" y="817340"/>
                  </a:lnTo>
                  <a:lnTo>
                    <a:pt x="13388977" y="828531"/>
                  </a:lnTo>
                  <a:lnTo>
                    <a:pt x="13434315" y="842356"/>
                  </a:lnTo>
                  <a:lnTo>
                    <a:pt x="13478327" y="858695"/>
                  </a:lnTo>
                  <a:lnTo>
                    <a:pt x="13521011" y="877547"/>
                  </a:lnTo>
                  <a:lnTo>
                    <a:pt x="13562369" y="898913"/>
                  </a:lnTo>
                  <a:lnTo>
                    <a:pt x="13602399" y="922793"/>
                  </a:lnTo>
                  <a:lnTo>
                    <a:pt x="13641103" y="949187"/>
                  </a:lnTo>
                  <a:lnTo>
                    <a:pt x="13678480" y="978094"/>
                  </a:lnTo>
                  <a:lnTo>
                    <a:pt x="13714531" y="1009514"/>
                  </a:lnTo>
                  <a:lnTo>
                    <a:pt x="13749254" y="1043449"/>
                  </a:lnTo>
                  <a:lnTo>
                    <a:pt x="13778100" y="1075158"/>
                  </a:lnTo>
                  <a:lnTo>
                    <a:pt x="13802554" y="1105551"/>
                  </a:lnTo>
                  <a:lnTo>
                    <a:pt x="13805087" y="1108699"/>
                  </a:lnTo>
                  <a:lnTo>
                    <a:pt x="13830215" y="1144071"/>
                  </a:lnTo>
                  <a:lnTo>
                    <a:pt x="13853482" y="1181273"/>
                  </a:lnTo>
                  <a:lnTo>
                    <a:pt x="13874891" y="1220307"/>
                  </a:lnTo>
                  <a:lnTo>
                    <a:pt x="13894439" y="1261171"/>
                  </a:lnTo>
                  <a:lnTo>
                    <a:pt x="13912126" y="1303866"/>
                  </a:lnTo>
                  <a:lnTo>
                    <a:pt x="13927953" y="1348392"/>
                  </a:lnTo>
                  <a:lnTo>
                    <a:pt x="13928069" y="1348777"/>
                  </a:lnTo>
                  <a:lnTo>
                    <a:pt x="13941919" y="1394749"/>
                  </a:lnTo>
                  <a:lnTo>
                    <a:pt x="13954145" y="1443531"/>
                  </a:lnTo>
                  <a:lnTo>
                    <a:pt x="13964267" y="1492955"/>
                  </a:lnTo>
                  <a:lnTo>
                    <a:pt x="13972648" y="1544803"/>
                  </a:lnTo>
                  <a:lnTo>
                    <a:pt x="13979168" y="1598483"/>
                  </a:lnTo>
                  <a:lnTo>
                    <a:pt x="13983825" y="1653993"/>
                  </a:lnTo>
                  <a:lnTo>
                    <a:pt x="13986378" y="1706392"/>
                  </a:lnTo>
                  <a:lnTo>
                    <a:pt x="13986619" y="1711334"/>
                  </a:lnTo>
                  <a:lnTo>
                    <a:pt x="13987551" y="1770505"/>
                  </a:lnTo>
                  <a:lnTo>
                    <a:pt x="13987074" y="1815688"/>
                  </a:lnTo>
                  <a:lnTo>
                    <a:pt x="13985639" y="1861509"/>
                  </a:lnTo>
                  <a:lnTo>
                    <a:pt x="13983242" y="1907970"/>
                  </a:lnTo>
                  <a:lnTo>
                    <a:pt x="13979878" y="1955071"/>
                  </a:lnTo>
                  <a:lnTo>
                    <a:pt x="13975541" y="2002812"/>
                  </a:lnTo>
                  <a:lnTo>
                    <a:pt x="12589562" y="2002812"/>
                  </a:lnTo>
                  <a:lnTo>
                    <a:pt x="12594917" y="2057797"/>
                  </a:lnTo>
                  <a:lnTo>
                    <a:pt x="12602954" y="2110576"/>
                  </a:lnTo>
                  <a:lnTo>
                    <a:pt x="12613674" y="2161150"/>
                  </a:lnTo>
                  <a:lnTo>
                    <a:pt x="12627076" y="2209519"/>
                  </a:lnTo>
                  <a:lnTo>
                    <a:pt x="12643161" y="2255681"/>
                  </a:lnTo>
                  <a:lnTo>
                    <a:pt x="12661930" y="2299638"/>
                  </a:lnTo>
                  <a:lnTo>
                    <a:pt x="12683383" y="2341389"/>
                  </a:lnTo>
                  <a:lnTo>
                    <a:pt x="12707520" y="2380934"/>
                  </a:lnTo>
                  <a:lnTo>
                    <a:pt x="12734342" y="2418273"/>
                  </a:lnTo>
                  <a:lnTo>
                    <a:pt x="12763850" y="2453406"/>
                  </a:lnTo>
                  <a:lnTo>
                    <a:pt x="12799077" y="2489150"/>
                  </a:lnTo>
                  <a:lnTo>
                    <a:pt x="12836236" y="2520686"/>
                  </a:lnTo>
                  <a:lnTo>
                    <a:pt x="12875326" y="2548014"/>
                  </a:lnTo>
                  <a:lnTo>
                    <a:pt x="12916347" y="2571135"/>
                  </a:lnTo>
                  <a:lnTo>
                    <a:pt x="12959298" y="2590051"/>
                  </a:lnTo>
                  <a:lnTo>
                    <a:pt x="13004177" y="2604762"/>
                  </a:lnTo>
                  <a:lnTo>
                    <a:pt x="13050985" y="2615268"/>
                  </a:lnTo>
                  <a:lnTo>
                    <a:pt x="13099721" y="2621572"/>
                  </a:lnTo>
                  <a:lnTo>
                    <a:pt x="13150382" y="2623673"/>
                  </a:lnTo>
                  <a:lnTo>
                    <a:pt x="13200923" y="2621831"/>
                  </a:lnTo>
                  <a:lnTo>
                    <a:pt x="13250027" y="2616304"/>
                  </a:lnTo>
                  <a:lnTo>
                    <a:pt x="13297693" y="2607093"/>
                  </a:lnTo>
                  <a:lnTo>
                    <a:pt x="13343920" y="2594197"/>
                  </a:lnTo>
                  <a:lnTo>
                    <a:pt x="13388708" y="2577616"/>
                  </a:lnTo>
                  <a:lnTo>
                    <a:pt x="13432054" y="2557350"/>
                  </a:lnTo>
                  <a:lnTo>
                    <a:pt x="13473960" y="2533398"/>
                  </a:lnTo>
                  <a:lnTo>
                    <a:pt x="13514423" y="2505761"/>
                  </a:lnTo>
                  <a:lnTo>
                    <a:pt x="13553443" y="2474437"/>
                  </a:lnTo>
                  <a:lnTo>
                    <a:pt x="13591018" y="2439427"/>
                  </a:lnTo>
                  <a:lnTo>
                    <a:pt x="13756522" y="2623673"/>
                  </a:lnTo>
                  <a:lnTo>
                    <a:pt x="13803315" y="2675765"/>
                  </a:lnTo>
                  <a:lnTo>
                    <a:pt x="13767479" y="2709840"/>
                  </a:lnTo>
                  <a:lnTo>
                    <a:pt x="13730468" y="2741565"/>
                  </a:lnTo>
                  <a:lnTo>
                    <a:pt x="13692282" y="2770940"/>
                  </a:lnTo>
                  <a:lnTo>
                    <a:pt x="13652922" y="2797966"/>
                  </a:lnTo>
                  <a:lnTo>
                    <a:pt x="13612387" y="2822642"/>
                  </a:lnTo>
                  <a:lnTo>
                    <a:pt x="13570676" y="2844969"/>
                  </a:lnTo>
                  <a:lnTo>
                    <a:pt x="13527791" y="2864945"/>
                  </a:lnTo>
                  <a:lnTo>
                    <a:pt x="13483730" y="2882572"/>
                  </a:lnTo>
                  <a:lnTo>
                    <a:pt x="13438493" y="2897849"/>
                  </a:lnTo>
                  <a:lnTo>
                    <a:pt x="13392081" y="2910775"/>
                  </a:lnTo>
                  <a:lnTo>
                    <a:pt x="13344493" y="2921352"/>
                  </a:lnTo>
                  <a:lnTo>
                    <a:pt x="13295730" y="2929578"/>
                  </a:lnTo>
                  <a:lnTo>
                    <a:pt x="13245790" y="2935454"/>
                  </a:lnTo>
                  <a:lnTo>
                    <a:pt x="13194675" y="2938980"/>
                  </a:lnTo>
                  <a:lnTo>
                    <a:pt x="13142383" y="2940155"/>
                  </a:lnTo>
                  <a:lnTo>
                    <a:pt x="13087586" y="2938829"/>
                  </a:lnTo>
                  <a:lnTo>
                    <a:pt x="13034305" y="2934850"/>
                  </a:lnTo>
                  <a:lnTo>
                    <a:pt x="12982539" y="2928219"/>
                  </a:lnTo>
                  <a:lnTo>
                    <a:pt x="12932288" y="2918936"/>
                  </a:lnTo>
                  <a:lnTo>
                    <a:pt x="12883552" y="2906999"/>
                  </a:lnTo>
                  <a:lnTo>
                    <a:pt x="12836330" y="2892410"/>
                  </a:lnTo>
                  <a:lnTo>
                    <a:pt x="12790622" y="2875168"/>
                  </a:lnTo>
                  <a:lnTo>
                    <a:pt x="12746429" y="2855274"/>
                  </a:lnTo>
                  <a:lnTo>
                    <a:pt x="12703749" y="2832726"/>
                  </a:lnTo>
                  <a:lnTo>
                    <a:pt x="12662583" y="2807526"/>
                  </a:lnTo>
                  <a:lnTo>
                    <a:pt x="12622931" y="2779672"/>
                  </a:lnTo>
                  <a:lnTo>
                    <a:pt x="12584791" y="2749165"/>
                  </a:lnTo>
                  <a:lnTo>
                    <a:pt x="12548165" y="2716005"/>
                  </a:lnTo>
                  <a:lnTo>
                    <a:pt x="12513051" y="2680191"/>
                  </a:lnTo>
                  <a:lnTo>
                    <a:pt x="12479450" y="2641724"/>
                  </a:lnTo>
                  <a:lnTo>
                    <a:pt x="12451321" y="2606003"/>
                  </a:lnTo>
                  <a:lnTo>
                    <a:pt x="12424897" y="2569048"/>
                  </a:lnTo>
                  <a:lnTo>
                    <a:pt x="12400178" y="2530858"/>
                  </a:lnTo>
                  <a:lnTo>
                    <a:pt x="12377163" y="2491435"/>
                  </a:lnTo>
                  <a:lnTo>
                    <a:pt x="12355853" y="2450778"/>
                  </a:lnTo>
                  <a:lnTo>
                    <a:pt x="12336247" y="2408887"/>
                  </a:lnTo>
                  <a:lnTo>
                    <a:pt x="12318346" y="2365762"/>
                  </a:lnTo>
                  <a:lnTo>
                    <a:pt x="12302150" y="2321403"/>
                  </a:lnTo>
                  <a:lnTo>
                    <a:pt x="12287659" y="2275811"/>
                  </a:lnTo>
                  <a:lnTo>
                    <a:pt x="12274872" y="2228984"/>
                  </a:lnTo>
                  <a:lnTo>
                    <a:pt x="12263790" y="2180923"/>
                  </a:lnTo>
                  <a:lnTo>
                    <a:pt x="12254413" y="2131629"/>
                  </a:lnTo>
                  <a:lnTo>
                    <a:pt x="12246741" y="2081101"/>
                  </a:lnTo>
                  <a:lnTo>
                    <a:pt x="12240774" y="2029339"/>
                  </a:lnTo>
                  <a:lnTo>
                    <a:pt x="12236511" y="1976342"/>
                  </a:lnTo>
                  <a:lnTo>
                    <a:pt x="12233954" y="1922112"/>
                  </a:lnTo>
                  <a:lnTo>
                    <a:pt x="12233102" y="1866649"/>
                  </a:lnTo>
                  <a:lnTo>
                    <a:pt x="12233177" y="1861509"/>
                  </a:lnTo>
                  <a:lnTo>
                    <a:pt x="12233960" y="1808486"/>
                  </a:lnTo>
                  <a:lnTo>
                    <a:pt x="12236537" y="1751821"/>
                  </a:lnTo>
                  <a:lnTo>
                    <a:pt x="12240831" y="1696654"/>
                  </a:lnTo>
                  <a:lnTo>
                    <a:pt x="12246843" y="1642985"/>
                  </a:lnTo>
                  <a:lnTo>
                    <a:pt x="12254573" y="1590813"/>
                  </a:lnTo>
                  <a:lnTo>
                    <a:pt x="12264022" y="1540139"/>
                  </a:lnTo>
                  <a:lnTo>
                    <a:pt x="12264130" y="1539663"/>
                  </a:lnTo>
                  <a:lnTo>
                    <a:pt x="12275190" y="1490962"/>
                  </a:lnTo>
                  <a:lnTo>
                    <a:pt x="12288077" y="1443282"/>
                  </a:lnTo>
                  <a:lnTo>
                    <a:pt x="12288186" y="1442936"/>
                  </a:lnTo>
                  <a:lnTo>
                    <a:pt x="12302683" y="1397100"/>
                  </a:lnTo>
                  <a:lnTo>
                    <a:pt x="12319008" y="1352414"/>
                  </a:lnTo>
                  <a:lnTo>
                    <a:pt x="12337053" y="1309225"/>
                  </a:lnTo>
                  <a:lnTo>
                    <a:pt x="12356818" y="1267533"/>
                  </a:lnTo>
                  <a:lnTo>
                    <a:pt x="12378304" y="1227338"/>
                  </a:lnTo>
                  <a:lnTo>
                    <a:pt x="12401509" y="1188639"/>
                  </a:lnTo>
                  <a:lnTo>
                    <a:pt x="12426435" y="1151437"/>
                  </a:lnTo>
                  <a:lnTo>
                    <a:pt x="12453082" y="1115731"/>
                  </a:lnTo>
                  <a:lnTo>
                    <a:pt x="12481450" y="1081521"/>
                  </a:lnTo>
                  <a:lnTo>
                    <a:pt x="12515287" y="1044869"/>
                  </a:lnTo>
                  <a:lnTo>
                    <a:pt x="12550584" y="1010744"/>
                  </a:lnTo>
                  <a:lnTo>
                    <a:pt x="12587342" y="979145"/>
                  </a:lnTo>
                  <a:lnTo>
                    <a:pt x="12625561" y="950073"/>
                  </a:lnTo>
                  <a:lnTo>
                    <a:pt x="12665240" y="923529"/>
                  </a:lnTo>
                  <a:lnTo>
                    <a:pt x="12706380" y="899512"/>
                  </a:lnTo>
                  <a:lnTo>
                    <a:pt x="12748980" y="878022"/>
                  </a:lnTo>
                  <a:lnTo>
                    <a:pt x="12793042" y="859060"/>
                  </a:lnTo>
                  <a:lnTo>
                    <a:pt x="12838564" y="842625"/>
                  </a:lnTo>
                  <a:lnTo>
                    <a:pt x="12885548" y="828719"/>
                  </a:lnTo>
                  <a:lnTo>
                    <a:pt x="12933992" y="817340"/>
                  </a:lnTo>
                  <a:lnTo>
                    <a:pt x="12983898" y="808490"/>
                  </a:lnTo>
                  <a:lnTo>
                    <a:pt x="13035265" y="802168"/>
                  </a:lnTo>
                  <a:lnTo>
                    <a:pt x="13088093" y="798375"/>
                  </a:lnTo>
                  <a:close/>
                  <a:moveTo>
                    <a:pt x="945342" y="40094"/>
                  </a:moveTo>
                  <a:lnTo>
                    <a:pt x="1003443" y="41234"/>
                  </a:lnTo>
                  <a:lnTo>
                    <a:pt x="1059754" y="44657"/>
                  </a:lnTo>
                  <a:lnTo>
                    <a:pt x="1114276" y="50362"/>
                  </a:lnTo>
                  <a:lnTo>
                    <a:pt x="1167009" y="58350"/>
                  </a:lnTo>
                  <a:lnTo>
                    <a:pt x="1217953" y="68620"/>
                  </a:lnTo>
                  <a:lnTo>
                    <a:pt x="1267109" y="81175"/>
                  </a:lnTo>
                  <a:lnTo>
                    <a:pt x="1314479" y="96013"/>
                  </a:lnTo>
                  <a:lnTo>
                    <a:pt x="1360061" y="113136"/>
                  </a:lnTo>
                  <a:lnTo>
                    <a:pt x="1403857" y="132543"/>
                  </a:lnTo>
                  <a:lnTo>
                    <a:pt x="1445866" y="154236"/>
                  </a:lnTo>
                  <a:lnTo>
                    <a:pt x="1486090" y="178215"/>
                  </a:lnTo>
                  <a:lnTo>
                    <a:pt x="1532281" y="209988"/>
                  </a:lnTo>
                  <a:lnTo>
                    <a:pt x="1574710" y="243890"/>
                  </a:lnTo>
                  <a:lnTo>
                    <a:pt x="1613379" y="279922"/>
                  </a:lnTo>
                  <a:lnTo>
                    <a:pt x="1648288" y="318081"/>
                  </a:lnTo>
                  <a:lnTo>
                    <a:pt x="1679438" y="358368"/>
                  </a:lnTo>
                  <a:lnTo>
                    <a:pt x="1706830" y="400781"/>
                  </a:lnTo>
                  <a:lnTo>
                    <a:pt x="1730465" y="445319"/>
                  </a:lnTo>
                  <a:lnTo>
                    <a:pt x="1750344" y="491983"/>
                  </a:lnTo>
                  <a:lnTo>
                    <a:pt x="1766469" y="540769"/>
                  </a:lnTo>
                  <a:lnTo>
                    <a:pt x="1446008" y="648923"/>
                  </a:lnTo>
                  <a:lnTo>
                    <a:pt x="1425085" y="608765"/>
                  </a:lnTo>
                  <a:lnTo>
                    <a:pt x="1399718" y="571053"/>
                  </a:lnTo>
                  <a:lnTo>
                    <a:pt x="1369904" y="535784"/>
                  </a:lnTo>
                  <a:lnTo>
                    <a:pt x="1335643" y="502957"/>
                  </a:lnTo>
                  <a:lnTo>
                    <a:pt x="1296933" y="472572"/>
                  </a:lnTo>
                  <a:lnTo>
                    <a:pt x="1253773" y="444626"/>
                  </a:lnTo>
                  <a:lnTo>
                    <a:pt x="1213612" y="423374"/>
                  </a:lnTo>
                  <a:lnTo>
                    <a:pt x="1171006" y="405392"/>
                  </a:lnTo>
                  <a:lnTo>
                    <a:pt x="1125955" y="390679"/>
                  </a:lnTo>
                  <a:lnTo>
                    <a:pt x="1078459" y="379236"/>
                  </a:lnTo>
                  <a:lnTo>
                    <a:pt x="1028518" y="371062"/>
                  </a:lnTo>
                  <a:lnTo>
                    <a:pt x="976132" y="366158"/>
                  </a:lnTo>
                  <a:lnTo>
                    <a:pt x="921301" y="364523"/>
                  </a:lnTo>
                  <a:lnTo>
                    <a:pt x="860216" y="366527"/>
                  </a:lnTo>
                  <a:lnTo>
                    <a:pt x="802899" y="372538"/>
                  </a:lnTo>
                  <a:lnTo>
                    <a:pt x="749347" y="382556"/>
                  </a:lnTo>
                  <a:lnTo>
                    <a:pt x="699562" y="396580"/>
                  </a:lnTo>
                  <a:lnTo>
                    <a:pt x="653541" y="414608"/>
                  </a:lnTo>
                  <a:lnTo>
                    <a:pt x="611283" y="436641"/>
                  </a:lnTo>
                  <a:lnTo>
                    <a:pt x="572788" y="462677"/>
                  </a:lnTo>
                  <a:lnTo>
                    <a:pt x="533612" y="497445"/>
                  </a:lnTo>
                  <a:lnTo>
                    <a:pt x="501565" y="536336"/>
                  </a:lnTo>
                  <a:lnTo>
                    <a:pt x="476645" y="579344"/>
                  </a:lnTo>
                  <a:lnTo>
                    <a:pt x="458848" y="626468"/>
                  </a:lnTo>
                  <a:lnTo>
                    <a:pt x="448172" y="677703"/>
                  </a:lnTo>
                  <a:lnTo>
                    <a:pt x="444614" y="733046"/>
                  </a:lnTo>
                  <a:lnTo>
                    <a:pt x="447489" y="778126"/>
                  </a:lnTo>
                  <a:lnTo>
                    <a:pt x="456120" y="821185"/>
                  </a:lnTo>
                  <a:lnTo>
                    <a:pt x="470513" y="862227"/>
                  </a:lnTo>
                  <a:lnTo>
                    <a:pt x="490676" y="901252"/>
                  </a:lnTo>
                  <a:lnTo>
                    <a:pt x="516940" y="938325"/>
                  </a:lnTo>
                  <a:lnTo>
                    <a:pt x="549730" y="973376"/>
                  </a:lnTo>
                  <a:lnTo>
                    <a:pt x="589044" y="1006420"/>
                  </a:lnTo>
                  <a:lnTo>
                    <a:pt x="634881" y="1037467"/>
                  </a:lnTo>
                  <a:lnTo>
                    <a:pt x="683070" y="1066018"/>
                  </a:lnTo>
                  <a:lnTo>
                    <a:pt x="729505" y="1091551"/>
                  </a:lnTo>
                  <a:lnTo>
                    <a:pt x="774186" y="1114064"/>
                  </a:lnTo>
                  <a:lnTo>
                    <a:pt x="817116" y="1133558"/>
                  </a:lnTo>
                  <a:lnTo>
                    <a:pt x="853344" y="1148784"/>
                  </a:lnTo>
                  <a:lnTo>
                    <a:pt x="894692" y="1165614"/>
                  </a:lnTo>
                  <a:lnTo>
                    <a:pt x="941163" y="1184049"/>
                  </a:lnTo>
                  <a:lnTo>
                    <a:pt x="992756" y="1204088"/>
                  </a:lnTo>
                  <a:lnTo>
                    <a:pt x="1049475" y="1225733"/>
                  </a:lnTo>
                  <a:lnTo>
                    <a:pt x="1100798" y="1245068"/>
                  </a:lnTo>
                  <a:lnTo>
                    <a:pt x="1149514" y="1264158"/>
                  </a:lnTo>
                  <a:lnTo>
                    <a:pt x="1195620" y="1283003"/>
                  </a:lnTo>
                  <a:lnTo>
                    <a:pt x="1239114" y="1301601"/>
                  </a:lnTo>
                  <a:lnTo>
                    <a:pt x="1279993" y="1319955"/>
                  </a:lnTo>
                  <a:lnTo>
                    <a:pt x="1318255" y="1338059"/>
                  </a:lnTo>
                  <a:lnTo>
                    <a:pt x="1353895" y="1355917"/>
                  </a:lnTo>
                  <a:lnTo>
                    <a:pt x="1394504" y="1377795"/>
                  </a:lnTo>
                  <a:lnTo>
                    <a:pt x="1436228" y="1401999"/>
                  </a:lnTo>
                  <a:lnTo>
                    <a:pt x="1479066" y="1428533"/>
                  </a:lnTo>
                  <a:lnTo>
                    <a:pt x="1523018" y="1457399"/>
                  </a:lnTo>
                  <a:lnTo>
                    <a:pt x="1568084" y="1488605"/>
                  </a:lnTo>
                  <a:lnTo>
                    <a:pt x="1614264" y="1522153"/>
                  </a:lnTo>
                  <a:lnTo>
                    <a:pt x="1652920" y="1552937"/>
                  </a:lnTo>
                  <a:lnTo>
                    <a:pt x="1688803" y="1585763"/>
                  </a:lnTo>
                  <a:lnTo>
                    <a:pt x="1721910" y="1620631"/>
                  </a:lnTo>
                  <a:lnTo>
                    <a:pt x="1752241" y="1657541"/>
                  </a:lnTo>
                  <a:lnTo>
                    <a:pt x="1779795" y="1696492"/>
                  </a:lnTo>
                  <a:lnTo>
                    <a:pt x="1804569" y="1737483"/>
                  </a:lnTo>
                  <a:lnTo>
                    <a:pt x="1826562" y="1780513"/>
                  </a:lnTo>
                  <a:lnTo>
                    <a:pt x="1845692" y="1825440"/>
                  </a:lnTo>
                  <a:lnTo>
                    <a:pt x="1861879" y="1872084"/>
                  </a:lnTo>
                  <a:lnTo>
                    <a:pt x="1875122" y="1920443"/>
                  </a:lnTo>
                  <a:lnTo>
                    <a:pt x="1885422" y="1970516"/>
                  </a:lnTo>
                  <a:lnTo>
                    <a:pt x="1892779" y="2022300"/>
                  </a:lnTo>
                  <a:lnTo>
                    <a:pt x="1897193" y="2075794"/>
                  </a:lnTo>
                  <a:lnTo>
                    <a:pt x="1898665" y="2130994"/>
                  </a:lnTo>
                  <a:lnTo>
                    <a:pt x="1897356" y="2183974"/>
                  </a:lnTo>
                  <a:lnTo>
                    <a:pt x="1893431" y="2235317"/>
                  </a:lnTo>
                  <a:lnTo>
                    <a:pt x="1886889" y="2285022"/>
                  </a:lnTo>
                  <a:lnTo>
                    <a:pt x="1877732" y="2333091"/>
                  </a:lnTo>
                  <a:lnTo>
                    <a:pt x="1865959" y="2379524"/>
                  </a:lnTo>
                  <a:lnTo>
                    <a:pt x="1851570" y="2424320"/>
                  </a:lnTo>
                  <a:lnTo>
                    <a:pt x="1834564" y="2467481"/>
                  </a:lnTo>
                  <a:lnTo>
                    <a:pt x="1814946" y="2509007"/>
                  </a:lnTo>
                  <a:lnTo>
                    <a:pt x="1792712" y="2548897"/>
                  </a:lnTo>
                  <a:lnTo>
                    <a:pt x="1767863" y="2587153"/>
                  </a:lnTo>
                  <a:lnTo>
                    <a:pt x="1740400" y="2623774"/>
                  </a:lnTo>
                  <a:lnTo>
                    <a:pt x="1710322" y="2658761"/>
                  </a:lnTo>
                  <a:lnTo>
                    <a:pt x="1677631" y="2692115"/>
                  </a:lnTo>
                  <a:lnTo>
                    <a:pt x="1642325" y="2723835"/>
                  </a:lnTo>
                  <a:lnTo>
                    <a:pt x="1604923" y="2753634"/>
                  </a:lnTo>
                  <a:lnTo>
                    <a:pt x="1565967" y="2781226"/>
                  </a:lnTo>
                  <a:lnTo>
                    <a:pt x="1525458" y="2806611"/>
                  </a:lnTo>
                  <a:lnTo>
                    <a:pt x="1483396" y="2829788"/>
                  </a:lnTo>
                  <a:lnTo>
                    <a:pt x="1439782" y="2850758"/>
                  </a:lnTo>
                  <a:lnTo>
                    <a:pt x="1394614" y="2869520"/>
                  </a:lnTo>
                  <a:lnTo>
                    <a:pt x="1347894" y="2886075"/>
                  </a:lnTo>
                  <a:lnTo>
                    <a:pt x="1299621" y="2900422"/>
                  </a:lnTo>
                  <a:lnTo>
                    <a:pt x="1249796" y="2912562"/>
                  </a:lnTo>
                  <a:lnTo>
                    <a:pt x="1198417" y="2922495"/>
                  </a:lnTo>
                  <a:lnTo>
                    <a:pt x="1145485" y="2930220"/>
                  </a:lnTo>
                  <a:lnTo>
                    <a:pt x="1091000" y="2935738"/>
                  </a:lnTo>
                  <a:lnTo>
                    <a:pt x="1034963" y="2939049"/>
                  </a:lnTo>
                  <a:lnTo>
                    <a:pt x="977373" y="2940153"/>
                  </a:lnTo>
                  <a:lnTo>
                    <a:pt x="923066" y="2939121"/>
                  </a:lnTo>
                  <a:lnTo>
                    <a:pt x="869877" y="2936026"/>
                  </a:lnTo>
                  <a:lnTo>
                    <a:pt x="817806" y="2930868"/>
                  </a:lnTo>
                  <a:lnTo>
                    <a:pt x="766852" y="2923647"/>
                  </a:lnTo>
                  <a:lnTo>
                    <a:pt x="717014" y="2914364"/>
                  </a:lnTo>
                  <a:lnTo>
                    <a:pt x="668293" y="2903018"/>
                  </a:lnTo>
                  <a:lnTo>
                    <a:pt x="620689" y="2889610"/>
                  </a:lnTo>
                  <a:lnTo>
                    <a:pt x="574200" y="2874141"/>
                  </a:lnTo>
                  <a:lnTo>
                    <a:pt x="528826" y="2856609"/>
                  </a:lnTo>
                  <a:lnTo>
                    <a:pt x="484568" y="2837017"/>
                  </a:lnTo>
                  <a:lnTo>
                    <a:pt x="441425" y="2815364"/>
                  </a:lnTo>
                  <a:lnTo>
                    <a:pt x="399396" y="2791650"/>
                  </a:lnTo>
                  <a:lnTo>
                    <a:pt x="358481" y="2765875"/>
                  </a:lnTo>
                  <a:lnTo>
                    <a:pt x="315902" y="2736128"/>
                  </a:lnTo>
                  <a:lnTo>
                    <a:pt x="275634" y="2704961"/>
                  </a:lnTo>
                  <a:lnTo>
                    <a:pt x="237676" y="2672376"/>
                  </a:lnTo>
                  <a:lnTo>
                    <a:pt x="202029" y="2638372"/>
                  </a:lnTo>
                  <a:lnTo>
                    <a:pt x="168692" y="2602950"/>
                  </a:lnTo>
                  <a:lnTo>
                    <a:pt x="137665" y="2566109"/>
                  </a:lnTo>
                  <a:lnTo>
                    <a:pt x="108948" y="2527850"/>
                  </a:lnTo>
                  <a:lnTo>
                    <a:pt x="82540" y="2488173"/>
                  </a:lnTo>
                  <a:lnTo>
                    <a:pt x="58442" y="2447077"/>
                  </a:lnTo>
                  <a:lnTo>
                    <a:pt x="36652" y="2404563"/>
                  </a:lnTo>
                  <a:lnTo>
                    <a:pt x="17172" y="2360632"/>
                  </a:lnTo>
                  <a:lnTo>
                    <a:pt x="0" y="2315282"/>
                  </a:lnTo>
                  <a:lnTo>
                    <a:pt x="328450" y="2195097"/>
                  </a:lnTo>
                  <a:lnTo>
                    <a:pt x="351778" y="2241913"/>
                  </a:lnTo>
                  <a:lnTo>
                    <a:pt x="377742" y="2286228"/>
                  </a:lnTo>
                  <a:lnTo>
                    <a:pt x="406343" y="2328042"/>
                  </a:lnTo>
                  <a:lnTo>
                    <a:pt x="437576" y="2367352"/>
                  </a:lnTo>
                  <a:lnTo>
                    <a:pt x="471443" y="2404156"/>
                  </a:lnTo>
                  <a:lnTo>
                    <a:pt x="507940" y="2438453"/>
                  </a:lnTo>
                  <a:lnTo>
                    <a:pt x="547066" y="2470241"/>
                  </a:lnTo>
                  <a:lnTo>
                    <a:pt x="588819" y="2499517"/>
                  </a:lnTo>
                  <a:lnTo>
                    <a:pt x="632686" y="2525803"/>
                  </a:lnTo>
                  <a:lnTo>
                    <a:pt x="678184" y="2548582"/>
                  </a:lnTo>
                  <a:lnTo>
                    <a:pt x="725313" y="2567856"/>
                  </a:lnTo>
                  <a:lnTo>
                    <a:pt x="774073" y="2583623"/>
                  </a:lnTo>
                  <a:lnTo>
                    <a:pt x="824463" y="2595886"/>
                  </a:lnTo>
                  <a:lnTo>
                    <a:pt x="876484" y="2604644"/>
                  </a:lnTo>
                  <a:lnTo>
                    <a:pt x="930134" y="2609898"/>
                  </a:lnTo>
                  <a:lnTo>
                    <a:pt x="985415" y="2611650"/>
                  </a:lnTo>
                  <a:lnTo>
                    <a:pt x="1041036" y="2610143"/>
                  </a:lnTo>
                  <a:lnTo>
                    <a:pt x="1093990" y="2605622"/>
                  </a:lnTo>
                  <a:lnTo>
                    <a:pt x="1144276" y="2598086"/>
                  </a:lnTo>
                  <a:lnTo>
                    <a:pt x="1191895" y="2587535"/>
                  </a:lnTo>
                  <a:lnTo>
                    <a:pt x="1236845" y="2573967"/>
                  </a:lnTo>
                  <a:lnTo>
                    <a:pt x="1279125" y="2557383"/>
                  </a:lnTo>
                  <a:lnTo>
                    <a:pt x="1318736" y="2537780"/>
                  </a:lnTo>
                  <a:lnTo>
                    <a:pt x="1355677" y="2515158"/>
                  </a:lnTo>
                  <a:lnTo>
                    <a:pt x="1389947" y="2489517"/>
                  </a:lnTo>
                  <a:lnTo>
                    <a:pt x="1424666" y="2457310"/>
                  </a:lnTo>
                  <a:lnTo>
                    <a:pt x="1454761" y="2421784"/>
                  </a:lnTo>
                  <a:lnTo>
                    <a:pt x="1480229" y="2382942"/>
                  </a:lnTo>
                  <a:lnTo>
                    <a:pt x="1501070" y="2340782"/>
                  </a:lnTo>
                  <a:lnTo>
                    <a:pt x="1517282" y="2295306"/>
                  </a:lnTo>
                  <a:lnTo>
                    <a:pt x="1528864" y="2246514"/>
                  </a:lnTo>
                  <a:lnTo>
                    <a:pt x="1535814" y="2194407"/>
                  </a:lnTo>
                  <a:lnTo>
                    <a:pt x="1538131" y="2138983"/>
                  </a:lnTo>
                  <a:lnTo>
                    <a:pt x="1535533" y="2085311"/>
                  </a:lnTo>
                  <a:lnTo>
                    <a:pt x="1527742" y="2034380"/>
                  </a:lnTo>
                  <a:lnTo>
                    <a:pt x="1514757" y="1986194"/>
                  </a:lnTo>
                  <a:lnTo>
                    <a:pt x="1496578" y="1940754"/>
                  </a:lnTo>
                  <a:lnTo>
                    <a:pt x="1473208" y="1898063"/>
                  </a:lnTo>
                  <a:lnTo>
                    <a:pt x="1444645" y="1858122"/>
                  </a:lnTo>
                  <a:lnTo>
                    <a:pt x="1410891" y="1820934"/>
                  </a:lnTo>
                  <a:lnTo>
                    <a:pt x="1371947" y="1786502"/>
                  </a:lnTo>
                  <a:lnTo>
                    <a:pt x="1337345" y="1760311"/>
                  </a:lnTo>
                  <a:lnTo>
                    <a:pt x="1300062" y="1734601"/>
                  </a:lnTo>
                  <a:lnTo>
                    <a:pt x="1260099" y="1709370"/>
                  </a:lnTo>
                  <a:lnTo>
                    <a:pt x="1217454" y="1684620"/>
                  </a:lnTo>
                  <a:lnTo>
                    <a:pt x="1172129" y="1660349"/>
                  </a:lnTo>
                  <a:lnTo>
                    <a:pt x="1124121" y="1636557"/>
                  </a:lnTo>
                  <a:lnTo>
                    <a:pt x="1073431" y="1613247"/>
                  </a:lnTo>
                  <a:lnTo>
                    <a:pt x="1020057" y="1590417"/>
                  </a:lnTo>
                  <a:lnTo>
                    <a:pt x="964001" y="1568065"/>
                  </a:lnTo>
                  <a:lnTo>
                    <a:pt x="905260" y="1546195"/>
                  </a:lnTo>
                  <a:lnTo>
                    <a:pt x="849577" y="1525851"/>
                  </a:lnTo>
                  <a:lnTo>
                    <a:pt x="797893" y="1506463"/>
                  </a:lnTo>
                  <a:lnTo>
                    <a:pt x="750217" y="1488029"/>
                  </a:lnTo>
                  <a:lnTo>
                    <a:pt x="706557" y="1470547"/>
                  </a:lnTo>
                  <a:lnTo>
                    <a:pt x="666922" y="1454019"/>
                  </a:lnTo>
                  <a:lnTo>
                    <a:pt x="628144" y="1436661"/>
                  </a:lnTo>
                  <a:lnTo>
                    <a:pt x="587125" y="1416565"/>
                  </a:lnTo>
                  <a:lnTo>
                    <a:pt x="543869" y="1393735"/>
                  </a:lnTo>
                  <a:lnTo>
                    <a:pt x="498375" y="1368171"/>
                  </a:lnTo>
                  <a:lnTo>
                    <a:pt x="450645" y="1339877"/>
                  </a:lnTo>
                  <a:lnTo>
                    <a:pt x="403755" y="1310085"/>
                  </a:lnTo>
                  <a:lnTo>
                    <a:pt x="360887" y="1279970"/>
                  </a:lnTo>
                  <a:lnTo>
                    <a:pt x="322034" y="1249530"/>
                  </a:lnTo>
                  <a:lnTo>
                    <a:pt x="287190" y="1218763"/>
                  </a:lnTo>
                  <a:lnTo>
                    <a:pt x="256348" y="1187671"/>
                  </a:lnTo>
                  <a:lnTo>
                    <a:pt x="228386" y="1154836"/>
                  </a:lnTo>
                  <a:lnTo>
                    <a:pt x="202185" y="1118792"/>
                  </a:lnTo>
                  <a:lnTo>
                    <a:pt x="177748" y="1079539"/>
                  </a:lnTo>
                  <a:lnTo>
                    <a:pt x="155074" y="1037077"/>
                  </a:lnTo>
                  <a:lnTo>
                    <a:pt x="134163" y="991406"/>
                  </a:lnTo>
                  <a:lnTo>
                    <a:pt x="116136" y="943274"/>
                  </a:lnTo>
                  <a:lnTo>
                    <a:pt x="102124" y="893371"/>
                  </a:lnTo>
                  <a:lnTo>
                    <a:pt x="92120" y="841696"/>
                  </a:lnTo>
                  <a:lnTo>
                    <a:pt x="86121" y="788254"/>
                  </a:lnTo>
                  <a:lnTo>
                    <a:pt x="84123" y="733046"/>
                  </a:lnTo>
                  <a:lnTo>
                    <a:pt x="86041" y="680652"/>
                  </a:lnTo>
                  <a:lnTo>
                    <a:pt x="91799" y="629777"/>
                  </a:lnTo>
                  <a:lnTo>
                    <a:pt x="101394" y="580421"/>
                  </a:lnTo>
                  <a:lnTo>
                    <a:pt x="114830" y="532585"/>
                  </a:lnTo>
                  <a:lnTo>
                    <a:pt x="132106" y="486268"/>
                  </a:lnTo>
                  <a:lnTo>
                    <a:pt x="153222" y="441472"/>
                  </a:lnTo>
                  <a:lnTo>
                    <a:pt x="178180" y="398197"/>
                  </a:lnTo>
                  <a:lnTo>
                    <a:pt x="206980" y="356444"/>
                  </a:lnTo>
                  <a:lnTo>
                    <a:pt x="239623" y="316213"/>
                  </a:lnTo>
                  <a:lnTo>
                    <a:pt x="276110" y="277504"/>
                  </a:lnTo>
                  <a:lnTo>
                    <a:pt x="316440" y="240318"/>
                  </a:lnTo>
                  <a:lnTo>
                    <a:pt x="350466" y="212742"/>
                  </a:lnTo>
                  <a:lnTo>
                    <a:pt x="386167" y="187207"/>
                  </a:lnTo>
                  <a:lnTo>
                    <a:pt x="423545" y="163714"/>
                  </a:lnTo>
                  <a:lnTo>
                    <a:pt x="462599" y="142262"/>
                  </a:lnTo>
                  <a:lnTo>
                    <a:pt x="503330" y="122853"/>
                  </a:lnTo>
                  <a:lnTo>
                    <a:pt x="545736" y="105486"/>
                  </a:lnTo>
                  <a:lnTo>
                    <a:pt x="589819" y="90161"/>
                  </a:lnTo>
                  <a:lnTo>
                    <a:pt x="635579" y="76879"/>
                  </a:lnTo>
                  <a:lnTo>
                    <a:pt x="683015" y="65640"/>
                  </a:lnTo>
                  <a:lnTo>
                    <a:pt x="732127" y="56444"/>
                  </a:lnTo>
                  <a:lnTo>
                    <a:pt x="782916" y="49291"/>
                  </a:lnTo>
                  <a:lnTo>
                    <a:pt x="835381" y="44181"/>
                  </a:lnTo>
                  <a:lnTo>
                    <a:pt x="889524" y="41115"/>
                  </a:lnTo>
                  <a:close/>
                  <a:moveTo>
                    <a:pt x="14684518" y="32024"/>
                  </a:moveTo>
                  <a:lnTo>
                    <a:pt x="14728823" y="36161"/>
                  </a:lnTo>
                  <a:lnTo>
                    <a:pt x="14769633" y="48566"/>
                  </a:lnTo>
                  <a:lnTo>
                    <a:pt x="14806945" y="69231"/>
                  </a:lnTo>
                  <a:lnTo>
                    <a:pt x="14840754" y="98147"/>
                  </a:lnTo>
                  <a:lnTo>
                    <a:pt x="14868782" y="132814"/>
                  </a:lnTo>
                  <a:lnTo>
                    <a:pt x="14888820" y="170738"/>
                  </a:lnTo>
                  <a:lnTo>
                    <a:pt x="14900853" y="211914"/>
                  </a:lnTo>
                  <a:lnTo>
                    <a:pt x="14904867" y="256341"/>
                  </a:lnTo>
                  <a:lnTo>
                    <a:pt x="14900853" y="300569"/>
                  </a:lnTo>
                  <a:lnTo>
                    <a:pt x="14888820" y="341011"/>
                  </a:lnTo>
                  <a:lnTo>
                    <a:pt x="14868782" y="377673"/>
                  </a:lnTo>
                  <a:lnTo>
                    <a:pt x="14840754" y="410556"/>
                  </a:lnTo>
                  <a:lnTo>
                    <a:pt x="14806945" y="437740"/>
                  </a:lnTo>
                  <a:lnTo>
                    <a:pt x="14769633" y="457145"/>
                  </a:lnTo>
                  <a:lnTo>
                    <a:pt x="14728823" y="468782"/>
                  </a:lnTo>
                  <a:lnTo>
                    <a:pt x="14684518" y="472659"/>
                  </a:lnTo>
                  <a:lnTo>
                    <a:pt x="14640320" y="468652"/>
                  </a:lnTo>
                  <a:lnTo>
                    <a:pt x="14599887" y="456631"/>
                  </a:lnTo>
                  <a:lnTo>
                    <a:pt x="14563216" y="436596"/>
                  </a:lnTo>
                  <a:lnTo>
                    <a:pt x="14530303" y="408546"/>
                  </a:lnTo>
                  <a:lnTo>
                    <a:pt x="14503123" y="375043"/>
                  </a:lnTo>
                  <a:lnTo>
                    <a:pt x="14483736" y="338498"/>
                  </a:lnTo>
                  <a:lnTo>
                    <a:pt x="14472120" y="298927"/>
                  </a:lnTo>
                  <a:lnTo>
                    <a:pt x="14468253" y="256341"/>
                  </a:lnTo>
                  <a:lnTo>
                    <a:pt x="14472251" y="211914"/>
                  </a:lnTo>
                  <a:lnTo>
                    <a:pt x="14484255" y="170738"/>
                  </a:lnTo>
                  <a:lnTo>
                    <a:pt x="14504272" y="132814"/>
                  </a:lnTo>
                  <a:lnTo>
                    <a:pt x="14532313" y="98147"/>
                  </a:lnTo>
                  <a:lnTo>
                    <a:pt x="14565846" y="69231"/>
                  </a:lnTo>
                  <a:lnTo>
                    <a:pt x="14602400" y="48566"/>
                  </a:lnTo>
                  <a:lnTo>
                    <a:pt x="14641962" y="36161"/>
                  </a:lnTo>
                  <a:close/>
                  <a:moveTo>
                    <a:pt x="9413144" y="0"/>
                  </a:moveTo>
                  <a:lnTo>
                    <a:pt x="9413144" y="2892069"/>
                  </a:lnTo>
                  <a:lnTo>
                    <a:pt x="9064673" y="2892069"/>
                  </a:lnTo>
                  <a:lnTo>
                    <a:pt x="9064673" y="164225"/>
                  </a:lnTo>
                  <a:close/>
                  <a:moveTo>
                    <a:pt x="8363743" y="0"/>
                  </a:moveTo>
                  <a:lnTo>
                    <a:pt x="8363743" y="2892069"/>
                  </a:lnTo>
                  <a:lnTo>
                    <a:pt x="8015220" y="2892069"/>
                  </a:lnTo>
                  <a:lnTo>
                    <a:pt x="8015220" y="164225"/>
                  </a:lnTo>
                  <a:close/>
                </a:path>
              </a:pathLst>
            </a:custGeom>
            <a:grpFill/>
          </p:spPr>
          <p:txBody>
            <a:bodyPr wrap="square" lIns="0" tIns="0" rIns="0" bIns="0" rtlCol="0">
              <a:noAutofit/>
            </a:bodyPr>
            <a:lstStyle/>
            <a:p>
              <a:endParaRPr sz="2625"/>
            </a:p>
          </p:txBody>
        </p:sp>
      </p:grpSp>
    </p:spTree>
    <p:extLst>
      <p:ext uri="{BB962C8B-B14F-4D97-AF65-F5344CB8AC3E}">
        <p14:creationId xmlns:p14="http://schemas.microsoft.com/office/powerpoint/2010/main" val="417763518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Referenc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F9FA3-569C-7477-DA36-D2D80C4D25FB}"/>
              </a:ext>
            </a:extLst>
          </p:cNvPr>
          <p:cNvSpPr>
            <a:spLocks noGrp="1"/>
          </p:cNvSpPr>
          <p:nvPr>
            <p:ph type="dt" sz="half" idx="10"/>
          </p:nvPr>
        </p:nvSpPr>
        <p:spPr/>
        <p:txBody>
          <a:bodyPr/>
          <a:lstStyle/>
          <a:p>
            <a:fld id="{4F7015C1-D6D8-4C5C-9302-F70585DEAD12}" type="datetimeFigureOut">
              <a:rPr lang="en-GB" smtClean="0"/>
              <a:t>25/09/2025</a:t>
            </a:fld>
            <a:endParaRPr lang="en-GB"/>
          </a:p>
        </p:txBody>
      </p:sp>
      <p:sp>
        <p:nvSpPr>
          <p:cNvPr id="3" name="Footer Placeholder 2">
            <a:extLst>
              <a:ext uri="{FF2B5EF4-FFF2-40B4-BE49-F238E27FC236}">
                <a16:creationId xmlns:a16="http://schemas.microsoft.com/office/drawing/2014/main" id="{55E364A8-9EE5-C3C7-F390-1B4495DC2D1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D655E30-2789-F70B-6162-37F702D27148}"/>
              </a:ext>
            </a:extLst>
          </p:cNvPr>
          <p:cNvSpPr>
            <a:spLocks noGrp="1"/>
          </p:cNvSpPr>
          <p:nvPr>
            <p:ph type="sldNum" sz="quarter" idx="12"/>
          </p:nvPr>
        </p:nvSpPr>
        <p:spPr/>
        <p:txBody>
          <a:bodyPr/>
          <a:lstStyle/>
          <a:p>
            <a:fld id="{E5720394-E1F4-45D4-8FF4-D56EB196CD6F}" type="slidenum">
              <a:rPr lang="en-GB" smtClean="0"/>
              <a:t>‹#›</a:t>
            </a:fld>
            <a:endParaRPr lang="en-GB"/>
          </a:p>
        </p:txBody>
      </p:sp>
      <p:sp>
        <p:nvSpPr>
          <p:cNvPr id="5" name="object 25">
            <a:extLst>
              <a:ext uri="{FF2B5EF4-FFF2-40B4-BE49-F238E27FC236}">
                <a16:creationId xmlns:a16="http://schemas.microsoft.com/office/drawing/2014/main" id="{3D4AB1D8-CC87-8C7C-D549-E581B4A7F259}"/>
              </a:ext>
            </a:extLst>
          </p:cNvPr>
          <p:cNvSpPr/>
          <p:nvPr/>
        </p:nvSpPr>
        <p:spPr>
          <a:xfrm>
            <a:off x="7711236" y="9006613"/>
            <a:ext cx="687775" cy="864667"/>
          </a:xfrm>
          <a:custGeom>
            <a:avLst/>
            <a:gdLst/>
            <a:ahLst/>
            <a:cxnLst/>
            <a:rect l="l" t="t" r="r" b="b"/>
            <a:pathLst>
              <a:path w="1507489" h="1507489">
                <a:moveTo>
                  <a:pt x="1506917" y="0"/>
                </a:moveTo>
                <a:lnTo>
                  <a:pt x="0" y="0"/>
                </a:lnTo>
                <a:lnTo>
                  <a:pt x="0" y="1506917"/>
                </a:lnTo>
                <a:lnTo>
                  <a:pt x="1506917" y="1506917"/>
                </a:lnTo>
                <a:lnTo>
                  <a:pt x="1506917" y="0"/>
                </a:lnTo>
                <a:close/>
              </a:path>
            </a:pathLst>
          </a:custGeom>
          <a:solidFill>
            <a:srgbClr val="2E2E2E"/>
          </a:solidFill>
        </p:spPr>
        <p:txBody>
          <a:bodyPr wrap="square" lIns="0" tIns="0" rIns="0" bIns="0" rtlCol="0"/>
          <a:lstStyle/>
          <a:p>
            <a:endParaRPr sz="2362"/>
          </a:p>
        </p:txBody>
      </p:sp>
      <p:sp>
        <p:nvSpPr>
          <p:cNvPr id="6" name="object 26">
            <a:extLst>
              <a:ext uri="{FF2B5EF4-FFF2-40B4-BE49-F238E27FC236}">
                <a16:creationId xmlns:a16="http://schemas.microsoft.com/office/drawing/2014/main" id="{E0E23714-71EA-CB56-7983-CC53C5398601}"/>
              </a:ext>
            </a:extLst>
          </p:cNvPr>
          <p:cNvSpPr/>
          <p:nvPr/>
        </p:nvSpPr>
        <p:spPr>
          <a:xfrm>
            <a:off x="8811280" y="9006613"/>
            <a:ext cx="687775" cy="864667"/>
          </a:xfrm>
          <a:custGeom>
            <a:avLst/>
            <a:gdLst/>
            <a:ahLst/>
            <a:cxnLst/>
            <a:rect l="l" t="t" r="r" b="b"/>
            <a:pathLst>
              <a:path w="1507489" h="1507489">
                <a:moveTo>
                  <a:pt x="1506917" y="0"/>
                </a:moveTo>
                <a:lnTo>
                  <a:pt x="0" y="0"/>
                </a:lnTo>
                <a:lnTo>
                  <a:pt x="0" y="1506917"/>
                </a:lnTo>
                <a:lnTo>
                  <a:pt x="1506917" y="1506917"/>
                </a:lnTo>
                <a:lnTo>
                  <a:pt x="1506917" y="0"/>
                </a:lnTo>
                <a:close/>
              </a:path>
            </a:pathLst>
          </a:custGeom>
          <a:solidFill>
            <a:srgbClr val="777777"/>
          </a:solidFill>
        </p:spPr>
        <p:txBody>
          <a:bodyPr wrap="square" lIns="0" tIns="0" rIns="0" bIns="0" rtlCol="0"/>
          <a:lstStyle/>
          <a:p>
            <a:endParaRPr sz="2362"/>
          </a:p>
        </p:txBody>
      </p:sp>
      <p:sp>
        <p:nvSpPr>
          <p:cNvPr id="7" name="object 27">
            <a:extLst>
              <a:ext uri="{FF2B5EF4-FFF2-40B4-BE49-F238E27FC236}">
                <a16:creationId xmlns:a16="http://schemas.microsoft.com/office/drawing/2014/main" id="{C4110284-DE33-3211-A80B-935F48F21235}"/>
              </a:ext>
            </a:extLst>
          </p:cNvPr>
          <p:cNvSpPr/>
          <p:nvPr/>
        </p:nvSpPr>
        <p:spPr>
          <a:xfrm>
            <a:off x="9911323" y="9006613"/>
            <a:ext cx="687775" cy="864667"/>
          </a:xfrm>
          <a:custGeom>
            <a:avLst/>
            <a:gdLst/>
            <a:ahLst/>
            <a:cxnLst/>
            <a:rect l="l" t="t" r="r" b="b"/>
            <a:pathLst>
              <a:path w="1507489" h="1507489">
                <a:moveTo>
                  <a:pt x="1506917" y="0"/>
                </a:moveTo>
                <a:lnTo>
                  <a:pt x="0" y="0"/>
                </a:lnTo>
                <a:lnTo>
                  <a:pt x="0" y="1506917"/>
                </a:lnTo>
                <a:lnTo>
                  <a:pt x="1506917" y="1506917"/>
                </a:lnTo>
                <a:lnTo>
                  <a:pt x="1506917" y="0"/>
                </a:lnTo>
                <a:close/>
              </a:path>
            </a:pathLst>
          </a:custGeom>
          <a:solidFill>
            <a:srgbClr val="BABBBB"/>
          </a:solidFill>
        </p:spPr>
        <p:txBody>
          <a:bodyPr wrap="square" lIns="0" tIns="0" rIns="0" bIns="0" rtlCol="0"/>
          <a:lstStyle/>
          <a:p>
            <a:endParaRPr sz="2362"/>
          </a:p>
        </p:txBody>
      </p:sp>
      <p:sp>
        <p:nvSpPr>
          <p:cNvPr id="8" name="object 28">
            <a:extLst>
              <a:ext uri="{FF2B5EF4-FFF2-40B4-BE49-F238E27FC236}">
                <a16:creationId xmlns:a16="http://schemas.microsoft.com/office/drawing/2014/main" id="{374C0163-9763-8CCE-5CDD-806772E7D165}"/>
              </a:ext>
            </a:extLst>
          </p:cNvPr>
          <p:cNvSpPr/>
          <p:nvPr/>
        </p:nvSpPr>
        <p:spPr>
          <a:xfrm>
            <a:off x="11009115" y="9006613"/>
            <a:ext cx="687775" cy="864667"/>
          </a:xfrm>
          <a:custGeom>
            <a:avLst/>
            <a:gdLst/>
            <a:ahLst/>
            <a:cxnLst/>
            <a:rect l="l" t="t" r="r" b="b"/>
            <a:pathLst>
              <a:path w="1507490" h="1507489">
                <a:moveTo>
                  <a:pt x="1506917" y="0"/>
                </a:moveTo>
                <a:lnTo>
                  <a:pt x="0" y="0"/>
                </a:lnTo>
                <a:lnTo>
                  <a:pt x="0" y="1506917"/>
                </a:lnTo>
                <a:lnTo>
                  <a:pt x="1506917" y="1506917"/>
                </a:lnTo>
                <a:lnTo>
                  <a:pt x="1506917" y="0"/>
                </a:lnTo>
                <a:close/>
              </a:path>
            </a:pathLst>
          </a:custGeom>
          <a:solidFill>
            <a:srgbClr val="EEEEEE"/>
          </a:solidFill>
        </p:spPr>
        <p:txBody>
          <a:bodyPr wrap="square" lIns="0" tIns="0" rIns="0" bIns="0" rtlCol="0"/>
          <a:lstStyle/>
          <a:p>
            <a:endParaRPr sz="2362"/>
          </a:p>
        </p:txBody>
      </p:sp>
      <p:grpSp>
        <p:nvGrpSpPr>
          <p:cNvPr id="9" name="Group 8">
            <a:extLst>
              <a:ext uri="{FF2B5EF4-FFF2-40B4-BE49-F238E27FC236}">
                <a16:creationId xmlns:a16="http://schemas.microsoft.com/office/drawing/2014/main" id="{8949B311-5BCA-BB80-D7C1-73587C0934CD}"/>
              </a:ext>
            </a:extLst>
          </p:cNvPr>
          <p:cNvGrpSpPr/>
          <p:nvPr/>
        </p:nvGrpSpPr>
        <p:grpSpPr>
          <a:xfrm>
            <a:off x="12392331" y="7482119"/>
            <a:ext cx="2067617" cy="2515590"/>
            <a:chOff x="9933790" y="3016339"/>
            <a:chExt cx="1162157" cy="1124688"/>
          </a:xfrm>
        </p:grpSpPr>
        <p:sp>
          <p:nvSpPr>
            <p:cNvPr id="10" name="object 33">
              <a:extLst>
                <a:ext uri="{FF2B5EF4-FFF2-40B4-BE49-F238E27FC236}">
                  <a16:creationId xmlns:a16="http://schemas.microsoft.com/office/drawing/2014/main" id="{C4BD2A06-3C6A-B162-0E3D-CC488D35AE92}"/>
                </a:ext>
              </a:extLst>
            </p:cNvPr>
            <p:cNvSpPr/>
            <p:nvPr/>
          </p:nvSpPr>
          <p:spPr>
            <a:xfrm>
              <a:off x="10170356" y="3016340"/>
              <a:ext cx="330362" cy="651938"/>
            </a:xfrm>
            <a:custGeom>
              <a:avLst/>
              <a:gdLst/>
              <a:ahLst/>
              <a:cxnLst/>
              <a:rect l="l" t="t" r="r" b="b"/>
              <a:pathLst>
                <a:path w="1743075" h="3439795">
                  <a:moveTo>
                    <a:pt x="1700731" y="0"/>
                  </a:moveTo>
                  <a:lnTo>
                    <a:pt x="1666518" y="2653"/>
                  </a:lnTo>
                  <a:lnTo>
                    <a:pt x="1639574" y="28543"/>
                  </a:lnTo>
                  <a:lnTo>
                    <a:pt x="11523" y="3281838"/>
                  </a:lnTo>
                  <a:lnTo>
                    <a:pt x="0" y="3325969"/>
                  </a:lnTo>
                  <a:lnTo>
                    <a:pt x="6872" y="3368490"/>
                  </a:lnTo>
                  <a:lnTo>
                    <a:pt x="29245" y="3404692"/>
                  </a:lnTo>
                  <a:lnTo>
                    <a:pt x="64226" y="3429867"/>
                  </a:lnTo>
                  <a:lnTo>
                    <a:pt x="108920" y="3439306"/>
                  </a:lnTo>
                  <a:lnTo>
                    <a:pt x="1633834" y="3439306"/>
                  </a:lnTo>
                  <a:lnTo>
                    <a:pt x="1676173" y="3430759"/>
                  </a:lnTo>
                  <a:lnTo>
                    <a:pt x="1710748" y="3407449"/>
                  </a:lnTo>
                  <a:lnTo>
                    <a:pt x="1734061" y="3372874"/>
                  </a:lnTo>
                  <a:lnTo>
                    <a:pt x="1742609" y="3330530"/>
                  </a:lnTo>
                  <a:lnTo>
                    <a:pt x="1742609" y="52952"/>
                  </a:lnTo>
                  <a:lnTo>
                    <a:pt x="1730125" y="17720"/>
                  </a:lnTo>
                  <a:lnTo>
                    <a:pt x="1700731" y="0"/>
                  </a:lnTo>
                  <a:close/>
                </a:path>
              </a:pathLst>
            </a:custGeom>
            <a:solidFill>
              <a:srgbClr val="1E0A93"/>
            </a:solidFill>
          </p:spPr>
          <p:txBody>
            <a:bodyPr wrap="square" lIns="0" tIns="0" rIns="0" bIns="0" rtlCol="0"/>
            <a:lstStyle/>
            <a:p>
              <a:endParaRPr sz="2362"/>
            </a:p>
          </p:txBody>
        </p:sp>
        <p:sp>
          <p:nvSpPr>
            <p:cNvPr id="11" name="object 34">
              <a:extLst>
                <a:ext uri="{FF2B5EF4-FFF2-40B4-BE49-F238E27FC236}">
                  <a16:creationId xmlns:a16="http://schemas.microsoft.com/office/drawing/2014/main" id="{0CF358CB-0378-6BF8-EF45-C82189D2C640}"/>
                </a:ext>
              </a:extLst>
            </p:cNvPr>
            <p:cNvSpPr/>
            <p:nvPr/>
          </p:nvSpPr>
          <p:spPr>
            <a:xfrm>
              <a:off x="10529516" y="3016339"/>
              <a:ext cx="330362" cy="651938"/>
            </a:xfrm>
            <a:custGeom>
              <a:avLst/>
              <a:gdLst/>
              <a:ahLst/>
              <a:cxnLst/>
              <a:rect l="l" t="t" r="r" b="b"/>
              <a:pathLst>
                <a:path w="1743075" h="3439795">
                  <a:moveTo>
                    <a:pt x="41919" y="0"/>
                  </a:moveTo>
                  <a:lnTo>
                    <a:pt x="12500" y="17717"/>
                  </a:lnTo>
                  <a:lnTo>
                    <a:pt x="0" y="52947"/>
                  </a:lnTo>
                  <a:lnTo>
                    <a:pt x="0" y="3330538"/>
                  </a:lnTo>
                  <a:lnTo>
                    <a:pt x="8548" y="3372875"/>
                  </a:lnTo>
                  <a:lnTo>
                    <a:pt x="31861" y="3407446"/>
                  </a:lnTo>
                  <a:lnTo>
                    <a:pt x="66436" y="3430754"/>
                  </a:lnTo>
                  <a:lnTo>
                    <a:pt x="108775" y="3439301"/>
                  </a:lnTo>
                  <a:lnTo>
                    <a:pt x="1633804" y="3439301"/>
                  </a:lnTo>
                  <a:lnTo>
                    <a:pt x="1678446" y="3429864"/>
                  </a:lnTo>
                  <a:lnTo>
                    <a:pt x="1713412" y="3404691"/>
                  </a:lnTo>
                  <a:lnTo>
                    <a:pt x="1735785" y="3368491"/>
                  </a:lnTo>
                  <a:lnTo>
                    <a:pt x="1742648" y="3325969"/>
                  </a:lnTo>
                  <a:lnTo>
                    <a:pt x="1731086" y="3281833"/>
                  </a:lnTo>
                  <a:lnTo>
                    <a:pt x="103022" y="28538"/>
                  </a:lnTo>
                  <a:lnTo>
                    <a:pt x="76134" y="2654"/>
                  </a:lnTo>
                  <a:lnTo>
                    <a:pt x="41919" y="0"/>
                  </a:lnTo>
                  <a:close/>
                </a:path>
              </a:pathLst>
            </a:custGeom>
            <a:solidFill>
              <a:srgbClr val="614DFF"/>
            </a:solidFill>
          </p:spPr>
          <p:txBody>
            <a:bodyPr wrap="square" lIns="0" tIns="0" rIns="0" bIns="0" rtlCol="0"/>
            <a:lstStyle/>
            <a:p>
              <a:endParaRPr sz="2362"/>
            </a:p>
          </p:txBody>
        </p:sp>
        <p:sp>
          <p:nvSpPr>
            <p:cNvPr id="12" name="object 35">
              <a:extLst>
                <a:ext uri="{FF2B5EF4-FFF2-40B4-BE49-F238E27FC236}">
                  <a16:creationId xmlns:a16="http://schemas.microsoft.com/office/drawing/2014/main" id="{778E722B-535E-EA85-8237-6830E6CFC2C4}"/>
                </a:ext>
              </a:extLst>
            </p:cNvPr>
            <p:cNvSpPr/>
            <p:nvPr/>
          </p:nvSpPr>
          <p:spPr>
            <a:xfrm>
              <a:off x="10541012" y="3697042"/>
              <a:ext cx="554935" cy="442890"/>
            </a:xfrm>
            <a:custGeom>
              <a:avLst/>
              <a:gdLst/>
              <a:ahLst/>
              <a:cxnLst/>
              <a:rect l="l" t="t" r="r" b="b"/>
              <a:pathLst>
                <a:path w="2927984" h="2336800">
                  <a:moveTo>
                    <a:pt x="1758239" y="0"/>
                  </a:moveTo>
                  <a:lnTo>
                    <a:pt x="108572" y="0"/>
                  </a:lnTo>
                  <a:lnTo>
                    <a:pt x="67463" y="7980"/>
                  </a:lnTo>
                  <a:lnTo>
                    <a:pt x="33967" y="29597"/>
                  </a:lnTo>
                  <a:lnTo>
                    <a:pt x="10630" y="61362"/>
                  </a:lnTo>
                  <a:lnTo>
                    <a:pt x="0" y="99789"/>
                  </a:lnTo>
                  <a:lnTo>
                    <a:pt x="4623" y="141389"/>
                  </a:lnTo>
                  <a:lnTo>
                    <a:pt x="19388" y="187508"/>
                  </a:lnTo>
                  <a:lnTo>
                    <a:pt x="34843" y="233315"/>
                  </a:lnTo>
                  <a:lnTo>
                    <a:pt x="50982" y="278802"/>
                  </a:lnTo>
                  <a:lnTo>
                    <a:pt x="67798" y="323964"/>
                  </a:lnTo>
                  <a:lnTo>
                    <a:pt x="85285" y="368795"/>
                  </a:lnTo>
                  <a:lnTo>
                    <a:pt x="103437" y="413288"/>
                  </a:lnTo>
                  <a:lnTo>
                    <a:pt x="122248" y="457438"/>
                  </a:lnTo>
                  <a:lnTo>
                    <a:pt x="141712" y="501237"/>
                  </a:lnTo>
                  <a:lnTo>
                    <a:pt x="161823" y="544681"/>
                  </a:lnTo>
                  <a:lnTo>
                    <a:pt x="182574" y="587763"/>
                  </a:lnTo>
                  <a:lnTo>
                    <a:pt x="203960" y="630477"/>
                  </a:lnTo>
                  <a:lnTo>
                    <a:pt x="225975" y="672816"/>
                  </a:lnTo>
                  <a:lnTo>
                    <a:pt x="248611" y="714775"/>
                  </a:lnTo>
                  <a:lnTo>
                    <a:pt x="271864" y="756348"/>
                  </a:lnTo>
                  <a:lnTo>
                    <a:pt x="295726" y="797528"/>
                  </a:lnTo>
                  <a:lnTo>
                    <a:pt x="320193" y="838309"/>
                  </a:lnTo>
                  <a:lnTo>
                    <a:pt x="345257" y="878686"/>
                  </a:lnTo>
                  <a:lnTo>
                    <a:pt x="370913" y="918651"/>
                  </a:lnTo>
                  <a:lnTo>
                    <a:pt x="397155" y="958200"/>
                  </a:lnTo>
                  <a:lnTo>
                    <a:pt x="423976" y="997325"/>
                  </a:lnTo>
                  <a:lnTo>
                    <a:pt x="451370" y="1036021"/>
                  </a:lnTo>
                  <a:lnTo>
                    <a:pt x="479331" y="1074282"/>
                  </a:lnTo>
                  <a:lnTo>
                    <a:pt x="507854" y="1112101"/>
                  </a:lnTo>
                  <a:lnTo>
                    <a:pt x="536931" y="1149473"/>
                  </a:lnTo>
                  <a:lnTo>
                    <a:pt x="566557" y="1186390"/>
                  </a:lnTo>
                  <a:lnTo>
                    <a:pt x="596726" y="1222848"/>
                  </a:lnTo>
                  <a:lnTo>
                    <a:pt x="627431" y="1258840"/>
                  </a:lnTo>
                  <a:lnTo>
                    <a:pt x="658667" y="1294360"/>
                  </a:lnTo>
                  <a:lnTo>
                    <a:pt x="690427" y="1329401"/>
                  </a:lnTo>
                  <a:lnTo>
                    <a:pt x="722706" y="1363959"/>
                  </a:lnTo>
                  <a:lnTo>
                    <a:pt x="755496" y="1398025"/>
                  </a:lnTo>
                  <a:lnTo>
                    <a:pt x="788793" y="1431595"/>
                  </a:lnTo>
                  <a:lnTo>
                    <a:pt x="822589" y="1464663"/>
                  </a:lnTo>
                  <a:lnTo>
                    <a:pt x="856879" y="1497221"/>
                  </a:lnTo>
                  <a:lnTo>
                    <a:pt x="891656" y="1529265"/>
                  </a:lnTo>
                  <a:lnTo>
                    <a:pt x="926915" y="1560788"/>
                  </a:lnTo>
                  <a:lnTo>
                    <a:pt x="962650" y="1591783"/>
                  </a:lnTo>
                  <a:lnTo>
                    <a:pt x="998853" y="1622245"/>
                  </a:lnTo>
                  <a:lnTo>
                    <a:pt x="1035520" y="1652168"/>
                  </a:lnTo>
                  <a:lnTo>
                    <a:pt x="1072644" y="1681545"/>
                  </a:lnTo>
                  <a:lnTo>
                    <a:pt x="1110218" y="1710371"/>
                  </a:lnTo>
                  <a:lnTo>
                    <a:pt x="1148238" y="1738639"/>
                  </a:lnTo>
                  <a:lnTo>
                    <a:pt x="1186696" y="1766343"/>
                  </a:lnTo>
                  <a:lnTo>
                    <a:pt x="1225586" y="1793477"/>
                  </a:lnTo>
                  <a:lnTo>
                    <a:pt x="1264903" y="1820035"/>
                  </a:lnTo>
                  <a:lnTo>
                    <a:pt x="1304640" y="1846010"/>
                  </a:lnTo>
                  <a:lnTo>
                    <a:pt x="1344792" y="1871398"/>
                  </a:lnTo>
                  <a:lnTo>
                    <a:pt x="1385351" y="1896191"/>
                  </a:lnTo>
                  <a:lnTo>
                    <a:pt x="1426312" y="1920383"/>
                  </a:lnTo>
                  <a:lnTo>
                    <a:pt x="1467669" y="1943969"/>
                  </a:lnTo>
                  <a:lnTo>
                    <a:pt x="1509416" y="1966941"/>
                  </a:lnTo>
                  <a:lnTo>
                    <a:pt x="1551546" y="1989295"/>
                  </a:lnTo>
                  <a:lnTo>
                    <a:pt x="1594054" y="2011024"/>
                  </a:lnTo>
                  <a:lnTo>
                    <a:pt x="1636933" y="2032122"/>
                  </a:lnTo>
                  <a:lnTo>
                    <a:pt x="1680177" y="2052582"/>
                  </a:lnTo>
                  <a:lnTo>
                    <a:pt x="1723780" y="2072399"/>
                  </a:lnTo>
                  <a:lnTo>
                    <a:pt x="1767736" y="2091567"/>
                  </a:lnTo>
                  <a:lnTo>
                    <a:pt x="1812039" y="2110079"/>
                  </a:lnTo>
                  <a:lnTo>
                    <a:pt x="1856683" y="2127929"/>
                  </a:lnTo>
                  <a:lnTo>
                    <a:pt x="1901661" y="2145111"/>
                  </a:lnTo>
                  <a:lnTo>
                    <a:pt x="1946968" y="2161620"/>
                  </a:lnTo>
                  <a:lnTo>
                    <a:pt x="1992597" y="2177448"/>
                  </a:lnTo>
                  <a:lnTo>
                    <a:pt x="2038542" y="2192590"/>
                  </a:lnTo>
                  <a:lnTo>
                    <a:pt x="2084798" y="2207040"/>
                  </a:lnTo>
                  <a:lnTo>
                    <a:pt x="2131357" y="2220791"/>
                  </a:lnTo>
                  <a:lnTo>
                    <a:pt x="2178214" y="2233837"/>
                  </a:lnTo>
                  <a:lnTo>
                    <a:pt x="2225363" y="2246173"/>
                  </a:lnTo>
                  <a:lnTo>
                    <a:pt x="2272798" y="2257793"/>
                  </a:lnTo>
                  <a:lnTo>
                    <a:pt x="2320512" y="2268689"/>
                  </a:lnTo>
                  <a:lnTo>
                    <a:pt x="2368499" y="2278856"/>
                  </a:lnTo>
                  <a:lnTo>
                    <a:pt x="2416754" y="2288288"/>
                  </a:lnTo>
                  <a:lnTo>
                    <a:pt x="2465270" y="2296979"/>
                  </a:lnTo>
                  <a:lnTo>
                    <a:pt x="2514041" y="2304922"/>
                  </a:lnTo>
                  <a:lnTo>
                    <a:pt x="2563060" y="2312112"/>
                  </a:lnTo>
                  <a:lnTo>
                    <a:pt x="2612323" y="2318543"/>
                  </a:lnTo>
                  <a:lnTo>
                    <a:pt x="2661822" y="2324207"/>
                  </a:lnTo>
                  <a:lnTo>
                    <a:pt x="2711552" y="2329100"/>
                  </a:lnTo>
                  <a:lnTo>
                    <a:pt x="2761506" y="2333215"/>
                  </a:lnTo>
                  <a:lnTo>
                    <a:pt x="2811678" y="2336545"/>
                  </a:lnTo>
                  <a:lnTo>
                    <a:pt x="2858352" y="2329282"/>
                  </a:lnTo>
                  <a:lnTo>
                    <a:pt x="2895459" y="2304913"/>
                  </a:lnTo>
                  <a:lnTo>
                    <a:pt x="2919660" y="2268441"/>
                  </a:lnTo>
                  <a:lnTo>
                    <a:pt x="2927618" y="2224867"/>
                  </a:lnTo>
                  <a:lnTo>
                    <a:pt x="2915996" y="2179192"/>
                  </a:lnTo>
                  <a:lnTo>
                    <a:pt x="1855508" y="60197"/>
                  </a:lnTo>
                  <a:lnTo>
                    <a:pt x="1815403" y="16282"/>
                  </a:lnTo>
                  <a:lnTo>
                    <a:pt x="1758239" y="0"/>
                  </a:lnTo>
                  <a:close/>
                </a:path>
              </a:pathLst>
            </a:custGeom>
            <a:solidFill>
              <a:srgbClr val="FF7400"/>
            </a:solidFill>
          </p:spPr>
          <p:txBody>
            <a:bodyPr wrap="square" lIns="0" tIns="0" rIns="0" bIns="0" rtlCol="0"/>
            <a:lstStyle/>
            <a:p>
              <a:endParaRPr sz="2362"/>
            </a:p>
          </p:txBody>
        </p:sp>
        <p:sp>
          <p:nvSpPr>
            <p:cNvPr id="13" name="object 36">
              <a:extLst>
                <a:ext uri="{FF2B5EF4-FFF2-40B4-BE49-F238E27FC236}">
                  <a16:creationId xmlns:a16="http://schemas.microsoft.com/office/drawing/2014/main" id="{237A51C7-643D-F014-4235-1FBCDC9D2131}"/>
                </a:ext>
              </a:extLst>
            </p:cNvPr>
            <p:cNvSpPr/>
            <p:nvPr/>
          </p:nvSpPr>
          <p:spPr>
            <a:xfrm>
              <a:off x="9933790" y="3697054"/>
              <a:ext cx="554695" cy="443973"/>
            </a:xfrm>
            <a:custGeom>
              <a:avLst/>
              <a:gdLst/>
              <a:ahLst/>
              <a:cxnLst/>
              <a:rect l="l" t="t" r="r" b="b"/>
              <a:pathLst>
                <a:path w="2926715" h="2342515">
                  <a:moveTo>
                    <a:pt x="2817879" y="0"/>
                  </a:moveTo>
                  <a:lnTo>
                    <a:pt x="1171985" y="0"/>
                  </a:lnTo>
                  <a:lnTo>
                    <a:pt x="1142000" y="4205"/>
                  </a:lnTo>
                  <a:lnTo>
                    <a:pt x="1091842" y="35141"/>
                  </a:lnTo>
                  <a:lnTo>
                    <a:pt x="11522" y="2184349"/>
                  </a:lnTo>
                  <a:lnTo>
                    <a:pt x="0" y="2228540"/>
                  </a:lnTo>
                  <a:lnTo>
                    <a:pt x="6873" y="2271095"/>
                  </a:lnTo>
                  <a:lnTo>
                    <a:pt x="29247" y="2307314"/>
                  </a:lnTo>
                  <a:lnTo>
                    <a:pt x="64223" y="2332492"/>
                  </a:lnTo>
                  <a:lnTo>
                    <a:pt x="108906" y="2341930"/>
                  </a:lnTo>
                  <a:lnTo>
                    <a:pt x="113376" y="2341930"/>
                  </a:lnTo>
                  <a:lnTo>
                    <a:pt x="163637" y="2338581"/>
                  </a:lnTo>
                  <a:lnTo>
                    <a:pt x="213679" y="2334445"/>
                  </a:lnTo>
                  <a:lnTo>
                    <a:pt x="263495" y="2329529"/>
                  </a:lnTo>
                  <a:lnTo>
                    <a:pt x="313080" y="2323839"/>
                  </a:lnTo>
                  <a:lnTo>
                    <a:pt x="362426" y="2317381"/>
                  </a:lnTo>
                  <a:lnTo>
                    <a:pt x="411529" y="2310161"/>
                  </a:lnTo>
                  <a:lnTo>
                    <a:pt x="460382" y="2302186"/>
                  </a:lnTo>
                  <a:lnTo>
                    <a:pt x="508979" y="2293460"/>
                  </a:lnTo>
                  <a:lnTo>
                    <a:pt x="557313" y="2283992"/>
                  </a:lnTo>
                  <a:lnTo>
                    <a:pt x="605378" y="2273786"/>
                  </a:lnTo>
                  <a:lnTo>
                    <a:pt x="653169" y="2262849"/>
                  </a:lnTo>
                  <a:lnTo>
                    <a:pt x="700679" y="2251187"/>
                  </a:lnTo>
                  <a:lnTo>
                    <a:pt x="747902" y="2238806"/>
                  </a:lnTo>
                  <a:lnTo>
                    <a:pt x="794832" y="2225712"/>
                  </a:lnTo>
                  <a:lnTo>
                    <a:pt x="841463" y="2211912"/>
                  </a:lnTo>
                  <a:lnTo>
                    <a:pt x="887789" y="2197412"/>
                  </a:lnTo>
                  <a:lnTo>
                    <a:pt x="933802" y="2182217"/>
                  </a:lnTo>
                  <a:lnTo>
                    <a:pt x="979498" y="2166334"/>
                  </a:lnTo>
                  <a:lnTo>
                    <a:pt x="1024871" y="2149769"/>
                  </a:lnTo>
                  <a:lnTo>
                    <a:pt x="1069913" y="2132529"/>
                  </a:lnTo>
                  <a:lnTo>
                    <a:pt x="1114619" y="2114618"/>
                  </a:lnTo>
                  <a:lnTo>
                    <a:pt x="1158983" y="2096045"/>
                  </a:lnTo>
                  <a:lnTo>
                    <a:pt x="1202998" y="2076813"/>
                  </a:lnTo>
                  <a:lnTo>
                    <a:pt x="1246659" y="2056931"/>
                  </a:lnTo>
                  <a:lnTo>
                    <a:pt x="1289959" y="2036404"/>
                  </a:lnTo>
                  <a:lnTo>
                    <a:pt x="1332892" y="2015237"/>
                  </a:lnTo>
                  <a:lnTo>
                    <a:pt x="1375452" y="1993438"/>
                  </a:lnTo>
                  <a:lnTo>
                    <a:pt x="1417633" y="1971012"/>
                  </a:lnTo>
                  <a:lnTo>
                    <a:pt x="1459429" y="1947966"/>
                  </a:lnTo>
                  <a:lnTo>
                    <a:pt x="1500833" y="1924305"/>
                  </a:lnTo>
                  <a:lnTo>
                    <a:pt x="1541839" y="1900036"/>
                  </a:lnTo>
                  <a:lnTo>
                    <a:pt x="1582442" y="1875165"/>
                  </a:lnTo>
                  <a:lnTo>
                    <a:pt x="1622635" y="1849698"/>
                  </a:lnTo>
                  <a:lnTo>
                    <a:pt x="1662412" y="1823641"/>
                  </a:lnTo>
                  <a:lnTo>
                    <a:pt x="1701766" y="1797001"/>
                  </a:lnTo>
                  <a:lnTo>
                    <a:pt x="1740693" y="1769783"/>
                  </a:lnTo>
                  <a:lnTo>
                    <a:pt x="1779184" y="1741994"/>
                  </a:lnTo>
                  <a:lnTo>
                    <a:pt x="1817235" y="1713640"/>
                  </a:lnTo>
                  <a:lnTo>
                    <a:pt x="1854840" y="1684727"/>
                  </a:lnTo>
                  <a:lnTo>
                    <a:pt x="1891991" y="1655260"/>
                  </a:lnTo>
                  <a:lnTo>
                    <a:pt x="1928683" y="1625247"/>
                  </a:lnTo>
                  <a:lnTo>
                    <a:pt x="1964910" y="1594694"/>
                  </a:lnTo>
                  <a:lnTo>
                    <a:pt x="2000666" y="1563606"/>
                  </a:lnTo>
                  <a:lnTo>
                    <a:pt x="2035944" y="1531989"/>
                  </a:lnTo>
                  <a:lnTo>
                    <a:pt x="2070738" y="1499851"/>
                  </a:lnTo>
                  <a:lnTo>
                    <a:pt x="2105043" y="1467196"/>
                  </a:lnTo>
                  <a:lnTo>
                    <a:pt x="2138852" y="1434032"/>
                  </a:lnTo>
                  <a:lnTo>
                    <a:pt x="2172158" y="1400364"/>
                  </a:lnTo>
                  <a:lnTo>
                    <a:pt x="2204956" y="1366198"/>
                  </a:lnTo>
                  <a:lnTo>
                    <a:pt x="2237240" y="1331541"/>
                  </a:lnTo>
                  <a:lnTo>
                    <a:pt x="2269004" y="1296398"/>
                  </a:lnTo>
                  <a:lnTo>
                    <a:pt x="2300240" y="1260777"/>
                  </a:lnTo>
                  <a:lnTo>
                    <a:pt x="2330944" y="1224682"/>
                  </a:lnTo>
                  <a:lnTo>
                    <a:pt x="2361108" y="1188121"/>
                  </a:lnTo>
                  <a:lnTo>
                    <a:pt x="2390728" y="1151099"/>
                  </a:lnTo>
                  <a:lnTo>
                    <a:pt x="2419796" y="1113622"/>
                  </a:lnTo>
                  <a:lnTo>
                    <a:pt x="2448307" y="1075697"/>
                  </a:lnTo>
                  <a:lnTo>
                    <a:pt x="2476254" y="1037329"/>
                  </a:lnTo>
                  <a:lnTo>
                    <a:pt x="2503632" y="998526"/>
                  </a:lnTo>
                  <a:lnTo>
                    <a:pt x="2530433" y="959292"/>
                  </a:lnTo>
                  <a:lnTo>
                    <a:pt x="2556653" y="919635"/>
                  </a:lnTo>
                  <a:lnTo>
                    <a:pt x="2582284" y="879560"/>
                  </a:lnTo>
                  <a:lnTo>
                    <a:pt x="2607321" y="839074"/>
                  </a:lnTo>
                  <a:lnTo>
                    <a:pt x="2631758" y="798182"/>
                  </a:lnTo>
                  <a:lnTo>
                    <a:pt x="2655588" y="756890"/>
                  </a:lnTo>
                  <a:lnTo>
                    <a:pt x="2678805" y="715206"/>
                  </a:lnTo>
                  <a:lnTo>
                    <a:pt x="2701404" y="673135"/>
                  </a:lnTo>
                  <a:lnTo>
                    <a:pt x="2723377" y="630683"/>
                  </a:lnTo>
                  <a:lnTo>
                    <a:pt x="2744719" y="587856"/>
                  </a:lnTo>
                  <a:lnTo>
                    <a:pt x="2765423" y="544661"/>
                  </a:lnTo>
                  <a:lnTo>
                    <a:pt x="2785485" y="501103"/>
                  </a:lnTo>
                  <a:lnTo>
                    <a:pt x="2804896" y="457189"/>
                  </a:lnTo>
                  <a:lnTo>
                    <a:pt x="2823652" y="412925"/>
                  </a:lnTo>
                  <a:lnTo>
                    <a:pt x="2841746" y="368318"/>
                  </a:lnTo>
                  <a:lnTo>
                    <a:pt x="2859171" y="323372"/>
                  </a:lnTo>
                  <a:lnTo>
                    <a:pt x="2875923" y="278095"/>
                  </a:lnTo>
                  <a:lnTo>
                    <a:pt x="2891994" y="232492"/>
                  </a:lnTo>
                  <a:lnTo>
                    <a:pt x="2907378" y="186570"/>
                  </a:lnTo>
                  <a:lnTo>
                    <a:pt x="2922070" y="140335"/>
                  </a:lnTo>
                  <a:lnTo>
                    <a:pt x="2926535" y="98932"/>
                  </a:lnTo>
                  <a:lnTo>
                    <a:pt x="2915744" y="60778"/>
                  </a:lnTo>
                  <a:lnTo>
                    <a:pt x="2892301" y="29292"/>
                  </a:lnTo>
                  <a:lnTo>
                    <a:pt x="2858811" y="7892"/>
                  </a:lnTo>
                  <a:lnTo>
                    <a:pt x="2817879" y="0"/>
                  </a:lnTo>
                  <a:close/>
                </a:path>
              </a:pathLst>
            </a:custGeom>
            <a:solidFill>
              <a:srgbClr val="FF1393"/>
            </a:solidFill>
          </p:spPr>
          <p:txBody>
            <a:bodyPr wrap="square" lIns="0" tIns="0" rIns="0" bIns="0" rtlCol="0"/>
            <a:lstStyle/>
            <a:p>
              <a:endParaRPr sz="2362"/>
            </a:p>
          </p:txBody>
        </p:sp>
      </p:grpSp>
      <p:grpSp>
        <p:nvGrpSpPr>
          <p:cNvPr id="14" name="Group 13">
            <a:extLst>
              <a:ext uri="{FF2B5EF4-FFF2-40B4-BE49-F238E27FC236}">
                <a16:creationId xmlns:a16="http://schemas.microsoft.com/office/drawing/2014/main" id="{E895649A-DA5B-0DB1-BCE7-8770FB392E66}"/>
              </a:ext>
            </a:extLst>
          </p:cNvPr>
          <p:cNvGrpSpPr/>
          <p:nvPr/>
        </p:nvGrpSpPr>
        <p:grpSpPr>
          <a:xfrm>
            <a:off x="827828" y="789760"/>
            <a:ext cx="4461124" cy="7192368"/>
            <a:chOff x="319547" y="364373"/>
            <a:chExt cx="6616965" cy="8485630"/>
          </a:xfrm>
        </p:grpSpPr>
        <p:sp>
          <p:nvSpPr>
            <p:cNvPr id="15" name="Freeform 7">
              <a:extLst>
                <a:ext uri="{FF2B5EF4-FFF2-40B4-BE49-F238E27FC236}">
                  <a16:creationId xmlns:a16="http://schemas.microsoft.com/office/drawing/2014/main" id="{A008EFCD-9697-FDB5-E87E-3310F5DC5E91}"/>
                </a:ext>
              </a:extLst>
            </p:cNvPr>
            <p:cNvSpPr/>
            <p:nvPr/>
          </p:nvSpPr>
          <p:spPr>
            <a:xfrm>
              <a:off x="319547" y="6966231"/>
              <a:ext cx="6616965" cy="1883772"/>
            </a:xfrm>
            <a:custGeom>
              <a:avLst/>
              <a:gdLst>
                <a:gd name="connsiteX0" fmla="*/ 4886136 w 6616965"/>
                <a:gd name="connsiteY0" fmla="*/ 1610979 h 1883772"/>
                <a:gd name="connsiteX1" fmla="*/ 4845385 w 6616965"/>
                <a:gd name="connsiteY1" fmla="*/ 1618946 h 1883772"/>
                <a:gd name="connsiteX2" fmla="*/ 4815825 w 6616965"/>
                <a:gd name="connsiteY2" fmla="*/ 1653785 h 1883772"/>
                <a:gd name="connsiteX3" fmla="*/ 4814572 w 6616965"/>
                <a:gd name="connsiteY3" fmla="*/ 1666592 h 1883772"/>
                <a:gd name="connsiteX4" fmla="*/ 4823969 w 6616965"/>
                <a:gd name="connsiteY4" fmla="*/ 1699129 h 1883772"/>
                <a:gd name="connsiteX5" fmla="*/ 4864463 w 6616965"/>
                <a:gd name="connsiteY5" fmla="*/ 1721835 h 1883772"/>
                <a:gd name="connsiteX6" fmla="*/ 4878986 w 6616965"/>
                <a:gd name="connsiteY6" fmla="*/ 1722803 h 1883772"/>
                <a:gd name="connsiteX7" fmla="*/ 4900506 w 6616965"/>
                <a:gd name="connsiteY7" fmla="*/ 1720334 h 1883772"/>
                <a:gd name="connsiteX8" fmla="*/ 4920701 w 6616965"/>
                <a:gd name="connsiteY8" fmla="*/ 1712916 h 1883772"/>
                <a:gd name="connsiteX9" fmla="*/ 4939574 w 6616965"/>
                <a:gd name="connsiteY9" fmla="*/ 1700525 h 1883772"/>
                <a:gd name="connsiteX10" fmla="*/ 4957129 w 6616965"/>
                <a:gd name="connsiteY10" fmla="*/ 1683141 h 1883772"/>
                <a:gd name="connsiteX11" fmla="*/ 4957129 w 6616965"/>
                <a:gd name="connsiteY11" fmla="*/ 1631159 h 1883772"/>
                <a:gd name="connsiteX12" fmla="*/ 4940473 w 6616965"/>
                <a:gd name="connsiteY12" fmla="*/ 1622311 h 1883772"/>
                <a:gd name="connsiteX13" fmla="*/ 4923085 w 6616965"/>
                <a:gd name="connsiteY13" fmla="*/ 1616007 h 1883772"/>
                <a:gd name="connsiteX14" fmla="*/ 4904971 w 6616965"/>
                <a:gd name="connsiteY14" fmla="*/ 1612234 h 1883772"/>
                <a:gd name="connsiteX15" fmla="*/ 6208605 w 6616965"/>
                <a:gd name="connsiteY15" fmla="*/ 1499194 h 1883772"/>
                <a:gd name="connsiteX16" fmla="*/ 6186216 w 6616965"/>
                <a:gd name="connsiteY16" fmla="*/ 1501729 h 1883772"/>
                <a:gd name="connsiteX17" fmla="*/ 6166914 w 6616965"/>
                <a:gd name="connsiteY17" fmla="*/ 1509346 h 1883772"/>
                <a:gd name="connsiteX18" fmla="*/ 6150712 w 6616965"/>
                <a:gd name="connsiteY18" fmla="*/ 1522066 h 1883772"/>
                <a:gd name="connsiteX19" fmla="*/ 6137625 w 6616965"/>
                <a:gd name="connsiteY19" fmla="*/ 1539910 h 1883772"/>
                <a:gd name="connsiteX20" fmla="*/ 6137625 w 6616965"/>
                <a:gd name="connsiteY20" fmla="*/ 1679661 h 1883772"/>
                <a:gd name="connsiteX21" fmla="*/ 6153861 w 6616965"/>
                <a:gd name="connsiteY21" fmla="*/ 1697510 h 1883772"/>
                <a:gd name="connsiteX22" fmla="*/ 6171091 w 6616965"/>
                <a:gd name="connsiteY22" fmla="*/ 1710230 h 1883772"/>
                <a:gd name="connsiteX23" fmla="*/ 6189333 w 6616965"/>
                <a:gd name="connsiteY23" fmla="*/ 1717844 h 1883772"/>
                <a:gd name="connsiteX24" fmla="*/ 6208605 w 6616965"/>
                <a:gd name="connsiteY24" fmla="*/ 1720377 h 1883772"/>
                <a:gd name="connsiteX25" fmla="*/ 6242171 w 6616965"/>
                <a:gd name="connsiteY25" fmla="*/ 1713237 h 1883772"/>
                <a:gd name="connsiteX26" fmla="*/ 6275863 w 6616965"/>
                <a:gd name="connsiteY26" fmla="*/ 1675866 h 1883772"/>
                <a:gd name="connsiteX27" fmla="*/ 6286069 w 6616965"/>
                <a:gd name="connsiteY27" fmla="*/ 1634857 h 1883772"/>
                <a:gd name="connsiteX28" fmla="*/ 6287345 w 6616965"/>
                <a:gd name="connsiteY28" fmla="*/ 1609735 h 1883772"/>
                <a:gd name="connsiteX29" fmla="*/ 6286044 w 6616965"/>
                <a:gd name="connsiteY29" fmla="*/ 1585890 h 1883772"/>
                <a:gd name="connsiteX30" fmla="*/ 6275569 w 6616965"/>
                <a:gd name="connsiteY30" fmla="*/ 1545678 h 1883772"/>
                <a:gd name="connsiteX31" fmla="*/ 6241436 w 6616965"/>
                <a:gd name="connsiteY31" fmla="*/ 1506708 h 1883772"/>
                <a:gd name="connsiteX32" fmla="*/ 6226009 w 6616965"/>
                <a:gd name="connsiteY32" fmla="*/ 1501069 h 1883772"/>
                <a:gd name="connsiteX33" fmla="*/ 4414506 w 6616965"/>
                <a:gd name="connsiteY33" fmla="*/ 1499145 h 1883772"/>
                <a:gd name="connsiteX34" fmla="*/ 4396107 w 6616965"/>
                <a:gd name="connsiteY34" fmla="*/ 1500993 h 1883772"/>
                <a:gd name="connsiteX35" fmla="*/ 4396246 w 6616965"/>
                <a:gd name="connsiteY35" fmla="*/ 1500993 h 1883772"/>
                <a:gd name="connsiteX36" fmla="*/ 4380130 w 6616965"/>
                <a:gd name="connsiteY36" fmla="*/ 1506538 h 1883772"/>
                <a:gd name="connsiteX37" fmla="*/ 4366292 w 6616965"/>
                <a:gd name="connsiteY37" fmla="*/ 1515631 h 1883772"/>
                <a:gd name="connsiteX38" fmla="*/ 4354435 w 6616965"/>
                <a:gd name="connsiteY38" fmla="*/ 1528482 h 1883772"/>
                <a:gd name="connsiteX39" fmla="*/ 4344969 w 6616965"/>
                <a:gd name="connsiteY39" fmla="*/ 1544565 h 1883772"/>
                <a:gd name="connsiteX40" fmla="*/ 4344860 w 6616965"/>
                <a:gd name="connsiteY40" fmla="*/ 1544872 h 1883772"/>
                <a:gd name="connsiteX41" fmla="*/ 4338225 w 6616965"/>
                <a:gd name="connsiteY41" fmla="*/ 1563585 h 1883772"/>
                <a:gd name="connsiteX42" fmla="*/ 4338192 w 6616965"/>
                <a:gd name="connsiteY42" fmla="*/ 1563761 h 1883772"/>
                <a:gd name="connsiteX43" fmla="*/ 4334187 w 6616965"/>
                <a:gd name="connsiteY43" fmla="*/ 1585528 h 1883772"/>
                <a:gd name="connsiteX44" fmla="*/ 4332845 w 6616965"/>
                <a:gd name="connsiteY44" fmla="*/ 1610384 h 1883772"/>
                <a:gd name="connsiteX45" fmla="*/ 4338225 w 6616965"/>
                <a:gd name="connsiteY45" fmla="*/ 1656295 h 1883772"/>
                <a:gd name="connsiteX46" fmla="*/ 4354435 w 6616965"/>
                <a:gd name="connsiteY46" fmla="*/ 1691118 h 1883772"/>
                <a:gd name="connsiteX47" fmla="*/ 4396304 w 6616965"/>
                <a:gd name="connsiteY47" fmla="*/ 1718616 h 1883772"/>
                <a:gd name="connsiteX48" fmla="*/ 4414506 w 6616965"/>
                <a:gd name="connsiteY48" fmla="*/ 1720442 h 1883772"/>
                <a:gd name="connsiteX49" fmla="*/ 4448724 w 6616965"/>
                <a:gd name="connsiteY49" fmla="*/ 1713129 h 1883772"/>
                <a:gd name="connsiteX50" fmla="*/ 4484034 w 6616965"/>
                <a:gd name="connsiteY50" fmla="*/ 1675103 h 1883772"/>
                <a:gd name="connsiteX51" fmla="*/ 4494835 w 6616965"/>
                <a:gd name="connsiteY51" fmla="*/ 1634420 h 1883772"/>
                <a:gd name="connsiteX52" fmla="*/ 4496179 w 6616965"/>
                <a:gd name="connsiteY52" fmla="*/ 1609800 h 1883772"/>
                <a:gd name="connsiteX53" fmla="*/ 4494835 w 6616965"/>
                <a:gd name="connsiteY53" fmla="*/ 1585400 h 1883772"/>
                <a:gd name="connsiteX54" fmla="*/ 4484049 w 6616965"/>
                <a:gd name="connsiteY54" fmla="*/ 1544872 h 1883772"/>
                <a:gd name="connsiteX55" fmla="*/ 4448724 w 6616965"/>
                <a:gd name="connsiteY55" fmla="*/ 1506538 h 1883772"/>
                <a:gd name="connsiteX56" fmla="*/ 4432654 w 6616965"/>
                <a:gd name="connsiteY56" fmla="*/ 1500993 h 1883772"/>
                <a:gd name="connsiteX57" fmla="*/ 2959380 w 6616965"/>
                <a:gd name="connsiteY57" fmla="*/ 1499140 h 1883772"/>
                <a:gd name="connsiteX58" fmla="*/ 2923907 w 6616965"/>
                <a:gd name="connsiteY58" fmla="*/ 1506296 h 1883772"/>
                <a:gd name="connsiteX59" fmla="*/ 2888949 w 6616965"/>
                <a:gd name="connsiteY59" fmla="*/ 1543758 h 1883772"/>
                <a:gd name="connsiteX60" fmla="*/ 2878429 w 6616965"/>
                <a:gd name="connsiteY60" fmla="*/ 1584680 h 1883772"/>
                <a:gd name="connsiteX61" fmla="*/ 2877109 w 6616965"/>
                <a:gd name="connsiteY61" fmla="*/ 1609782 h 1883772"/>
                <a:gd name="connsiteX62" fmla="*/ 2882823 w 6616965"/>
                <a:gd name="connsiteY62" fmla="*/ 1655785 h 1883772"/>
                <a:gd name="connsiteX63" fmla="*/ 2899879 w 6616965"/>
                <a:gd name="connsiteY63" fmla="*/ 1690871 h 1883772"/>
                <a:gd name="connsiteX64" fmla="*/ 2941866 w 6616965"/>
                <a:gd name="connsiteY64" fmla="*/ 1718589 h 1883772"/>
                <a:gd name="connsiteX65" fmla="*/ 2959380 w 6616965"/>
                <a:gd name="connsiteY65" fmla="*/ 1720437 h 1883772"/>
                <a:gd name="connsiteX66" fmla="*/ 2996921 w 6616965"/>
                <a:gd name="connsiteY66" fmla="*/ 1708944 h 1883772"/>
                <a:gd name="connsiteX67" fmla="*/ 3026842 w 6616965"/>
                <a:gd name="connsiteY67" fmla="*/ 1677841 h 1883772"/>
                <a:gd name="connsiteX68" fmla="*/ 3026842 w 6616965"/>
                <a:gd name="connsiteY68" fmla="*/ 1539386 h 1883772"/>
                <a:gd name="connsiteX69" fmla="*/ 3013921 w 6616965"/>
                <a:gd name="connsiteY69" fmla="*/ 1523266 h 1883772"/>
                <a:gd name="connsiteX70" fmla="*/ 2977588 w 6616965"/>
                <a:gd name="connsiteY70" fmla="*/ 1501957 h 1883772"/>
                <a:gd name="connsiteX71" fmla="*/ 2968370 w 6616965"/>
                <a:gd name="connsiteY71" fmla="*/ 1499844 h 1883772"/>
                <a:gd name="connsiteX72" fmla="*/ 795370 w 6616965"/>
                <a:gd name="connsiteY72" fmla="*/ 1499140 h 1883772"/>
                <a:gd name="connsiteX73" fmla="*/ 759896 w 6616965"/>
                <a:gd name="connsiteY73" fmla="*/ 1506296 h 1883772"/>
                <a:gd name="connsiteX74" fmla="*/ 724939 w 6616965"/>
                <a:gd name="connsiteY74" fmla="*/ 1543758 h 1883772"/>
                <a:gd name="connsiteX75" fmla="*/ 714418 w 6616965"/>
                <a:gd name="connsiteY75" fmla="*/ 1584680 h 1883772"/>
                <a:gd name="connsiteX76" fmla="*/ 713098 w 6616965"/>
                <a:gd name="connsiteY76" fmla="*/ 1609782 h 1883772"/>
                <a:gd name="connsiteX77" fmla="*/ 718759 w 6616965"/>
                <a:gd name="connsiteY77" fmla="*/ 1655785 h 1883772"/>
                <a:gd name="connsiteX78" fmla="*/ 735870 w 6616965"/>
                <a:gd name="connsiteY78" fmla="*/ 1690871 h 1883772"/>
                <a:gd name="connsiteX79" fmla="*/ 777856 w 6616965"/>
                <a:gd name="connsiteY79" fmla="*/ 1718589 h 1883772"/>
                <a:gd name="connsiteX80" fmla="*/ 795370 w 6616965"/>
                <a:gd name="connsiteY80" fmla="*/ 1720437 h 1883772"/>
                <a:gd name="connsiteX81" fmla="*/ 832911 w 6616965"/>
                <a:gd name="connsiteY81" fmla="*/ 1708944 h 1883772"/>
                <a:gd name="connsiteX82" fmla="*/ 862832 w 6616965"/>
                <a:gd name="connsiteY82" fmla="*/ 1677841 h 1883772"/>
                <a:gd name="connsiteX83" fmla="*/ 862832 w 6616965"/>
                <a:gd name="connsiteY83" fmla="*/ 1539386 h 1883772"/>
                <a:gd name="connsiteX84" fmla="*/ 849910 w 6616965"/>
                <a:gd name="connsiteY84" fmla="*/ 1523266 h 1883772"/>
                <a:gd name="connsiteX85" fmla="*/ 813531 w 6616965"/>
                <a:gd name="connsiteY85" fmla="*/ 1501957 h 1883772"/>
                <a:gd name="connsiteX86" fmla="*/ 804343 w 6616965"/>
                <a:gd name="connsiteY86" fmla="*/ 1499844 h 1883772"/>
                <a:gd name="connsiteX87" fmla="*/ 795370 w 6616965"/>
                <a:gd name="connsiteY87" fmla="*/ 1499140 h 1883772"/>
                <a:gd name="connsiteX88" fmla="*/ 1930322 w 6616965"/>
                <a:gd name="connsiteY88" fmla="*/ 1497327 h 1883772"/>
                <a:gd name="connsiteX89" fmla="*/ 1913670 w 6616965"/>
                <a:gd name="connsiteY89" fmla="*/ 1498713 h 1883772"/>
                <a:gd name="connsiteX90" fmla="*/ 1872943 w 6616965"/>
                <a:gd name="connsiteY90" fmla="*/ 1519501 h 1883772"/>
                <a:gd name="connsiteX91" fmla="*/ 1850489 w 6616965"/>
                <a:gd name="connsiteY91" fmla="*/ 1565337 h 1883772"/>
                <a:gd name="connsiteX92" fmla="*/ 1848064 w 6616965"/>
                <a:gd name="connsiteY92" fmla="*/ 1586151 h 1883772"/>
                <a:gd name="connsiteX93" fmla="*/ 2003068 w 6616965"/>
                <a:gd name="connsiteY93" fmla="*/ 1586151 h 1883772"/>
                <a:gd name="connsiteX94" fmla="*/ 2001482 w 6616965"/>
                <a:gd name="connsiteY94" fmla="*/ 1564363 h 1883772"/>
                <a:gd name="connsiteX95" fmla="*/ 1980894 w 6616965"/>
                <a:gd name="connsiteY95" fmla="*/ 1518320 h 1883772"/>
                <a:gd name="connsiteX96" fmla="*/ 1944593 w 6616965"/>
                <a:gd name="connsiteY96" fmla="*/ 1498713 h 1883772"/>
                <a:gd name="connsiteX97" fmla="*/ 1945095 w 6616965"/>
                <a:gd name="connsiteY97" fmla="*/ 1498713 h 1883772"/>
                <a:gd name="connsiteX98" fmla="*/ 1611956 w 6616965"/>
                <a:gd name="connsiteY98" fmla="*/ 1497327 h 1883772"/>
                <a:gd name="connsiteX99" fmla="*/ 1595304 w 6616965"/>
                <a:gd name="connsiteY99" fmla="*/ 1498713 h 1883772"/>
                <a:gd name="connsiteX100" fmla="*/ 1554577 w 6616965"/>
                <a:gd name="connsiteY100" fmla="*/ 1519501 h 1883772"/>
                <a:gd name="connsiteX101" fmla="*/ 1532123 w 6616965"/>
                <a:gd name="connsiteY101" fmla="*/ 1565337 h 1883772"/>
                <a:gd name="connsiteX102" fmla="*/ 1529698 w 6616965"/>
                <a:gd name="connsiteY102" fmla="*/ 1586151 h 1883772"/>
                <a:gd name="connsiteX103" fmla="*/ 1684701 w 6616965"/>
                <a:gd name="connsiteY103" fmla="*/ 1586151 h 1883772"/>
                <a:gd name="connsiteX104" fmla="*/ 1683115 w 6616965"/>
                <a:gd name="connsiteY104" fmla="*/ 1564363 h 1883772"/>
                <a:gd name="connsiteX105" fmla="*/ 1662527 w 6616965"/>
                <a:gd name="connsiteY105" fmla="*/ 1518320 h 1883772"/>
                <a:gd name="connsiteX106" fmla="*/ 1626227 w 6616965"/>
                <a:gd name="connsiteY106" fmla="*/ 1498713 h 1883772"/>
                <a:gd name="connsiteX107" fmla="*/ 1626729 w 6616965"/>
                <a:gd name="connsiteY107" fmla="*/ 1498713 h 1883772"/>
                <a:gd name="connsiteX108" fmla="*/ 5936413 w 6616965"/>
                <a:gd name="connsiteY108" fmla="*/ 1458860 h 1883772"/>
                <a:gd name="connsiteX109" fmla="*/ 5987923 w 6616965"/>
                <a:gd name="connsiteY109" fmla="*/ 1458860 h 1883772"/>
                <a:gd name="connsiteX110" fmla="*/ 5987923 w 6616965"/>
                <a:gd name="connsiteY110" fmla="*/ 1761235 h 1883772"/>
                <a:gd name="connsiteX111" fmla="*/ 5936413 w 6616965"/>
                <a:gd name="connsiteY111" fmla="*/ 1761235 h 1883772"/>
                <a:gd name="connsiteX112" fmla="*/ 2359873 w 6616965"/>
                <a:gd name="connsiteY112" fmla="*/ 1458860 h 1883772"/>
                <a:gd name="connsiteX113" fmla="*/ 2411384 w 6616965"/>
                <a:gd name="connsiteY113" fmla="*/ 1458860 h 1883772"/>
                <a:gd name="connsiteX114" fmla="*/ 2411384 w 6616965"/>
                <a:gd name="connsiteY114" fmla="*/ 1761235 h 1883772"/>
                <a:gd name="connsiteX115" fmla="*/ 2359873 w 6616965"/>
                <a:gd name="connsiteY115" fmla="*/ 1761235 h 1883772"/>
                <a:gd name="connsiteX116" fmla="*/ 1012486 w 6616965"/>
                <a:gd name="connsiteY116" fmla="*/ 1458860 h 1883772"/>
                <a:gd name="connsiteX117" fmla="*/ 1063997 w 6616965"/>
                <a:gd name="connsiteY117" fmla="*/ 1458860 h 1883772"/>
                <a:gd name="connsiteX118" fmla="*/ 1063997 w 6616965"/>
                <a:gd name="connsiteY118" fmla="*/ 1761235 h 1883772"/>
                <a:gd name="connsiteX119" fmla="*/ 1012486 w 6616965"/>
                <a:gd name="connsiteY119" fmla="*/ 1761235 h 1883772"/>
                <a:gd name="connsiteX120" fmla="*/ 6505739 w 6616965"/>
                <a:gd name="connsiteY120" fmla="*/ 1451798 h 1883772"/>
                <a:gd name="connsiteX121" fmla="*/ 6535805 w 6616965"/>
                <a:gd name="connsiteY121" fmla="*/ 1454638 h 1883772"/>
                <a:gd name="connsiteX122" fmla="*/ 6562819 w 6616965"/>
                <a:gd name="connsiteY122" fmla="*/ 1463166 h 1883772"/>
                <a:gd name="connsiteX123" fmla="*/ 6586756 w 6616965"/>
                <a:gd name="connsiteY123" fmla="*/ 1477392 h 1883772"/>
                <a:gd name="connsiteX124" fmla="*/ 6607593 w 6616965"/>
                <a:gd name="connsiteY124" fmla="*/ 1497327 h 1883772"/>
                <a:gd name="connsiteX125" fmla="*/ 6572033 w 6616965"/>
                <a:gd name="connsiteY125" fmla="*/ 1526893 h 1883772"/>
                <a:gd name="connsiteX126" fmla="*/ 6557423 w 6616965"/>
                <a:gd name="connsiteY126" fmla="*/ 1514247 h 1883772"/>
                <a:gd name="connsiteX127" fmla="*/ 6541407 w 6616965"/>
                <a:gd name="connsiteY127" fmla="*/ 1505187 h 1883772"/>
                <a:gd name="connsiteX128" fmla="*/ 6523980 w 6616965"/>
                <a:gd name="connsiteY128" fmla="*/ 1499734 h 1883772"/>
                <a:gd name="connsiteX129" fmla="*/ 6505142 w 6616965"/>
                <a:gd name="connsiteY129" fmla="*/ 1497911 h 1883772"/>
                <a:gd name="connsiteX130" fmla="*/ 6484407 w 6616965"/>
                <a:gd name="connsiteY130" fmla="*/ 1500169 h 1883772"/>
                <a:gd name="connsiteX131" fmla="*/ 6454812 w 6616965"/>
                <a:gd name="connsiteY131" fmla="*/ 1531706 h 1883772"/>
                <a:gd name="connsiteX132" fmla="*/ 6454812 w 6616965"/>
                <a:gd name="connsiteY132" fmla="*/ 1537573 h 1883772"/>
                <a:gd name="connsiteX133" fmla="*/ 6456336 w 6616965"/>
                <a:gd name="connsiteY133" fmla="*/ 1543085 h 1883772"/>
                <a:gd name="connsiteX134" fmla="*/ 6462203 w 6616965"/>
                <a:gd name="connsiteY134" fmla="*/ 1552940 h 1883772"/>
                <a:gd name="connsiteX135" fmla="*/ 6467601 w 6616965"/>
                <a:gd name="connsiteY135" fmla="*/ 1557512 h 1883772"/>
                <a:gd name="connsiteX136" fmla="*/ 6489076 w 6616965"/>
                <a:gd name="connsiteY136" fmla="*/ 1569488 h 1883772"/>
                <a:gd name="connsiteX137" fmla="*/ 6497677 w 6616965"/>
                <a:gd name="connsiteY137" fmla="*/ 1573487 h 1883772"/>
                <a:gd name="connsiteX138" fmla="*/ 6541296 w 6616965"/>
                <a:gd name="connsiteY138" fmla="*/ 1590830 h 1883772"/>
                <a:gd name="connsiteX139" fmla="*/ 6591857 w 6616965"/>
                <a:gd name="connsiteY139" fmla="*/ 1621000 h 1883772"/>
                <a:gd name="connsiteX140" fmla="*/ 6615403 w 6616965"/>
                <a:gd name="connsiteY140" fmla="*/ 1663894 h 1883772"/>
                <a:gd name="connsiteX141" fmla="*/ 6616965 w 6616965"/>
                <a:gd name="connsiteY141" fmla="*/ 1682595 h 1883772"/>
                <a:gd name="connsiteX142" fmla="*/ 6609691 w 6616965"/>
                <a:gd name="connsiteY142" fmla="*/ 1718461 h 1883772"/>
                <a:gd name="connsiteX143" fmla="*/ 6572191 w 6616965"/>
                <a:gd name="connsiteY143" fmla="*/ 1755549 h 1883772"/>
                <a:gd name="connsiteX144" fmla="*/ 6532841 w 6616965"/>
                <a:gd name="connsiteY144" fmla="*/ 1766941 h 1883772"/>
                <a:gd name="connsiteX145" fmla="*/ 6509257 w 6616965"/>
                <a:gd name="connsiteY145" fmla="*/ 1768370 h 1883772"/>
                <a:gd name="connsiteX146" fmla="*/ 6477543 w 6616965"/>
                <a:gd name="connsiteY146" fmla="*/ 1764926 h 1883772"/>
                <a:gd name="connsiteX147" fmla="*/ 6433474 w 6616965"/>
                <a:gd name="connsiteY147" fmla="*/ 1747001 h 1883772"/>
                <a:gd name="connsiteX148" fmla="*/ 6399783 w 6616965"/>
                <a:gd name="connsiteY148" fmla="*/ 1717443 h 1883772"/>
                <a:gd name="connsiteX149" fmla="*/ 6436511 w 6616965"/>
                <a:gd name="connsiteY149" fmla="*/ 1686113 h 1883772"/>
                <a:gd name="connsiteX150" fmla="*/ 6453739 w 6616965"/>
                <a:gd name="connsiteY150" fmla="*/ 1701908 h 1883772"/>
                <a:gd name="connsiteX151" fmla="*/ 6471801 w 6616965"/>
                <a:gd name="connsiteY151" fmla="*/ 1713205 h 1883772"/>
                <a:gd name="connsiteX152" fmla="*/ 6490696 w 6616965"/>
                <a:gd name="connsiteY152" fmla="*/ 1719992 h 1883772"/>
                <a:gd name="connsiteX153" fmla="*/ 6510425 w 6616965"/>
                <a:gd name="connsiteY153" fmla="*/ 1722257 h 1883772"/>
                <a:gd name="connsiteX154" fmla="*/ 6533399 w 6616965"/>
                <a:gd name="connsiteY154" fmla="*/ 1719791 h 1883772"/>
                <a:gd name="connsiteX155" fmla="*/ 6565686 w 6616965"/>
                <a:gd name="connsiteY155" fmla="*/ 1692683 h 1883772"/>
                <a:gd name="connsiteX156" fmla="*/ 6566635 w 6616965"/>
                <a:gd name="connsiteY156" fmla="*/ 1683776 h 1883772"/>
                <a:gd name="connsiteX157" fmla="*/ 6563820 w 6616965"/>
                <a:gd name="connsiteY157" fmla="*/ 1670218 h 1883772"/>
                <a:gd name="connsiteX158" fmla="*/ 6532371 w 6616965"/>
                <a:gd name="connsiteY158" fmla="*/ 1640824 h 1883772"/>
                <a:gd name="connsiteX159" fmla="*/ 6517704 w 6616965"/>
                <a:gd name="connsiteY159" fmla="*/ 1634401 h 1883772"/>
                <a:gd name="connsiteX160" fmla="*/ 6475755 w 6616965"/>
                <a:gd name="connsiteY160" fmla="*/ 1617525 h 1883772"/>
                <a:gd name="connsiteX161" fmla="*/ 6427583 w 6616965"/>
                <a:gd name="connsiteY161" fmla="*/ 1587903 h 1883772"/>
                <a:gd name="connsiteX162" fmla="*/ 6405485 w 6616965"/>
                <a:gd name="connsiteY162" fmla="*/ 1548290 h 1883772"/>
                <a:gd name="connsiteX163" fmla="*/ 6404012 w 6616965"/>
                <a:gd name="connsiteY163" fmla="*/ 1531706 h 1883772"/>
                <a:gd name="connsiteX164" fmla="*/ 6420096 w 6616965"/>
                <a:gd name="connsiteY164" fmla="*/ 1485138 h 1883772"/>
                <a:gd name="connsiteX165" fmla="*/ 6465273 w 6616965"/>
                <a:gd name="connsiteY165" fmla="*/ 1457178 h 1883772"/>
                <a:gd name="connsiteX166" fmla="*/ 6215184 w 6616965"/>
                <a:gd name="connsiteY166" fmla="*/ 1451798 h 1883772"/>
                <a:gd name="connsiteX167" fmla="*/ 6242399 w 6616965"/>
                <a:gd name="connsiteY167" fmla="*/ 1454460 h 1883772"/>
                <a:gd name="connsiteX168" fmla="*/ 6266666 w 6616965"/>
                <a:gd name="connsiteY168" fmla="*/ 1462445 h 1883772"/>
                <a:gd name="connsiteX169" fmla="*/ 6287986 w 6616965"/>
                <a:gd name="connsiteY169" fmla="*/ 1475752 h 1883772"/>
                <a:gd name="connsiteX170" fmla="*/ 6296412 w 6616965"/>
                <a:gd name="connsiteY170" fmla="*/ 1484297 h 1883772"/>
                <a:gd name="connsiteX171" fmla="*/ 6306357 w 6616965"/>
                <a:gd name="connsiteY171" fmla="*/ 1494381 h 1883772"/>
                <a:gd name="connsiteX172" fmla="*/ 6309412 w 6616965"/>
                <a:gd name="connsiteY172" fmla="*/ 1499194 h 1883772"/>
                <a:gd name="connsiteX173" fmla="*/ 6321074 w 6616965"/>
                <a:gd name="connsiteY173" fmla="*/ 1517570 h 1883772"/>
                <a:gd name="connsiteX174" fmla="*/ 6331597 w 6616965"/>
                <a:gd name="connsiteY174" fmla="*/ 1544533 h 1883772"/>
                <a:gd name="connsiteX175" fmla="*/ 6337916 w 6616965"/>
                <a:gd name="connsiteY175" fmla="*/ 1575259 h 1883772"/>
                <a:gd name="connsiteX176" fmla="*/ 6340025 w 6616965"/>
                <a:gd name="connsiteY176" fmla="*/ 1609735 h 1883772"/>
                <a:gd name="connsiteX177" fmla="*/ 6337891 w 6616965"/>
                <a:gd name="connsiteY177" fmla="*/ 1644781 h 1883772"/>
                <a:gd name="connsiteX178" fmla="*/ 6331472 w 6616965"/>
                <a:gd name="connsiteY178" fmla="*/ 1675866 h 1883772"/>
                <a:gd name="connsiteX179" fmla="*/ 6320774 w 6616965"/>
                <a:gd name="connsiteY179" fmla="*/ 1702957 h 1883772"/>
                <a:gd name="connsiteX180" fmla="*/ 6309487 w 6616965"/>
                <a:gd name="connsiteY180" fmla="*/ 1720377 h 1883772"/>
                <a:gd name="connsiteX181" fmla="*/ 6305760 w 6616965"/>
                <a:gd name="connsiteY181" fmla="*/ 1726130 h 1883772"/>
                <a:gd name="connsiteX182" fmla="*/ 6298913 w 6616965"/>
                <a:gd name="connsiteY182" fmla="*/ 1732937 h 1883772"/>
                <a:gd name="connsiteX183" fmla="*/ 6287173 w 6616965"/>
                <a:gd name="connsiteY183" fmla="*/ 1744609 h 1883772"/>
                <a:gd name="connsiteX184" fmla="*/ 6265887 w 6616965"/>
                <a:gd name="connsiteY184" fmla="*/ 1757809 h 1883772"/>
                <a:gd name="connsiteX185" fmla="*/ 6241893 w 6616965"/>
                <a:gd name="connsiteY185" fmla="*/ 1765730 h 1883772"/>
                <a:gd name="connsiteX186" fmla="*/ 6215184 w 6616965"/>
                <a:gd name="connsiteY186" fmla="*/ 1768370 h 1883772"/>
                <a:gd name="connsiteX187" fmla="*/ 6192583 w 6616965"/>
                <a:gd name="connsiteY187" fmla="*/ 1766150 h 1883772"/>
                <a:gd name="connsiteX188" fmla="*/ 6172132 w 6616965"/>
                <a:gd name="connsiteY188" fmla="*/ 1759498 h 1883772"/>
                <a:gd name="connsiteX189" fmla="*/ 6153817 w 6616965"/>
                <a:gd name="connsiteY189" fmla="*/ 1748423 h 1883772"/>
                <a:gd name="connsiteX190" fmla="*/ 6137625 w 6616965"/>
                <a:gd name="connsiteY190" fmla="*/ 1732937 h 1883772"/>
                <a:gd name="connsiteX191" fmla="*/ 6137625 w 6616965"/>
                <a:gd name="connsiteY191" fmla="*/ 1856610 h 1883772"/>
                <a:gd name="connsiteX192" fmla="*/ 6086114 w 6616965"/>
                <a:gd name="connsiteY192" fmla="*/ 1880778 h 1883772"/>
                <a:gd name="connsiteX193" fmla="*/ 6086114 w 6616965"/>
                <a:gd name="connsiteY193" fmla="*/ 1458833 h 1883772"/>
                <a:gd name="connsiteX194" fmla="*/ 6137625 w 6616965"/>
                <a:gd name="connsiteY194" fmla="*/ 1458833 h 1883772"/>
                <a:gd name="connsiteX195" fmla="*/ 6137625 w 6616965"/>
                <a:gd name="connsiteY195" fmla="*/ 1484297 h 1883772"/>
                <a:gd name="connsiteX196" fmla="*/ 6154697 w 6616965"/>
                <a:gd name="connsiteY196" fmla="*/ 1470062 h 1883772"/>
                <a:gd name="connsiteX197" fmla="*/ 6173328 w 6616965"/>
                <a:gd name="connsiteY197" fmla="*/ 1459908 h 1883772"/>
                <a:gd name="connsiteX198" fmla="*/ 6193496 w 6616965"/>
                <a:gd name="connsiteY198" fmla="*/ 1453823 h 1883772"/>
                <a:gd name="connsiteX199" fmla="*/ 3779601 w 6616965"/>
                <a:gd name="connsiteY199" fmla="*/ 1451798 h 1883772"/>
                <a:gd name="connsiteX200" fmla="*/ 3816390 w 6616965"/>
                <a:gd name="connsiteY200" fmla="*/ 1456198 h 1883772"/>
                <a:gd name="connsiteX201" fmla="*/ 3846299 w 6616965"/>
                <a:gd name="connsiteY201" fmla="*/ 1469398 h 1883772"/>
                <a:gd name="connsiteX202" fmla="*/ 3869316 w 6616965"/>
                <a:gd name="connsiteY202" fmla="*/ 1491397 h 1883772"/>
                <a:gd name="connsiteX203" fmla="*/ 3885431 w 6616965"/>
                <a:gd name="connsiteY203" fmla="*/ 1522194 h 1883772"/>
                <a:gd name="connsiteX204" fmla="*/ 3836980 w 6616965"/>
                <a:gd name="connsiteY204" fmla="*/ 1539910 h 1883772"/>
                <a:gd name="connsiteX205" fmla="*/ 3827626 w 6616965"/>
                <a:gd name="connsiteY205" fmla="*/ 1522358 h 1883772"/>
                <a:gd name="connsiteX206" fmla="*/ 3815036 w 6616965"/>
                <a:gd name="connsiteY206" fmla="*/ 1509821 h 1883772"/>
                <a:gd name="connsiteX207" fmla="*/ 3799191 w 6616965"/>
                <a:gd name="connsiteY207" fmla="*/ 1502298 h 1883772"/>
                <a:gd name="connsiteX208" fmla="*/ 3780071 w 6616965"/>
                <a:gd name="connsiteY208" fmla="*/ 1499791 h 1883772"/>
                <a:gd name="connsiteX209" fmla="*/ 3746969 w 6616965"/>
                <a:gd name="connsiteY209" fmla="*/ 1507003 h 1883772"/>
                <a:gd name="connsiteX210" fmla="*/ 3715027 w 6616965"/>
                <a:gd name="connsiteY210" fmla="*/ 1544645 h 1883772"/>
                <a:gd name="connsiteX211" fmla="*/ 3705577 w 6616965"/>
                <a:gd name="connsiteY211" fmla="*/ 1585526 h 1883772"/>
                <a:gd name="connsiteX212" fmla="*/ 3704392 w 6616965"/>
                <a:gd name="connsiteY212" fmla="*/ 1610433 h 1883772"/>
                <a:gd name="connsiteX213" fmla="*/ 3705577 w 6616965"/>
                <a:gd name="connsiteY213" fmla="*/ 1634964 h 1883772"/>
                <a:gd name="connsiteX214" fmla="*/ 3723277 w 6616965"/>
                <a:gd name="connsiteY214" fmla="*/ 1691167 h 1883772"/>
                <a:gd name="connsiteX215" fmla="*/ 3761348 w 6616965"/>
                <a:gd name="connsiteY215" fmla="*/ 1718010 h 1883772"/>
                <a:gd name="connsiteX216" fmla="*/ 3778306 w 6616965"/>
                <a:gd name="connsiteY216" fmla="*/ 1719793 h 1883772"/>
                <a:gd name="connsiteX217" fmla="*/ 3799914 w 6616965"/>
                <a:gd name="connsiteY217" fmla="*/ 1716996 h 1883772"/>
                <a:gd name="connsiteX218" fmla="*/ 3817382 w 6616965"/>
                <a:gd name="connsiteY218" fmla="*/ 1708588 h 1883772"/>
                <a:gd name="connsiteX219" fmla="*/ 3830714 w 6616965"/>
                <a:gd name="connsiteY219" fmla="*/ 1694547 h 1883772"/>
                <a:gd name="connsiteX220" fmla="*/ 3839914 w 6616965"/>
                <a:gd name="connsiteY220" fmla="*/ 1674848 h 1883772"/>
                <a:gd name="connsiteX221" fmla="*/ 3887780 w 6616965"/>
                <a:gd name="connsiteY221" fmla="*/ 1690812 h 1883772"/>
                <a:gd name="connsiteX222" fmla="*/ 3881119 w 6616965"/>
                <a:gd name="connsiteY222" fmla="*/ 1708394 h 1883772"/>
                <a:gd name="connsiteX223" fmla="*/ 3847889 w 6616965"/>
                <a:gd name="connsiteY223" fmla="*/ 1748304 h 1883772"/>
                <a:gd name="connsiteX224" fmla="*/ 3797333 w 6616965"/>
                <a:gd name="connsiteY224" fmla="*/ 1767116 h 1883772"/>
                <a:gd name="connsiteX225" fmla="*/ 3777138 w 6616965"/>
                <a:gd name="connsiteY225" fmla="*/ 1768370 h 1883772"/>
                <a:gd name="connsiteX226" fmla="*/ 3749688 w 6616965"/>
                <a:gd name="connsiteY226" fmla="*/ 1765773 h 1883772"/>
                <a:gd name="connsiteX227" fmla="*/ 3703843 w 6616965"/>
                <a:gd name="connsiteY227" fmla="*/ 1744957 h 1883772"/>
                <a:gd name="connsiteX228" fmla="*/ 3670711 w 6616965"/>
                <a:gd name="connsiteY228" fmla="*/ 1703791 h 1883772"/>
                <a:gd name="connsiteX229" fmla="*/ 3653823 w 6616965"/>
                <a:gd name="connsiteY229" fmla="*/ 1645629 h 1883772"/>
                <a:gd name="connsiteX230" fmla="*/ 3651713 w 6616965"/>
                <a:gd name="connsiteY230" fmla="*/ 1610433 h 1883772"/>
                <a:gd name="connsiteX231" fmla="*/ 3660226 w 6616965"/>
                <a:gd name="connsiteY231" fmla="*/ 1543980 h 1883772"/>
                <a:gd name="connsiteX232" fmla="*/ 3685723 w 6616965"/>
                <a:gd name="connsiteY232" fmla="*/ 1493796 h 1883772"/>
                <a:gd name="connsiteX233" fmla="*/ 3726195 w 6616965"/>
                <a:gd name="connsiteY233" fmla="*/ 1462281 h 1883772"/>
                <a:gd name="connsiteX234" fmla="*/ 1930322 w 6616965"/>
                <a:gd name="connsiteY234" fmla="*/ 1451798 h 1883772"/>
                <a:gd name="connsiteX235" fmla="*/ 1956326 w 6616965"/>
                <a:gd name="connsiteY235" fmla="*/ 1454064 h 1883772"/>
                <a:gd name="connsiteX236" fmla="*/ 1979943 w 6616965"/>
                <a:gd name="connsiteY236" fmla="*/ 1460873 h 1883772"/>
                <a:gd name="connsiteX237" fmla="*/ 2001162 w 6616965"/>
                <a:gd name="connsiteY237" fmla="*/ 1472238 h 1883772"/>
                <a:gd name="connsiteX238" fmla="*/ 2019972 w 6616965"/>
                <a:gd name="connsiteY238" fmla="*/ 1488170 h 1883772"/>
                <a:gd name="connsiteX239" fmla="*/ 2026892 w 6616965"/>
                <a:gd name="connsiteY239" fmla="*/ 1497327 h 1883772"/>
                <a:gd name="connsiteX240" fmla="*/ 2035367 w 6616965"/>
                <a:gd name="connsiteY240" fmla="*/ 1508541 h 1883772"/>
                <a:gd name="connsiteX241" fmla="*/ 2046365 w 6616965"/>
                <a:gd name="connsiteY241" fmla="*/ 1533238 h 1883772"/>
                <a:gd name="connsiteX242" fmla="*/ 2052964 w 6616965"/>
                <a:gd name="connsiteY242" fmla="*/ 1562271 h 1883772"/>
                <a:gd name="connsiteX243" fmla="*/ 2054538 w 6616965"/>
                <a:gd name="connsiteY243" fmla="*/ 1586151 h 1883772"/>
                <a:gd name="connsiteX244" fmla="*/ 2055164 w 6616965"/>
                <a:gd name="connsiteY244" fmla="*/ 1595650 h 1883772"/>
                <a:gd name="connsiteX245" fmla="*/ 2055054 w 6616965"/>
                <a:gd name="connsiteY245" fmla="*/ 1603989 h 1883772"/>
                <a:gd name="connsiteX246" fmla="*/ 2054725 w 6616965"/>
                <a:gd name="connsiteY246" fmla="*/ 1612473 h 1883772"/>
                <a:gd name="connsiteX247" fmla="*/ 2054173 w 6616965"/>
                <a:gd name="connsiteY247" fmla="*/ 1621113 h 1883772"/>
                <a:gd name="connsiteX248" fmla="*/ 2053399 w 6616965"/>
                <a:gd name="connsiteY248" fmla="*/ 1629915 h 1883772"/>
                <a:gd name="connsiteX249" fmla="*/ 1848649 w 6616965"/>
                <a:gd name="connsiteY249" fmla="*/ 1629915 h 1883772"/>
                <a:gd name="connsiteX250" fmla="*/ 1851383 w 6616965"/>
                <a:gd name="connsiteY250" fmla="*/ 1649582 h 1883772"/>
                <a:gd name="connsiteX251" fmla="*/ 1874341 w 6616965"/>
                <a:gd name="connsiteY251" fmla="*/ 1696438 h 1883772"/>
                <a:gd name="connsiteX252" fmla="*/ 1915053 w 6616965"/>
                <a:gd name="connsiteY252" fmla="*/ 1720091 h 1883772"/>
                <a:gd name="connsiteX253" fmla="*/ 1931490 w 6616965"/>
                <a:gd name="connsiteY253" fmla="*/ 1721673 h 1883772"/>
                <a:gd name="connsiteX254" fmla="*/ 1949755 w 6616965"/>
                <a:gd name="connsiteY254" fmla="*/ 1719959 h 1883772"/>
                <a:gd name="connsiteX255" fmla="*/ 1966697 w 6616965"/>
                <a:gd name="connsiteY255" fmla="*/ 1714835 h 1883772"/>
                <a:gd name="connsiteX256" fmla="*/ 1982317 w 6616965"/>
                <a:gd name="connsiteY256" fmla="*/ 1706322 h 1883772"/>
                <a:gd name="connsiteX257" fmla="*/ 1996617 w 6616965"/>
                <a:gd name="connsiteY257" fmla="*/ 1694444 h 1883772"/>
                <a:gd name="connsiteX258" fmla="*/ 2021097 w 6616965"/>
                <a:gd name="connsiteY258" fmla="*/ 1721673 h 1883772"/>
                <a:gd name="connsiteX259" fmla="*/ 2027948 w 6616965"/>
                <a:gd name="connsiteY259" fmla="*/ 1729293 h 1883772"/>
                <a:gd name="connsiteX260" fmla="*/ 2007199 w 6616965"/>
                <a:gd name="connsiteY260" fmla="*/ 1746393 h 1883772"/>
                <a:gd name="connsiteX261" fmla="*/ 1984022 w 6616965"/>
                <a:gd name="connsiteY261" fmla="*/ 1758604 h 1883772"/>
                <a:gd name="connsiteX262" fmla="*/ 1958398 w 6616965"/>
                <a:gd name="connsiteY262" fmla="*/ 1765929 h 1883772"/>
                <a:gd name="connsiteX263" fmla="*/ 1930322 w 6616965"/>
                <a:gd name="connsiteY263" fmla="*/ 1768370 h 1883772"/>
                <a:gd name="connsiteX264" fmla="*/ 1901106 w 6616965"/>
                <a:gd name="connsiteY264" fmla="*/ 1765618 h 1883772"/>
                <a:gd name="connsiteX265" fmla="*/ 1852127 w 6616965"/>
                <a:gd name="connsiteY265" fmla="*/ 1743569 h 1883772"/>
                <a:gd name="connsiteX266" fmla="*/ 1816419 w 6616965"/>
                <a:gd name="connsiteY266" fmla="*/ 1700598 h 1883772"/>
                <a:gd name="connsiteX267" fmla="*/ 1798238 w 6616965"/>
                <a:gd name="connsiteY267" fmla="*/ 1643353 h 1883772"/>
                <a:gd name="connsiteX268" fmla="*/ 1795969 w 6616965"/>
                <a:gd name="connsiteY268" fmla="*/ 1609735 h 1883772"/>
                <a:gd name="connsiteX269" fmla="*/ 1805136 w 6616965"/>
                <a:gd name="connsiteY269" fmla="*/ 1543803 h 1883772"/>
                <a:gd name="connsiteX270" fmla="*/ 1832698 w 6616965"/>
                <a:gd name="connsiteY270" fmla="*/ 1493796 h 1883772"/>
                <a:gd name="connsiteX271" fmla="*/ 1875442 w 6616965"/>
                <a:gd name="connsiteY271" fmla="*/ 1462281 h 1883772"/>
                <a:gd name="connsiteX272" fmla="*/ 1611956 w 6616965"/>
                <a:gd name="connsiteY272" fmla="*/ 1451798 h 1883772"/>
                <a:gd name="connsiteX273" fmla="*/ 1637960 w 6616965"/>
                <a:gd name="connsiteY273" fmla="*/ 1454064 h 1883772"/>
                <a:gd name="connsiteX274" fmla="*/ 1661576 w 6616965"/>
                <a:gd name="connsiteY274" fmla="*/ 1460873 h 1883772"/>
                <a:gd name="connsiteX275" fmla="*/ 1682795 w 6616965"/>
                <a:gd name="connsiteY275" fmla="*/ 1472238 h 1883772"/>
                <a:gd name="connsiteX276" fmla="*/ 1701605 w 6616965"/>
                <a:gd name="connsiteY276" fmla="*/ 1488170 h 1883772"/>
                <a:gd name="connsiteX277" fmla="*/ 1708525 w 6616965"/>
                <a:gd name="connsiteY277" fmla="*/ 1497327 h 1883772"/>
                <a:gd name="connsiteX278" fmla="*/ 1717000 w 6616965"/>
                <a:gd name="connsiteY278" fmla="*/ 1508541 h 1883772"/>
                <a:gd name="connsiteX279" fmla="*/ 1727997 w 6616965"/>
                <a:gd name="connsiteY279" fmla="*/ 1533238 h 1883772"/>
                <a:gd name="connsiteX280" fmla="*/ 1734597 w 6616965"/>
                <a:gd name="connsiteY280" fmla="*/ 1562271 h 1883772"/>
                <a:gd name="connsiteX281" fmla="*/ 1736172 w 6616965"/>
                <a:gd name="connsiteY281" fmla="*/ 1586151 h 1883772"/>
                <a:gd name="connsiteX282" fmla="*/ 1736798 w 6616965"/>
                <a:gd name="connsiteY282" fmla="*/ 1595650 h 1883772"/>
                <a:gd name="connsiteX283" fmla="*/ 1736687 w 6616965"/>
                <a:gd name="connsiteY283" fmla="*/ 1603989 h 1883772"/>
                <a:gd name="connsiteX284" fmla="*/ 1736358 w 6616965"/>
                <a:gd name="connsiteY284" fmla="*/ 1612473 h 1883772"/>
                <a:gd name="connsiteX285" fmla="*/ 1735806 w 6616965"/>
                <a:gd name="connsiteY285" fmla="*/ 1621113 h 1883772"/>
                <a:gd name="connsiteX286" fmla="*/ 1735032 w 6616965"/>
                <a:gd name="connsiteY286" fmla="*/ 1629915 h 1883772"/>
                <a:gd name="connsiteX287" fmla="*/ 1530282 w 6616965"/>
                <a:gd name="connsiteY287" fmla="*/ 1629915 h 1883772"/>
                <a:gd name="connsiteX288" fmla="*/ 1533016 w 6616965"/>
                <a:gd name="connsiteY288" fmla="*/ 1649582 h 1883772"/>
                <a:gd name="connsiteX289" fmla="*/ 1555974 w 6616965"/>
                <a:gd name="connsiteY289" fmla="*/ 1696438 h 1883772"/>
                <a:gd name="connsiteX290" fmla="*/ 1596686 w 6616965"/>
                <a:gd name="connsiteY290" fmla="*/ 1720091 h 1883772"/>
                <a:gd name="connsiteX291" fmla="*/ 1613124 w 6616965"/>
                <a:gd name="connsiteY291" fmla="*/ 1721673 h 1883772"/>
                <a:gd name="connsiteX292" fmla="*/ 1631389 w 6616965"/>
                <a:gd name="connsiteY292" fmla="*/ 1719959 h 1883772"/>
                <a:gd name="connsiteX293" fmla="*/ 1648330 w 6616965"/>
                <a:gd name="connsiteY293" fmla="*/ 1714835 h 1883772"/>
                <a:gd name="connsiteX294" fmla="*/ 1663951 w 6616965"/>
                <a:gd name="connsiteY294" fmla="*/ 1706322 h 1883772"/>
                <a:gd name="connsiteX295" fmla="*/ 1678250 w 6616965"/>
                <a:gd name="connsiteY295" fmla="*/ 1694444 h 1883772"/>
                <a:gd name="connsiteX296" fmla="*/ 1702731 w 6616965"/>
                <a:gd name="connsiteY296" fmla="*/ 1721673 h 1883772"/>
                <a:gd name="connsiteX297" fmla="*/ 1709581 w 6616965"/>
                <a:gd name="connsiteY297" fmla="*/ 1729293 h 1883772"/>
                <a:gd name="connsiteX298" fmla="*/ 1688833 w 6616965"/>
                <a:gd name="connsiteY298" fmla="*/ 1746393 h 1883772"/>
                <a:gd name="connsiteX299" fmla="*/ 1665655 w 6616965"/>
                <a:gd name="connsiteY299" fmla="*/ 1758604 h 1883772"/>
                <a:gd name="connsiteX300" fmla="*/ 1640033 w 6616965"/>
                <a:gd name="connsiteY300" fmla="*/ 1765929 h 1883772"/>
                <a:gd name="connsiteX301" fmla="*/ 1611956 w 6616965"/>
                <a:gd name="connsiteY301" fmla="*/ 1768370 h 1883772"/>
                <a:gd name="connsiteX302" fmla="*/ 1582739 w 6616965"/>
                <a:gd name="connsiteY302" fmla="*/ 1765618 h 1883772"/>
                <a:gd name="connsiteX303" fmla="*/ 1533760 w 6616965"/>
                <a:gd name="connsiteY303" fmla="*/ 1743569 h 1883772"/>
                <a:gd name="connsiteX304" fmla="*/ 1498052 w 6616965"/>
                <a:gd name="connsiteY304" fmla="*/ 1700598 h 1883772"/>
                <a:gd name="connsiteX305" fmla="*/ 1479871 w 6616965"/>
                <a:gd name="connsiteY305" fmla="*/ 1643353 h 1883772"/>
                <a:gd name="connsiteX306" fmla="*/ 1477602 w 6616965"/>
                <a:gd name="connsiteY306" fmla="*/ 1609735 h 1883772"/>
                <a:gd name="connsiteX307" fmla="*/ 1486770 w 6616965"/>
                <a:gd name="connsiteY307" fmla="*/ 1543803 h 1883772"/>
                <a:gd name="connsiteX308" fmla="*/ 1514331 w 6616965"/>
                <a:gd name="connsiteY308" fmla="*/ 1493796 h 1883772"/>
                <a:gd name="connsiteX309" fmla="*/ 1557076 w 6616965"/>
                <a:gd name="connsiteY309" fmla="*/ 1462281 h 1883772"/>
                <a:gd name="connsiteX310" fmla="*/ 5411011 w 6616965"/>
                <a:gd name="connsiteY310" fmla="*/ 1451797 h 1883772"/>
                <a:gd name="connsiteX311" fmla="*/ 5441072 w 6616965"/>
                <a:gd name="connsiteY311" fmla="*/ 1454642 h 1883772"/>
                <a:gd name="connsiteX312" fmla="*/ 5468072 w 6616965"/>
                <a:gd name="connsiteY312" fmla="*/ 1463177 h 1883772"/>
                <a:gd name="connsiteX313" fmla="*/ 5491974 w 6616965"/>
                <a:gd name="connsiteY313" fmla="*/ 1477401 h 1883772"/>
                <a:gd name="connsiteX314" fmla="*/ 5512751 w 6616965"/>
                <a:gd name="connsiteY314" fmla="*/ 1497327 h 1883772"/>
                <a:gd name="connsiteX315" fmla="*/ 5477305 w 6616965"/>
                <a:gd name="connsiteY315" fmla="*/ 1526892 h 1883772"/>
                <a:gd name="connsiteX316" fmla="*/ 5462700 w 6616965"/>
                <a:gd name="connsiteY316" fmla="*/ 1514256 h 1883772"/>
                <a:gd name="connsiteX317" fmla="*/ 5446673 w 6616965"/>
                <a:gd name="connsiteY317" fmla="*/ 1505188 h 1883772"/>
                <a:gd name="connsiteX318" fmla="*/ 5429248 w 6616965"/>
                <a:gd name="connsiteY318" fmla="*/ 1499740 h 1883772"/>
                <a:gd name="connsiteX319" fmla="*/ 5410414 w 6616965"/>
                <a:gd name="connsiteY319" fmla="*/ 1497911 h 1883772"/>
                <a:gd name="connsiteX320" fmla="*/ 5389674 w 6616965"/>
                <a:gd name="connsiteY320" fmla="*/ 1500172 h 1883772"/>
                <a:gd name="connsiteX321" fmla="*/ 5360083 w 6616965"/>
                <a:gd name="connsiteY321" fmla="*/ 1531706 h 1883772"/>
                <a:gd name="connsiteX322" fmla="*/ 5360083 w 6616965"/>
                <a:gd name="connsiteY322" fmla="*/ 1537573 h 1883772"/>
                <a:gd name="connsiteX323" fmla="*/ 5361607 w 6616965"/>
                <a:gd name="connsiteY323" fmla="*/ 1543085 h 1883772"/>
                <a:gd name="connsiteX324" fmla="*/ 5367474 w 6616965"/>
                <a:gd name="connsiteY324" fmla="*/ 1552940 h 1883772"/>
                <a:gd name="connsiteX325" fmla="*/ 5372872 w 6616965"/>
                <a:gd name="connsiteY325" fmla="*/ 1557512 h 1883772"/>
                <a:gd name="connsiteX326" fmla="*/ 5394348 w 6616965"/>
                <a:gd name="connsiteY326" fmla="*/ 1569488 h 1883772"/>
                <a:gd name="connsiteX327" fmla="*/ 5402946 w 6616965"/>
                <a:gd name="connsiteY327" fmla="*/ 1573489 h 1883772"/>
                <a:gd name="connsiteX328" fmla="*/ 5466269 w 6616965"/>
                <a:gd name="connsiteY328" fmla="*/ 1600324 h 1883772"/>
                <a:gd name="connsiteX329" fmla="*/ 5508141 w 6616965"/>
                <a:gd name="connsiteY329" fmla="*/ 1633103 h 1883772"/>
                <a:gd name="connsiteX330" fmla="*/ 5522238 w 6616965"/>
                <a:gd name="connsiteY330" fmla="*/ 1682594 h 1883772"/>
                <a:gd name="connsiteX331" fmla="*/ 5520409 w 6616965"/>
                <a:gd name="connsiteY331" fmla="*/ 1701606 h 1883772"/>
                <a:gd name="connsiteX332" fmla="*/ 5514961 w 6616965"/>
                <a:gd name="connsiteY332" fmla="*/ 1718472 h 1883772"/>
                <a:gd name="connsiteX333" fmla="*/ 5477445 w 6616965"/>
                <a:gd name="connsiteY333" fmla="*/ 1755556 h 1883772"/>
                <a:gd name="connsiteX334" fmla="*/ 5438062 w 6616965"/>
                <a:gd name="connsiteY334" fmla="*/ 1766948 h 1883772"/>
                <a:gd name="connsiteX335" fmla="*/ 5414529 w 6616965"/>
                <a:gd name="connsiteY335" fmla="*/ 1768370 h 1883772"/>
                <a:gd name="connsiteX336" fmla="*/ 5382816 w 6616965"/>
                <a:gd name="connsiteY336" fmla="*/ 1764929 h 1883772"/>
                <a:gd name="connsiteX337" fmla="*/ 5338747 w 6616965"/>
                <a:gd name="connsiteY337" fmla="*/ 1747009 h 1883772"/>
                <a:gd name="connsiteX338" fmla="*/ 5305054 w 6616965"/>
                <a:gd name="connsiteY338" fmla="*/ 1717443 h 1883772"/>
                <a:gd name="connsiteX339" fmla="*/ 5341782 w 6616965"/>
                <a:gd name="connsiteY339" fmla="*/ 1686112 h 1883772"/>
                <a:gd name="connsiteX340" fmla="*/ 5359004 w 6616965"/>
                <a:gd name="connsiteY340" fmla="*/ 1701911 h 1883772"/>
                <a:gd name="connsiteX341" fmla="*/ 5377076 w 6616965"/>
                <a:gd name="connsiteY341" fmla="*/ 1713214 h 1883772"/>
                <a:gd name="connsiteX342" fmla="*/ 5395961 w 6616965"/>
                <a:gd name="connsiteY342" fmla="*/ 1719996 h 1883772"/>
                <a:gd name="connsiteX343" fmla="*/ 5415697 w 6616965"/>
                <a:gd name="connsiteY343" fmla="*/ 1722257 h 1883772"/>
                <a:gd name="connsiteX344" fmla="*/ 5438672 w 6616965"/>
                <a:gd name="connsiteY344" fmla="*/ 1719793 h 1883772"/>
                <a:gd name="connsiteX345" fmla="*/ 5470955 w 6616965"/>
                <a:gd name="connsiteY345" fmla="*/ 1692691 h 1883772"/>
                <a:gd name="connsiteX346" fmla="*/ 5471908 w 6616965"/>
                <a:gd name="connsiteY346" fmla="*/ 1683776 h 1883772"/>
                <a:gd name="connsiteX347" fmla="*/ 5469088 w 6616965"/>
                <a:gd name="connsiteY347" fmla="*/ 1670225 h 1883772"/>
                <a:gd name="connsiteX348" fmla="*/ 5437643 w 6616965"/>
                <a:gd name="connsiteY348" fmla="*/ 1640824 h 1883772"/>
                <a:gd name="connsiteX349" fmla="*/ 5422974 w 6616965"/>
                <a:gd name="connsiteY349" fmla="*/ 1634411 h 1883772"/>
                <a:gd name="connsiteX350" fmla="*/ 5381025 w 6616965"/>
                <a:gd name="connsiteY350" fmla="*/ 1617532 h 1883772"/>
                <a:gd name="connsiteX351" fmla="*/ 5332854 w 6616965"/>
                <a:gd name="connsiteY351" fmla="*/ 1587903 h 1883772"/>
                <a:gd name="connsiteX352" fmla="*/ 5310756 w 6616965"/>
                <a:gd name="connsiteY352" fmla="*/ 1548292 h 1883772"/>
                <a:gd name="connsiteX353" fmla="*/ 5309283 w 6616965"/>
                <a:gd name="connsiteY353" fmla="*/ 1531706 h 1883772"/>
                <a:gd name="connsiteX354" fmla="*/ 5316420 w 6616965"/>
                <a:gd name="connsiteY354" fmla="*/ 1498762 h 1883772"/>
                <a:gd name="connsiteX355" fmla="*/ 5353238 w 6616965"/>
                <a:gd name="connsiteY355" fmla="*/ 1463926 h 1883772"/>
                <a:gd name="connsiteX356" fmla="*/ 5389801 w 6616965"/>
                <a:gd name="connsiteY356" fmla="*/ 1453144 h 1883772"/>
                <a:gd name="connsiteX357" fmla="*/ 4414506 w 6616965"/>
                <a:gd name="connsiteY357" fmla="*/ 1451749 h 1883772"/>
                <a:gd name="connsiteX358" fmla="*/ 4443916 w 6616965"/>
                <a:gd name="connsiteY358" fmla="*/ 1454407 h 1883772"/>
                <a:gd name="connsiteX359" fmla="*/ 4443763 w 6616965"/>
                <a:gd name="connsiteY359" fmla="*/ 1454407 h 1883772"/>
                <a:gd name="connsiteX360" fmla="*/ 4469819 w 6616965"/>
                <a:gd name="connsiteY360" fmla="*/ 1462367 h 1883772"/>
                <a:gd name="connsiteX361" fmla="*/ 4492503 w 6616965"/>
                <a:gd name="connsiteY361" fmla="*/ 1475462 h 1883772"/>
                <a:gd name="connsiteX362" fmla="*/ 4512131 w 6616965"/>
                <a:gd name="connsiteY362" fmla="*/ 1493874 h 1883772"/>
                <a:gd name="connsiteX363" fmla="*/ 4515755 w 6616965"/>
                <a:gd name="connsiteY363" fmla="*/ 1499145 h 1883772"/>
                <a:gd name="connsiteX364" fmla="*/ 4527924 w 6616965"/>
                <a:gd name="connsiteY364" fmla="*/ 1516840 h 1883772"/>
                <a:gd name="connsiteX365" fmla="*/ 4539216 w 6616965"/>
                <a:gd name="connsiteY365" fmla="*/ 1543831 h 1883772"/>
                <a:gd name="connsiteX366" fmla="*/ 4539325 w 6616965"/>
                <a:gd name="connsiteY366" fmla="*/ 1544328 h 1883772"/>
                <a:gd name="connsiteX367" fmla="*/ 4539444 w 6616965"/>
                <a:gd name="connsiteY367" fmla="*/ 1544872 h 1883772"/>
                <a:gd name="connsiteX368" fmla="*/ 4545999 w 6616965"/>
                <a:gd name="connsiteY368" fmla="*/ 1574826 h 1883772"/>
                <a:gd name="connsiteX369" fmla="*/ 4546035 w 6616965"/>
                <a:gd name="connsiteY369" fmla="*/ 1575388 h 1883772"/>
                <a:gd name="connsiteX370" fmla="*/ 4548262 w 6616965"/>
                <a:gd name="connsiteY370" fmla="*/ 1609800 h 1883772"/>
                <a:gd name="connsiteX371" fmla="*/ 4548224 w 6616965"/>
                <a:gd name="connsiteY371" fmla="*/ 1610384 h 1883772"/>
                <a:gd name="connsiteX372" fmla="*/ 4539216 w 6616965"/>
                <a:gd name="connsiteY372" fmla="*/ 1675861 h 1883772"/>
                <a:gd name="connsiteX373" fmla="*/ 4515983 w 6616965"/>
                <a:gd name="connsiteY373" fmla="*/ 1720442 h 1883772"/>
                <a:gd name="connsiteX374" fmla="*/ 4512131 w 6616965"/>
                <a:gd name="connsiteY374" fmla="*/ 1726081 h 1883772"/>
                <a:gd name="connsiteX375" fmla="*/ 4492503 w 6616965"/>
                <a:gd name="connsiteY375" fmla="*/ 1744560 h 1883772"/>
                <a:gd name="connsiteX376" fmla="*/ 4469445 w 6616965"/>
                <a:gd name="connsiteY376" fmla="*/ 1757836 h 1883772"/>
                <a:gd name="connsiteX377" fmla="*/ 4443628 w 6616965"/>
                <a:gd name="connsiteY377" fmla="*/ 1765702 h 1883772"/>
                <a:gd name="connsiteX378" fmla="*/ 4443462 w 6616965"/>
                <a:gd name="connsiteY378" fmla="*/ 1765702 h 1883772"/>
                <a:gd name="connsiteX379" fmla="*/ 4414506 w 6616965"/>
                <a:gd name="connsiteY379" fmla="*/ 1768321 h 1883772"/>
                <a:gd name="connsiteX380" fmla="*/ 4359313 w 6616965"/>
                <a:gd name="connsiteY380" fmla="*/ 1757836 h 1883772"/>
                <a:gd name="connsiteX381" fmla="*/ 4316893 w 6616965"/>
                <a:gd name="connsiteY381" fmla="*/ 1726310 h 1883772"/>
                <a:gd name="connsiteX382" fmla="*/ 4289790 w 6616965"/>
                <a:gd name="connsiteY382" fmla="*/ 1676362 h 1883772"/>
                <a:gd name="connsiteX383" fmla="*/ 4289680 w 6616965"/>
                <a:gd name="connsiteY383" fmla="*/ 1675861 h 1883772"/>
                <a:gd name="connsiteX384" fmla="*/ 4283002 w 6616965"/>
                <a:gd name="connsiteY384" fmla="*/ 1645366 h 1883772"/>
                <a:gd name="connsiteX385" fmla="*/ 4282965 w 6616965"/>
                <a:gd name="connsiteY385" fmla="*/ 1644798 h 1883772"/>
                <a:gd name="connsiteX386" fmla="*/ 4280737 w 6616965"/>
                <a:gd name="connsiteY386" fmla="*/ 1610384 h 1883772"/>
                <a:gd name="connsiteX387" fmla="*/ 4280774 w 6616965"/>
                <a:gd name="connsiteY387" fmla="*/ 1609800 h 1883772"/>
                <a:gd name="connsiteX388" fmla="*/ 4283002 w 6616965"/>
                <a:gd name="connsiteY388" fmla="*/ 1575388 h 1883772"/>
                <a:gd name="connsiteX389" fmla="*/ 4283125 w 6616965"/>
                <a:gd name="connsiteY389" fmla="*/ 1574826 h 1883772"/>
                <a:gd name="connsiteX390" fmla="*/ 4289790 w 6616965"/>
                <a:gd name="connsiteY390" fmla="*/ 1544328 h 1883772"/>
                <a:gd name="connsiteX391" fmla="*/ 4316893 w 6616965"/>
                <a:gd name="connsiteY391" fmla="*/ 1494103 h 1883772"/>
                <a:gd name="connsiteX392" fmla="*/ 4359313 w 6616965"/>
                <a:gd name="connsiteY392" fmla="*/ 1462367 h 1883772"/>
                <a:gd name="connsiteX393" fmla="*/ 5218046 w 6616965"/>
                <a:gd name="connsiteY393" fmla="*/ 1451747 h 1883772"/>
                <a:gd name="connsiteX394" fmla="*/ 5231661 w 6616965"/>
                <a:gd name="connsiteY394" fmla="*/ 1452724 h 1883772"/>
                <a:gd name="connsiteX395" fmla="*/ 5243980 w 6616965"/>
                <a:gd name="connsiteY395" fmla="*/ 1455633 h 1883772"/>
                <a:gd name="connsiteX396" fmla="*/ 5255029 w 6616965"/>
                <a:gd name="connsiteY396" fmla="*/ 1460471 h 1883772"/>
                <a:gd name="connsiteX397" fmla="*/ 5264871 w 6616965"/>
                <a:gd name="connsiteY397" fmla="*/ 1467241 h 1883772"/>
                <a:gd name="connsiteX398" fmla="*/ 5257124 w 6616965"/>
                <a:gd name="connsiteY398" fmla="*/ 1515691 h 1883772"/>
                <a:gd name="connsiteX399" fmla="*/ 5247320 w 6616965"/>
                <a:gd name="connsiteY399" fmla="*/ 1510001 h 1883772"/>
                <a:gd name="connsiteX400" fmla="*/ 5236855 w 6616965"/>
                <a:gd name="connsiteY400" fmla="*/ 1505937 h 1883772"/>
                <a:gd name="connsiteX401" fmla="*/ 5225742 w 6616965"/>
                <a:gd name="connsiteY401" fmla="*/ 1503499 h 1883772"/>
                <a:gd name="connsiteX402" fmla="*/ 5213957 w 6616965"/>
                <a:gd name="connsiteY402" fmla="*/ 1502674 h 1883772"/>
                <a:gd name="connsiteX403" fmla="*/ 5200990 w 6616965"/>
                <a:gd name="connsiteY403" fmla="*/ 1503982 h 1883772"/>
                <a:gd name="connsiteX404" fmla="*/ 5166903 w 6616965"/>
                <a:gd name="connsiteY404" fmla="*/ 1523438 h 1883772"/>
                <a:gd name="connsiteX405" fmla="*/ 5147752 w 6616965"/>
                <a:gd name="connsiteY405" fmla="*/ 1569082 h 1883772"/>
                <a:gd name="connsiteX406" fmla="*/ 5146482 w 6616965"/>
                <a:gd name="connsiteY406" fmla="*/ 1590786 h 1883772"/>
                <a:gd name="connsiteX407" fmla="*/ 5146482 w 6616965"/>
                <a:gd name="connsiteY407" fmla="*/ 1761284 h 1883772"/>
                <a:gd name="connsiteX408" fmla="*/ 5094971 w 6616965"/>
                <a:gd name="connsiteY408" fmla="*/ 1761284 h 1883772"/>
                <a:gd name="connsiteX409" fmla="*/ 5094971 w 6616965"/>
                <a:gd name="connsiteY409" fmla="*/ 1458909 h 1883772"/>
                <a:gd name="connsiteX410" fmla="*/ 5146482 w 6616965"/>
                <a:gd name="connsiteY410" fmla="*/ 1458909 h 1883772"/>
                <a:gd name="connsiteX411" fmla="*/ 5146482 w 6616965"/>
                <a:gd name="connsiteY411" fmla="*/ 1498571 h 1883772"/>
                <a:gd name="connsiteX412" fmla="*/ 5158940 w 6616965"/>
                <a:gd name="connsiteY412" fmla="*/ 1478086 h 1883772"/>
                <a:gd name="connsiteX413" fmla="*/ 5175006 w 6616965"/>
                <a:gd name="connsiteY413" fmla="*/ 1463456 h 1883772"/>
                <a:gd name="connsiteX414" fmla="*/ 5194704 w 6616965"/>
                <a:gd name="connsiteY414" fmla="*/ 1454680 h 1883772"/>
                <a:gd name="connsiteX415" fmla="*/ 4897985 w 6616965"/>
                <a:gd name="connsiteY415" fmla="*/ 1451747 h 1883772"/>
                <a:gd name="connsiteX416" fmla="*/ 4945113 w 6616965"/>
                <a:gd name="connsiteY416" fmla="*/ 1458563 h 1883772"/>
                <a:gd name="connsiteX417" fmla="*/ 4978772 w 6616965"/>
                <a:gd name="connsiteY417" fmla="*/ 1478998 h 1883772"/>
                <a:gd name="connsiteX418" fmla="*/ 4989338 w 6616965"/>
                <a:gd name="connsiteY418" fmla="*/ 1496806 h 1883772"/>
                <a:gd name="connsiteX419" fmla="*/ 4998964 w 6616965"/>
                <a:gd name="connsiteY419" fmla="*/ 1513029 h 1883772"/>
                <a:gd name="connsiteX420" fmla="*/ 4999063 w 6616965"/>
                <a:gd name="connsiteY420" fmla="*/ 1513731 h 1883772"/>
                <a:gd name="connsiteX421" fmla="*/ 5005694 w 6616965"/>
                <a:gd name="connsiteY421" fmla="*/ 1560636 h 1883772"/>
                <a:gd name="connsiteX422" fmla="*/ 5005694 w 6616965"/>
                <a:gd name="connsiteY422" fmla="*/ 1586100 h 1883772"/>
                <a:gd name="connsiteX423" fmla="*/ 5005694 w 6616965"/>
                <a:gd name="connsiteY423" fmla="*/ 1610979 h 1883772"/>
                <a:gd name="connsiteX424" fmla="*/ 5005694 w 6616965"/>
                <a:gd name="connsiteY424" fmla="*/ 1722803 h 1883772"/>
                <a:gd name="connsiteX425" fmla="*/ 5005694 w 6616965"/>
                <a:gd name="connsiteY425" fmla="*/ 1733471 h 1883772"/>
                <a:gd name="connsiteX426" fmla="*/ 5005694 w 6616965"/>
                <a:gd name="connsiteY426" fmla="*/ 1761284 h 1883772"/>
                <a:gd name="connsiteX427" fmla="*/ 4957129 w 6616965"/>
                <a:gd name="connsiteY427" fmla="*/ 1761284 h 1883772"/>
                <a:gd name="connsiteX428" fmla="*/ 4957129 w 6616965"/>
                <a:gd name="connsiteY428" fmla="*/ 1733471 h 1883772"/>
                <a:gd name="connsiteX429" fmla="*/ 4937767 w 6616965"/>
                <a:gd name="connsiteY429" fmla="*/ 1748721 h 1883772"/>
                <a:gd name="connsiteX430" fmla="*/ 4917010 w 6616965"/>
                <a:gd name="connsiteY430" fmla="*/ 1759610 h 1883772"/>
                <a:gd name="connsiteX431" fmla="*/ 4894871 w 6616965"/>
                <a:gd name="connsiteY431" fmla="*/ 1766143 h 1883772"/>
                <a:gd name="connsiteX432" fmla="*/ 4871366 w 6616965"/>
                <a:gd name="connsiteY432" fmla="*/ 1768319 h 1883772"/>
                <a:gd name="connsiteX433" fmla="*/ 4848564 w 6616965"/>
                <a:gd name="connsiteY433" fmla="*/ 1766689 h 1883772"/>
                <a:gd name="connsiteX434" fmla="*/ 4810271 w 6616965"/>
                <a:gd name="connsiteY434" fmla="*/ 1753575 h 1883772"/>
                <a:gd name="connsiteX435" fmla="*/ 4782125 w 6616965"/>
                <a:gd name="connsiteY435" fmla="*/ 1727480 h 1883772"/>
                <a:gd name="connsiteX436" fmla="*/ 4767768 w 6616965"/>
                <a:gd name="connsiteY436" fmla="*/ 1689735 h 1883772"/>
                <a:gd name="connsiteX437" fmla="*/ 4767755 w 6616965"/>
                <a:gd name="connsiteY437" fmla="*/ 1689560 h 1883772"/>
                <a:gd name="connsiteX438" fmla="*/ 4765982 w 6616965"/>
                <a:gd name="connsiteY438" fmla="*/ 1666592 h 1883772"/>
                <a:gd name="connsiteX439" fmla="*/ 4774097 w 6616965"/>
                <a:gd name="connsiteY439" fmla="*/ 1623398 h 1883772"/>
                <a:gd name="connsiteX440" fmla="*/ 4798481 w 6616965"/>
                <a:gd name="connsiteY440" fmla="*/ 1592082 h 1883772"/>
                <a:gd name="connsiteX441" fmla="*/ 4834909 w 6616965"/>
                <a:gd name="connsiteY441" fmla="*/ 1572968 h 1883772"/>
                <a:gd name="connsiteX442" fmla="*/ 4878986 w 6616965"/>
                <a:gd name="connsiteY442" fmla="*/ 1566618 h 1883772"/>
                <a:gd name="connsiteX443" fmla="*/ 4900302 w 6616965"/>
                <a:gd name="connsiteY443" fmla="*/ 1567830 h 1883772"/>
                <a:gd name="connsiteX444" fmla="*/ 4920434 w 6616965"/>
                <a:gd name="connsiteY444" fmla="*/ 1571473 h 1883772"/>
                <a:gd name="connsiteX445" fmla="*/ 4939378 w 6616965"/>
                <a:gd name="connsiteY445" fmla="*/ 1577559 h 1883772"/>
                <a:gd name="connsiteX446" fmla="*/ 4957129 w 6616965"/>
                <a:gd name="connsiteY446" fmla="*/ 1586100 h 1883772"/>
                <a:gd name="connsiteX447" fmla="*/ 4957129 w 6616965"/>
                <a:gd name="connsiteY447" fmla="*/ 1564865 h 1883772"/>
                <a:gd name="connsiteX448" fmla="*/ 4952906 w 6616965"/>
                <a:gd name="connsiteY448" fmla="*/ 1532665 h 1883772"/>
                <a:gd name="connsiteX449" fmla="*/ 4919609 w 6616965"/>
                <a:gd name="connsiteY449" fmla="*/ 1500573 h 1883772"/>
                <a:gd name="connsiteX450" fmla="*/ 4906469 w 6616965"/>
                <a:gd name="connsiteY450" fmla="*/ 1497750 h 1883772"/>
                <a:gd name="connsiteX451" fmla="*/ 4891419 w 6616965"/>
                <a:gd name="connsiteY451" fmla="*/ 1496806 h 1883772"/>
                <a:gd name="connsiteX452" fmla="*/ 4868824 w 6616965"/>
                <a:gd name="connsiteY452" fmla="*/ 1498679 h 1883772"/>
                <a:gd name="connsiteX453" fmla="*/ 4846614 w 6616965"/>
                <a:gd name="connsiteY453" fmla="*/ 1504313 h 1883772"/>
                <a:gd name="connsiteX454" fmla="*/ 4824775 w 6616965"/>
                <a:gd name="connsiteY454" fmla="*/ 1513731 h 1883772"/>
                <a:gd name="connsiteX455" fmla="*/ 4803294 w 6616965"/>
                <a:gd name="connsiteY455" fmla="*/ 1526956 h 1883772"/>
                <a:gd name="connsiteX456" fmla="*/ 4788511 w 6616965"/>
                <a:gd name="connsiteY456" fmla="*/ 1483776 h 1883772"/>
                <a:gd name="connsiteX457" fmla="*/ 4813507 w 6616965"/>
                <a:gd name="connsiteY457" fmla="*/ 1469765 h 1883772"/>
                <a:gd name="connsiteX458" fmla="*/ 4840086 w 6616965"/>
                <a:gd name="connsiteY458" fmla="*/ 1459755 h 1883772"/>
                <a:gd name="connsiteX459" fmla="*/ 4868246 w 6616965"/>
                <a:gd name="connsiteY459" fmla="*/ 1453749 h 1883772"/>
                <a:gd name="connsiteX460" fmla="*/ 2639242 w 6616965"/>
                <a:gd name="connsiteY460" fmla="*/ 1451747 h 1883772"/>
                <a:gd name="connsiteX461" fmla="*/ 2664229 w 6616965"/>
                <a:gd name="connsiteY461" fmla="*/ 1453769 h 1883772"/>
                <a:gd name="connsiteX462" fmla="*/ 2704618 w 6616965"/>
                <a:gd name="connsiteY462" fmla="*/ 1469915 h 1883772"/>
                <a:gd name="connsiteX463" fmla="*/ 2732053 w 6616965"/>
                <a:gd name="connsiteY463" fmla="*/ 1502609 h 1883772"/>
                <a:gd name="connsiteX464" fmla="*/ 2745830 w 6616965"/>
                <a:gd name="connsiteY464" fmla="*/ 1554224 h 1883772"/>
                <a:gd name="connsiteX465" fmla="*/ 2747547 w 6616965"/>
                <a:gd name="connsiteY465" fmla="*/ 1587268 h 1883772"/>
                <a:gd name="connsiteX466" fmla="*/ 2747547 w 6616965"/>
                <a:gd name="connsiteY466" fmla="*/ 1761285 h 1883772"/>
                <a:gd name="connsiteX467" fmla="*/ 2696036 w 6616965"/>
                <a:gd name="connsiteY467" fmla="*/ 1761285 h 1883772"/>
                <a:gd name="connsiteX468" fmla="*/ 2696036 w 6616965"/>
                <a:gd name="connsiteY468" fmla="*/ 1578467 h 1883772"/>
                <a:gd name="connsiteX469" fmla="*/ 2686183 w 6616965"/>
                <a:gd name="connsiteY469" fmla="*/ 1529350 h 1883772"/>
                <a:gd name="connsiteX470" fmla="*/ 2645234 w 6616965"/>
                <a:gd name="connsiteY470" fmla="*/ 1500363 h 1883772"/>
                <a:gd name="connsiteX471" fmla="*/ 2630911 w 6616965"/>
                <a:gd name="connsiteY471" fmla="*/ 1499156 h 1883772"/>
                <a:gd name="connsiteX472" fmla="*/ 2600350 w 6616965"/>
                <a:gd name="connsiteY472" fmla="*/ 1504040 h 1883772"/>
                <a:gd name="connsiteX473" fmla="*/ 2578536 w 6616965"/>
                <a:gd name="connsiteY473" fmla="*/ 1518691 h 1883772"/>
                <a:gd name="connsiteX474" fmla="*/ 2565456 w 6616965"/>
                <a:gd name="connsiteY474" fmla="*/ 1543111 h 1883772"/>
                <a:gd name="connsiteX475" fmla="*/ 2561099 w 6616965"/>
                <a:gd name="connsiteY475" fmla="*/ 1577299 h 1883772"/>
                <a:gd name="connsiteX476" fmla="*/ 2561099 w 6616965"/>
                <a:gd name="connsiteY476" fmla="*/ 1761285 h 1883772"/>
                <a:gd name="connsiteX477" fmla="*/ 2509589 w 6616965"/>
                <a:gd name="connsiteY477" fmla="*/ 1761285 h 1883772"/>
                <a:gd name="connsiteX478" fmla="*/ 2509589 w 6616965"/>
                <a:gd name="connsiteY478" fmla="*/ 1458909 h 1883772"/>
                <a:gd name="connsiteX479" fmla="*/ 2561099 w 6616965"/>
                <a:gd name="connsiteY479" fmla="*/ 1458909 h 1883772"/>
                <a:gd name="connsiteX480" fmla="*/ 2561099 w 6616965"/>
                <a:gd name="connsiteY480" fmla="*/ 1489643 h 1883772"/>
                <a:gd name="connsiteX481" fmla="*/ 2576414 w 6616965"/>
                <a:gd name="connsiteY481" fmla="*/ 1473081 h 1883772"/>
                <a:gd name="connsiteX482" fmla="*/ 2594541 w 6616965"/>
                <a:gd name="connsiteY482" fmla="*/ 1461237 h 1883772"/>
                <a:gd name="connsiteX483" fmla="*/ 2615485 w 6616965"/>
                <a:gd name="connsiteY483" fmla="*/ 1454121 h 1883772"/>
                <a:gd name="connsiteX484" fmla="*/ 2255185 w 6616965"/>
                <a:gd name="connsiteY484" fmla="*/ 1451747 h 1883772"/>
                <a:gd name="connsiteX485" fmla="*/ 2268741 w 6616965"/>
                <a:gd name="connsiteY485" fmla="*/ 1452715 h 1883772"/>
                <a:gd name="connsiteX486" fmla="*/ 2281064 w 6616965"/>
                <a:gd name="connsiteY486" fmla="*/ 1455622 h 1883772"/>
                <a:gd name="connsiteX487" fmla="*/ 2292155 w 6616965"/>
                <a:gd name="connsiteY487" fmla="*/ 1460464 h 1883772"/>
                <a:gd name="connsiteX488" fmla="*/ 2302011 w 6616965"/>
                <a:gd name="connsiteY488" fmla="*/ 1467241 h 1883772"/>
                <a:gd name="connsiteX489" fmla="*/ 2294263 w 6616965"/>
                <a:gd name="connsiteY489" fmla="*/ 1515691 h 1883772"/>
                <a:gd name="connsiteX490" fmla="*/ 2284452 w 6616965"/>
                <a:gd name="connsiteY490" fmla="*/ 1509998 h 1883772"/>
                <a:gd name="connsiteX491" fmla="*/ 2273999 w 6616965"/>
                <a:gd name="connsiteY491" fmla="*/ 1505929 h 1883772"/>
                <a:gd name="connsiteX492" fmla="*/ 2262886 w 6616965"/>
                <a:gd name="connsiteY492" fmla="*/ 1503488 h 1883772"/>
                <a:gd name="connsiteX493" fmla="*/ 2251096 w 6616965"/>
                <a:gd name="connsiteY493" fmla="*/ 1502674 h 1883772"/>
                <a:gd name="connsiteX494" fmla="*/ 2238133 w 6616965"/>
                <a:gd name="connsiteY494" fmla="*/ 1503971 h 1883772"/>
                <a:gd name="connsiteX495" fmla="*/ 2204041 w 6616965"/>
                <a:gd name="connsiteY495" fmla="*/ 1523438 h 1883772"/>
                <a:gd name="connsiteX496" fmla="*/ 2184894 w 6616965"/>
                <a:gd name="connsiteY496" fmla="*/ 1569078 h 1883772"/>
                <a:gd name="connsiteX497" fmla="*/ 2183621 w 6616965"/>
                <a:gd name="connsiteY497" fmla="*/ 1590786 h 1883772"/>
                <a:gd name="connsiteX498" fmla="*/ 2183621 w 6616965"/>
                <a:gd name="connsiteY498" fmla="*/ 1761285 h 1883772"/>
                <a:gd name="connsiteX499" fmla="*/ 2132110 w 6616965"/>
                <a:gd name="connsiteY499" fmla="*/ 1761285 h 1883772"/>
                <a:gd name="connsiteX500" fmla="*/ 2132110 w 6616965"/>
                <a:gd name="connsiteY500" fmla="*/ 1458909 h 1883772"/>
                <a:gd name="connsiteX501" fmla="*/ 2183621 w 6616965"/>
                <a:gd name="connsiteY501" fmla="*/ 1458909 h 1883772"/>
                <a:gd name="connsiteX502" fmla="*/ 2183621 w 6616965"/>
                <a:gd name="connsiteY502" fmla="*/ 1498571 h 1883772"/>
                <a:gd name="connsiteX503" fmla="*/ 2196074 w 6616965"/>
                <a:gd name="connsiteY503" fmla="*/ 1478086 h 1883772"/>
                <a:gd name="connsiteX504" fmla="*/ 2212144 w 6616965"/>
                <a:gd name="connsiteY504" fmla="*/ 1463453 h 1883772"/>
                <a:gd name="connsiteX505" fmla="*/ 2231845 w 6616965"/>
                <a:gd name="connsiteY505" fmla="*/ 1454673 h 1883772"/>
                <a:gd name="connsiteX506" fmla="*/ 1291855 w 6616965"/>
                <a:gd name="connsiteY506" fmla="*/ 1451747 h 1883772"/>
                <a:gd name="connsiteX507" fmla="*/ 1316842 w 6616965"/>
                <a:gd name="connsiteY507" fmla="*/ 1453769 h 1883772"/>
                <a:gd name="connsiteX508" fmla="*/ 1357231 w 6616965"/>
                <a:gd name="connsiteY508" fmla="*/ 1469915 h 1883772"/>
                <a:gd name="connsiteX509" fmla="*/ 1384617 w 6616965"/>
                <a:gd name="connsiteY509" fmla="*/ 1502609 h 1883772"/>
                <a:gd name="connsiteX510" fmla="*/ 1398426 w 6616965"/>
                <a:gd name="connsiteY510" fmla="*/ 1554224 h 1883772"/>
                <a:gd name="connsiteX511" fmla="*/ 1400160 w 6616965"/>
                <a:gd name="connsiteY511" fmla="*/ 1587268 h 1883772"/>
                <a:gd name="connsiteX512" fmla="*/ 1400160 w 6616965"/>
                <a:gd name="connsiteY512" fmla="*/ 1761285 h 1883772"/>
                <a:gd name="connsiteX513" fmla="*/ 1348649 w 6616965"/>
                <a:gd name="connsiteY513" fmla="*/ 1761285 h 1883772"/>
                <a:gd name="connsiteX514" fmla="*/ 1348649 w 6616965"/>
                <a:gd name="connsiteY514" fmla="*/ 1578467 h 1883772"/>
                <a:gd name="connsiteX515" fmla="*/ 1338795 w 6616965"/>
                <a:gd name="connsiteY515" fmla="*/ 1529350 h 1883772"/>
                <a:gd name="connsiteX516" fmla="*/ 1297798 w 6616965"/>
                <a:gd name="connsiteY516" fmla="*/ 1500363 h 1883772"/>
                <a:gd name="connsiteX517" fmla="*/ 1283524 w 6616965"/>
                <a:gd name="connsiteY517" fmla="*/ 1499156 h 1883772"/>
                <a:gd name="connsiteX518" fmla="*/ 1252963 w 6616965"/>
                <a:gd name="connsiteY518" fmla="*/ 1504040 h 1883772"/>
                <a:gd name="connsiteX519" fmla="*/ 1231149 w 6616965"/>
                <a:gd name="connsiteY519" fmla="*/ 1518691 h 1883772"/>
                <a:gd name="connsiteX520" fmla="*/ 1218069 w 6616965"/>
                <a:gd name="connsiteY520" fmla="*/ 1543111 h 1883772"/>
                <a:gd name="connsiteX521" fmla="*/ 1213712 w 6616965"/>
                <a:gd name="connsiteY521" fmla="*/ 1577299 h 1883772"/>
                <a:gd name="connsiteX522" fmla="*/ 1213712 w 6616965"/>
                <a:gd name="connsiteY522" fmla="*/ 1761285 h 1883772"/>
                <a:gd name="connsiteX523" fmla="*/ 1162201 w 6616965"/>
                <a:gd name="connsiteY523" fmla="*/ 1761285 h 1883772"/>
                <a:gd name="connsiteX524" fmla="*/ 1162201 w 6616965"/>
                <a:gd name="connsiteY524" fmla="*/ 1458909 h 1883772"/>
                <a:gd name="connsiteX525" fmla="*/ 1213712 w 6616965"/>
                <a:gd name="connsiteY525" fmla="*/ 1458909 h 1883772"/>
                <a:gd name="connsiteX526" fmla="*/ 1213712 w 6616965"/>
                <a:gd name="connsiteY526" fmla="*/ 1489643 h 1883772"/>
                <a:gd name="connsiteX527" fmla="*/ 1229026 w 6616965"/>
                <a:gd name="connsiteY527" fmla="*/ 1473081 h 1883772"/>
                <a:gd name="connsiteX528" fmla="*/ 1247154 w 6616965"/>
                <a:gd name="connsiteY528" fmla="*/ 1461237 h 1883772"/>
                <a:gd name="connsiteX529" fmla="*/ 1268097 w 6616965"/>
                <a:gd name="connsiteY529" fmla="*/ 1454121 h 1883772"/>
                <a:gd name="connsiteX530" fmla="*/ 475234 w 6616965"/>
                <a:gd name="connsiteY530" fmla="*/ 1451747 h 1883772"/>
                <a:gd name="connsiteX531" fmla="*/ 500221 w 6616965"/>
                <a:gd name="connsiteY531" fmla="*/ 1453769 h 1883772"/>
                <a:gd name="connsiteX532" fmla="*/ 540610 w 6616965"/>
                <a:gd name="connsiteY532" fmla="*/ 1469915 h 1883772"/>
                <a:gd name="connsiteX533" fmla="*/ 567996 w 6616965"/>
                <a:gd name="connsiteY533" fmla="*/ 1502609 h 1883772"/>
                <a:gd name="connsiteX534" fmla="*/ 581805 w 6616965"/>
                <a:gd name="connsiteY534" fmla="*/ 1554224 h 1883772"/>
                <a:gd name="connsiteX535" fmla="*/ 583539 w 6616965"/>
                <a:gd name="connsiteY535" fmla="*/ 1587268 h 1883772"/>
                <a:gd name="connsiteX536" fmla="*/ 583539 w 6616965"/>
                <a:gd name="connsiteY536" fmla="*/ 1761285 h 1883772"/>
                <a:gd name="connsiteX537" fmla="*/ 532028 w 6616965"/>
                <a:gd name="connsiteY537" fmla="*/ 1761285 h 1883772"/>
                <a:gd name="connsiteX538" fmla="*/ 532028 w 6616965"/>
                <a:gd name="connsiteY538" fmla="*/ 1578467 h 1883772"/>
                <a:gd name="connsiteX539" fmla="*/ 522175 w 6616965"/>
                <a:gd name="connsiteY539" fmla="*/ 1529350 h 1883772"/>
                <a:gd name="connsiteX540" fmla="*/ 481177 w 6616965"/>
                <a:gd name="connsiteY540" fmla="*/ 1500363 h 1883772"/>
                <a:gd name="connsiteX541" fmla="*/ 466903 w 6616965"/>
                <a:gd name="connsiteY541" fmla="*/ 1499156 h 1883772"/>
                <a:gd name="connsiteX542" fmla="*/ 436342 w 6616965"/>
                <a:gd name="connsiteY542" fmla="*/ 1504040 h 1883772"/>
                <a:gd name="connsiteX543" fmla="*/ 414528 w 6616965"/>
                <a:gd name="connsiteY543" fmla="*/ 1518691 h 1883772"/>
                <a:gd name="connsiteX544" fmla="*/ 401448 w 6616965"/>
                <a:gd name="connsiteY544" fmla="*/ 1543111 h 1883772"/>
                <a:gd name="connsiteX545" fmla="*/ 397091 w 6616965"/>
                <a:gd name="connsiteY545" fmla="*/ 1577299 h 1883772"/>
                <a:gd name="connsiteX546" fmla="*/ 397091 w 6616965"/>
                <a:gd name="connsiteY546" fmla="*/ 1761285 h 1883772"/>
                <a:gd name="connsiteX547" fmla="*/ 345580 w 6616965"/>
                <a:gd name="connsiteY547" fmla="*/ 1761285 h 1883772"/>
                <a:gd name="connsiteX548" fmla="*/ 345580 w 6616965"/>
                <a:gd name="connsiteY548" fmla="*/ 1458909 h 1883772"/>
                <a:gd name="connsiteX549" fmla="*/ 397091 w 6616965"/>
                <a:gd name="connsiteY549" fmla="*/ 1458909 h 1883772"/>
                <a:gd name="connsiteX550" fmla="*/ 397091 w 6616965"/>
                <a:gd name="connsiteY550" fmla="*/ 1489643 h 1883772"/>
                <a:gd name="connsiteX551" fmla="*/ 412405 w 6616965"/>
                <a:gd name="connsiteY551" fmla="*/ 1473081 h 1883772"/>
                <a:gd name="connsiteX552" fmla="*/ 430533 w 6616965"/>
                <a:gd name="connsiteY552" fmla="*/ 1461237 h 1883772"/>
                <a:gd name="connsiteX553" fmla="*/ 451476 w 6616965"/>
                <a:gd name="connsiteY553" fmla="*/ 1454121 h 1883772"/>
                <a:gd name="connsiteX554" fmla="*/ 2950451 w 6616965"/>
                <a:gd name="connsiteY554" fmla="*/ 1451731 h 1883772"/>
                <a:gd name="connsiteX555" fmla="*/ 2972985 w 6616965"/>
                <a:gd name="connsiteY555" fmla="*/ 1453733 h 1883772"/>
                <a:gd name="connsiteX556" fmla="*/ 2993229 w 6616965"/>
                <a:gd name="connsiteY556" fmla="*/ 1459741 h 1883772"/>
                <a:gd name="connsiteX557" fmla="*/ 3011180 w 6616965"/>
                <a:gd name="connsiteY557" fmla="*/ 1469754 h 1883772"/>
                <a:gd name="connsiteX558" fmla="*/ 3026842 w 6616965"/>
                <a:gd name="connsiteY558" fmla="*/ 1483773 h 1883772"/>
                <a:gd name="connsiteX559" fmla="*/ 3026842 w 6616965"/>
                <a:gd name="connsiteY559" fmla="*/ 1458893 h 1883772"/>
                <a:gd name="connsiteX560" fmla="*/ 3078340 w 6616965"/>
                <a:gd name="connsiteY560" fmla="*/ 1458893 h 1883772"/>
                <a:gd name="connsiteX561" fmla="*/ 3078340 w 6616965"/>
                <a:gd name="connsiteY561" fmla="*/ 1483773 h 1883772"/>
                <a:gd name="connsiteX562" fmla="*/ 3078340 w 6616965"/>
                <a:gd name="connsiteY562" fmla="*/ 1499140 h 1883772"/>
                <a:gd name="connsiteX563" fmla="*/ 3078340 w 6616965"/>
                <a:gd name="connsiteY563" fmla="*/ 1720437 h 1883772"/>
                <a:gd name="connsiteX564" fmla="*/ 3078340 w 6616965"/>
                <a:gd name="connsiteY564" fmla="*/ 1731702 h 1883772"/>
                <a:gd name="connsiteX565" fmla="*/ 3078340 w 6616965"/>
                <a:gd name="connsiteY565" fmla="*/ 1748834 h 1883772"/>
                <a:gd name="connsiteX566" fmla="*/ 3069043 w 6616965"/>
                <a:gd name="connsiteY566" fmla="*/ 1808456 h 1883772"/>
                <a:gd name="connsiteX567" fmla="*/ 3041270 w 6616965"/>
                <a:gd name="connsiteY567" fmla="*/ 1848809 h 1883772"/>
                <a:gd name="connsiteX568" fmla="*/ 2996385 w 6616965"/>
                <a:gd name="connsiteY568" fmla="*/ 1872934 h 1883772"/>
                <a:gd name="connsiteX569" fmla="*/ 2935669 w 6616965"/>
                <a:gd name="connsiteY569" fmla="*/ 1883772 h 1883772"/>
                <a:gd name="connsiteX570" fmla="*/ 2910789 w 6616965"/>
                <a:gd name="connsiteY570" fmla="*/ 1843525 h 1883772"/>
                <a:gd name="connsiteX571" fmla="*/ 2966415 w 6616965"/>
                <a:gd name="connsiteY571" fmla="*/ 1836061 h 1883772"/>
                <a:gd name="connsiteX572" fmla="*/ 3001620 w 6616965"/>
                <a:gd name="connsiteY572" fmla="*/ 1820767 h 1883772"/>
                <a:gd name="connsiteX573" fmla="*/ 3025260 w 6616965"/>
                <a:gd name="connsiteY573" fmla="*/ 1784068 h 1883772"/>
                <a:gd name="connsiteX574" fmla="*/ 3026842 w 6616965"/>
                <a:gd name="connsiteY574" fmla="*/ 1768316 h 1883772"/>
                <a:gd name="connsiteX575" fmla="*/ 3026842 w 6616965"/>
                <a:gd name="connsiteY575" fmla="*/ 1731702 h 1883772"/>
                <a:gd name="connsiteX576" fmla="*/ 3011994 w 6616965"/>
                <a:gd name="connsiteY576" fmla="*/ 1747721 h 1883772"/>
                <a:gd name="connsiteX577" fmla="*/ 2994018 w 6616965"/>
                <a:gd name="connsiteY577" fmla="*/ 1759163 h 1883772"/>
                <a:gd name="connsiteX578" fmla="*/ 2972917 w 6616965"/>
                <a:gd name="connsiteY578" fmla="*/ 1766028 h 1883772"/>
                <a:gd name="connsiteX579" fmla="*/ 2948686 w 6616965"/>
                <a:gd name="connsiteY579" fmla="*/ 1768316 h 1883772"/>
                <a:gd name="connsiteX580" fmla="*/ 2923217 w 6616965"/>
                <a:gd name="connsiteY580" fmla="*/ 1765740 h 1883772"/>
                <a:gd name="connsiteX581" fmla="*/ 2878965 w 6616965"/>
                <a:gd name="connsiteY581" fmla="*/ 1745095 h 1883772"/>
                <a:gd name="connsiteX582" fmla="*/ 2844824 w 6616965"/>
                <a:gd name="connsiteY582" fmla="*/ 1704103 h 1883772"/>
                <a:gd name="connsiteX583" fmla="*/ 2844704 w 6616965"/>
                <a:gd name="connsiteY583" fmla="*/ 1703806 h 1883772"/>
                <a:gd name="connsiteX584" fmla="*/ 2833823 w 6616965"/>
                <a:gd name="connsiteY584" fmla="*/ 1676932 h 1883772"/>
                <a:gd name="connsiteX585" fmla="*/ 2827225 w 6616965"/>
                <a:gd name="connsiteY585" fmla="*/ 1645491 h 1883772"/>
                <a:gd name="connsiteX586" fmla="*/ 2825027 w 6616965"/>
                <a:gd name="connsiteY586" fmla="*/ 1609782 h 1883772"/>
                <a:gd name="connsiteX587" fmla="*/ 2833661 w 6616965"/>
                <a:gd name="connsiteY587" fmla="*/ 1544153 h 1883772"/>
                <a:gd name="connsiteX588" fmla="*/ 2859634 w 6616965"/>
                <a:gd name="connsiteY588" fmla="*/ 1494098 h 1883772"/>
                <a:gd name="connsiteX589" fmla="*/ 2899675 w 6616965"/>
                <a:gd name="connsiteY589" fmla="*/ 1462351 h 1883772"/>
                <a:gd name="connsiteX590" fmla="*/ 786442 w 6616965"/>
                <a:gd name="connsiteY590" fmla="*/ 1451731 h 1883772"/>
                <a:gd name="connsiteX591" fmla="*/ 808975 w 6616965"/>
                <a:gd name="connsiteY591" fmla="*/ 1453733 h 1883772"/>
                <a:gd name="connsiteX592" fmla="*/ 829218 w 6616965"/>
                <a:gd name="connsiteY592" fmla="*/ 1459741 h 1883772"/>
                <a:gd name="connsiteX593" fmla="*/ 847171 w 6616965"/>
                <a:gd name="connsiteY593" fmla="*/ 1469754 h 1883772"/>
                <a:gd name="connsiteX594" fmla="*/ 862832 w 6616965"/>
                <a:gd name="connsiteY594" fmla="*/ 1483773 h 1883772"/>
                <a:gd name="connsiteX595" fmla="*/ 862832 w 6616965"/>
                <a:gd name="connsiteY595" fmla="*/ 1458893 h 1883772"/>
                <a:gd name="connsiteX596" fmla="*/ 914216 w 6616965"/>
                <a:gd name="connsiteY596" fmla="*/ 1458893 h 1883772"/>
                <a:gd name="connsiteX597" fmla="*/ 914216 w 6616965"/>
                <a:gd name="connsiteY597" fmla="*/ 1483773 h 1883772"/>
                <a:gd name="connsiteX598" fmla="*/ 914216 w 6616965"/>
                <a:gd name="connsiteY598" fmla="*/ 1499140 h 1883772"/>
                <a:gd name="connsiteX599" fmla="*/ 914216 w 6616965"/>
                <a:gd name="connsiteY599" fmla="*/ 1720437 h 1883772"/>
                <a:gd name="connsiteX600" fmla="*/ 914216 w 6616965"/>
                <a:gd name="connsiteY600" fmla="*/ 1731702 h 1883772"/>
                <a:gd name="connsiteX601" fmla="*/ 914216 w 6616965"/>
                <a:gd name="connsiteY601" fmla="*/ 1748834 h 1883772"/>
                <a:gd name="connsiteX602" fmla="*/ 904977 w 6616965"/>
                <a:gd name="connsiteY602" fmla="*/ 1808456 h 1883772"/>
                <a:gd name="connsiteX603" fmla="*/ 877259 w 6616965"/>
                <a:gd name="connsiteY603" fmla="*/ 1848809 h 1883772"/>
                <a:gd name="connsiteX604" fmla="*/ 832374 w 6616965"/>
                <a:gd name="connsiteY604" fmla="*/ 1872934 h 1883772"/>
                <a:gd name="connsiteX605" fmla="*/ 771659 w 6616965"/>
                <a:gd name="connsiteY605" fmla="*/ 1883772 h 1883772"/>
                <a:gd name="connsiteX606" fmla="*/ 746780 w 6616965"/>
                <a:gd name="connsiteY606" fmla="*/ 1843525 h 1883772"/>
                <a:gd name="connsiteX607" fmla="*/ 802363 w 6616965"/>
                <a:gd name="connsiteY607" fmla="*/ 1836061 h 1883772"/>
                <a:gd name="connsiteX608" fmla="*/ 837610 w 6616965"/>
                <a:gd name="connsiteY608" fmla="*/ 1820767 h 1883772"/>
                <a:gd name="connsiteX609" fmla="*/ 861249 w 6616965"/>
                <a:gd name="connsiteY609" fmla="*/ 1784068 h 1883772"/>
                <a:gd name="connsiteX610" fmla="*/ 862832 w 6616965"/>
                <a:gd name="connsiteY610" fmla="*/ 1768316 h 1883772"/>
                <a:gd name="connsiteX611" fmla="*/ 862832 w 6616965"/>
                <a:gd name="connsiteY611" fmla="*/ 1731702 h 1883772"/>
                <a:gd name="connsiteX612" fmla="*/ 847929 w 6616965"/>
                <a:gd name="connsiteY612" fmla="*/ 1747721 h 1883772"/>
                <a:gd name="connsiteX613" fmla="*/ 829960 w 6616965"/>
                <a:gd name="connsiteY613" fmla="*/ 1759163 h 1883772"/>
                <a:gd name="connsiteX614" fmla="*/ 808888 w 6616965"/>
                <a:gd name="connsiteY614" fmla="*/ 1766028 h 1883772"/>
                <a:gd name="connsiteX615" fmla="*/ 784676 w 6616965"/>
                <a:gd name="connsiteY615" fmla="*/ 1768316 h 1883772"/>
                <a:gd name="connsiteX616" fmla="*/ 759157 w 6616965"/>
                <a:gd name="connsiteY616" fmla="*/ 1765740 h 1883772"/>
                <a:gd name="connsiteX617" fmla="*/ 714938 w 6616965"/>
                <a:gd name="connsiteY617" fmla="*/ 1745095 h 1883772"/>
                <a:gd name="connsiteX618" fmla="*/ 680813 w 6616965"/>
                <a:gd name="connsiteY618" fmla="*/ 1704103 h 1883772"/>
                <a:gd name="connsiteX619" fmla="*/ 680693 w 6616965"/>
                <a:gd name="connsiteY619" fmla="*/ 1703806 h 1883772"/>
                <a:gd name="connsiteX620" fmla="*/ 669812 w 6616965"/>
                <a:gd name="connsiteY620" fmla="*/ 1676932 h 1883772"/>
                <a:gd name="connsiteX621" fmla="*/ 663214 w 6616965"/>
                <a:gd name="connsiteY621" fmla="*/ 1645491 h 1883772"/>
                <a:gd name="connsiteX622" fmla="*/ 661016 w 6616965"/>
                <a:gd name="connsiteY622" fmla="*/ 1609782 h 1883772"/>
                <a:gd name="connsiteX623" fmla="*/ 669652 w 6616965"/>
                <a:gd name="connsiteY623" fmla="*/ 1544153 h 1883772"/>
                <a:gd name="connsiteX624" fmla="*/ 695623 w 6616965"/>
                <a:gd name="connsiteY624" fmla="*/ 1494098 h 1883772"/>
                <a:gd name="connsiteX625" fmla="*/ 735666 w 6616965"/>
                <a:gd name="connsiteY625" fmla="*/ 1462351 h 1883772"/>
                <a:gd name="connsiteX626" fmla="*/ 0 w 6616965"/>
                <a:gd name="connsiteY626" fmla="*/ 1347264 h 1883772"/>
                <a:gd name="connsiteX627" fmla="*/ 246176 w 6616965"/>
                <a:gd name="connsiteY627" fmla="*/ 1347264 h 1883772"/>
                <a:gd name="connsiteX628" fmla="*/ 246176 w 6616965"/>
                <a:gd name="connsiteY628" fmla="*/ 1395524 h 1883772"/>
                <a:gd name="connsiteX629" fmla="*/ 51511 w 6616965"/>
                <a:gd name="connsiteY629" fmla="*/ 1395524 h 1883772"/>
                <a:gd name="connsiteX630" fmla="*/ 51511 w 6616965"/>
                <a:gd name="connsiteY630" fmla="*/ 1522524 h 1883772"/>
                <a:gd name="connsiteX631" fmla="*/ 179870 w 6616965"/>
                <a:gd name="connsiteY631" fmla="*/ 1522524 h 1883772"/>
                <a:gd name="connsiteX632" fmla="*/ 179870 w 6616965"/>
                <a:gd name="connsiteY632" fmla="*/ 1570784 h 1883772"/>
                <a:gd name="connsiteX633" fmla="*/ 51511 w 6616965"/>
                <a:gd name="connsiteY633" fmla="*/ 1570784 h 1883772"/>
                <a:gd name="connsiteX634" fmla="*/ 51511 w 6616965"/>
                <a:gd name="connsiteY634" fmla="*/ 1711754 h 1883772"/>
                <a:gd name="connsiteX635" fmla="*/ 259193 w 6616965"/>
                <a:gd name="connsiteY635" fmla="*/ 1711754 h 1883772"/>
                <a:gd name="connsiteX636" fmla="*/ 259193 w 6616965"/>
                <a:gd name="connsiteY636" fmla="*/ 1761284 h 1883772"/>
                <a:gd name="connsiteX637" fmla="*/ 0 w 6616965"/>
                <a:gd name="connsiteY637" fmla="*/ 1761284 h 1883772"/>
                <a:gd name="connsiteX638" fmla="*/ 0 w 6616965"/>
                <a:gd name="connsiteY638" fmla="*/ 1711754 h 1883772"/>
                <a:gd name="connsiteX639" fmla="*/ 0 w 6616965"/>
                <a:gd name="connsiteY639" fmla="*/ 1570784 h 1883772"/>
                <a:gd name="connsiteX640" fmla="*/ 0 w 6616965"/>
                <a:gd name="connsiteY640" fmla="*/ 1522524 h 1883772"/>
                <a:gd name="connsiteX641" fmla="*/ 0 w 6616965"/>
                <a:gd name="connsiteY641" fmla="*/ 1395524 h 1883772"/>
                <a:gd name="connsiteX642" fmla="*/ 3439892 w 6616965"/>
                <a:gd name="connsiteY642" fmla="*/ 1339974 h 1883772"/>
                <a:gd name="connsiteX643" fmla="*/ 3462845 w 6616965"/>
                <a:gd name="connsiteY643" fmla="*/ 1341250 h 1883772"/>
                <a:gd name="connsiteX644" fmla="*/ 3483814 w 6616965"/>
                <a:gd name="connsiteY644" fmla="*/ 1345079 h 1883772"/>
                <a:gd name="connsiteX645" fmla="*/ 3534344 w 6616965"/>
                <a:gd name="connsiteY645" fmla="*/ 1371391 h 1883772"/>
                <a:gd name="connsiteX646" fmla="*/ 3561228 w 6616965"/>
                <a:gd name="connsiteY646" fmla="*/ 1413900 h 1883772"/>
                <a:gd name="connsiteX647" fmla="*/ 3513819 w 6616965"/>
                <a:gd name="connsiteY647" fmla="*/ 1429851 h 1883772"/>
                <a:gd name="connsiteX648" fmla="*/ 3494731 w 6616965"/>
                <a:gd name="connsiteY648" fmla="*/ 1406013 h 1883772"/>
                <a:gd name="connsiteX649" fmla="*/ 3450280 w 6616965"/>
                <a:gd name="connsiteY649" fmla="*/ 1388588 h 1883772"/>
                <a:gd name="connsiteX650" fmla="*/ 3436387 w 6616965"/>
                <a:gd name="connsiteY650" fmla="*/ 1387840 h 1883772"/>
                <a:gd name="connsiteX651" fmla="*/ 3395159 w 6616965"/>
                <a:gd name="connsiteY651" fmla="*/ 1396010 h 1883772"/>
                <a:gd name="connsiteX652" fmla="*/ 3367041 w 6616965"/>
                <a:gd name="connsiteY652" fmla="*/ 1430280 h 1883772"/>
                <a:gd name="connsiteX653" fmla="*/ 3365851 w 6616965"/>
                <a:gd name="connsiteY653" fmla="*/ 1442285 h 1883772"/>
                <a:gd name="connsiteX654" fmla="*/ 3366288 w 6616965"/>
                <a:gd name="connsiteY654" fmla="*/ 1448980 h 1883772"/>
                <a:gd name="connsiteX655" fmla="*/ 3387217 w 6616965"/>
                <a:gd name="connsiteY655" fmla="*/ 1482723 h 1883772"/>
                <a:gd name="connsiteX656" fmla="*/ 3420880 w 6616965"/>
                <a:gd name="connsiteY656" fmla="*/ 1501543 h 1883772"/>
                <a:gd name="connsiteX657" fmla="*/ 3444873 w 6616965"/>
                <a:gd name="connsiteY657" fmla="*/ 1511199 h 1883772"/>
                <a:gd name="connsiteX658" fmla="*/ 3500205 w 6616965"/>
                <a:gd name="connsiteY658" fmla="*/ 1534283 h 1883772"/>
                <a:gd name="connsiteX659" fmla="*/ 3538698 w 6616965"/>
                <a:gd name="connsiteY659" fmla="*/ 1558921 h 1883772"/>
                <a:gd name="connsiteX660" fmla="*/ 3570016 w 6616965"/>
                <a:gd name="connsiteY660" fmla="*/ 1597060 h 1883772"/>
                <a:gd name="connsiteX661" fmla="*/ 3580046 w 6616965"/>
                <a:gd name="connsiteY661" fmla="*/ 1634743 h 1883772"/>
                <a:gd name="connsiteX662" fmla="*/ 3580710 w 6616965"/>
                <a:gd name="connsiteY662" fmla="*/ 1648799 h 1883772"/>
                <a:gd name="connsiteX663" fmla="*/ 3578335 w 6616965"/>
                <a:gd name="connsiteY663" fmla="*/ 1675136 h 1883772"/>
                <a:gd name="connsiteX664" fmla="*/ 3559375 w 6616965"/>
                <a:gd name="connsiteY664" fmla="*/ 1718962 h 1883772"/>
                <a:gd name="connsiteX665" fmla="*/ 3522474 w 6616965"/>
                <a:gd name="connsiteY665" fmla="*/ 1750400 h 1883772"/>
                <a:gd name="connsiteX666" fmla="*/ 3473367 w 6616965"/>
                <a:gd name="connsiteY666" fmla="*/ 1766369 h 1883772"/>
                <a:gd name="connsiteX667" fmla="*/ 3444591 w 6616965"/>
                <a:gd name="connsiteY667" fmla="*/ 1768370 h 1883772"/>
                <a:gd name="connsiteX668" fmla="*/ 3395417 w 6616965"/>
                <a:gd name="connsiteY668" fmla="*/ 1761948 h 1883772"/>
                <a:gd name="connsiteX669" fmla="*/ 3353177 w 6616965"/>
                <a:gd name="connsiteY669" fmla="*/ 1742678 h 1883772"/>
                <a:gd name="connsiteX670" fmla="*/ 3320522 w 6616965"/>
                <a:gd name="connsiteY670" fmla="*/ 1713134 h 1883772"/>
                <a:gd name="connsiteX671" fmla="*/ 3300269 w 6616965"/>
                <a:gd name="connsiteY671" fmla="*/ 1676028 h 1883772"/>
                <a:gd name="connsiteX672" fmla="*/ 3348719 w 6616965"/>
                <a:gd name="connsiteY672" fmla="*/ 1658312 h 1883772"/>
                <a:gd name="connsiteX673" fmla="*/ 3356005 w 6616965"/>
                <a:gd name="connsiteY673" fmla="*/ 1671749 h 1883772"/>
                <a:gd name="connsiteX674" fmla="*/ 3387213 w 6616965"/>
                <a:gd name="connsiteY674" fmla="*/ 1703244 h 1883772"/>
                <a:gd name="connsiteX675" fmla="*/ 3429688 w 6616965"/>
                <a:gd name="connsiteY675" fmla="*/ 1718759 h 1883772"/>
                <a:gd name="connsiteX676" fmla="*/ 3445760 w 6616965"/>
                <a:gd name="connsiteY676" fmla="*/ 1719792 h 1883772"/>
                <a:gd name="connsiteX677" fmla="*/ 3463695 w 6616965"/>
                <a:gd name="connsiteY677" fmla="*/ 1718671 h 1883772"/>
                <a:gd name="connsiteX678" fmla="*/ 3505615 w 6616965"/>
                <a:gd name="connsiteY678" fmla="*/ 1701835 h 1883772"/>
                <a:gd name="connsiteX679" fmla="*/ 3526069 w 6616965"/>
                <a:gd name="connsiteY679" fmla="*/ 1665889 h 1883772"/>
                <a:gd name="connsiteX680" fmla="*/ 3527433 w 6616965"/>
                <a:gd name="connsiteY680" fmla="*/ 1649980 h 1883772"/>
                <a:gd name="connsiteX681" fmla="*/ 3521285 w 6616965"/>
                <a:gd name="connsiteY681" fmla="*/ 1620775 h 1883772"/>
                <a:gd name="connsiteX682" fmla="*/ 3489355 w 6616965"/>
                <a:gd name="connsiteY682" fmla="*/ 1588448 h 1883772"/>
                <a:gd name="connsiteX683" fmla="*/ 3454866 w 6616965"/>
                <a:gd name="connsiteY683" fmla="*/ 1570669 h 1883772"/>
                <a:gd name="connsiteX684" fmla="*/ 3433923 w 6616965"/>
                <a:gd name="connsiteY684" fmla="*/ 1562439 h 1883772"/>
                <a:gd name="connsiteX685" fmla="*/ 3391502 w 6616965"/>
                <a:gd name="connsiteY685" fmla="*/ 1545548 h 1883772"/>
                <a:gd name="connsiteX686" fmla="*/ 3358216 w 6616965"/>
                <a:gd name="connsiteY686" fmla="*/ 1526435 h 1883772"/>
                <a:gd name="connsiteX687" fmla="*/ 3328220 w 6616965"/>
                <a:gd name="connsiteY687" fmla="*/ 1496485 h 1883772"/>
                <a:gd name="connsiteX688" fmla="*/ 3313146 w 6616965"/>
                <a:gd name="connsiteY688" fmla="*/ 1452475 h 1883772"/>
                <a:gd name="connsiteX689" fmla="*/ 3312702 w 6616965"/>
                <a:gd name="connsiteY689" fmla="*/ 1442285 h 1883772"/>
                <a:gd name="connsiteX690" fmla="*/ 3321257 w 6616965"/>
                <a:gd name="connsiteY690" fmla="*/ 1402526 h 1883772"/>
                <a:gd name="connsiteX691" fmla="*/ 3346966 w 6616965"/>
                <a:gd name="connsiteY691" fmla="*/ 1369539 h 1883772"/>
                <a:gd name="connsiteX692" fmla="*/ 3387357 w 6616965"/>
                <a:gd name="connsiteY692" fmla="*/ 1347365 h 1883772"/>
                <a:gd name="connsiteX693" fmla="*/ 5953177 w 6616965"/>
                <a:gd name="connsiteY693" fmla="*/ 1338706 h 1883772"/>
                <a:gd name="connsiteX694" fmla="*/ 5971008 w 6616965"/>
                <a:gd name="connsiteY694" fmla="*/ 1338706 h 1883772"/>
                <a:gd name="connsiteX695" fmla="*/ 5978639 w 6616965"/>
                <a:gd name="connsiteY695" fmla="*/ 1341995 h 1883772"/>
                <a:gd name="connsiteX696" fmla="*/ 5984977 w 6616965"/>
                <a:gd name="connsiteY696" fmla="*/ 1348561 h 1883772"/>
                <a:gd name="connsiteX697" fmla="*/ 5991314 w 6616965"/>
                <a:gd name="connsiteY697" fmla="*/ 1355012 h 1883772"/>
                <a:gd name="connsiteX698" fmla="*/ 5994489 w 6616965"/>
                <a:gd name="connsiteY698" fmla="*/ 1362874 h 1883772"/>
                <a:gd name="connsiteX699" fmla="*/ 5994489 w 6616965"/>
                <a:gd name="connsiteY699" fmla="*/ 1380946 h 1883772"/>
                <a:gd name="connsiteX700" fmla="*/ 5991314 w 6616965"/>
                <a:gd name="connsiteY700" fmla="*/ 1388578 h 1883772"/>
                <a:gd name="connsiteX701" fmla="*/ 5978639 w 6616965"/>
                <a:gd name="connsiteY701" fmla="*/ 1400770 h 1883772"/>
                <a:gd name="connsiteX702" fmla="*/ 5971008 w 6616965"/>
                <a:gd name="connsiteY702" fmla="*/ 1403831 h 1883772"/>
                <a:gd name="connsiteX703" fmla="*/ 5952821 w 6616965"/>
                <a:gd name="connsiteY703" fmla="*/ 1403831 h 1883772"/>
                <a:gd name="connsiteX704" fmla="*/ 5945476 w 6616965"/>
                <a:gd name="connsiteY704" fmla="*/ 1400770 h 1883772"/>
                <a:gd name="connsiteX705" fmla="*/ 5945313 w 6616965"/>
                <a:gd name="connsiteY705" fmla="*/ 1400770 h 1883772"/>
                <a:gd name="connsiteX706" fmla="*/ 5939105 w 6616965"/>
                <a:gd name="connsiteY706" fmla="*/ 1394446 h 1883772"/>
                <a:gd name="connsiteX707" fmla="*/ 5932997 w 6616965"/>
                <a:gd name="connsiteY707" fmla="*/ 1388109 h 1883772"/>
                <a:gd name="connsiteX708" fmla="*/ 5929949 w 6616965"/>
                <a:gd name="connsiteY708" fmla="*/ 1380590 h 1883772"/>
                <a:gd name="connsiteX709" fmla="*/ 5929949 w 6616965"/>
                <a:gd name="connsiteY709" fmla="*/ 1362874 h 1883772"/>
                <a:gd name="connsiteX710" fmla="*/ 5933111 w 6616965"/>
                <a:gd name="connsiteY710" fmla="*/ 1355012 h 1883772"/>
                <a:gd name="connsiteX711" fmla="*/ 5939461 w 6616965"/>
                <a:gd name="connsiteY711" fmla="*/ 1348561 h 1883772"/>
                <a:gd name="connsiteX712" fmla="*/ 5945671 w 6616965"/>
                <a:gd name="connsiteY712" fmla="*/ 1341995 h 1883772"/>
                <a:gd name="connsiteX713" fmla="*/ 2376637 w 6616965"/>
                <a:gd name="connsiteY713" fmla="*/ 1338706 h 1883772"/>
                <a:gd name="connsiteX714" fmla="*/ 2394468 w 6616965"/>
                <a:gd name="connsiteY714" fmla="*/ 1338706 h 1883772"/>
                <a:gd name="connsiteX715" fmla="*/ 2402100 w 6616965"/>
                <a:gd name="connsiteY715" fmla="*/ 1341995 h 1883772"/>
                <a:gd name="connsiteX716" fmla="*/ 2408438 w 6616965"/>
                <a:gd name="connsiteY716" fmla="*/ 1348561 h 1883772"/>
                <a:gd name="connsiteX717" fmla="*/ 2414775 w 6616965"/>
                <a:gd name="connsiteY717" fmla="*/ 1355012 h 1883772"/>
                <a:gd name="connsiteX718" fmla="*/ 2417950 w 6616965"/>
                <a:gd name="connsiteY718" fmla="*/ 1362874 h 1883772"/>
                <a:gd name="connsiteX719" fmla="*/ 2417950 w 6616965"/>
                <a:gd name="connsiteY719" fmla="*/ 1380946 h 1883772"/>
                <a:gd name="connsiteX720" fmla="*/ 2414775 w 6616965"/>
                <a:gd name="connsiteY720" fmla="*/ 1388578 h 1883772"/>
                <a:gd name="connsiteX721" fmla="*/ 2402100 w 6616965"/>
                <a:gd name="connsiteY721" fmla="*/ 1400770 h 1883772"/>
                <a:gd name="connsiteX722" fmla="*/ 2394468 w 6616965"/>
                <a:gd name="connsiteY722" fmla="*/ 1403831 h 1883772"/>
                <a:gd name="connsiteX723" fmla="*/ 2376282 w 6616965"/>
                <a:gd name="connsiteY723" fmla="*/ 1403831 h 1883772"/>
                <a:gd name="connsiteX724" fmla="*/ 2368936 w 6616965"/>
                <a:gd name="connsiteY724" fmla="*/ 1400770 h 1883772"/>
                <a:gd name="connsiteX725" fmla="*/ 2368773 w 6616965"/>
                <a:gd name="connsiteY725" fmla="*/ 1400770 h 1883772"/>
                <a:gd name="connsiteX726" fmla="*/ 2362565 w 6616965"/>
                <a:gd name="connsiteY726" fmla="*/ 1394446 h 1883772"/>
                <a:gd name="connsiteX727" fmla="*/ 2356456 w 6616965"/>
                <a:gd name="connsiteY727" fmla="*/ 1388109 h 1883772"/>
                <a:gd name="connsiteX728" fmla="*/ 2353409 w 6616965"/>
                <a:gd name="connsiteY728" fmla="*/ 1380590 h 1883772"/>
                <a:gd name="connsiteX729" fmla="*/ 2353409 w 6616965"/>
                <a:gd name="connsiteY729" fmla="*/ 1362874 h 1883772"/>
                <a:gd name="connsiteX730" fmla="*/ 2356571 w 6616965"/>
                <a:gd name="connsiteY730" fmla="*/ 1355012 h 1883772"/>
                <a:gd name="connsiteX731" fmla="*/ 2362921 w 6616965"/>
                <a:gd name="connsiteY731" fmla="*/ 1348561 h 1883772"/>
                <a:gd name="connsiteX732" fmla="*/ 2369131 w 6616965"/>
                <a:gd name="connsiteY732" fmla="*/ 1341995 h 1883772"/>
                <a:gd name="connsiteX733" fmla="*/ 1029250 w 6616965"/>
                <a:gd name="connsiteY733" fmla="*/ 1338706 h 1883772"/>
                <a:gd name="connsiteX734" fmla="*/ 1046966 w 6616965"/>
                <a:gd name="connsiteY734" fmla="*/ 1338706 h 1883772"/>
                <a:gd name="connsiteX735" fmla="*/ 1054713 w 6616965"/>
                <a:gd name="connsiteY735" fmla="*/ 1341995 h 1883772"/>
                <a:gd name="connsiteX736" fmla="*/ 1061050 w 6616965"/>
                <a:gd name="connsiteY736" fmla="*/ 1348561 h 1883772"/>
                <a:gd name="connsiteX737" fmla="*/ 1067375 w 6616965"/>
                <a:gd name="connsiteY737" fmla="*/ 1355012 h 1883772"/>
                <a:gd name="connsiteX738" fmla="*/ 1070436 w 6616965"/>
                <a:gd name="connsiteY738" fmla="*/ 1362874 h 1883772"/>
                <a:gd name="connsiteX739" fmla="*/ 1070436 w 6616965"/>
                <a:gd name="connsiteY739" fmla="*/ 1380946 h 1883772"/>
                <a:gd name="connsiteX740" fmla="*/ 1067375 w 6616965"/>
                <a:gd name="connsiteY740" fmla="*/ 1388578 h 1883772"/>
                <a:gd name="connsiteX741" fmla="*/ 1054713 w 6616965"/>
                <a:gd name="connsiteY741" fmla="*/ 1400770 h 1883772"/>
                <a:gd name="connsiteX742" fmla="*/ 1046966 w 6616965"/>
                <a:gd name="connsiteY742" fmla="*/ 1403831 h 1883772"/>
                <a:gd name="connsiteX743" fmla="*/ 1028894 w 6616965"/>
                <a:gd name="connsiteY743" fmla="*/ 1403831 h 1883772"/>
                <a:gd name="connsiteX744" fmla="*/ 1021549 w 6616965"/>
                <a:gd name="connsiteY744" fmla="*/ 1400770 h 1883772"/>
                <a:gd name="connsiteX745" fmla="*/ 1021386 w 6616965"/>
                <a:gd name="connsiteY745" fmla="*/ 1400770 h 1883772"/>
                <a:gd name="connsiteX746" fmla="*/ 1015178 w 6616965"/>
                <a:gd name="connsiteY746" fmla="*/ 1394446 h 1883772"/>
                <a:gd name="connsiteX747" fmla="*/ 1009069 w 6616965"/>
                <a:gd name="connsiteY747" fmla="*/ 1388109 h 1883772"/>
                <a:gd name="connsiteX748" fmla="*/ 1006022 w 6616965"/>
                <a:gd name="connsiteY748" fmla="*/ 1380590 h 1883772"/>
                <a:gd name="connsiteX749" fmla="*/ 1006022 w 6616965"/>
                <a:gd name="connsiteY749" fmla="*/ 1362874 h 1883772"/>
                <a:gd name="connsiteX750" fmla="*/ 1009184 w 6616965"/>
                <a:gd name="connsiteY750" fmla="*/ 1355012 h 1883772"/>
                <a:gd name="connsiteX751" fmla="*/ 1015534 w 6616965"/>
                <a:gd name="connsiteY751" fmla="*/ 1348561 h 1883772"/>
                <a:gd name="connsiteX752" fmla="*/ 1021744 w 6616965"/>
                <a:gd name="connsiteY752" fmla="*/ 1341995 h 1883772"/>
                <a:gd name="connsiteX753" fmla="*/ 4683154 w 6616965"/>
                <a:gd name="connsiteY753" fmla="*/ 1334098 h 1883772"/>
                <a:gd name="connsiteX754" fmla="*/ 4683154 w 6616965"/>
                <a:gd name="connsiteY754" fmla="*/ 1761200 h 1883772"/>
                <a:gd name="connsiteX755" fmla="*/ 4631644 w 6616965"/>
                <a:gd name="connsiteY755" fmla="*/ 1761200 h 1883772"/>
                <a:gd name="connsiteX756" fmla="*/ 4631644 w 6616965"/>
                <a:gd name="connsiteY756" fmla="*/ 1358266 h 1883772"/>
                <a:gd name="connsiteX757" fmla="*/ 5654197 w 6616965"/>
                <a:gd name="connsiteY757" fmla="*/ 1334056 h 1883772"/>
                <a:gd name="connsiteX758" fmla="*/ 5654197 w 6616965"/>
                <a:gd name="connsiteY758" fmla="*/ 1490240 h 1883772"/>
                <a:gd name="connsiteX759" fmla="*/ 5669511 w 6616965"/>
                <a:gd name="connsiteY759" fmla="*/ 1473429 h 1883772"/>
                <a:gd name="connsiteX760" fmla="*/ 5687639 w 6616965"/>
                <a:gd name="connsiteY760" fmla="*/ 1461397 h 1883772"/>
                <a:gd name="connsiteX761" fmla="*/ 5708582 w 6616965"/>
                <a:gd name="connsiteY761" fmla="*/ 1454162 h 1883772"/>
                <a:gd name="connsiteX762" fmla="*/ 5732340 w 6616965"/>
                <a:gd name="connsiteY762" fmla="*/ 1451746 h 1883772"/>
                <a:gd name="connsiteX763" fmla="*/ 5757327 w 6616965"/>
                <a:gd name="connsiteY763" fmla="*/ 1453769 h 1883772"/>
                <a:gd name="connsiteX764" fmla="*/ 5797716 w 6616965"/>
                <a:gd name="connsiteY764" fmla="*/ 1469915 h 1883772"/>
                <a:gd name="connsiteX765" fmla="*/ 5825102 w 6616965"/>
                <a:gd name="connsiteY765" fmla="*/ 1502609 h 1883772"/>
                <a:gd name="connsiteX766" fmla="*/ 5838911 w 6616965"/>
                <a:gd name="connsiteY766" fmla="*/ 1554225 h 1883772"/>
                <a:gd name="connsiteX767" fmla="*/ 5840645 w 6616965"/>
                <a:gd name="connsiteY767" fmla="*/ 1587269 h 1883772"/>
                <a:gd name="connsiteX768" fmla="*/ 5840645 w 6616965"/>
                <a:gd name="connsiteY768" fmla="*/ 1761284 h 1883772"/>
                <a:gd name="connsiteX769" fmla="*/ 5789134 w 6616965"/>
                <a:gd name="connsiteY769" fmla="*/ 1761284 h 1883772"/>
                <a:gd name="connsiteX770" fmla="*/ 5789134 w 6616965"/>
                <a:gd name="connsiteY770" fmla="*/ 1578468 h 1883772"/>
                <a:gd name="connsiteX771" fmla="*/ 5779281 w 6616965"/>
                <a:gd name="connsiteY771" fmla="*/ 1529350 h 1883772"/>
                <a:gd name="connsiteX772" fmla="*/ 5738342 w 6616965"/>
                <a:gd name="connsiteY772" fmla="*/ 1500363 h 1883772"/>
                <a:gd name="connsiteX773" fmla="*/ 5724021 w 6616965"/>
                <a:gd name="connsiteY773" fmla="*/ 1499155 h 1883772"/>
                <a:gd name="connsiteX774" fmla="*/ 5693453 w 6616965"/>
                <a:gd name="connsiteY774" fmla="*/ 1504039 h 1883772"/>
                <a:gd name="connsiteX775" fmla="*/ 5671635 w 6616965"/>
                <a:gd name="connsiteY775" fmla="*/ 1518691 h 1883772"/>
                <a:gd name="connsiteX776" fmla="*/ 5658554 w 6616965"/>
                <a:gd name="connsiteY776" fmla="*/ 1543111 h 1883772"/>
                <a:gd name="connsiteX777" fmla="*/ 5654197 w 6616965"/>
                <a:gd name="connsiteY777" fmla="*/ 1577300 h 1883772"/>
                <a:gd name="connsiteX778" fmla="*/ 5654197 w 6616965"/>
                <a:gd name="connsiteY778" fmla="*/ 1761284 h 1883772"/>
                <a:gd name="connsiteX779" fmla="*/ 5602686 w 6616965"/>
                <a:gd name="connsiteY779" fmla="*/ 1761284 h 1883772"/>
                <a:gd name="connsiteX780" fmla="*/ 5602686 w 6616965"/>
                <a:gd name="connsiteY780" fmla="*/ 1357639 h 1883772"/>
                <a:gd name="connsiteX781" fmla="*/ 4016859 w 6616965"/>
                <a:gd name="connsiteY781" fmla="*/ 1334056 h 1883772"/>
                <a:gd name="connsiteX782" fmla="*/ 4016859 w 6616965"/>
                <a:gd name="connsiteY782" fmla="*/ 1490240 h 1883772"/>
                <a:gd name="connsiteX783" fmla="*/ 4032171 w 6616965"/>
                <a:gd name="connsiteY783" fmla="*/ 1473429 h 1883772"/>
                <a:gd name="connsiteX784" fmla="*/ 4050287 w 6616965"/>
                <a:gd name="connsiteY784" fmla="*/ 1461397 h 1883772"/>
                <a:gd name="connsiteX785" fmla="*/ 4071196 w 6616965"/>
                <a:gd name="connsiteY785" fmla="*/ 1454162 h 1883772"/>
                <a:gd name="connsiteX786" fmla="*/ 4094887 w 6616965"/>
                <a:gd name="connsiteY786" fmla="*/ 1451746 h 1883772"/>
                <a:gd name="connsiteX787" fmla="*/ 4119925 w 6616965"/>
                <a:gd name="connsiteY787" fmla="*/ 1453769 h 1883772"/>
                <a:gd name="connsiteX788" fmla="*/ 4160328 w 6616965"/>
                <a:gd name="connsiteY788" fmla="*/ 1469915 h 1883772"/>
                <a:gd name="connsiteX789" fmla="*/ 4187764 w 6616965"/>
                <a:gd name="connsiteY789" fmla="*/ 1502609 h 1883772"/>
                <a:gd name="connsiteX790" fmla="*/ 4201573 w 6616965"/>
                <a:gd name="connsiteY790" fmla="*/ 1554225 h 1883772"/>
                <a:gd name="connsiteX791" fmla="*/ 4203307 w 6616965"/>
                <a:gd name="connsiteY791" fmla="*/ 1587269 h 1883772"/>
                <a:gd name="connsiteX792" fmla="*/ 4203307 w 6616965"/>
                <a:gd name="connsiteY792" fmla="*/ 1761284 h 1883772"/>
                <a:gd name="connsiteX793" fmla="*/ 4151796 w 6616965"/>
                <a:gd name="connsiteY793" fmla="*/ 1761284 h 1883772"/>
                <a:gd name="connsiteX794" fmla="*/ 4151796 w 6616965"/>
                <a:gd name="connsiteY794" fmla="*/ 1578468 h 1883772"/>
                <a:gd name="connsiteX795" fmla="*/ 4141943 w 6616965"/>
                <a:gd name="connsiteY795" fmla="*/ 1529350 h 1883772"/>
                <a:gd name="connsiteX796" fmla="*/ 4100951 w 6616965"/>
                <a:gd name="connsiteY796" fmla="*/ 1500363 h 1883772"/>
                <a:gd name="connsiteX797" fmla="*/ 4086683 w 6616965"/>
                <a:gd name="connsiteY797" fmla="*/ 1499155 h 1883772"/>
                <a:gd name="connsiteX798" fmla="*/ 4056115 w 6616965"/>
                <a:gd name="connsiteY798" fmla="*/ 1504039 h 1883772"/>
                <a:gd name="connsiteX799" fmla="*/ 4034297 w 6616965"/>
                <a:gd name="connsiteY799" fmla="*/ 1518691 h 1883772"/>
                <a:gd name="connsiteX800" fmla="*/ 4021216 w 6616965"/>
                <a:gd name="connsiteY800" fmla="*/ 1543111 h 1883772"/>
                <a:gd name="connsiteX801" fmla="*/ 4016859 w 6616965"/>
                <a:gd name="connsiteY801" fmla="*/ 1577300 h 1883772"/>
                <a:gd name="connsiteX802" fmla="*/ 4016859 w 6616965"/>
                <a:gd name="connsiteY802" fmla="*/ 1761284 h 1883772"/>
                <a:gd name="connsiteX803" fmla="*/ 3965348 w 6616965"/>
                <a:gd name="connsiteY803" fmla="*/ 1761284 h 1883772"/>
                <a:gd name="connsiteX804" fmla="*/ 3965348 w 6616965"/>
                <a:gd name="connsiteY804" fmla="*/ 1357639 h 1883772"/>
                <a:gd name="connsiteX805" fmla="*/ 4589290 w 6616965"/>
                <a:gd name="connsiteY805" fmla="*/ 362613 h 1883772"/>
                <a:gd name="connsiteX806" fmla="*/ 4547736 w 6616965"/>
                <a:gd name="connsiteY806" fmla="*/ 366551 h 1883772"/>
                <a:gd name="connsiteX807" fmla="*/ 4511450 w 6616965"/>
                <a:gd name="connsiteY807" fmla="*/ 378365 h 1883772"/>
                <a:gd name="connsiteX808" fmla="*/ 4454822 w 6616965"/>
                <a:gd name="connsiteY808" fmla="*/ 425617 h 1883772"/>
                <a:gd name="connsiteX809" fmla="*/ 4434603 w 6616965"/>
                <a:gd name="connsiteY809" fmla="*/ 460491 h 1883772"/>
                <a:gd name="connsiteX810" fmla="*/ 4420198 w 6616965"/>
                <a:gd name="connsiteY810" fmla="*/ 502095 h 1883772"/>
                <a:gd name="connsiteX811" fmla="*/ 4411576 w 6616965"/>
                <a:gd name="connsiteY811" fmla="*/ 550431 h 1883772"/>
                <a:gd name="connsiteX812" fmla="*/ 4408709 w 6616965"/>
                <a:gd name="connsiteY812" fmla="*/ 605500 h 1883772"/>
                <a:gd name="connsiteX813" fmla="*/ 4411833 w 6616965"/>
                <a:gd name="connsiteY813" fmla="*/ 659000 h 1883772"/>
                <a:gd name="connsiteX814" fmla="*/ 4421204 w 6616965"/>
                <a:gd name="connsiteY814" fmla="*/ 706508 h 1883772"/>
                <a:gd name="connsiteX815" fmla="*/ 4436821 w 6616965"/>
                <a:gd name="connsiteY815" fmla="*/ 748013 h 1883772"/>
                <a:gd name="connsiteX816" fmla="*/ 4458683 w 6616965"/>
                <a:gd name="connsiteY816" fmla="*/ 783503 h 1883772"/>
                <a:gd name="connsiteX817" fmla="*/ 4485597 w 6616965"/>
                <a:gd name="connsiteY817" fmla="*/ 811924 h 1883772"/>
                <a:gd name="connsiteX818" fmla="*/ 4550897 w 6616965"/>
                <a:gd name="connsiteY818" fmla="*/ 844434 h 1883772"/>
                <a:gd name="connsiteX819" fmla="*/ 4589290 w 6616965"/>
                <a:gd name="connsiteY819" fmla="*/ 848502 h 1883772"/>
                <a:gd name="connsiteX820" fmla="*/ 4630705 w 6616965"/>
                <a:gd name="connsiteY820" fmla="*/ 842166 h 1883772"/>
                <a:gd name="connsiteX821" fmla="*/ 4671777 w 6616965"/>
                <a:gd name="connsiteY821" fmla="*/ 823153 h 1883772"/>
                <a:gd name="connsiteX822" fmla="*/ 4708621 w 6616965"/>
                <a:gd name="connsiteY822" fmla="*/ 793414 h 1883772"/>
                <a:gd name="connsiteX823" fmla="*/ 4737359 w 6616965"/>
                <a:gd name="connsiteY823" fmla="*/ 754865 h 1883772"/>
                <a:gd name="connsiteX824" fmla="*/ 4737359 w 6616965"/>
                <a:gd name="connsiteY824" fmla="*/ 450967 h 1883772"/>
                <a:gd name="connsiteX825" fmla="*/ 4709105 w 6616965"/>
                <a:gd name="connsiteY825" fmla="*/ 415499 h 1883772"/>
                <a:gd name="connsiteX826" fmla="*/ 4671078 w 6616965"/>
                <a:gd name="connsiteY826" fmla="*/ 387251 h 1883772"/>
                <a:gd name="connsiteX827" fmla="*/ 4629208 w 6616965"/>
                <a:gd name="connsiteY827" fmla="*/ 368769 h 1883772"/>
                <a:gd name="connsiteX828" fmla="*/ 4608994 w 6616965"/>
                <a:gd name="connsiteY828" fmla="*/ 364151 h 1883772"/>
                <a:gd name="connsiteX829" fmla="*/ 2516900 w 6616965"/>
                <a:gd name="connsiteY829" fmla="*/ 274236 h 1883772"/>
                <a:gd name="connsiteX830" fmla="*/ 2628711 w 6616965"/>
                <a:gd name="connsiteY830" fmla="*/ 274236 h 1883772"/>
                <a:gd name="connsiteX831" fmla="*/ 2729980 w 6616965"/>
                <a:gd name="connsiteY831" fmla="*/ 719880 h 1883772"/>
                <a:gd name="connsiteX832" fmla="*/ 2744306 w 6616965"/>
                <a:gd name="connsiteY832" fmla="*/ 790047 h 1883772"/>
                <a:gd name="connsiteX833" fmla="*/ 2749847 w 6616965"/>
                <a:gd name="connsiteY833" fmla="*/ 763369 h 1883772"/>
                <a:gd name="connsiteX834" fmla="*/ 2761197 w 6616965"/>
                <a:gd name="connsiteY834" fmla="*/ 719880 h 1883772"/>
                <a:gd name="connsiteX835" fmla="*/ 2885923 w 6616965"/>
                <a:gd name="connsiteY835" fmla="*/ 274236 h 1883772"/>
                <a:gd name="connsiteX836" fmla="*/ 2979434 w 6616965"/>
                <a:gd name="connsiteY836" fmla="*/ 274236 h 1883772"/>
                <a:gd name="connsiteX837" fmla="*/ 3104174 w 6616965"/>
                <a:gd name="connsiteY837" fmla="*/ 719880 h 1883772"/>
                <a:gd name="connsiteX838" fmla="*/ 3122359 w 6616965"/>
                <a:gd name="connsiteY838" fmla="*/ 792638 h 1883772"/>
                <a:gd name="connsiteX839" fmla="*/ 3136685 w 6616965"/>
                <a:gd name="connsiteY839" fmla="*/ 719880 h 1883772"/>
                <a:gd name="connsiteX840" fmla="*/ 3236762 w 6616965"/>
                <a:gd name="connsiteY840" fmla="*/ 274236 h 1883772"/>
                <a:gd name="connsiteX841" fmla="*/ 3348470 w 6616965"/>
                <a:gd name="connsiteY841" fmla="*/ 274236 h 1883772"/>
                <a:gd name="connsiteX842" fmla="*/ 3178329 w 6616965"/>
                <a:gd name="connsiteY842" fmla="*/ 938129 h 1883772"/>
                <a:gd name="connsiteX843" fmla="*/ 3076958 w 6616965"/>
                <a:gd name="connsiteY843" fmla="*/ 938129 h 1883772"/>
                <a:gd name="connsiteX844" fmla="*/ 2947688 w 6616965"/>
                <a:gd name="connsiteY844" fmla="*/ 517098 h 1883772"/>
                <a:gd name="connsiteX845" fmla="*/ 2940781 w 6616965"/>
                <a:gd name="connsiteY845" fmla="*/ 493450 h 1883772"/>
                <a:gd name="connsiteX846" fmla="*/ 2935370 w 6616965"/>
                <a:gd name="connsiteY846" fmla="*/ 473542 h 1883772"/>
                <a:gd name="connsiteX847" fmla="*/ 2931453 w 6616965"/>
                <a:gd name="connsiteY847" fmla="*/ 457396 h 1883772"/>
                <a:gd name="connsiteX848" fmla="*/ 2925102 w 6616965"/>
                <a:gd name="connsiteY848" fmla="*/ 483292 h 1883772"/>
                <a:gd name="connsiteX849" fmla="*/ 2919067 w 6616965"/>
                <a:gd name="connsiteY849" fmla="*/ 506427 h 1883772"/>
                <a:gd name="connsiteX850" fmla="*/ 2913357 w 6616965"/>
                <a:gd name="connsiteY850" fmla="*/ 526815 h 1883772"/>
                <a:gd name="connsiteX851" fmla="*/ 2788427 w 6616965"/>
                <a:gd name="connsiteY851" fmla="*/ 938129 h 1883772"/>
                <a:gd name="connsiteX852" fmla="*/ 2687157 w 6616965"/>
                <a:gd name="connsiteY852" fmla="*/ 938129 h 1883772"/>
                <a:gd name="connsiteX853" fmla="*/ 4004605 w 6616965"/>
                <a:gd name="connsiteY853" fmla="*/ 274147 h 1883772"/>
                <a:gd name="connsiteX854" fmla="*/ 4117712 w 6616965"/>
                <a:gd name="connsiteY854" fmla="*/ 274147 h 1883772"/>
                <a:gd name="connsiteX855" fmla="*/ 4117712 w 6616965"/>
                <a:gd name="connsiteY855" fmla="*/ 938040 h 1883772"/>
                <a:gd name="connsiteX856" fmla="*/ 4004605 w 6616965"/>
                <a:gd name="connsiteY856" fmla="*/ 938040 h 1883772"/>
                <a:gd name="connsiteX857" fmla="*/ 4569808 w 6616965"/>
                <a:gd name="connsiteY857" fmla="*/ 258651 h 1883772"/>
                <a:gd name="connsiteX858" fmla="*/ 4619221 w 6616965"/>
                <a:gd name="connsiteY858" fmla="*/ 263029 h 1883772"/>
                <a:gd name="connsiteX859" fmla="*/ 4663618 w 6616965"/>
                <a:gd name="connsiteY859" fmla="*/ 276175 h 1883772"/>
                <a:gd name="connsiteX860" fmla="*/ 4702998 w 6616965"/>
                <a:gd name="connsiteY860" fmla="*/ 298100 h 1883772"/>
                <a:gd name="connsiteX861" fmla="*/ 4737359 w 6616965"/>
                <a:gd name="connsiteY861" fmla="*/ 328818 h 1883772"/>
                <a:gd name="connsiteX862" fmla="*/ 4737359 w 6616965"/>
                <a:gd name="connsiteY862" fmla="*/ 274259 h 1883772"/>
                <a:gd name="connsiteX863" fmla="*/ 4850364 w 6616965"/>
                <a:gd name="connsiteY863" fmla="*/ 274259 h 1883772"/>
                <a:gd name="connsiteX864" fmla="*/ 4850364 w 6616965"/>
                <a:gd name="connsiteY864" fmla="*/ 328818 h 1883772"/>
                <a:gd name="connsiteX865" fmla="*/ 4850364 w 6616965"/>
                <a:gd name="connsiteY865" fmla="*/ 362613 h 1883772"/>
                <a:gd name="connsiteX866" fmla="*/ 4850364 w 6616965"/>
                <a:gd name="connsiteY866" fmla="*/ 848502 h 1883772"/>
                <a:gd name="connsiteX867" fmla="*/ 4850364 w 6616965"/>
                <a:gd name="connsiteY867" fmla="*/ 873140 h 1883772"/>
                <a:gd name="connsiteX868" fmla="*/ 4850364 w 6616965"/>
                <a:gd name="connsiteY868" fmla="*/ 910808 h 1883772"/>
                <a:gd name="connsiteX869" fmla="*/ 4847124 w 6616965"/>
                <a:gd name="connsiteY869" fmla="*/ 968259 h 1883772"/>
                <a:gd name="connsiteX870" fmla="*/ 4837395 w 6616965"/>
                <a:gd name="connsiteY870" fmla="*/ 1018949 h 1883772"/>
                <a:gd name="connsiteX871" fmla="*/ 4821165 w 6616965"/>
                <a:gd name="connsiteY871" fmla="*/ 1062880 h 1883772"/>
                <a:gd name="connsiteX872" fmla="*/ 4798424 w 6616965"/>
                <a:gd name="connsiteY872" fmla="*/ 1100053 h 1883772"/>
                <a:gd name="connsiteX873" fmla="*/ 4769160 w 6616965"/>
                <a:gd name="connsiteY873" fmla="*/ 1130467 h 1883772"/>
                <a:gd name="connsiteX874" fmla="*/ 4733919 w 6616965"/>
                <a:gd name="connsiteY874" fmla="*/ 1155110 h 1883772"/>
                <a:gd name="connsiteX875" fmla="*/ 4693106 w 6616965"/>
                <a:gd name="connsiteY875" fmla="*/ 1175098 h 1883772"/>
                <a:gd name="connsiteX876" fmla="*/ 4646729 w 6616965"/>
                <a:gd name="connsiteY876" fmla="*/ 1190427 h 1883772"/>
                <a:gd name="connsiteX877" fmla="*/ 4594795 w 6616965"/>
                <a:gd name="connsiteY877" fmla="*/ 1201092 h 1883772"/>
                <a:gd name="connsiteX878" fmla="*/ 4537309 w 6616965"/>
                <a:gd name="connsiteY878" fmla="*/ 1207087 h 1883772"/>
                <a:gd name="connsiteX879" fmla="*/ 4482750 w 6616965"/>
                <a:gd name="connsiteY879" fmla="*/ 1118733 h 1883772"/>
                <a:gd name="connsiteX880" fmla="*/ 4549276 w 6616965"/>
                <a:gd name="connsiteY880" fmla="*/ 1112685 h 1883772"/>
                <a:gd name="connsiteX881" fmla="*/ 4604690 w 6616965"/>
                <a:gd name="connsiteY881" fmla="*/ 1102316 h 1883772"/>
                <a:gd name="connsiteX882" fmla="*/ 4648972 w 6616965"/>
                <a:gd name="connsiteY882" fmla="*/ 1087659 h 1883772"/>
                <a:gd name="connsiteX883" fmla="*/ 4706279 w 6616965"/>
                <a:gd name="connsiteY883" fmla="*/ 1045714 h 1883772"/>
                <a:gd name="connsiteX884" fmla="*/ 4733906 w 6616965"/>
                <a:gd name="connsiteY884" fmla="*/ 988207 h 1883772"/>
                <a:gd name="connsiteX885" fmla="*/ 4737359 w 6616965"/>
                <a:gd name="connsiteY885" fmla="*/ 953760 h 1883772"/>
                <a:gd name="connsiteX886" fmla="*/ 4737359 w 6616965"/>
                <a:gd name="connsiteY886" fmla="*/ 873140 h 1883772"/>
                <a:gd name="connsiteX887" fmla="*/ 4704740 w 6616965"/>
                <a:gd name="connsiteY887" fmla="*/ 908411 h 1883772"/>
                <a:gd name="connsiteX888" fmla="*/ 4665284 w 6616965"/>
                <a:gd name="connsiteY888" fmla="*/ 933605 h 1883772"/>
                <a:gd name="connsiteX889" fmla="*/ 4618984 w 6616965"/>
                <a:gd name="connsiteY889" fmla="*/ 948721 h 1883772"/>
                <a:gd name="connsiteX890" fmla="*/ 4565833 w 6616965"/>
                <a:gd name="connsiteY890" fmla="*/ 953760 h 1883772"/>
                <a:gd name="connsiteX891" fmla="*/ 4520657 w 6616965"/>
                <a:gd name="connsiteY891" fmla="*/ 950114 h 1883772"/>
                <a:gd name="connsiteX892" fmla="*/ 4478643 w 6616965"/>
                <a:gd name="connsiteY892" fmla="*/ 939187 h 1883772"/>
                <a:gd name="connsiteX893" fmla="*/ 4439796 w 6616965"/>
                <a:gd name="connsiteY893" fmla="*/ 920987 h 1883772"/>
                <a:gd name="connsiteX894" fmla="*/ 4404122 w 6616965"/>
                <a:gd name="connsiteY894" fmla="*/ 895526 h 1883772"/>
                <a:gd name="connsiteX895" fmla="*/ 4371625 w 6616965"/>
                <a:gd name="connsiteY895" fmla="*/ 862815 h 1883772"/>
                <a:gd name="connsiteX896" fmla="*/ 4348015 w 6616965"/>
                <a:gd name="connsiteY896" fmla="*/ 830394 h 1883772"/>
                <a:gd name="connsiteX897" fmla="*/ 4328688 w 6616965"/>
                <a:gd name="connsiteY897" fmla="*/ 793787 h 1883772"/>
                <a:gd name="connsiteX898" fmla="*/ 4313648 w 6616965"/>
                <a:gd name="connsiteY898" fmla="*/ 752993 h 1883772"/>
                <a:gd name="connsiteX899" fmla="*/ 4302899 w 6616965"/>
                <a:gd name="connsiteY899" fmla="*/ 708014 h 1883772"/>
                <a:gd name="connsiteX900" fmla="*/ 4296446 w 6616965"/>
                <a:gd name="connsiteY900" fmla="*/ 658850 h 1883772"/>
                <a:gd name="connsiteX901" fmla="*/ 4294295 w 6616965"/>
                <a:gd name="connsiteY901" fmla="*/ 605500 h 1883772"/>
                <a:gd name="connsiteX902" fmla="*/ 4297338 w 6616965"/>
                <a:gd name="connsiteY902" fmla="*/ 543799 h 1883772"/>
                <a:gd name="connsiteX903" fmla="*/ 4306466 w 6616965"/>
                <a:gd name="connsiteY903" fmla="*/ 487539 h 1883772"/>
                <a:gd name="connsiteX904" fmla="*/ 4321677 w 6616965"/>
                <a:gd name="connsiteY904" fmla="*/ 436725 h 1883772"/>
                <a:gd name="connsiteX905" fmla="*/ 4342970 w 6616965"/>
                <a:gd name="connsiteY905" fmla="*/ 391364 h 1883772"/>
                <a:gd name="connsiteX906" fmla="*/ 4370342 w 6616965"/>
                <a:gd name="connsiteY906" fmla="*/ 351462 h 1883772"/>
                <a:gd name="connsiteX907" fmla="*/ 4402642 w 6616965"/>
                <a:gd name="connsiteY907" fmla="*/ 318065 h 1883772"/>
                <a:gd name="connsiteX908" fmla="*/ 4438727 w 6616965"/>
                <a:gd name="connsiteY908" fmla="*/ 292079 h 1883772"/>
                <a:gd name="connsiteX909" fmla="*/ 4478609 w 6616965"/>
                <a:gd name="connsiteY909" fmla="*/ 273511 h 1883772"/>
                <a:gd name="connsiteX910" fmla="*/ 4522299 w 6616965"/>
                <a:gd name="connsiteY910" fmla="*/ 262367 h 1883772"/>
                <a:gd name="connsiteX911" fmla="*/ 3774623 w 6616965"/>
                <a:gd name="connsiteY911" fmla="*/ 258627 h 1883772"/>
                <a:gd name="connsiteX912" fmla="*/ 3804406 w 6616965"/>
                <a:gd name="connsiteY912" fmla="*/ 260739 h 1883772"/>
                <a:gd name="connsiteX913" fmla="*/ 3831452 w 6616965"/>
                <a:gd name="connsiteY913" fmla="*/ 267075 h 1883772"/>
                <a:gd name="connsiteX914" fmla="*/ 3855751 w 6616965"/>
                <a:gd name="connsiteY914" fmla="*/ 277636 h 1883772"/>
                <a:gd name="connsiteX915" fmla="*/ 3877290 w 6616965"/>
                <a:gd name="connsiteY915" fmla="*/ 292421 h 1883772"/>
                <a:gd name="connsiteX916" fmla="*/ 3860399 w 6616965"/>
                <a:gd name="connsiteY916" fmla="*/ 398962 h 1883772"/>
                <a:gd name="connsiteX917" fmla="*/ 3838881 w 6616965"/>
                <a:gd name="connsiteY917" fmla="*/ 386420 h 1883772"/>
                <a:gd name="connsiteX918" fmla="*/ 3815890 w 6616965"/>
                <a:gd name="connsiteY918" fmla="*/ 377476 h 1883772"/>
                <a:gd name="connsiteX919" fmla="*/ 3791449 w 6616965"/>
                <a:gd name="connsiteY919" fmla="*/ 372119 h 1883772"/>
                <a:gd name="connsiteX920" fmla="*/ 3765581 w 6616965"/>
                <a:gd name="connsiteY920" fmla="*/ 370336 h 1883772"/>
                <a:gd name="connsiteX921" fmla="*/ 3710457 w 6616965"/>
                <a:gd name="connsiteY921" fmla="*/ 381704 h 1883772"/>
                <a:gd name="connsiteX922" fmla="*/ 3662202 w 6616965"/>
                <a:gd name="connsiteY922" fmla="*/ 415865 h 1883772"/>
                <a:gd name="connsiteX923" fmla="*/ 3628572 w 6616965"/>
                <a:gd name="connsiteY923" fmla="*/ 475599 h 1883772"/>
                <a:gd name="connsiteX924" fmla="*/ 3620179 w 6616965"/>
                <a:gd name="connsiteY924" fmla="*/ 516198 h 1883772"/>
                <a:gd name="connsiteX925" fmla="*/ 3617383 w 6616965"/>
                <a:gd name="connsiteY925" fmla="*/ 563936 h 1883772"/>
                <a:gd name="connsiteX926" fmla="*/ 3617383 w 6616965"/>
                <a:gd name="connsiteY926" fmla="*/ 938128 h 1883772"/>
                <a:gd name="connsiteX927" fmla="*/ 3504392 w 6616965"/>
                <a:gd name="connsiteY927" fmla="*/ 938128 h 1883772"/>
                <a:gd name="connsiteX928" fmla="*/ 3504392 w 6616965"/>
                <a:gd name="connsiteY928" fmla="*/ 274235 h 1883772"/>
                <a:gd name="connsiteX929" fmla="*/ 3617383 w 6616965"/>
                <a:gd name="connsiteY929" fmla="*/ 274235 h 1883772"/>
                <a:gd name="connsiteX930" fmla="*/ 3617383 w 6616965"/>
                <a:gd name="connsiteY930" fmla="*/ 361179 h 1883772"/>
                <a:gd name="connsiteX931" fmla="*/ 3644776 w 6616965"/>
                <a:gd name="connsiteY931" fmla="*/ 316298 h 1883772"/>
                <a:gd name="connsiteX932" fmla="*/ 3680120 w 6616965"/>
                <a:gd name="connsiteY932" fmla="*/ 284252 h 1883772"/>
                <a:gd name="connsiteX933" fmla="*/ 3723406 w 6616965"/>
                <a:gd name="connsiteY933" fmla="*/ 265031 h 1883772"/>
                <a:gd name="connsiteX934" fmla="*/ 1676272 w 6616965"/>
                <a:gd name="connsiteY934" fmla="*/ 258627 h 1883772"/>
                <a:gd name="connsiteX935" fmla="*/ 1706103 w 6616965"/>
                <a:gd name="connsiteY935" fmla="*/ 260739 h 1883772"/>
                <a:gd name="connsiteX936" fmla="*/ 1733144 w 6616965"/>
                <a:gd name="connsiteY936" fmla="*/ 267075 h 1883772"/>
                <a:gd name="connsiteX937" fmla="*/ 1757416 w 6616965"/>
                <a:gd name="connsiteY937" fmla="*/ 277636 h 1883772"/>
                <a:gd name="connsiteX938" fmla="*/ 1778939 w 6616965"/>
                <a:gd name="connsiteY938" fmla="*/ 292421 h 1883772"/>
                <a:gd name="connsiteX939" fmla="*/ 1762048 w 6616965"/>
                <a:gd name="connsiteY939" fmla="*/ 398962 h 1883772"/>
                <a:gd name="connsiteX940" fmla="*/ 1740530 w 6616965"/>
                <a:gd name="connsiteY940" fmla="*/ 386420 h 1883772"/>
                <a:gd name="connsiteX941" fmla="*/ 1717539 w 6616965"/>
                <a:gd name="connsiteY941" fmla="*/ 377476 h 1883772"/>
                <a:gd name="connsiteX942" fmla="*/ 1693098 w 6616965"/>
                <a:gd name="connsiteY942" fmla="*/ 372119 h 1883772"/>
                <a:gd name="connsiteX943" fmla="*/ 1667230 w 6616965"/>
                <a:gd name="connsiteY943" fmla="*/ 370336 h 1883772"/>
                <a:gd name="connsiteX944" fmla="*/ 1612107 w 6616965"/>
                <a:gd name="connsiteY944" fmla="*/ 381704 h 1883772"/>
                <a:gd name="connsiteX945" fmla="*/ 1563852 w 6616965"/>
                <a:gd name="connsiteY945" fmla="*/ 415865 h 1883772"/>
                <a:gd name="connsiteX946" fmla="*/ 1530322 w 6616965"/>
                <a:gd name="connsiteY946" fmla="*/ 475599 h 1883772"/>
                <a:gd name="connsiteX947" fmla="*/ 1521941 w 6616965"/>
                <a:gd name="connsiteY947" fmla="*/ 516198 h 1883772"/>
                <a:gd name="connsiteX948" fmla="*/ 1519148 w 6616965"/>
                <a:gd name="connsiteY948" fmla="*/ 563936 h 1883772"/>
                <a:gd name="connsiteX949" fmla="*/ 1519148 w 6616965"/>
                <a:gd name="connsiteY949" fmla="*/ 938128 h 1883772"/>
                <a:gd name="connsiteX950" fmla="*/ 1406042 w 6616965"/>
                <a:gd name="connsiteY950" fmla="*/ 938128 h 1883772"/>
                <a:gd name="connsiteX951" fmla="*/ 1406042 w 6616965"/>
                <a:gd name="connsiteY951" fmla="*/ 274235 h 1883772"/>
                <a:gd name="connsiteX952" fmla="*/ 1519148 w 6616965"/>
                <a:gd name="connsiteY952" fmla="*/ 274235 h 1883772"/>
                <a:gd name="connsiteX953" fmla="*/ 1519148 w 6616965"/>
                <a:gd name="connsiteY953" fmla="*/ 361179 h 1883772"/>
                <a:gd name="connsiteX954" fmla="*/ 1546474 w 6616965"/>
                <a:gd name="connsiteY954" fmla="*/ 316298 h 1883772"/>
                <a:gd name="connsiteX955" fmla="*/ 1581784 w 6616965"/>
                <a:gd name="connsiteY955" fmla="*/ 284252 h 1883772"/>
                <a:gd name="connsiteX956" fmla="*/ 1625057 w 6616965"/>
                <a:gd name="connsiteY956" fmla="*/ 265031 h 1883772"/>
                <a:gd name="connsiteX957" fmla="*/ 857727 w 6616965"/>
                <a:gd name="connsiteY957" fmla="*/ 187164 h 1883772"/>
                <a:gd name="connsiteX958" fmla="*/ 850595 w 6616965"/>
                <a:gd name="connsiteY958" fmla="*/ 211938 h 1883772"/>
                <a:gd name="connsiteX959" fmla="*/ 843466 w 6616965"/>
                <a:gd name="connsiteY959" fmla="*/ 235568 h 1883772"/>
                <a:gd name="connsiteX960" fmla="*/ 836340 w 6616965"/>
                <a:gd name="connsiteY960" fmla="*/ 258054 h 1883772"/>
                <a:gd name="connsiteX961" fmla="*/ 829215 w 6616965"/>
                <a:gd name="connsiteY961" fmla="*/ 279392 h 1883772"/>
                <a:gd name="connsiteX962" fmla="*/ 710940 w 6616965"/>
                <a:gd name="connsiteY962" fmla="*/ 615917 h 1883772"/>
                <a:gd name="connsiteX963" fmla="*/ 1003231 w 6616965"/>
                <a:gd name="connsiteY963" fmla="*/ 615917 h 1883772"/>
                <a:gd name="connsiteX964" fmla="*/ 876259 w 6616965"/>
                <a:gd name="connsiteY964" fmla="*/ 249739 h 1883772"/>
                <a:gd name="connsiteX965" fmla="*/ 861953 w 6616965"/>
                <a:gd name="connsiteY965" fmla="*/ 203623 h 1883772"/>
                <a:gd name="connsiteX966" fmla="*/ 804463 w 6616965"/>
                <a:gd name="connsiteY966" fmla="*/ 28643 h 1883772"/>
                <a:gd name="connsiteX967" fmla="*/ 909822 w 6616965"/>
                <a:gd name="connsiteY967" fmla="*/ 28643 h 1883772"/>
                <a:gd name="connsiteX968" fmla="*/ 965961 w 6616965"/>
                <a:gd name="connsiteY968" fmla="*/ 187164 h 1883772"/>
                <a:gd name="connsiteX969" fmla="*/ 1117799 w 6616965"/>
                <a:gd name="connsiteY969" fmla="*/ 615917 h 1883772"/>
                <a:gd name="connsiteX970" fmla="*/ 1153244 w 6616965"/>
                <a:gd name="connsiteY970" fmla="*/ 716006 h 1883772"/>
                <a:gd name="connsiteX971" fmla="*/ 1231907 w 6616965"/>
                <a:gd name="connsiteY971" fmla="*/ 938129 h 1883772"/>
                <a:gd name="connsiteX972" fmla="*/ 1116337 w 6616965"/>
                <a:gd name="connsiteY972" fmla="*/ 938129 h 1883772"/>
                <a:gd name="connsiteX973" fmla="*/ 1038308 w 6616965"/>
                <a:gd name="connsiteY973" fmla="*/ 716006 h 1883772"/>
                <a:gd name="connsiteX974" fmla="*/ 677133 w 6616965"/>
                <a:gd name="connsiteY974" fmla="*/ 716006 h 1883772"/>
                <a:gd name="connsiteX975" fmla="*/ 600526 w 6616965"/>
                <a:gd name="connsiteY975" fmla="*/ 938129 h 1883772"/>
                <a:gd name="connsiteX976" fmla="*/ 482239 w 6616965"/>
                <a:gd name="connsiteY976" fmla="*/ 938129 h 1883772"/>
                <a:gd name="connsiteX977" fmla="*/ 4060460 w 6616965"/>
                <a:gd name="connsiteY977" fmla="*/ 10495 h 1883772"/>
                <a:gd name="connsiteX978" fmla="*/ 4074832 w 6616965"/>
                <a:gd name="connsiteY978" fmla="*/ 11817 h 1883772"/>
                <a:gd name="connsiteX979" fmla="*/ 4111146 w 6616965"/>
                <a:gd name="connsiteY979" fmla="*/ 31843 h 1883772"/>
                <a:gd name="connsiteX980" fmla="*/ 4130615 w 6616965"/>
                <a:gd name="connsiteY980" fmla="*/ 68807 h 1883772"/>
                <a:gd name="connsiteX981" fmla="*/ 4131911 w 6616965"/>
                <a:gd name="connsiteY981" fmla="*/ 83240 h 1883772"/>
                <a:gd name="connsiteX982" fmla="*/ 4126725 w 6616965"/>
                <a:gd name="connsiteY982" fmla="*/ 110701 h 1883772"/>
                <a:gd name="connsiteX983" fmla="*/ 4100139 w 6616965"/>
                <a:gd name="connsiteY983" fmla="*/ 142022 h 1883772"/>
                <a:gd name="connsiteX984" fmla="*/ 4060460 w 6616965"/>
                <a:gd name="connsiteY984" fmla="*/ 153408 h 1883772"/>
                <a:gd name="connsiteX985" fmla="*/ 4046413 w 6616965"/>
                <a:gd name="connsiteY985" fmla="*/ 152135 h 1883772"/>
                <a:gd name="connsiteX986" fmla="*/ 4046204 w 6616965"/>
                <a:gd name="connsiteY986" fmla="*/ 152135 h 1883772"/>
                <a:gd name="connsiteX987" fmla="*/ 4010472 w 6616965"/>
                <a:gd name="connsiteY987" fmla="*/ 132516 h 1883772"/>
                <a:gd name="connsiteX988" fmla="*/ 3991536 w 6616965"/>
                <a:gd name="connsiteY988" fmla="*/ 97013 h 1883772"/>
                <a:gd name="connsiteX989" fmla="*/ 3990280 w 6616965"/>
                <a:gd name="connsiteY989" fmla="*/ 83240 h 1883772"/>
                <a:gd name="connsiteX990" fmla="*/ 3995477 w 6616965"/>
                <a:gd name="connsiteY990" fmla="*/ 55432 h 1883772"/>
                <a:gd name="connsiteX991" fmla="*/ 4021942 w 6616965"/>
                <a:gd name="connsiteY991" fmla="*/ 22469 h 1883772"/>
                <a:gd name="connsiteX992" fmla="*/ 5177890 w 6616965"/>
                <a:gd name="connsiteY992" fmla="*/ 17 h 1883772"/>
                <a:gd name="connsiteX993" fmla="*/ 5177890 w 6616965"/>
                <a:gd name="connsiteY993" fmla="*/ 343108 h 1883772"/>
                <a:gd name="connsiteX994" fmla="*/ 5211449 w 6616965"/>
                <a:gd name="connsiteY994" fmla="*/ 306146 h 1883772"/>
                <a:gd name="connsiteX995" fmla="*/ 5251207 w 6616965"/>
                <a:gd name="connsiteY995" fmla="*/ 279746 h 1883772"/>
                <a:gd name="connsiteX996" fmla="*/ 5297165 w 6616965"/>
                <a:gd name="connsiteY996" fmla="*/ 263907 h 1883772"/>
                <a:gd name="connsiteX997" fmla="*/ 5349327 w 6616965"/>
                <a:gd name="connsiteY997" fmla="*/ 258628 h 1883772"/>
                <a:gd name="connsiteX998" fmla="*/ 5404291 w 6616965"/>
                <a:gd name="connsiteY998" fmla="*/ 263050 h 1883772"/>
                <a:gd name="connsiteX999" fmla="*/ 5452163 w 6616965"/>
                <a:gd name="connsiteY999" fmla="*/ 276316 h 1883772"/>
                <a:gd name="connsiteX1000" fmla="*/ 5492971 w 6616965"/>
                <a:gd name="connsiteY1000" fmla="*/ 298425 h 1883772"/>
                <a:gd name="connsiteX1001" fmla="*/ 5526747 w 6616965"/>
                <a:gd name="connsiteY1001" fmla="*/ 329379 h 1883772"/>
                <a:gd name="connsiteX1002" fmla="*/ 5548474 w 6616965"/>
                <a:gd name="connsiteY1002" fmla="*/ 361150 h 1883772"/>
                <a:gd name="connsiteX1003" fmla="*/ 5565363 w 6616965"/>
                <a:gd name="connsiteY1003" fmla="*/ 399710 h 1883772"/>
                <a:gd name="connsiteX1004" fmla="*/ 5577420 w 6616965"/>
                <a:gd name="connsiteY1004" fmla="*/ 445066 h 1883772"/>
                <a:gd name="connsiteX1005" fmla="*/ 5584650 w 6616965"/>
                <a:gd name="connsiteY1005" fmla="*/ 497224 h 1883772"/>
                <a:gd name="connsiteX1006" fmla="*/ 5587059 w 6616965"/>
                <a:gd name="connsiteY1006" fmla="*/ 556189 h 1883772"/>
                <a:gd name="connsiteX1007" fmla="*/ 5587059 w 6616965"/>
                <a:gd name="connsiteY1007" fmla="*/ 938128 h 1883772"/>
                <a:gd name="connsiteX1008" fmla="*/ 5474067 w 6616965"/>
                <a:gd name="connsiteY1008" fmla="*/ 938128 h 1883772"/>
                <a:gd name="connsiteX1009" fmla="*/ 5474067 w 6616965"/>
                <a:gd name="connsiteY1009" fmla="*/ 536605 h 1883772"/>
                <a:gd name="connsiteX1010" fmla="*/ 5471669 w 6616965"/>
                <a:gd name="connsiteY1010" fmla="*/ 494777 h 1883772"/>
                <a:gd name="connsiteX1011" fmla="*/ 5452524 w 6616965"/>
                <a:gd name="connsiteY1011" fmla="*/ 428899 h 1883772"/>
                <a:gd name="connsiteX1012" fmla="*/ 5414814 w 6616965"/>
                <a:gd name="connsiteY1012" fmla="*/ 386352 h 1883772"/>
                <a:gd name="connsiteX1013" fmla="*/ 5362494 w 6616965"/>
                <a:gd name="connsiteY1013" fmla="*/ 365230 h 1883772"/>
                <a:gd name="connsiteX1014" fmla="*/ 5331141 w 6616965"/>
                <a:gd name="connsiteY1014" fmla="*/ 362590 h 1883772"/>
                <a:gd name="connsiteX1015" fmla="*/ 5284304 w 6616965"/>
                <a:gd name="connsiteY1015" fmla="*/ 367351 h 1883772"/>
                <a:gd name="connsiteX1016" fmla="*/ 5245988 w 6616965"/>
                <a:gd name="connsiteY1016" fmla="*/ 381636 h 1883772"/>
                <a:gd name="connsiteX1017" fmla="*/ 5216191 w 6616965"/>
                <a:gd name="connsiteY1017" fmla="*/ 405444 h 1883772"/>
                <a:gd name="connsiteX1018" fmla="*/ 5194911 w 6616965"/>
                <a:gd name="connsiteY1018" fmla="*/ 438777 h 1883772"/>
                <a:gd name="connsiteX1019" fmla="*/ 5182145 w 6616965"/>
                <a:gd name="connsiteY1019" fmla="*/ 481633 h 1883772"/>
                <a:gd name="connsiteX1020" fmla="*/ 5177890 w 6616965"/>
                <a:gd name="connsiteY1020" fmla="*/ 534014 h 1883772"/>
                <a:gd name="connsiteX1021" fmla="*/ 5177890 w 6616965"/>
                <a:gd name="connsiteY1021" fmla="*/ 938128 h 1883772"/>
                <a:gd name="connsiteX1022" fmla="*/ 5064784 w 6616965"/>
                <a:gd name="connsiteY1022" fmla="*/ 938128 h 1883772"/>
                <a:gd name="connsiteX1023" fmla="*/ 5064784 w 6616965"/>
                <a:gd name="connsiteY1023" fmla="*/ 51998 h 1883772"/>
                <a:gd name="connsiteX1024" fmla="*/ 2018011 w 6616965"/>
                <a:gd name="connsiteY1024" fmla="*/ 17 h 1883772"/>
                <a:gd name="connsiteX1025" fmla="*/ 2018011 w 6616965"/>
                <a:gd name="connsiteY1025" fmla="*/ 502925 h 1883772"/>
                <a:gd name="connsiteX1026" fmla="*/ 2233670 w 6616965"/>
                <a:gd name="connsiteY1026" fmla="*/ 274236 h 1883772"/>
                <a:gd name="connsiteX1027" fmla="*/ 2368849 w 6616965"/>
                <a:gd name="connsiteY1027" fmla="*/ 274236 h 1883772"/>
                <a:gd name="connsiteX1028" fmla="*/ 2194719 w 6616965"/>
                <a:gd name="connsiteY1028" fmla="*/ 454817 h 1883772"/>
                <a:gd name="connsiteX1029" fmla="*/ 2444173 w 6616965"/>
                <a:gd name="connsiteY1029" fmla="*/ 938128 h 1883772"/>
                <a:gd name="connsiteX1030" fmla="*/ 2320728 w 6616965"/>
                <a:gd name="connsiteY1030" fmla="*/ 938128 h 1883772"/>
                <a:gd name="connsiteX1031" fmla="*/ 2115395 w 6616965"/>
                <a:gd name="connsiteY1031" fmla="*/ 536605 h 1883772"/>
                <a:gd name="connsiteX1032" fmla="*/ 2018011 w 6616965"/>
                <a:gd name="connsiteY1032" fmla="*/ 637977 h 1883772"/>
                <a:gd name="connsiteX1033" fmla="*/ 2018011 w 6616965"/>
                <a:gd name="connsiteY1033" fmla="*/ 938128 h 1883772"/>
                <a:gd name="connsiteX1034" fmla="*/ 1905007 w 6616965"/>
                <a:gd name="connsiteY1034" fmla="*/ 938128 h 1883772"/>
                <a:gd name="connsiteX1035" fmla="*/ 1905007 w 6616965"/>
                <a:gd name="connsiteY1035" fmla="*/ 53293 h 1883772"/>
                <a:gd name="connsiteX1036" fmla="*/ 5948309 w 6616965"/>
                <a:gd name="connsiteY1036" fmla="*/ 0 h 1883772"/>
                <a:gd name="connsiteX1037" fmla="*/ 5948309 w 6616965"/>
                <a:gd name="connsiteY1037" fmla="*/ 274218 h 1883772"/>
                <a:gd name="connsiteX1038" fmla="*/ 6112000 w 6616965"/>
                <a:gd name="connsiteY1038" fmla="*/ 274218 h 1883772"/>
                <a:gd name="connsiteX1039" fmla="*/ 6112000 w 6616965"/>
                <a:gd name="connsiteY1039" fmla="*/ 372897 h 1883772"/>
                <a:gd name="connsiteX1040" fmla="*/ 5948309 w 6616965"/>
                <a:gd name="connsiteY1040" fmla="*/ 372897 h 1883772"/>
                <a:gd name="connsiteX1041" fmla="*/ 5948309 w 6616965"/>
                <a:gd name="connsiteY1041" fmla="*/ 757528 h 1883772"/>
                <a:gd name="connsiteX1042" fmla="*/ 5949194 w 6616965"/>
                <a:gd name="connsiteY1042" fmla="*/ 778319 h 1883772"/>
                <a:gd name="connsiteX1043" fmla="*/ 5962635 w 6616965"/>
                <a:gd name="connsiteY1043" fmla="*/ 825118 h 1883772"/>
                <a:gd name="connsiteX1044" fmla="*/ 5998668 w 6616965"/>
                <a:gd name="connsiteY1044" fmla="*/ 847008 h 1883772"/>
                <a:gd name="connsiteX1045" fmla="*/ 6017194 w 6616965"/>
                <a:gd name="connsiteY1045" fmla="*/ 848460 h 1883772"/>
                <a:gd name="connsiteX1046" fmla="*/ 6039874 w 6616965"/>
                <a:gd name="connsiteY1046" fmla="*/ 846262 h 1883772"/>
                <a:gd name="connsiteX1047" fmla="*/ 6063895 w 6616965"/>
                <a:gd name="connsiteY1047" fmla="*/ 839675 h 1883772"/>
                <a:gd name="connsiteX1048" fmla="*/ 6089235 w 6616965"/>
                <a:gd name="connsiteY1048" fmla="*/ 828711 h 1883772"/>
                <a:gd name="connsiteX1049" fmla="*/ 6115873 w 6616965"/>
                <a:gd name="connsiteY1049" fmla="*/ 813383 h 1883772"/>
                <a:gd name="connsiteX1050" fmla="*/ 6102843 w 6616965"/>
                <a:gd name="connsiteY1050" fmla="*/ 923797 h 1883772"/>
                <a:gd name="connsiteX1051" fmla="*/ 6073500 w 6616965"/>
                <a:gd name="connsiteY1051" fmla="*/ 936889 h 1883772"/>
                <a:gd name="connsiteX1052" fmla="*/ 6042496 w 6616965"/>
                <a:gd name="connsiteY1052" fmla="*/ 946239 h 1883772"/>
                <a:gd name="connsiteX1053" fmla="*/ 6009839 w 6616965"/>
                <a:gd name="connsiteY1053" fmla="*/ 951848 h 1883772"/>
                <a:gd name="connsiteX1054" fmla="*/ 5975538 w 6616965"/>
                <a:gd name="connsiteY1054" fmla="*/ 953718 h 1883772"/>
                <a:gd name="connsiteX1055" fmla="*/ 5925031 w 6616965"/>
                <a:gd name="connsiteY1055" fmla="*/ 947380 h 1883772"/>
                <a:gd name="connsiteX1056" fmla="*/ 5885738 w 6616965"/>
                <a:gd name="connsiteY1056" fmla="*/ 928364 h 1883772"/>
                <a:gd name="connsiteX1057" fmla="*/ 5857667 w 6616965"/>
                <a:gd name="connsiteY1057" fmla="*/ 896665 h 1883772"/>
                <a:gd name="connsiteX1058" fmla="*/ 5840820 w 6616965"/>
                <a:gd name="connsiteY1058" fmla="*/ 852277 h 1883772"/>
                <a:gd name="connsiteX1059" fmla="*/ 5835203 w 6616965"/>
                <a:gd name="connsiteY1059" fmla="*/ 795196 h 1883772"/>
                <a:gd name="connsiteX1060" fmla="*/ 5835203 w 6616965"/>
                <a:gd name="connsiteY1060" fmla="*/ 372897 h 1883772"/>
                <a:gd name="connsiteX1061" fmla="*/ 5727368 w 6616965"/>
                <a:gd name="connsiteY1061" fmla="*/ 372897 h 1883772"/>
                <a:gd name="connsiteX1062" fmla="*/ 5727368 w 6616965"/>
                <a:gd name="connsiteY1062" fmla="*/ 274218 h 1883772"/>
                <a:gd name="connsiteX1063" fmla="*/ 5835203 w 6616965"/>
                <a:gd name="connsiteY1063" fmla="*/ 274218 h 1883772"/>
                <a:gd name="connsiteX1064" fmla="*/ 5835203 w 6616965"/>
                <a:gd name="connsiteY1064" fmla="*/ 54559 h 188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Lst>
              <a:rect l="l" t="t" r="r" b="b"/>
              <a:pathLst>
                <a:path w="6616965" h="1883772">
                  <a:moveTo>
                    <a:pt x="4886136" y="1610979"/>
                  </a:moveTo>
                  <a:lnTo>
                    <a:pt x="4845385" y="1618946"/>
                  </a:lnTo>
                  <a:lnTo>
                    <a:pt x="4815825" y="1653785"/>
                  </a:lnTo>
                  <a:lnTo>
                    <a:pt x="4814572" y="1666592"/>
                  </a:lnTo>
                  <a:lnTo>
                    <a:pt x="4823969" y="1699129"/>
                  </a:lnTo>
                  <a:lnTo>
                    <a:pt x="4864463" y="1721835"/>
                  </a:lnTo>
                  <a:lnTo>
                    <a:pt x="4878986" y="1722803"/>
                  </a:lnTo>
                  <a:lnTo>
                    <a:pt x="4900506" y="1720334"/>
                  </a:lnTo>
                  <a:lnTo>
                    <a:pt x="4920701" y="1712916"/>
                  </a:lnTo>
                  <a:lnTo>
                    <a:pt x="4939574" y="1700525"/>
                  </a:lnTo>
                  <a:lnTo>
                    <a:pt x="4957129" y="1683141"/>
                  </a:lnTo>
                  <a:lnTo>
                    <a:pt x="4957129" y="1631159"/>
                  </a:lnTo>
                  <a:lnTo>
                    <a:pt x="4940473" y="1622311"/>
                  </a:lnTo>
                  <a:lnTo>
                    <a:pt x="4923085" y="1616007"/>
                  </a:lnTo>
                  <a:lnTo>
                    <a:pt x="4904971" y="1612234"/>
                  </a:lnTo>
                  <a:close/>
                  <a:moveTo>
                    <a:pt x="6208605" y="1499194"/>
                  </a:moveTo>
                  <a:lnTo>
                    <a:pt x="6186216" y="1501729"/>
                  </a:lnTo>
                  <a:lnTo>
                    <a:pt x="6166914" y="1509346"/>
                  </a:lnTo>
                  <a:lnTo>
                    <a:pt x="6150712" y="1522066"/>
                  </a:lnTo>
                  <a:lnTo>
                    <a:pt x="6137625" y="1539910"/>
                  </a:lnTo>
                  <a:lnTo>
                    <a:pt x="6137625" y="1679661"/>
                  </a:lnTo>
                  <a:lnTo>
                    <a:pt x="6153861" y="1697510"/>
                  </a:lnTo>
                  <a:lnTo>
                    <a:pt x="6171091" y="1710230"/>
                  </a:lnTo>
                  <a:lnTo>
                    <a:pt x="6189333" y="1717844"/>
                  </a:lnTo>
                  <a:lnTo>
                    <a:pt x="6208605" y="1720377"/>
                  </a:lnTo>
                  <a:lnTo>
                    <a:pt x="6242171" y="1713237"/>
                  </a:lnTo>
                  <a:lnTo>
                    <a:pt x="6275863" y="1675866"/>
                  </a:lnTo>
                  <a:lnTo>
                    <a:pt x="6286069" y="1634857"/>
                  </a:lnTo>
                  <a:lnTo>
                    <a:pt x="6287345" y="1609735"/>
                  </a:lnTo>
                  <a:lnTo>
                    <a:pt x="6286044" y="1585890"/>
                  </a:lnTo>
                  <a:lnTo>
                    <a:pt x="6275569" y="1545678"/>
                  </a:lnTo>
                  <a:lnTo>
                    <a:pt x="6241436" y="1506708"/>
                  </a:lnTo>
                  <a:lnTo>
                    <a:pt x="6226009" y="1501069"/>
                  </a:lnTo>
                  <a:close/>
                  <a:moveTo>
                    <a:pt x="4414506" y="1499145"/>
                  </a:moveTo>
                  <a:lnTo>
                    <a:pt x="4396107" y="1500993"/>
                  </a:lnTo>
                  <a:lnTo>
                    <a:pt x="4396246" y="1500993"/>
                  </a:lnTo>
                  <a:lnTo>
                    <a:pt x="4380130" y="1506538"/>
                  </a:lnTo>
                  <a:lnTo>
                    <a:pt x="4366292" y="1515631"/>
                  </a:lnTo>
                  <a:lnTo>
                    <a:pt x="4354435" y="1528482"/>
                  </a:lnTo>
                  <a:lnTo>
                    <a:pt x="4344969" y="1544565"/>
                  </a:lnTo>
                  <a:lnTo>
                    <a:pt x="4344860" y="1544872"/>
                  </a:lnTo>
                  <a:lnTo>
                    <a:pt x="4338225" y="1563585"/>
                  </a:lnTo>
                  <a:lnTo>
                    <a:pt x="4338192" y="1563761"/>
                  </a:lnTo>
                  <a:lnTo>
                    <a:pt x="4334187" y="1585528"/>
                  </a:lnTo>
                  <a:lnTo>
                    <a:pt x="4332845" y="1610384"/>
                  </a:lnTo>
                  <a:lnTo>
                    <a:pt x="4338225" y="1656295"/>
                  </a:lnTo>
                  <a:lnTo>
                    <a:pt x="4354435" y="1691118"/>
                  </a:lnTo>
                  <a:lnTo>
                    <a:pt x="4396304" y="1718616"/>
                  </a:lnTo>
                  <a:lnTo>
                    <a:pt x="4414506" y="1720442"/>
                  </a:lnTo>
                  <a:lnTo>
                    <a:pt x="4448724" y="1713129"/>
                  </a:lnTo>
                  <a:lnTo>
                    <a:pt x="4484034" y="1675103"/>
                  </a:lnTo>
                  <a:lnTo>
                    <a:pt x="4494835" y="1634420"/>
                  </a:lnTo>
                  <a:lnTo>
                    <a:pt x="4496179" y="1609800"/>
                  </a:lnTo>
                  <a:lnTo>
                    <a:pt x="4494835" y="1585400"/>
                  </a:lnTo>
                  <a:lnTo>
                    <a:pt x="4484049" y="1544872"/>
                  </a:lnTo>
                  <a:lnTo>
                    <a:pt x="4448724" y="1506538"/>
                  </a:lnTo>
                  <a:lnTo>
                    <a:pt x="4432654" y="1500993"/>
                  </a:lnTo>
                  <a:close/>
                  <a:moveTo>
                    <a:pt x="2959380" y="1499140"/>
                  </a:moveTo>
                  <a:lnTo>
                    <a:pt x="2923907" y="1506296"/>
                  </a:lnTo>
                  <a:lnTo>
                    <a:pt x="2888949" y="1543758"/>
                  </a:lnTo>
                  <a:lnTo>
                    <a:pt x="2878429" y="1584680"/>
                  </a:lnTo>
                  <a:lnTo>
                    <a:pt x="2877109" y="1609782"/>
                  </a:lnTo>
                  <a:lnTo>
                    <a:pt x="2882823" y="1655785"/>
                  </a:lnTo>
                  <a:lnTo>
                    <a:pt x="2899879" y="1690871"/>
                  </a:lnTo>
                  <a:lnTo>
                    <a:pt x="2941866" y="1718589"/>
                  </a:lnTo>
                  <a:lnTo>
                    <a:pt x="2959380" y="1720437"/>
                  </a:lnTo>
                  <a:lnTo>
                    <a:pt x="2996921" y="1708944"/>
                  </a:lnTo>
                  <a:lnTo>
                    <a:pt x="3026842" y="1677841"/>
                  </a:lnTo>
                  <a:lnTo>
                    <a:pt x="3026842" y="1539386"/>
                  </a:lnTo>
                  <a:lnTo>
                    <a:pt x="3013921" y="1523266"/>
                  </a:lnTo>
                  <a:lnTo>
                    <a:pt x="2977588" y="1501957"/>
                  </a:lnTo>
                  <a:lnTo>
                    <a:pt x="2968370" y="1499844"/>
                  </a:lnTo>
                  <a:close/>
                  <a:moveTo>
                    <a:pt x="795370" y="1499140"/>
                  </a:moveTo>
                  <a:lnTo>
                    <a:pt x="759896" y="1506296"/>
                  </a:lnTo>
                  <a:lnTo>
                    <a:pt x="724939" y="1543758"/>
                  </a:lnTo>
                  <a:lnTo>
                    <a:pt x="714418" y="1584680"/>
                  </a:lnTo>
                  <a:lnTo>
                    <a:pt x="713098" y="1609782"/>
                  </a:lnTo>
                  <a:lnTo>
                    <a:pt x="718759" y="1655785"/>
                  </a:lnTo>
                  <a:lnTo>
                    <a:pt x="735870" y="1690871"/>
                  </a:lnTo>
                  <a:lnTo>
                    <a:pt x="777856" y="1718589"/>
                  </a:lnTo>
                  <a:lnTo>
                    <a:pt x="795370" y="1720437"/>
                  </a:lnTo>
                  <a:lnTo>
                    <a:pt x="832911" y="1708944"/>
                  </a:lnTo>
                  <a:lnTo>
                    <a:pt x="862832" y="1677841"/>
                  </a:lnTo>
                  <a:lnTo>
                    <a:pt x="862832" y="1539386"/>
                  </a:lnTo>
                  <a:lnTo>
                    <a:pt x="849910" y="1523266"/>
                  </a:lnTo>
                  <a:lnTo>
                    <a:pt x="813531" y="1501957"/>
                  </a:lnTo>
                  <a:lnTo>
                    <a:pt x="804343" y="1499844"/>
                  </a:lnTo>
                  <a:lnTo>
                    <a:pt x="795370" y="1499140"/>
                  </a:lnTo>
                  <a:close/>
                  <a:moveTo>
                    <a:pt x="1930322" y="1497327"/>
                  </a:moveTo>
                  <a:lnTo>
                    <a:pt x="1913670" y="1498713"/>
                  </a:lnTo>
                  <a:lnTo>
                    <a:pt x="1872943" y="1519501"/>
                  </a:lnTo>
                  <a:lnTo>
                    <a:pt x="1850489" y="1565337"/>
                  </a:lnTo>
                  <a:lnTo>
                    <a:pt x="1848064" y="1586151"/>
                  </a:lnTo>
                  <a:lnTo>
                    <a:pt x="2003068" y="1586151"/>
                  </a:lnTo>
                  <a:lnTo>
                    <a:pt x="2001482" y="1564363"/>
                  </a:lnTo>
                  <a:lnTo>
                    <a:pt x="1980894" y="1518320"/>
                  </a:lnTo>
                  <a:lnTo>
                    <a:pt x="1944593" y="1498713"/>
                  </a:lnTo>
                  <a:lnTo>
                    <a:pt x="1945095" y="1498713"/>
                  </a:lnTo>
                  <a:close/>
                  <a:moveTo>
                    <a:pt x="1611956" y="1497327"/>
                  </a:moveTo>
                  <a:lnTo>
                    <a:pt x="1595304" y="1498713"/>
                  </a:lnTo>
                  <a:lnTo>
                    <a:pt x="1554577" y="1519501"/>
                  </a:lnTo>
                  <a:lnTo>
                    <a:pt x="1532123" y="1565337"/>
                  </a:lnTo>
                  <a:lnTo>
                    <a:pt x="1529698" y="1586151"/>
                  </a:lnTo>
                  <a:lnTo>
                    <a:pt x="1684701" y="1586151"/>
                  </a:lnTo>
                  <a:lnTo>
                    <a:pt x="1683115" y="1564363"/>
                  </a:lnTo>
                  <a:lnTo>
                    <a:pt x="1662527" y="1518320"/>
                  </a:lnTo>
                  <a:lnTo>
                    <a:pt x="1626227" y="1498713"/>
                  </a:lnTo>
                  <a:lnTo>
                    <a:pt x="1626729" y="1498713"/>
                  </a:lnTo>
                  <a:close/>
                  <a:moveTo>
                    <a:pt x="5936413" y="1458860"/>
                  </a:moveTo>
                  <a:lnTo>
                    <a:pt x="5987923" y="1458860"/>
                  </a:lnTo>
                  <a:lnTo>
                    <a:pt x="5987923" y="1761235"/>
                  </a:lnTo>
                  <a:lnTo>
                    <a:pt x="5936413" y="1761235"/>
                  </a:lnTo>
                  <a:close/>
                  <a:moveTo>
                    <a:pt x="2359873" y="1458860"/>
                  </a:moveTo>
                  <a:lnTo>
                    <a:pt x="2411384" y="1458860"/>
                  </a:lnTo>
                  <a:lnTo>
                    <a:pt x="2411384" y="1761235"/>
                  </a:lnTo>
                  <a:lnTo>
                    <a:pt x="2359873" y="1761235"/>
                  </a:lnTo>
                  <a:close/>
                  <a:moveTo>
                    <a:pt x="1012486" y="1458860"/>
                  </a:moveTo>
                  <a:lnTo>
                    <a:pt x="1063997" y="1458860"/>
                  </a:lnTo>
                  <a:lnTo>
                    <a:pt x="1063997" y="1761235"/>
                  </a:lnTo>
                  <a:lnTo>
                    <a:pt x="1012486" y="1761235"/>
                  </a:lnTo>
                  <a:close/>
                  <a:moveTo>
                    <a:pt x="6505739" y="1451798"/>
                  </a:moveTo>
                  <a:lnTo>
                    <a:pt x="6535805" y="1454638"/>
                  </a:lnTo>
                  <a:lnTo>
                    <a:pt x="6562819" y="1463166"/>
                  </a:lnTo>
                  <a:lnTo>
                    <a:pt x="6586756" y="1477392"/>
                  </a:lnTo>
                  <a:lnTo>
                    <a:pt x="6607593" y="1497327"/>
                  </a:lnTo>
                  <a:lnTo>
                    <a:pt x="6572033" y="1526893"/>
                  </a:lnTo>
                  <a:lnTo>
                    <a:pt x="6557423" y="1514247"/>
                  </a:lnTo>
                  <a:lnTo>
                    <a:pt x="6541407" y="1505187"/>
                  </a:lnTo>
                  <a:lnTo>
                    <a:pt x="6523980" y="1499734"/>
                  </a:lnTo>
                  <a:lnTo>
                    <a:pt x="6505142" y="1497911"/>
                  </a:lnTo>
                  <a:lnTo>
                    <a:pt x="6484407" y="1500169"/>
                  </a:lnTo>
                  <a:lnTo>
                    <a:pt x="6454812" y="1531706"/>
                  </a:lnTo>
                  <a:lnTo>
                    <a:pt x="6454812" y="1537573"/>
                  </a:lnTo>
                  <a:lnTo>
                    <a:pt x="6456336" y="1543085"/>
                  </a:lnTo>
                  <a:lnTo>
                    <a:pt x="6462203" y="1552940"/>
                  </a:lnTo>
                  <a:lnTo>
                    <a:pt x="6467601" y="1557512"/>
                  </a:lnTo>
                  <a:lnTo>
                    <a:pt x="6489076" y="1569488"/>
                  </a:lnTo>
                  <a:lnTo>
                    <a:pt x="6497677" y="1573487"/>
                  </a:lnTo>
                  <a:lnTo>
                    <a:pt x="6541296" y="1590830"/>
                  </a:lnTo>
                  <a:lnTo>
                    <a:pt x="6591857" y="1621000"/>
                  </a:lnTo>
                  <a:lnTo>
                    <a:pt x="6615403" y="1663894"/>
                  </a:lnTo>
                  <a:lnTo>
                    <a:pt x="6616965" y="1682595"/>
                  </a:lnTo>
                  <a:lnTo>
                    <a:pt x="6609691" y="1718461"/>
                  </a:lnTo>
                  <a:lnTo>
                    <a:pt x="6572191" y="1755549"/>
                  </a:lnTo>
                  <a:lnTo>
                    <a:pt x="6532841" y="1766941"/>
                  </a:lnTo>
                  <a:lnTo>
                    <a:pt x="6509257" y="1768370"/>
                  </a:lnTo>
                  <a:lnTo>
                    <a:pt x="6477543" y="1764926"/>
                  </a:lnTo>
                  <a:lnTo>
                    <a:pt x="6433474" y="1747001"/>
                  </a:lnTo>
                  <a:lnTo>
                    <a:pt x="6399783" y="1717443"/>
                  </a:lnTo>
                  <a:lnTo>
                    <a:pt x="6436511" y="1686113"/>
                  </a:lnTo>
                  <a:lnTo>
                    <a:pt x="6453739" y="1701908"/>
                  </a:lnTo>
                  <a:lnTo>
                    <a:pt x="6471801" y="1713205"/>
                  </a:lnTo>
                  <a:lnTo>
                    <a:pt x="6490696" y="1719992"/>
                  </a:lnTo>
                  <a:lnTo>
                    <a:pt x="6510425" y="1722257"/>
                  </a:lnTo>
                  <a:lnTo>
                    <a:pt x="6533399" y="1719791"/>
                  </a:lnTo>
                  <a:lnTo>
                    <a:pt x="6565686" y="1692683"/>
                  </a:lnTo>
                  <a:lnTo>
                    <a:pt x="6566635" y="1683776"/>
                  </a:lnTo>
                  <a:lnTo>
                    <a:pt x="6563820" y="1670218"/>
                  </a:lnTo>
                  <a:lnTo>
                    <a:pt x="6532371" y="1640824"/>
                  </a:lnTo>
                  <a:lnTo>
                    <a:pt x="6517704" y="1634401"/>
                  </a:lnTo>
                  <a:lnTo>
                    <a:pt x="6475755" y="1617525"/>
                  </a:lnTo>
                  <a:lnTo>
                    <a:pt x="6427583" y="1587903"/>
                  </a:lnTo>
                  <a:lnTo>
                    <a:pt x="6405485" y="1548290"/>
                  </a:lnTo>
                  <a:lnTo>
                    <a:pt x="6404012" y="1531706"/>
                  </a:lnTo>
                  <a:lnTo>
                    <a:pt x="6420096" y="1485138"/>
                  </a:lnTo>
                  <a:lnTo>
                    <a:pt x="6465273" y="1457178"/>
                  </a:lnTo>
                  <a:close/>
                  <a:moveTo>
                    <a:pt x="6215184" y="1451798"/>
                  </a:moveTo>
                  <a:lnTo>
                    <a:pt x="6242399" y="1454460"/>
                  </a:lnTo>
                  <a:lnTo>
                    <a:pt x="6266666" y="1462445"/>
                  </a:lnTo>
                  <a:lnTo>
                    <a:pt x="6287986" y="1475752"/>
                  </a:lnTo>
                  <a:lnTo>
                    <a:pt x="6296412" y="1484297"/>
                  </a:lnTo>
                  <a:lnTo>
                    <a:pt x="6306357" y="1494381"/>
                  </a:lnTo>
                  <a:lnTo>
                    <a:pt x="6309412" y="1499194"/>
                  </a:lnTo>
                  <a:lnTo>
                    <a:pt x="6321074" y="1517570"/>
                  </a:lnTo>
                  <a:lnTo>
                    <a:pt x="6331597" y="1544533"/>
                  </a:lnTo>
                  <a:lnTo>
                    <a:pt x="6337916" y="1575259"/>
                  </a:lnTo>
                  <a:lnTo>
                    <a:pt x="6340025" y="1609735"/>
                  </a:lnTo>
                  <a:lnTo>
                    <a:pt x="6337891" y="1644781"/>
                  </a:lnTo>
                  <a:lnTo>
                    <a:pt x="6331472" y="1675866"/>
                  </a:lnTo>
                  <a:lnTo>
                    <a:pt x="6320774" y="1702957"/>
                  </a:lnTo>
                  <a:lnTo>
                    <a:pt x="6309487" y="1720377"/>
                  </a:lnTo>
                  <a:lnTo>
                    <a:pt x="6305760" y="1726130"/>
                  </a:lnTo>
                  <a:lnTo>
                    <a:pt x="6298913" y="1732937"/>
                  </a:lnTo>
                  <a:lnTo>
                    <a:pt x="6287173" y="1744609"/>
                  </a:lnTo>
                  <a:lnTo>
                    <a:pt x="6265887" y="1757809"/>
                  </a:lnTo>
                  <a:lnTo>
                    <a:pt x="6241893" y="1765730"/>
                  </a:lnTo>
                  <a:lnTo>
                    <a:pt x="6215184" y="1768370"/>
                  </a:lnTo>
                  <a:lnTo>
                    <a:pt x="6192583" y="1766150"/>
                  </a:lnTo>
                  <a:lnTo>
                    <a:pt x="6172132" y="1759498"/>
                  </a:lnTo>
                  <a:lnTo>
                    <a:pt x="6153817" y="1748423"/>
                  </a:lnTo>
                  <a:lnTo>
                    <a:pt x="6137625" y="1732937"/>
                  </a:lnTo>
                  <a:lnTo>
                    <a:pt x="6137625" y="1856610"/>
                  </a:lnTo>
                  <a:lnTo>
                    <a:pt x="6086114" y="1880778"/>
                  </a:lnTo>
                  <a:lnTo>
                    <a:pt x="6086114" y="1458833"/>
                  </a:lnTo>
                  <a:lnTo>
                    <a:pt x="6137625" y="1458833"/>
                  </a:lnTo>
                  <a:lnTo>
                    <a:pt x="6137625" y="1484297"/>
                  </a:lnTo>
                  <a:lnTo>
                    <a:pt x="6154697" y="1470062"/>
                  </a:lnTo>
                  <a:lnTo>
                    <a:pt x="6173328" y="1459908"/>
                  </a:lnTo>
                  <a:lnTo>
                    <a:pt x="6193496" y="1453823"/>
                  </a:lnTo>
                  <a:close/>
                  <a:moveTo>
                    <a:pt x="3779601" y="1451798"/>
                  </a:moveTo>
                  <a:lnTo>
                    <a:pt x="3816390" y="1456198"/>
                  </a:lnTo>
                  <a:lnTo>
                    <a:pt x="3846299" y="1469398"/>
                  </a:lnTo>
                  <a:lnTo>
                    <a:pt x="3869316" y="1491397"/>
                  </a:lnTo>
                  <a:lnTo>
                    <a:pt x="3885431" y="1522194"/>
                  </a:lnTo>
                  <a:lnTo>
                    <a:pt x="3836980" y="1539910"/>
                  </a:lnTo>
                  <a:lnTo>
                    <a:pt x="3827626" y="1522358"/>
                  </a:lnTo>
                  <a:lnTo>
                    <a:pt x="3815036" y="1509821"/>
                  </a:lnTo>
                  <a:lnTo>
                    <a:pt x="3799191" y="1502298"/>
                  </a:lnTo>
                  <a:lnTo>
                    <a:pt x="3780071" y="1499791"/>
                  </a:lnTo>
                  <a:lnTo>
                    <a:pt x="3746969" y="1507003"/>
                  </a:lnTo>
                  <a:lnTo>
                    <a:pt x="3715027" y="1544645"/>
                  </a:lnTo>
                  <a:lnTo>
                    <a:pt x="3705577" y="1585526"/>
                  </a:lnTo>
                  <a:lnTo>
                    <a:pt x="3704392" y="1610433"/>
                  </a:lnTo>
                  <a:lnTo>
                    <a:pt x="3705577" y="1634964"/>
                  </a:lnTo>
                  <a:lnTo>
                    <a:pt x="3723277" y="1691167"/>
                  </a:lnTo>
                  <a:lnTo>
                    <a:pt x="3761348" y="1718010"/>
                  </a:lnTo>
                  <a:lnTo>
                    <a:pt x="3778306" y="1719793"/>
                  </a:lnTo>
                  <a:lnTo>
                    <a:pt x="3799914" y="1716996"/>
                  </a:lnTo>
                  <a:lnTo>
                    <a:pt x="3817382" y="1708588"/>
                  </a:lnTo>
                  <a:lnTo>
                    <a:pt x="3830714" y="1694547"/>
                  </a:lnTo>
                  <a:lnTo>
                    <a:pt x="3839914" y="1674848"/>
                  </a:lnTo>
                  <a:lnTo>
                    <a:pt x="3887780" y="1690812"/>
                  </a:lnTo>
                  <a:lnTo>
                    <a:pt x="3881119" y="1708394"/>
                  </a:lnTo>
                  <a:lnTo>
                    <a:pt x="3847889" y="1748304"/>
                  </a:lnTo>
                  <a:lnTo>
                    <a:pt x="3797333" y="1767116"/>
                  </a:lnTo>
                  <a:lnTo>
                    <a:pt x="3777138" y="1768370"/>
                  </a:lnTo>
                  <a:lnTo>
                    <a:pt x="3749688" y="1765773"/>
                  </a:lnTo>
                  <a:lnTo>
                    <a:pt x="3703843" y="1744957"/>
                  </a:lnTo>
                  <a:lnTo>
                    <a:pt x="3670711" y="1703791"/>
                  </a:lnTo>
                  <a:lnTo>
                    <a:pt x="3653823" y="1645629"/>
                  </a:lnTo>
                  <a:lnTo>
                    <a:pt x="3651713" y="1610433"/>
                  </a:lnTo>
                  <a:lnTo>
                    <a:pt x="3660226" y="1543980"/>
                  </a:lnTo>
                  <a:lnTo>
                    <a:pt x="3685723" y="1493796"/>
                  </a:lnTo>
                  <a:lnTo>
                    <a:pt x="3726195" y="1462281"/>
                  </a:lnTo>
                  <a:close/>
                  <a:moveTo>
                    <a:pt x="1930322" y="1451798"/>
                  </a:moveTo>
                  <a:lnTo>
                    <a:pt x="1956326" y="1454064"/>
                  </a:lnTo>
                  <a:lnTo>
                    <a:pt x="1979943" y="1460873"/>
                  </a:lnTo>
                  <a:lnTo>
                    <a:pt x="2001162" y="1472238"/>
                  </a:lnTo>
                  <a:lnTo>
                    <a:pt x="2019972" y="1488170"/>
                  </a:lnTo>
                  <a:lnTo>
                    <a:pt x="2026892" y="1497327"/>
                  </a:lnTo>
                  <a:lnTo>
                    <a:pt x="2035367" y="1508541"/>
                  </a:lnTo>
                  <a:lnTo>
                    <a:pt x="2046365" y="1533238"/>
                  </a:lnTo>
                  <a:lnTo>
                    <a:pt x="2052964" y="1562271"/>
                  </a:lnTo>
                  <a:lnTo>
                    <a:pt x="2054538" y="1586151"/>
                  </a:lnTo>
                  <a:lnTo>
                    <a:pt x="2055164" y="1595650"/>
                  </a:lnTo>
                  <a:lnTo>
                    <a:pt x="2055054" y="1603989"/>
                  </a:lnTo>
                  <a:lnTo>
                    <a:pt x="2054725" y="1612473"/>
                  </a:lnTo>
                  <a:lnTo>
                    <a:pt x="2054173" y="1621113"/>
                  </a:lnTo>
                  <a:lnTo>
                    <a:pt x="2053399" y="1629915"/>
                  </a:lnTo>
                  <a:lnTo>
                    <a:pt x="1848649" y="1629915"/>
                  </a:lnTo>
                  <a:lnTo>
                    <a:pt x="1851383" y="1649582"/>
                  </a:lnTo>
                  <a:lnTo>
                    <a:pt x="1874341" y="1696438"/>
                  </a:lnTo>
                  <a:lnTo>
                    <a:pt x="1915053" y="1720091"/>
                  </a:lnTo>
                  <a:lnTo>
                    <a:pt x="1931490" y="1721673"/>
                  </a:lnTo>
                  <a:lnTo>
                    <a:pt x="1949755" y="1719959"/>
                  </a:lnTo>
                  <a:lnTo>
                    <a:pt x="1966697" y="1714835"/>
                  </a:lnTo>
                  <a:lnTo>
                    <a:pt x="1982317" y="1706322"/>
                  </a:lnTo>
                  <a:lnTo>
                    <a:pt x="1996617" y="1694444"/>
                  </a:lnTo>
                  <a:lnTo>
                    <a:pt x="2021097" y="1721673"/>
                  </a:lnTo>
                  <a:lnTo>
                    <a:pt x="2027948" y="1729293"/>
                  </a:lnTo>
                  <a:lnTo>
                    <a:pt x="2007199" y="1746393"/>
                  </a:lnTo>
                  <a:lnTo>
                    <a:pt x="1984022" y="1758604"/>
                  </a:lnTo>
                  <a:lnTo>
                    <a:pt x="1958398" y="1765929"/>
                  </a:lnTo>
                  <a:lnTo>
                    <a:pt x="1930322" y="1768370"/>
                  </a:lnTo>
                  <a:lnTo>
                    <a:pt x="1901106" y="1765618"/>
                  </a:lnTo>
                  <a:lnTo>
                    <a:pt x="1852127" y="1743569"/>
                  </a:lnTo>
                  <a:lnTo>
                    <a:pt x="1816419" y="1700598"/>
                  </a:lnTo>
                  <a:lnTo>
                    <a:pt x="1798238" y="1643353"/>
                  </a:lnTo>
                  <a:lnTo>
                    <a:pt x="1795969" y="1609735"/>
                  </a:lnTo>
                  <a:lnTo>
                    <a:pt x="1805136" y="1543803"/>
                  </a:lnTo>
                  <a:lnTo>
                    <a:pt x="1832698" y="1493796"/>
                  </a:lnTo>
                  <a:lnTo>
                    <a:pt x="1875442" y="1462281"/>
                  </a:lnTo>
                  <a:close/>
                  <a:moveTo>
                    <a:pt x="1611956" y="1451798"/>
                  </a:moveTo>
                  <a:lnTo>
                    <a:pt x="1637960" y="1454064"/>
                  </a:lnTo>
                  <a:lnTo>
                    <a:pt x="1661576" y="1460873"/>
                  </a:lnTo>
                  <a:lnTo>
                    <a:pt x="1682795" y="1472238"/>
                  </a:lnTo>
                  <a:lnTo>
                    <a:pt x="1701605" y="1488170"/>
                  </a:lnTo>
                  <a:lnTo>
                    <a:pt x="1708525" y="1497327"/>
                  </a:lnTo>
                  <a:lnTo>
                    <a:pt x="1717000" y="1508541"/>
                  </a:lnTo>
                  <a:lnTo>
                    <a:pt x="1727997" y="1533238"/>
                  </a:lnTo>
                  <a:lnTo>
                    <a:pt x="1734597" y="1562271"/>
                  </a:lnTo>
                  <a:lnTo>
                    <a:pt x="1736172" y="1586151"/>
                  </a:lnTo>
                  <a:lnTo>
                    <a:pt x="1736798" y="1595650"/>
                  </a:lnTo>
                  <a:lnTo>
                    <a:pt x="1736687" y="1603989"/>
                  </a:lnTo>
                  <a:lnTo>
                    <a:pt x="1736358" y="1612473"/>
                  </a:lnTo>
                  <a:lnTo>
                    <a:pt x="1735806" y="1621113"/>
                  </a:lnTo>
                  <a:lnTo>
                    <a:pt x="1735032" y="1629915"/>
                  </a:lnTo>
                  <a:lnTo>
                    <a:pt x="1530282" y="1629915"/>
                  </a:lnTo>
                  <a:lnTo>
                    <a:pt x="1533016" y="1649582"/>
                  </a:lnTo>
                  <a:lnTo>
                    <a:pt x="1555974" y="1696438"/>
                  </a:lnTo>
                  <a:lnTo>
                    <a:pt x="1596686" y="1720091"/>
                  </a:lnTo>
                  <a:lnTo>
                    <a:pt x="1613124" y="1721673"/>
                  </a:lnTo>
                  <a:lnTo>
                    <a:pt x="1631389" y="1719959"/>
                  </a:lnTo>
                  <a:lnTo>
                    <a:pt x="1648330" y="1714835"/>
                  </a:lnTo>
                  <a:lnTo>
                    <a:pt x="1663951" y="1706322"/>
                  </a:lnTo>
                  <a:lnTo>
                    <a:pt x="1678250" y="1694444"/>
                  </a:lnTo>
                  <a:lnTo>
                    <a:pt x="1702731" y="1721673"/>
                  </a:lnTo>
                  <a:lnTo>
                    <a:pt x="1709581" y="1729293"/>
                  </a:lnTo>
                  <a:lnTo>
                    <a:pt x="1688833" y="1746393"/>
                  </a:lnTo>
                  <a:lnTo>
                    <a:pt x="1665655" y="1758604"/>
                  </a:lnTo>
                  <a:lnTo>
                    <a:pt x="1640033" y="1765929"/>
                  </a:lnTo>
                  <a:lnTo>
                    <a:pt x="1611956" y="1768370"/>
                  </a:lnTo>
                  <a:lnTo>
                    <a:pt x="1582739" y="1765618"/>
                  </a:lnTo>
                  <a:lnTo>
                    <a:pt x="1533760" y="1743569"/>
                  </a:lnTo>
                  <a:lnTo>
                    <a:pt x="1498052" y="1700598"/>
                  </a:lnTo>
                  <a:lnTo>
                    <a:pt x="1479871" y="1643353"/>
                  </a:lnTo>
                  <a:lnTo>
                    <a:pt x="1477602" y="1609735"/>
                  </a:lnTo>
                  <a:lnTo>
                    <a:pt x="1486770" y="1543803"/>
                  </a:lnTo>
                  <a:lnTo>
                    <a:pt x="1514331" y="1493796"/>
                  </a:lnTo>
                  <a:lnTo>
                    <a:pt x="1557076" y="1462281"/>
                  </a:lnTo>
                  <a:close/>
                  <a:moveTo>
                    <a:pt x="5411011" y="1451797"/>
                  </a:moveTo>
                  <a:lnTo>
                    <a:pt x="5441072" y="1454642"/>
                  </a:lnTo>
                  <a:lnTo>
                    <a:pt x="5468072" y="1463177"/>
                  </a:lnTo>
                  <a:lnTo>
                    <a:pt x="5491974" y="1477401"/>
                  </a:lnTo>
                  <a:lnTo>
                    <a:pt x="5512751" y="1497327"/>
                  </a:lnTo>
                  <a:lnTo>
                    <a:pt x="5477305" y="1526892"/>
                  </a:lnTo>
                  <a:lnTo>
                    <a:pt x="5462700" y="1514256"/>
                  </a:lnTo>
                  <a:lnTo>
                    <a:pt x="5446673" y="1505188"/>
                  </a:lnTo>
                  <a:lnTo>
                    <a:pt x="5429248" y="1499740"/>
                  </a:lnTo>
                  <a:lnTo>
                    <a:pt x="5410414" y="1497911"/>
                  </a:lnTo>
                  <a:lnTo>
                    <a:pt x="5389674" y="1500172"/>
                  </a:lnTo>
                  <a:lnTo>
                    <a:pt x="5360083" y="1531706"/>
                  </a:lnTo>
                  <a:lnTo>
                    <a:pt x="5360083" y="1537573"/>
                  </a:lnTo>
                  <a:lnTo>
                    <a:pt x="5361607" y="1543085"/>
                  </a:lnTo>
                  <a:lnTo>
                    <a:pt x="5367474" y="1552940"/>
                  </a:lnTo>
                  <a:lnTo>
                    <a:pt x="5372872" y="1557512"/>
                  </a:lnTo>
                  <a:lnTo>
                    <a:pt x="5394348" y="1569488"/>
                  </a:lnTo>
                  <a:lnTo>
                    <a:pt x="5402946" y="1573489"/>
                  </a:lnTo>
                  <a:lnTo>
                    <a:pt x="5466269" y="1600324"/>
                  </a:lnTo>
                  <a:lnTo>
                    <a:pt x="5508141" y="1633103"/>
                  </a:lnTo>
                  <a:lnTo>
                    <a:pt x="5522238" y="1682594"/>
                  </a:lnTo>
                  <a:lnTo>
                    <a:pt x="5520409" y="1701606"/>
                  </a:lnTo>
                  <a:lnTo>
                    <a:pt x="5514961" y="1718472"/>
                  </a:lnTo>
                  <a:lnTo>
                    <a:pt x="5477445" y="1755556"/>
                  </a:lnTo>
                  <a:lnTo>
                    <a:pt x="5438062" y="1766948"/>
                  </a:lnTo>
                  <a:lnTo>
                    <a:pt x="5414529" y="1768370"/>
                  </a:lnTo>
                  <a:lnTo>
                    <a:pt x="5382816" y="1764929"/>
                  </a:lnTo>
                  <a:lnTo>
                    <a:pt x="5338747" y="1747009"/>
                  </a:lnTo>
                  <a:lnTo>
                    <a:pt x="5305054" y="1717443"/>
                  </a:lnTo>
                  <a:lnTo>
                    <a:pt x="5341782" y="1686112"/>
                  </a:lnTo>
                  <a:lnTo>
                    <a:pt x="5359004" y="1701911"/>
                  </a:lnTo>
                  <a:lnTo>
                    <a:pt x="5377076" y="1713214"/>
                  </a:lnTo>
                  <a:lnTo>
                    <a:pt x="5395961" y="1719996"/>
                  </a:lnTo>
                  <a:lnTo>
                    <a:pt x="5415697" y="1722257"/>
                  </a:lnTo>
                  <a:lnTo>
                    <a:pt x="5438672" y="1719793"/>
                  </a:lnTo>
                  <a:lnTo>
                    <a:pt x="5470955" y="1692691"/>
                  </a:lnTo>
                  <a:lnTo>
                    <a:pt x="5471908" y="1683776"/>
                  </a:lnTo>
                  <a:lnTo>
                    <a:pt x="5469088" y="1670225"/>
                  </a:lnTo>
                  <a:lnTo>
                    <a:pt x="5437643" y="1640824"/>
                  </a:lnTo>
                  <a:lnTo>
                    <a:pt x="5422974" y="1634411"/>
                  </a:lnTo>
                  <a:lnTo>
                    <a:pt x="5381025" y="1617532"/>
                  </a:lnTo>
                  <a:lnTo>
                    <a:pt x="5332854" y="1587903"/>
                  </a:lnTo>
                  <a:lnTo>
                    <a:pt x="5310756" y="1548292"/>
                  </a:lnTo>
                  <a:lnTo>
                    <a:pt x="5309283" y="1531706"/>
                  </a:lnTo>
                  <a:lnTo>
                    <a:pt x="5316420" y="1498762"/>
                  </a:lnTo>
                  <a:lnTo>
                    <a:pt x="5353238" y="1463926"/>
                  </a:lnTo>
                  <a:lnTo>
                    <a:pt x="5389801" y="1453144"/>
                  </a:lnTo>
                  <a:close/>
                  <a:moveTo>
                    <a:pt x="4414506" y="1451749"/>
                  </a:moveTo>
                  <a:lnTo>
                    <a:pt x="4443916" y="1454407"/>
                  </a:lnTo>
                  <a:lnTo>
                    <a:pt x="4443763" y="1454407"/>
                  </a:lnTo>
                  <a:lnTo>
                    <a:pt x="4469819" y="1462367"/>
                  </a:lnTo>
                  <a:lnTo>
                    <a:pt x="4492503" y="1475462"/>
                  </a:lnTo>
                  <a:lnTo>
                    <a:pt x="4512131" y="1493874"/>
                  </a:lnTo>
                  <a:lnTo>
                    <a:pt x="4515755" y="1499145"/>
                  </a:lnTo>
                  <a:lnTo>
                    <a:pt x="4527924" y="1516840"/>
                  </a:lnTo>
                  <a:lnTo>
                    <a:pt x="4539216" y="1543831"/>
                  </a:lnTo>
                  <a:lnTo>
                    <a:pt x="4539325" y="1544328"/>
                  </a:lnTo>
                  <a:lnTo>
                    <a:pt x="4539444" y="1544872"/>
                  </a:lnTo>
                  <a:lnTo>
                    <a:pt x="4545999" y="1574826"/>
                  </a:lnTo>
                  <a:lnTo>
                    <a:pt x="4546035" y="1575388"/>
                  </a:lnTo>
                  <a:lnTo>
                    <a:pt x="4548262" y="1609800"/>
                  </a:lnTo>
                  <a:lnTo>
                    <a:pt x="4548224" y="1610384"/>
                  </a:lnTo>
                  <a:lnTo>
                    <a:pt x="4539216" y="1675861"/>
                  </a:lnTo>
                  <a:lnTo>
                    <a:pt x="4515983" y="1720442"/>
                  </a:lnTo>
                  <a:lnTo>
                    <a:pt x="4512131" y="1726081"/>
                  </a:lnTo>
                  <a:lnTo>
                    <a:pt x="4492503" y="1744560"/>
                  </a:lnTo>
                  <a:lnTo>
                    <a:pt x="4469445" y="1757836"/>
                  </a:lnTo>
                  <a:lnTo>
                    <a:pt x="4443628" y="1765702"/>
                  </a:lnTo>
                  <a:lnTo>
                    <a:pt x="4443462" y="1765702"/>
                  </a:lnTo>
                  <a:lnTo>
                    <a:pt x="4414506" y="1768321"/>
                  </a:lnTo>
                  <a:lnTo>
                    <a:pt x="4359313" y="1757836"/>
                  </a:lnTo>
                  <a:lnTo>
                    <a:pt x="4316893" y="1726310"/>
                  </a:lnTo>
                  <a:lnTo>
                    <a:pt x="4289790" y="1676362"/>
                  </a:lnTo>
                  <a:lnTo>
                    <a:pt x="4289680" y="1675861"/>
                  </a:lnTo>
                  <a:lnTo>
                    <a:pt x="4283002" y="1645366"/>
                  </a:lnTo>
                  <a:lnTo>
                    <a:pt x="4282965" y="1644798"/>
                  </a:lnTo>
                  <a:lnTo>
                    <a:pt x="4280737" y="1610384"/>
                  </a:lnTo>
                  <a:lnTo>
                    <a:pt x="4280774" y="1609800"/>
                  </a:lnTo>
                  <a:lnTo>
                    <a:pt x="4283002" y="1575388"/>
                  </a:lnTo>
                  <a:lnTo>
                    <a:pt x="4283125" y="1574826"/>
                  </a:lnTo>
                  <a:lnTo>
                    <a:pt x="4289790" y="1544328"/>
                  </a:lnTo>
                  <a:lnTo>
                    <a:pt x="4316893" y="1494103"/>
                  </a:lnTo>
                  <a:lnTo>
                    <a:pt x="4359313" y="1462367"/>
                  </a:lnTo>
                  <a:close/>
                  <a:moveTo>
                    <a:pt x="5218046" y="1451747"/>
                  </a:moveTo>
                  <a:lnTo>
                    <a:pt x="5231661" y="1452724"/>
                  </a:lnTo>
                  <a:lnTo>
                    <a:pt x="5243980" y="1455633"/>
                  </a:lnTo>
                  <a:lnTo>
                    <a:pt x="5255029" y="1460471"/>
                  </a:lnTo>
                  <a:lnTo>
                    <a:pt x="5264871" y="1467241"/>
                  </a:lnTo>
                  <a:lnTo>
                    <a:pt x="5257124" y="1515691"/>
                  </a:lnTo>
                  <a:lnTo>
                    <a:pt x="5247320" y="1510001"/>
                  </a:lnTo>
                  <a:lnTo>
                    <a:pt x="5236855" y="1505937"/>
                  </a:lnTo>
                  <a:lnTo>
                    <a:pt x="5225742" y="1503499"/>
                  </a:lnTo>
                  <a:lnTo>
                    <a:pt x="5213957" y="1502674"/>
                  </a:lnTo>
                  <a:lnTo>
                    <a:pt x="5200990" y="1503982"/>
                  </a:lnTo>
                  <a:lnTo>
                    <a:pt x="5166903" y="1523438"/>
                  </a:lnTo>
                  <a:lnTo>
                    <a:pt x="5147752" y="1569082"/>
                  </a:lnTo>
                  <a:lnTo>
                    <a:pt x="5146482" y="1590786"/>
                  </a:lnTo>
                  <a:lnTo>
                    <a:pt x="5146482" y="1761284"/>
                  </a:lnTo>
                  <a:lnTo>
                    <a:pt x="5094971" y="1761284"/>
                  </a:lnTo>
                  <a:lnTo>
                    <a:pt x="5094971" y="1458909"/>
                  </a:lnTo>
                  <a:lnTo>
                    <a:pt x="5146482" y="1458909"/>
                  </a:lnTo>
                  <a:lnTo>
                    <a:pt x="5146482" y="1498571"/>
                  </a:lnTo>
                  <a:lnTo>
                    <a:pt x="5158940" y="1478086"/>
                  </a:lnTo>
                  <a:lnTo>
                    <a:pt x="5175006" y="1463456"/>
                  </a:lnTo>
                  <a:lnTo>
                    <a:pt x="5194704" y="1454680"/>
                  </a:lnTo>
                  <a:close/>
                  <a:moveTo>
                    <a:pt x="4897985" y="1451747"/>
                  </a:moveTo>
                  <a:lnTo>
                    <a:pt x="4945113" y="1458563"/>
                  </a:lnTo>
                  <a:lnTo>
                    <a:pt x="4978772" y="1478998"/>
                  </a:lnTo>
                  <a:lnTo>
                    <a:pt x="4989338" y="1496806"/>
                  </a:lnTo>
                  <a:lnTo>
                    <a:pt x="4998964" y="1513029"/>
                  </a:lnTo>
                  <a:lnTo>
                    <a:pt x="4999063" y="1513731"/>
                  </a:lnTo>
                  <a:lnTo>
                    <a:pt x="5005694" y="1560636"/>
                  </a:lnTo>
                  <a:lnTo>
                    <a:pt x="5005694" y="1586100"/>
                  </a:lnTo>
                  <a:lnTo>
                    <a:pt x="5005694" y="1610979"/>
                  </a:lnTo>
                  <a:lnTo>
                    <a:pt x="5005694" y="1722803"/>
                  </a:lnTo>
                  <a:lnTo>
                    <a:pt x="5005694" y="1733471"/>
                  </a:lnTo>
                  <a:lnTo>
                    <a:pt x="5005694" y="1761284"/>
                  </a:lnTo>
                  <a:lnTo>
                    <a:pt x="4957129" y="1761284"/>
                  </a:lnTo>
                  <a:lnTo>
                    <a:pt x="4957129" y="1733471"/>
                  </a:lnTo>
                  <a:lnTo>
                    <a:pt x="4937767" y="1748721"/>
                  </a:lnTo>
                  <a:lnTo>
                    <a:pt x="4917010" y="1759610"/>
                  </a:lnTo>
                  <a:lnTo>
                    <a:pt x="4894871" y="1766143"/>
                  </a:lnTo>
                  <a:lnTo>
                    <a:pt x="4871366" y="1768319"/>
                  </a:lnTo>
                  <a:lnTo>
                    <a:pt x="4848564" y="1766689"/>
                  </a:lnTo>
                  <a:lnTo>
                    <a:pt x="4810271" y="1753575"/>
                  </a:lnTo>
                  <a:lnTo>
                    <a:pt x="4782125" y="1727480"/>
                  </a:lnTo>
                  <a:lnTo>
                    <a:pt x="4767768" y="1689735"/>
                  </a:lnTo>
                  <a:lnTo>
                    <a:pt x="4767755" y="1689560"/>
                  </a:lnTo>
                  <a:lnTo>
                    <a:pt x="4765982" y="1666592"/>
                  </a:lnTo>
                  <a:lnTo>
                    <a:pt x="4774097" y="1623398"/>
                  </a:lnTo>
                  <a:lnTo>
                    <a:pt x="4798481" y="1592082"/>
                  </a:lnTo>
                  <a:lnTo>
                    <a:pt x="4834909" y="1572968"/>
                  </a:lnTo>
                  <a:lnTo>
                    <a:pt x="4878986" y="1566618"/>
                  </a:lnTo>
                  <a:lnTo>
                    <a:pt x="4900302" y="1567830"/>
                  </a:lnTo>
                  <a:lnTo>
                    <a:pt x="4920434" y="1571473"/>
                  </a:lnTo>
                  <a:lnTo>
                    <a:pt x="4939378" y="1577559"/>
                  </a:lnTo>
                  <a:lnTo>
                    <a:pt x="4957129" y="1586100"/>
                  </a:lnTo>
                  <a:lnTo>
                    <a:pt x="4957129" y="1564865"/>
                  </a:lnTo>
                  <a:lnTo>
                    <a:pt x="4952906" y="1532665"/>
                  </a:lnTo>
                  <a:lnTo>
                    <a:pt x="4919609" y="1500573"/>
                  </a:lnTo>
                  <a:lnTo>
                    <a:pt x="4906469" y="1497750"/>
                  </a:lnTo>
                  <a:lnTo>
                    <a:pt x="4891419" y="1496806"/>
                  </a:lnTo>
                  <a:lnTo>
                    <a:pt x="4868824" y="1498679"/>
                  </a:lnTo>
                  <a:lnTo>
                    <a:pt x="4846614" y="1504313"/>
                  </a:lnTo>
                  <a:lnTo>
                    <a:pt x="4824775" y="1513731"/>
                  </a:lnTo>
                  <a:lnTo>
                    <a:pt x="4803294" y="1526956"/>
                  </a:lnTo>
                  <a:lnTo>
                    <a:pt x="4788511" y="1483776"/>
                  </a:lnTo>
                  <a:lnTo>
                    <a:pt x="4813507" y="1469765"/>
                  </a:lnTo>
                  <a:lnTo>
                    <a:pt x="4840086" y="1459755"/>
                  </a:lnTo>
                  <a:lnTo>
                    <a:pt x="4868246" y="1453749"/>
                  </a:lnTo>
                  <a:close/>
                  <a:moveTo>
                    <a:pt x="2639242" y="1451747"/>
                  </a:moveTo>
                  <a:lnTo>
                    <a:pt x="2664229" y="1453769"/>
                  </a:lnTo>
                  <a:lnTo>
                    <a:pt x="2704618" y="1469915"/>
                  </a:lnTo>
                  <a:lnTo>
                    <a:pt x="2732053" y="1502609"/>
                  </a:lnTo>
                  <a:lnTo>
                    <a:pt x="2745830" y="1554224"/>
                  </a:lnTo>
                  <a:lnTo>
                    <a:pt x="2747547" y="1587268"/>
                  </a:lnTo>
                  <a:lnTo>
                    <a:pt x="2747547" y="1761285"/>
                  </a:lnTo>
                  <a:lnTo>
                    <a:pt x="2696036" y="1761285"/>
                  </a:lnTo>
                  <a:lnTo>
                    <a:pt x="2696036" y="1578467"/>
                  </a:lnTo>
                  <a:lnTo>
                    <a:pt x="2686183" y="1529350"/>
                  </a:lnTo>
                  <a:lnTo>
                    <a:pt x="2645234" y="1500363"/>
                  </a:lnTo>
                  <a:lnTo>
                    <a:pt x="2630911" y="1499156"/>
                  </a:lnTo>
                  <a:lnTo>
                    <a:pt x="2600350" y="1504040"/>
                  </a:lnTo>
                  <a:lnTo>
                    <a:pt x="2578536" y="1518691"/>
                  </a:lnTo>
                  <a:lnTo>
                    <a:pt x="2565456" y="1543111"/>
                  </a:lnTo>
                  <a:lnTo>
                    <a:pt x="2561099" y="1577299"/>
                  </a:lnTo>
                  <a:lnTo>
                    <a:pt x="2561099" y="1761285"/>
                  </a:lnTo>
                  <a:lnTo>
                    <a:pt x="2509589" y="1761285"/>
                  </a:lnTo>
                  <a:lnTo>
                    <a:pt x="2509589" y="1458909"/>
                  </a:lnTo>
                  <a:lnTo>
                    <a:pt x="2561099" y="1458909"/>
                  </a:lnTo>
                  <a:lnTo>
                    <a:pt x="2561099" y="1489643"/>
                  </a:lnTo>
                  <a:lnTo>
                    <a:pt x="2576414" y="1473081"/>
                  </a:lnTo>
                  <a:lnTo>
                    <a:pt x="2594541" y="1461237"/>
                  </a:lnTo>
                  <a:lnTo>
                    <a:pt x="2615485" y="1454121"/>
                  </a:lnTo>
                  <a:close/>
                  <a:moveTo>
                    <a:pt x="2255185" y="1451747"/>
                  </a:moveTo>
                  <a:lnTo>
                    <a:pt x="2268741" y="1452715"/>
                  </a:lnTo>
                  <a:lnTo>
                    <a:pt x="2281064" y="1455622"/>
                  </a:lnTo>
                  <a:lnTo>
                    <a:pt x="2292155" y="1460464"/>
                  </a:lnTo>
                  <a:lnTo>
                    <a:pt x="2302011" y="1467241"/>
                  </a:lnTo>
                  <a:lnTo>
                    <a:pt x="2294263" y="1515691"/>
                  </a:lnTo>
                  <a:lnTo>
                    <a:pt x="2284452" y="1509998"/>
                  </a:lnTo>
                  <a:lnTo>
                    <a:pt x="2273999" y="1505929"/>
                  </a:lnTo>
                  <a:lnTo>
                    <a:pt x="2262886" y="1503488"/>
                  </a:lnTo>
                  <a:lnTo>
                    <a:pt x="2251096" y="1502674"/>
                  </a:lnTo>
                  <a:lnTo>
                    <a:pt x="2238133" y="1503971"/>
                  </a:lnTo>
                  <a:lnTo>
                    <a:pt x="2204041" y="1523438"/>
                  </a:lnTo>
                  <a:lnTo>
                    <a:pt x="2184894" y="1569078"/>
                  </a:lnTo>
                  <a:lnTo>
                    <a:pt x="2183621" y="1590786"/>
                  </a:lnTo>
                  <a:lnTo>
                    <a:pt x="2183621" y="1761285"/>
                  </a:lnTo>
                  <a:lnTo>
                    <a:pt x="2132110" y="1761285"/>
                  </a:lnTo>
                  <a:lnTo>
                    <a:pt x="2132110" y="1458909"/>
                  </a:lnTo>
                  <a:lnTo>
                    <a:pt x="2183621" y="1458909"/>
                  </a:lnTo>
                  <a:lnTo>
                    <a:pt x="2183621" y="1498571"/>
                  </a:lnTo>
                  <a:lnTo>
                    <a:pt x="2196074" y="1478086"/>
                  </a:lnTo>
                  <a:lnTo>
                    <a:pt x="2212144" y="1463453"/>
                  </a:lnTo>
                  <a:lnTo>
                    <a:pt x="2231845" y="1454673"/>
                  </a:lnTo>
                  <a:close/>
                  <a:moveTo>
                    <a:pt x="1291855" y="1451747"/>
                  </a:moveTo>
                  <a:lnTo>
                    <a:pt x="1316842" y="1453769"/>
                  </a:lnTo>
                  <a:lnTo>
                    <a:pt x="1357231" y="1469915"/>
                  </a:lnTo>
                  <a:lnTo>
                    <a:pt x="1384617" y="1502609"/>
                  </a:lnTo>
                  <a:lnTo>
                    <a:pt x="1398426" y="1554224"/>
                  </a:lnTo>
                  <a:lnTo>
                    <a:pt x="1400160" y="1587268"/>
                  </a:lnTo>
                  <a:lnTo>
                    <a:pt x="1400160" y="1761285"/>
                  </a:lnTo>
                  <a:lnTo>
                    <a:pt x="1348649" y="1761285"/>
                  </a:lnTo>
                  <a:lnTo>
                    <a:pt x="1348649" y="1578467"/>
                  </a:lnTo>
                  <a:lnTo>
                    <a:pt x="1338795" y="1529350"/>
                  </a:lnTo>
                  <a:lnTo>
                    <a:pt x="1297798" y="1500363"/>
                  </a:lnTo>
                  <a:lnTo>
                    <a:pt x="1283524" y="1499156"/>
                  </a:lnTo>
                  <a:lnTo>
                    <a:pt x="1252963" y="1504040"/>
                  </a:lnTo>
                  <a:lnTo>
                    <a:pt x="1231149" y="1518691"/>
                  </a:lnTo>
                  <a:lnTo>
                    <a:pt x="1218069" y="1543111"/>
                  </a:lnTo>
                  <a:lnTo>
                    <a:pt x="1213712" y="1577299"/>
                  </a:lnTo>
                  <a:lnTo>
                    <a:pt x="1213712" y="1761285"/>
                  </a:lnTo>
                  <a:lnTo>
                    <a:pt x="1162201" y="1761285"/>
                  </a:lnTo>
                  <a:lnTo>
                    <a:pt x="1162201" y="1458909"/>
                  </a:lnTo>
                  <a:lnTo>
                    <a:pt x="1213712" y="1458909"/>
                  </a:lnTo>
                  <a:lnTo>
                    <a:pt x="1213712" y="1489643"/>
                  </a:lnTo>
                  <a:lnTo>
                    <a:pt x="1229026" y="1473081"/>
                  </a:lnTo>
                  <a:lnTo>
                    <a:pt x="1247154" y="1461237"/>
                  </a:lnTo>
                  <a:lnTo>
                    <a:pt x="1268097" y="1454121"/>
                  </a:lnTo>
                  <a:close/>
                  <a:moveTo>
                    <a:pt x="475234" y="1451747"/>
                  </a:moveTo>
                  <a:lnTo>
                    <a:pt x="500221" y="1453769"/>
                  </a:lnTo>
                  <a:lnTo>
                    <a:pt x="540610" y="1469915"/>
                  </a:lnTo>
                  <a:lnTo>
                    <a:pt x="567996" y="1502609"/>
                  </a:lnTo>
                  <a:lnTo>
                    <a:pt x="581805" y="1554224"/>
                  </a:lnTo>
                  <a:lnTo>
                    <a:pt x="583539" y="1587268"/>
                  </a:lnTo>
                  <a:lnTo>
                    <a:pt x="583539" y="1761285"/>
                  </a:lnTo>
                  <a:lnTo>
                    <a:pt x="532028" y="1761285"/>
                  </a:lnTo>
                  <a:lnTo>
                    <a:pt x="532028" y="1578467"/>
                  </a:lnTo>
                  <a:lnTo>
                    <a:pt x="522175" y="1529350"/>
                  </a:lnTo>
                  <a:lnTo>
                    <a:pt x="481177" y="1500363"/>
                  </a:lnTo>
                  <a:lnTo>
                    <a:pt x="466903" y="1499156"/>
                  </a:lnTo>
                  <a:lnTo>
                    <a:pt x="436342" y="1504040"/>
                  </a:lnTo>
                  <a:lnTo>
                    <a:pt x="414528" y="1518691"/>
                  </a:lnTo>
                  <a:lnTo>
                    <a:pt x="401448" y="1543111"/>
                  </a:lnTo>
                  <a:lnTo>
                    <a:pt x="397091" y="1577299"/>
                  </a:lnTo>
                  <a:lnTo>
                    <a:pt x="397091" y="1761285"/>
                  </a:lnTo>
                  <a:lnTo>
                    <a:pt x="345580" y="1761285"/>
                  </a:lnTo>
                  <a:lnTo>
                    <a:pt x="345580" y="1458909"/>
                  </a:lnTo>
                  <a:lnTo>
                    <a:pt x="397091" y="1458909"/>
                  </a:lnTo>
                  <a:lnTo>
                    <a:pt x="397091" y="1489643"/>
                  </a:lnTo>
                  <a:lnTo>
                    <a:pt x="412405" y="1473081"/>
                  </a:lnTo>
                  <a:lnTo>
                    <a:pt x="430533" y="1461237"/>
                  </a:lnTo>
                  <a:lnTo>
                    <a:pt x="451476" y="1454121"/>
                  </a:lnTo>
                  <a:close/>
                  <a:moveTo>
                    <a:pt x="2950451" y="1451731"/>
                  </a:moveTo>
                  <a:lnTo>
                    <a:pt x="2972985" y="1453733"/>
                  </a:lnTo>
                  <a:lnTo>
                    <a:pt x="2993229" y="1459741"/>
                  </a:lnTo>
                  <a:lnTo>
                    <a:pt x="3011180" y="1469754"/>
                  </a:lnTo>
                  <a:lnTo>
                    <a:pt x="3026842" y="1483773"/>
                  </a:lnTo>
                  <a:lnTo>
                    <a:pt x="3026842" y="1458893"/>
                  </a:lnTo>
                  <a:lnTo>
                    <a:pt x="3078340" y="1458893"/>
                  </a:lnTo>
                  <a:lnTo>
                    <a:pt x="3078340" y="1483773"/>
                  </a:lnTo>
                  <a:lnTo>
                    <a:pt x="3078340" y="1499140"/>
                  </a:lnTo>
                  <a:lnTo>
                    <a:pt x="3078340" y="1720437"/>
                  </a:lnTo>
                  <a:lnTo>
                    <a:pt x="3078340" y="1731702"/>
                  </a:lnTo>
                  <a:lnTo>
                    <a:pt x="3078340" y="1748834"/>
                  </a:lnTo>
                  <a:lnTo>
                    <a:pt x="3069043" y="1808456"/>
                  </a:lnTo>
                  <a:lnTo>
                    <a:pt x="3041270" y="1848809"/>
                  </a:lnTo>
                  <a:lnTo>
                    <a:pt x="2996385" y="1872934"/>
                  </a:lnTo>
                  <a:lnTo>
                    <a:pt x="2935669" y="1883772"/>
                  </a:lnTo>
                  <a:lnTo>
                    <a:pt x="2910789" y="1843525"/>
                  </a:lnTo>
                  <a:lnTo>
                    <a:pt x="2966415" y="1836061"/>
                  </a:lnTo>
                  <a:lnTo>
                    <a:pt x="3001620" y="1820767"/>
                  </a:lnTo>
                  <a:lnTo>
                    <a:pt x="3025260" y="1784068"/>
                  </a:lnTo>
                  <a:lnTo>
                    <a:pt x="3026842" y="1768316"/>
                  </a:lnTo>
                  <a:lnTo>
                    <a:pt x="3026842" y="1731702"/>
                  </a:lnTo>
                  <a:lnTo>
                    <a:pt x="3011994" y="1747721"/>
                  </a:lnTo>
                  <a:lnTo>
                    <a:pt x="2994018" y="1759163"/>
                  </a:lnTo>
                  <a:lnTo>
                    <a:pt x="2972917" y="1766028"/>
                  </a:lnTo>
                  <a:lnTo>
                    <a:pt x="2948686" y="1768316"/>
                  </a:lnTo>
                  <a:lnTo>
                    <a:pt x="2923217" y="1765740"/>
                  </a:lnTo>
                  <a:lnTo>
                    <a:pt x="2878965" y="1745095"/>
                  </a:lnTo>
                  <a:lnTo>
                    <a:pt x="2844824" y="1704103"/>
                  </a:lnTo>
                  <a:lnTo>
                    <a:pt x="2844704" y="1703806"/>
                  </a:lnTo>
                  <a:lnTo>
                    <a:pt x="2833823" y="1676932"/>
                  </a:lnTo>
                  <a:lnTo>
                    <a:pt x="2827225" y="1645491"/>
                  </a:lnTo>
                  <a:lnTo>
                    <a:pt x="2825027" y="1609782"/>
                  </a:lnTo>
                  <a:lnTo>
                    <a:pt x="2833661" y="1544153"/>
                  </a:lnTo>
                  <a:lnTo>
                    <a:pt x="2859634" y="1494098"/>
                  </a:lnTo>
                  <a:lnTo>
                    <a:pt x="2899675" y="1462351"/>
                  </a:lnTo>
                  <a:close/>
                  <a:moveTo>
                    <a:pt x="786442" y="1451731"/>
                  </a:moveTo>
                  <a:lnTo>
                    <a:pt x="808975" y="1453733"/>
                  </a:lnTo>
                  <a:lnTo>
                    <a:pt x="829218" y="1459741"/>
                  </a:lnTo>
                  <a:lnTo>
                    <a:pt x="847171" y="1469754"/>
                  </a:lnTo>
                  <a:lnTo>
                    <a:pt x="862832" y="1483773"/>
                  </a:lnTo>
                  <a:lnTo>
                    <a:pt x="862832" y="1458893"/>
                  </a:lnTo>
                  <a:lnTo>
                    <a:pt x="914216" y="1458893"/>
                  </a:lnTo>
                  <a:lnTo>
                    <a:pt x="914216" y="1483773"/>
                  </a:lnTo>
                  <a:lnTo>
                    <a:pt x="914216" y="1499140"/>
                  </a:lnTo>
                  <a:lnTo>
                    <a:pt x="914216" y="1720437"/>
                  </a:lnTo>
                  <a:lnTo>
                    <a:pt x="914216" y="1731702"/>
                  </a:lnTo>
                  <a:lnTo>
                    <a:pt x="914216" y="1748834"/>
                  </a:lnTo>
                  <a:lnTo>
                    <a:pt x="904977" y="1808456"/>
                  </a:lnTo>
                  <a:lnTo>
                    <a:pt x="877259" y="1848809"/>
                  </a:lnTo>
                  <a:lnTo>
                    <a:pt x="832374" y="1872934"/>
                  </a:lnTo>
                  <a:lnTo>
                    <a:pt x="771659" y="1883772"/>
                  </a:lnTo>
                  <a:lnTo>
                    <a:pt x="746780" y="1843525"/>
                  </a:lnTo>
                  <a:lnTo>
                    <a:pt x="802363" y="1836061"/>
                  </a:lnTo>
                  <a:lnTo>
                    <a:pt x="837610" y="1820767"/>
                  </a:lnTo>
                  <a:lnTo>
                    <a:pt x="861249" y="1784068"/>
                  </a:lnTo>
                  <a:lnTo>
                    <a:pt x="862832" y="1768316"/>
                  </a:lnTo>
                  <a:lnTo>
                    <a:pt x="862832" y="1731702"/>
                  </a:lnTo>
                  <a:lnTo>
                    <a:pt x="847929" y="1747721"/>
                  </a:lnTo>
                  <a:lnTo>
                    <a:pt x="829960" y="1759163"/>
                  </a:lnTo>
                  <a:lnTo>
                    <a:pt x="808888" y="1766028"/>
                  </a:lnTo>
                  <a:lnTo>
                    <a:pt x="784676" y="1768316"/>
                  </a:lnTo>
                  <a:lnTo>
                    <a:pt x="759157" y="1765740"/>
                  </a:lnTo>
                  <a:lnTo>
                    <a:pt x="714938" y="1745095"/>
                  </a:lnTo>
                  <a:lnTo>
                    <a:pt x="680813" y="1704103"/>
                  </a:lnTo>
                  <a:lnTo>
                    <a:pt x="680693" y="1703806"/>
                  </a:lnTo>
                  <a:lnTo>
                    <a:pt x="669812" y="1676932"/>
                  </a:lnTo>
                  <a:lnTo>
                    <a:pt x="663214" y="1645491"/>
                  </a:lnTo>
                  <a:lnTo>
                    <a:pt x="661016" y="1609782"/>
                  </a:lnTo>
                  <a:lnTo>
                    <a:pt x="669652" y="1544153"/>
                  </a:lnTo>
                  <a:lnTo>
                    <a:pt x="695623" y="1494098"/>
                  </a:lnTo>
                  <a:lnTo>
                    <a:pt x="735666" y="1462351"/>
                  </a:lnTo>
                  <a:close/>
                  <a:moveTo>
                    <a:pt x="0" y="1347264"/>
                  </a:moveTo>
                  <a:lnTo>
                    <a:pt x="246176" y="1347264"/>
                  </a:lnTo>
                  <a:lnTo>
                    <a:pt x="246176" y="1395524"/>
                  </a:lnTo>
                  <a:lnTo>
                    <a:pt x="51511" y="1395524"/>
                  </a:lnTo>
                  <a:lnTo>
                    <a:pt x="51511" y="1522524"/>
                  </a:lnTo>
                  <a:lnTo>
                    <a:pt x="179870" y="1522524"/>
                  </a:lnTo>
                  <a:lnTo>
                    <a:pt x="179870" y="1570784"/>
                  </a:lnTo>
                  <a:lnTo>
                    <a:pt x="51511" y="1570784"/>
                  </a:lnTo>
                  <a:lnTo>
                    <a:pt x="51511" y="1711754"/>
                  </a:lnTo>
                  <a:lnTo>
                    <a:pt x="259193" y="1711754"/>
                  </a:lnTo>
                  <a:lnTo>
                    <a:pt x="259193" y="1761284"/>
                  </a:lnTo>
                  <a:lnTo>
                    <a:pt x="0" y="1761284"/>
                  </a:lnTo>
                  <a:lnTo>
                    <a:pt x="0" y="1711754"/>
                  </a:lnTo>
                  <a:lnTo>
                    <a:pt x="0" y="1570784"/>
                  </a:lnTo>
                  <a:lnTo>
                    <a:pt x="0" y="1522524"/>
                  </a:lnTo>
                  <a:lnTo>
                    <a:pt x="0" y="1395524"/>
                  </a:lnTo>
                  <a:close/>
                  <a:moveTo>
                    <a:pt x="3439892" y="1339974"/>
                  </a:moveTo>
                  <a:lnTo>
                    <a:pt x="3462845" y="1341250"/>
                  </a:lnTo>
                  <a:lnTo>
                    <a:pt x="3483814" y="1345079"/>
                  </a:lnTo>
                  <a:lnTo>
                    <a:pt x="3534344" y="1371391"/>
                  </a:lnTo>
                  <a:lnTo>
                    <a:pt x="3561228" y="1413900"/>
                  </a:lnTo>
                  <a:lnTo>
                    <a:pt x="3513819" y="1429851"/>
                  </a:lnTo>
                  <a:lnTo>
                    <a:pt x="3494731" y="1406013"/>
                  </a:lnTo>
                  <a:lnTo>
                    <a:pt x="3450280" y="1388588"/>
                  </a:lnTo>
                  <a:lnTo>
                    <a:pt x="3436387" y="1387840"/>
                  </a:lnTo>
                  <a:lnTo>
                    <a:pt x="3395159" y="1396010"/>
                  </a:lnTo>
                  <a:lnTo>
                    <a:pt x="3367041" y="1430280"/>
                  </a:lnTo>
                  <a:lnTo>
                    <a:pt x="3365851" y="1442285"/>
                  </a:lnTo>
                  <a:lnTo>
                    <a:pt x="3366288" y="1448980"/>
                  </a:lnTo>
                  <a:lnTo>
                    <a:pt x="3387217" y="1482723"/>
                  </a:lnTo>
                  <a:lnTo>
                    <a:pt x="3420880" y="1501543"/>
                  </a:lnTo>
                  <a:lnTo>
                    <a:pt x="3444873" y="1511199"/>
                  </a:lnTo>
                  <a:lnTo>
                    <a:pt x="3500205" y="1534283"/>
                  </a:lnTo>
                  <a:lnTo>
                    <a:pt x="3538698" y="1558921"/>
                  </a:lnTo>
                  <a:lnTo>
                    <a:pt x="3570016" y="1597060"/>
                  </a:lnTo>
                  <a:lnTo>
                    <a:pt x="3580046" y="1634743"/>
                  </a:lnTo>
                  <a:lnTo>
                    <a:pt x="3580710" y="1648799"/>
                  </a:lnTo>
                  <a:lnTo>
                    <a:pt x="3578335" y="1675136"/>
                  </a:lnTo>
                  <a:lnTo>
                    <a:pt x="3559375" y="1718962"/>
                  </a:lnTo>
                  <a:lnTo>
                    <a:pt x="3522474" y="1750400"/>
                  </a:lnTo>
                  <a:lnTo>
                    <a:pt x="3473367" y="1766369"/>
                  </a:lnTo>
                  <a:lnTo>
                    <a:pt x="3444591" y="1768370"/>
                  </a:lnTo>
                  <a:lnTo>
                    <a:pt x="3395417" y="1761948"/>
                  </a:lnTo>
                  <a:lnTo>
                    <a:pt x="3353177" y="1742678"/>
                  </a:lnTo>
                  <a:lnTo>
                    <a:pt x="3320522" y="1713134"/>
                  </a:lnTo>
                  <a:lnTo>
                    <a:pt x="3300269" y="1676028"/>
                  </a:lnTo>
                  <a:lnTo>
                    <a:pt x="3348719" y="1658312"/>
                  </a:lnTo>
                  <a:lnTo>
                    <a:pt x="3356005" y="1671749"/>
                  </a:lnTo>
                  <a:lnTo>
                    <a:pt x="3387213" y="1703244"/>
                  </a:lnTo>
                  <a:lnTo>
                    <a:pt x="3429688" y="1718759"/>
                  </a:lnTo>
                  <a:lnTo>
                    <a:pt x="3445760" y="1719792"/>
                  </a:lnTo>
                  <a:lnTo>
                    <a:pt x="3463695" y="1718671"/>
                  </a:lnTo>
                  <a:lnTo>
                    <a:pt x="3505615" y="1701835"/>
                  </a:lnTo>
                  <a:lnTo>
                    <a:pt x="3526069" y="1665889"/>
                  </a:lnTo>
                  <a:lnTo>
                    <a:pt x="3527433" y="1649980"/>
                  </a:lnTo>
                  <a:lnTo>
                    <a:pt x="3521285" y="1620775"/>
                  </a:lnTo>
                  <a:lnTo>
                    <a:pt x="3489355" y="1588448"/>
                  </a:lnTo>
                  <a:lnTo>
                    <a:pt x="3454866" y="1570669"/>
                  </a:lnTo>
                  <a:lnTo>
                    <a:pt x="3433923" y="1562439"/>
                  </a:lnTo>
                  <a:lnTo>
                    <a:pt x="3391502" y="1545548"/>
                  </a:lnTo>
                  <a:lnTo>
                    <a:pt x="3358216" y="1526435"/>
                  </a:lnTo>
                  <a:lnTo>
                    <a:pt x="3328220" y="1496485"/>
                  </a:lnTo>
                  <a:lnTo>
                    <a:pt x="3313146" y="1452475"/>
                  </a:lnTo>
                  <a:lnTo>
                    <a:pt x="3312702" y="1442285"/>
                  </a:lnTo>
                  <a:lnTo>
                    <a:pt x="3321257" y="1402526"/>
                  </a:lnTo>
                  <a:lnTo>
                    <a:pt x="3346966" y="1369539"/>
                  </a:lnTo>
                  <a:lnTo>
                    <a:pt x="3387357" y="1347365"/>
                  </a:lnTo>
                  <a:close/>
                  <a:moveTo>
                    <a:pt x="5953177" y="1338706"/>
                  </a:moveTo>
                  <a:lnTo>
                    <a:pt x="5971008" y="1338706"/>
                  </a:lnTo>
                  <a:lnTo>
                    <a:pt x="5978639" y="1341995"/>
                  </a:lnTo>
                  <a:lnTo>
                    <a:pt x="5984977" y="1348561"/>
                  </a:lnTo>
                  <a:lnTo>
                    <a:pt x="5991314" y="1355012"/>
                  </a:lnTo>
                  <a:lnTo>
                    <a:pt x="5994489" y="1362874"/>
                  </a:lnTo>
                  <a:lnTo>
                    <a:pt x="5994489" y="1380946"/>
                  </a:lnTo>
                  <a:lnTo>
                    <a:pt x="5991314" y="1388578"/>
                  </a:lnTo>
                  <a:lnTo>
                    <a:pt x="5978639" y="1400770"/>
                  </a:lnTo>
                  <a:lnTo>
                    <a:pt x="5971008" y="1403831"/>
                  </a:lnTo>
                  <a:lnTo>
                    <a:pt x="5952821" y="1403831"/>
                  </a:lnTo>
                  <a:lnTo>
                    <a:pt x="5945476" y="1400770"/>
                  </a:lnTo>
                  <a:lnTo>
                    <a:pt x="5945313" y="1400770"/>
                  </a:lnTo>
                  <a:lnTo>
                    <a:pt x="5939105" y="1394446"/>
                  </a:lnTo>
                  <a:lnTo>
                    <a:pt x="5932997" y="1388109"/>
                  </a:lnTo>
                  <a:lnTo>
                    <a:pt x="5929949" y="1380590"/>
                  </a:lnTo>
                  <a:lnTo>
                    <a:pt x="5929949" y="1362874"/>
                  </a:lnTo>
                  <a:lnTo>
                    <a:pt x="5933111" y="1355012"/>
                  </a:lnTo>
                  <a:lnTo>
                    <a:pt x="5939461" y="1348561"/>
                  </a:lnTo>
                  <a:lnTo>
                    <a:pt x="5945671" y="1341995"/>
                  </a:lnTo>
                  <a:close/>
                  <a:moveTo>
                    <a:pt x="2376637" y="1338706"/>
                  </a:moveTo>
                  <a:lnTo>
                    <a:pt x="2394468" y="1338706"/>
                  </a:lnTo>
                  <a:lnTo>
                    <a:pt x="2402100" y="1341995"/>
                  </a:lnTo>
                  <a:lnTo>
                    <a:pt x="2408438" y="1348561"/>
                  </a:lnTo>
                  <a:lnTo>
                    <a:pt x="2414775" y="1355012"/>
                  </a:lnTo>
                  <a:lnTo>
                    <a:pt x="2417950" y="1362874"/>
                  </a:lnTo>
                  <a:lnTo>
                    <a:pt x="2417950" y="1380946"/>
                  </a:lnTo>
                  <a:lnTo>
                    <a:pt x="2414775" y="1388578"/>
                  </a:lnTo>
                  <a:lnTo>
                    <a:pt x="2402100" y="1400770"/>
                  </a:lnTo>
                  <a:lnTo>
                    <a:pt x="2394468" y="1403831"/>
                  </a:lnTo>
                  <a:lnTo>
                    <a:pt x="2376282" y="1403831"/>
                  </a:lnTo>
                  <a:lnTo>
                    <a:pt x="2368936" y="1400770"/>
                  </a:lnTo>
                  <a:lnTo>
                    <a:pt x="2368773" y="1400770"/>
                  </a:lnTo>
                  <a:lnTo>
                    <a:pt x="2362565" y="1394446"/>
                  </a:lnTo>
                  <a:lnTo>
                    <a:pt x="2356456" y="1388109"/>
                  </a:lnTo>
                  <a:lnTo>
                    <a:pt x="2353409" y="1380590"/>
                  </a:lnTo>
                  <a:lnTo>
                    <a:pt x="2353409" y="1362874"/>
                  </a:lnTo>
                  <a:lnTo>
                    <a:pt x="2356571" y="1355012"/>
                  </a:lnTo>
                  <a:lnTo>
                    <a:pt x="2362921" y="1348561"/>
                  </a:lnTo>
                  <a:lnTo>
                    <a:pt x="2369131" y="1341995"/>
                  </a:lnTo>
                  <a:close/>
                  <a:moveTo>
                    <a:pt x="1029250" y="1338706"/>
                  </a:moveTo>
                  <a:lnTo>
                    <a:pt x="1046966" y="1338706"/>
                  </a:lnTo>
                  <a:lnTo>
                    <a:pt x="1054713" y="1341995"/>
                  </a:lnTo>
                  <a:lnTo>
                    <a:pt x="1061050" y="1348561"/>
                  </a:lnTo>
                  <a:lnTo>
                    <a:pt x="1067375" y="1355012"/>
                  </a:lnTo>
                  <a:lnTo>
                    <a:pt x="1070436" y="1362874"/>
                  </a:lnTo>
                  <a:lnTo>
                    <a:pt x="1070436" y="1380946"/>
                  </a:lnTo>
                  <a:lnTo>
                    <a:pt x="1067375" y="1388578"/>
                  </a:lnTo>
                  <a:lnTo>
                    <a:pt x="1054713" y="1400770"/>
                  </a:lnTo>
                  <a:lnTo>
                    <a:pt x="1046966" y="1403831"/>
                  </a:lnTo>
                  <a:lnTo>
                    <a:pt x="1028894" y="1403831"/>
                  </a:lnTo>
                  <a:lnTo>
                    <a:pt x="1021549" y="1400770"/>
                  </a:lnTo>
                  <a:lnTo>
                    <a:pt x="1021386" y="1400770"/>
                  </a:lnTo>
                  <a:lnTo>
                    <a:pt x="1015178" y="1394446"/>
                  </a:lnTo>
                  <a:lnTo>
                    <a:pt x="1009069" y="1388109"/>
                  </a:lnTo>
                  <a:lnTo>
                    <a:pt x="1006022" y="1380590"/>
                  </a:lnTo>
                  <a:lnTo>
                    <a:pt x="1006022" y="1362874"/>
                  </a:lnTo>
                  <a:lnTo>
                    <a:pt x="1009184" y="1355012"/>
                  </a:lnTo>
                  <a:lnTo>
                    <a:pt x="1015534" y="1348561"/>
                  </a:lnTo>
                  <a:lnTo>
                    <a:pt x="1021744" y="1341995"/>
                  </a:lnTo>
                  <a:close/>
                  <a:moveTo>
                    <a:pt x="4683154" y="1334098"/>
                  </a:moveTo>
                  <a:lnTo>
                    <a:pt x="4683154" y="1761200"/>
                  </a:lnTo>
                  <a:lnTo>
                    <a:pt x="4631644" y="1761200"/>
                  </a:lnTo>
                  <a:lnTo>
                    <a:pt x="4631644" y="1358266"/>
                  </a:lnTo>
                  <a:close/>
                  <a:moveTo>
                    <a:pt x="5654197" y="1334056"/>
                  </a:moveTo>
                  <a:lnTo>
                    <a:pt x="5654197" y="1490240"/>
                  </a:lnTo>
                  <a:lnTo>
                    <a:pt x="5669511" y="1473429"/>
                  </a:lnTo>
                  <a:lnTo>
                    <a:pt x="5687639" y="1461397"/>
                  </a:lnTo>
                  <a:lnTo>
                    <a:pt x="5708582" y="1454162"/>
                  </a:lnTo>
                  <a:lnTo>
                    <a:pt x="5732340" y="1451746"/>
                  </a:lnTo>
                  <a:lnTo>
                    <a:pt x="5757327" y="1453769"/>
                  </a:lnTo>
                  <a:lnTo>
                    <a:pt x="5797716" y="1469915"/>
                  </a:lnTo>
                  <a:lnTo>
                    <a:pt x="5825102" y="1502609"/>
                  </a:lnTo>
                  <a:lnTo>
                    <a:pt x="5838911" y="1554225"/>
                  </a:lnTo>
                  <a:lnTo>
                    <a:pt x="5840645" y="1587269"/>
                  </a:lnTo>
                  <a:lnTo>
                    <a:pt x="5840645" y="1761284"/>
                  </a:lnTo>
                  <a:lnTo>
                    <a:pt x="5789134" y="1761284"/>
                  </a:lnTo>
                  <a:lnTo>
                    <a:pt x="5789134" y="1578468"/>
                  </a:lnTo>
                  <a:lnTo>
                    <a:pt x="5779281" y="1529350"/>
                  </a:lnTo>
                  <a:lnTo>
                    <a:pt x="5738342" y="1500363"/>
                  </a:lnTo>
                  <a:lnTo>
                    <a:pt x="5724021" y="1499155"/>
                  </a:lnTo>
                  <a:lnTo>
                    <a:pt x="5693453" y="1504039"/>
                  </a:lnTo>
                  <a:lnTo>
                    <a:pt x="5671635" y="1518691"/>
                  </a:lnTo>
                  <a:lnTo>
                    <a:pt x="5658554" y="1543111"/>
                  </a:lnTo>
                  <a:lnTo>
                    <a:pt x="5654197" y="1577300"/>
                  </a:lnTo>
                  <a:lnTo>
                    <a:pt x="5654197" y="1761284"/>
                  </a:lnTo>
                  <a:lnTo>
                    <a:pt x="5602686" y="1761284"/>
                  </a:lnTo>
                  <a:lnTo>
                    <a:pt x="5602686" y="1357639"/>
                  </a:lnTo>
                  <a:close/>
                  <a:moveTo>
                    <a:pt x="4016859" y="1334056"/>
                  </a:moveTo>
                  <a:lnTo>
                    <a:pt x="4016859" y="1490240"/>
                  </a:lnTo>
                  <a:lnTo>
                    <a:pt x="4032171" y="1473429"/>
                  </a:lnTo>
                  <a:lnTo>
                    <a:pt x="4050287" y="1461397"/>
                  </a:lnTo>
                  <a:lnTo>
                    <a:pt x="4071196" y="1454162"/>
                  </a:lnTo>
                  <a:lnTo>
                    <a:pt x="4094887" y="1451746"/>
                  </a:lnTo>
                  <a:lnTo>
                    <a:pt x="4119925" y="1453769"/>
                  </a:lnTo>
                  <a:lnTo>
                    <a:pt x="4160328" y="1469915"/>
                  </a:lnTo>
                  <a:lnTo>
                    <a:pt x="4187764" y="1502609"/>
                  </a:lnTo>
                  <a:lnTo>
                    <a:pt x="4201573" y="1554225"/>
                  </a:lnTo>
                  <a:lnTo>
                    <a:pt x="4203307" y="1587269"/>
                  </a:lnTo>
                  <a:lnTo>
                    <a:pt x="4203307" y="1761284"/>
                  </a:lnTo>
                  <a:lnTo>
                    <a:pt x="4151796" y="1761284"/>
                  </a:lnTo>
                  <a:lnTo>
                    <a:pt x="4151796" y="1578468"/>
                  </a:lnTo>
                  <a:lnTo>
                    <a:pt x="4141943" y="1529350"/>
                  </a:lnTo>
                  <a:lnTo>
                    <a:pt x="4100951" y="1500363"/>
                  </a:lnTo>
                  <a:lnTo>
                    <a:pt x="4086683" y="1499155"/>
                  </a:lnTo>
                  <a:lnTo>
                    <a:pt x="4056115" y="1504039"/>
                  </a:lnTo>
                  <a:lnTo>
                    <a:pt x="4034297" y="1518691"/>
                  </a:lnTo>
                  <a:lnTo>
                    <a:pt x="4021216" y="1543111"/>
                  </a:lnTo>
                  <a:lnTo>
                    <a:pt x="4016859" y="1577300"/>
                  </a:lnTo>
                  <a:lnTo>
                    <a:pt x="4016859" y="1761284"/>
                  </a:lnTo>
                  <a:lnTo>
                    <a:pt x="3965348" y="1761284"/>
                  </a:lnTo>
                  <a:lnTo>
                    <a:pt x="3965348" y="1357639"/>
                  </a:lnTo>
                  <a:close/>
                  <a:moveTo>
                    <a:pt x="4589290" y="362613"/>
                  </a:moveTo>
                  <a:lnTo>
                    <a:pt x="4547736" y="366551"/>
                  </a:lnTo>
                  <a:lnTo>
                    <a:pt x="4511450" y="378365"/>
                  </a:lnTo>
                  <a:lnTo>
                    <a:pt x="4454822" y="425617"/>
                  </a:lnTo>
                  <a:lnTo>
                    <a:pt x="4434603" y="460491"/>
                  </a:lnTo>
                  <a:lnTo>
                    <a:pt x="4420198" y="502095"/>
                  </a:lnTo>
                  <a:lnTo>
                    <a:pt x="4411576" y="550431"/>
                  </a:lnTo>
                  <a:lnTo>
                    <a:pt x="4408709" y="605500"/>
                  </a:lnTo>
                  <a:lnTo>
                    <a:pt x="4411833" y="659000"/>
                  </a:lnTo>
                  <a:lnTo>
                    <a:pt x="4421204" y="706508"/>
                  </a:lnTo>
                  <a:lnTo>
                    <a:pt x="4436821" y="748013"/>
                  </a:lnTo>
                  <a:lnTo>
                    <a:pt x="4458683" y="783503"/>
                  </a:lnTo>
                  <a:lnTo>
                    <a:pt x="4485597" y="811924"/>
                  </a:lnTo>
                  <a:lnTo>
                    <a:pt x="4550897" y="844434"/>
                  </a:lnTo>
                  <a:lnTo>
                    <a:pt x="4589290" y="848502"/>
                  </a:lnTo>
                  <a:lnTo>
                    <a:pt x="4630705" y="842166"/>
                  </a:lnTo>
                  <a:lnTo>
                    <a:pt x="4671777" y="823153"/>
                  </a:lnTo>
                  <a:lnTo>
                    <a:pt x="4708621" y="793414"/>
                  </a:lnTo>
                  <a:lnTo>
                    <a:pt x="4737359" y="754865"/>
                  </a:lnTo>
                  <a:lnTo>
                    <a:pt x="4737359" y="450967"/>
                  </a:lnTo>
                  <a:lnTo>
                    <a:pt x="4709105" y="415499"/>
                  </a:lnTo>
                  <a:lnTo>
                    <a:pt x="4671078" y="387251"/>
                  </a:lnTo>
                  <a:lnTo>
                    <a:pt x="4629208" y="368769"/>
                  </a:lnTo>
                  <a:lnTo>
                    <a:pt x="4608994" y="364151"/>
                  </a:lnTo>
                  <a:close/>
                  <a:moveTo>
                    <a:pt x="2516900" y="274236"/>
                  </a:moveTo>
                  <a:lnTo>
                    <a:pt x="2628711" y="274236"/>
                  </a:lnTo>
                  <a:lnTo>
                    <a:pt x="2729980" y="719880"/>
                  </a:lnTo>
                  <a:lnTo>
                    <a:pt x="2744306" y="790047"/>
                  </a:lnTo>
                  <a:lnTo>
                    <a:pt x="2749847" y="763369"/>
                  </a:lnTo>
                  <a:lnTo>
                    <a:pt x="2761197" y="719880"/>
                  </a:lnTo>
                  <a:lnTo>
                    <a:pt x="2885923" y="274236"/>
                  </a:lnTo>
                  <a:lnTo>
                    <a:pt x="2979434" y="274236"/>
                  </a:lnTo>
                  <a:lnTo>
                    <a:pt x="3104174" y="719880"/>
                  </a:lnTo>
                  <a:lnTo>
                    <a:pt x="3122359" y="792638"/>
                  </a:lnTo>
                  <a:lnTo>
                    <a:pt x="3136685" y="719880"/>
                  </a:lnTo>
                  <a:lnTo>
                    <a:pt x="3236762" y="274236"/>
                  </a:lnTo>
                  <a:lnTo>
                    <a:pt x="3348470" y="274236"/>
                  </a:lnTo>
                  <a:lnTo>
                    <a:pt x="3178329" y="938129"/>
                  </a:lnTo>
                  <a:lnTo>
                    <a:pt x="3076958" y="938129"/>
                  </a:lnTo>
                  <a:lnTo>
                    <a:pt x="2947688" y="517098"/>
                  </a:lnTo>
                  <a:lnTo>
                    <a:pt x="2940781" y="493450"/>
                  </a:lnTo>
                  <a:lnTo>
                    <a:pt x="2935370" y="473542"/>
                  </a:lnTo>
                  <a:lnTo>
                    <a:pt x="2931453" y="457396"/>
                  </a:lnTo>
                  <a:lnTo>
                    <a:pt x="2925102" y="483292"/>
                  </a:lnTo>
                  <a:lnTo>
                    <a:pt x="2919067" y="506427"/>
                  </a:lnTo>
                  <a:lnTo>
                    <a:pt x="2913357" y="526815"/>
                  </a:lnTo>
                  <a:lnTo>
                    <a:pt x="2788427" y="938129"/>
                  </a:lnTo>
                  <a:lnTo>
                    <a:pt x="2687157" y="938129"/>
                  </a:lnTo>
                  <a:close/>
                  <a:moveTo>
                    <a:pt x="4004605" y="274147"/>
                  </a:moveTo>
                  <a:lnTo>
                    <a:pt x="4117712" y="274147"/>
                  </a:lnTo>
                  <a:lnTo>
                    <a:pt x="4117712" y="938040"/>
                  </a:lnTo>
                  <a:lnTo>
                    <a:pt x="4004605" y="938040"/>
                  </a:lnTo>
                  <a:close/>
                  <a:moveTo>
                    <a:pt x="4569808" y="258651"/>
                  </a:moveTo>
                  <a:lnTo>
                    <a:pt x="4619221" y="263029"/>
                  </a:lnTo>
                  <a:lnTo>
                    <a:pt x="4663618" y="276175"/>
                  </a:lnTo>
                  <a:lnTo>
                    <a:pt x="4702998" y="298100"/>
                  </a:lnTo>
                  <a:lnTo>
                    <a:pt x="4737359" y="328818"/>
                  </a:lnTo>
                  <a:lnTo>
                    <a:pt x="4737359" y="274259"/>
                  </a:lnTo>
                  <a:lnTo>
                    <a:pt x="4850364" y="274259"/>
                  </a:lnTo>
                  <a:lnTo>
                    <a:pt x="4850364" y="328818"/>
                  </a:lnTo>
                  <a:lnTo>
                    <a:pt x="4850364" y="362613"/>
                  </a:lnTo>
                  <a:lnTo>
                    <a:pt x="4850364" y="848502"/>
                  </a:lnTo>
                  <a:lnTo>
                    <a:pt x="4850364" y="873140"/>
                  </a:lnTo>
                  <a:lnTo>
                    <a:pt x="4850364" y="910808"/>
                  </a:lnTo>
                  <a:lnTo>
                    <a:pt x="4847124" y="968259"/>
                  </a:lnTo>
                  <a:lnTo>
                    <a:pt x="4837395" y="1018949"/>
                  </a:lnTo>
                  <a:lnTo>
                    <a:pt x="4821165" y="1062880"/>
                  </a:lnTo>
                  <a:lnTo>
                    <a:pt x="4798424" y="1100053"/>
                  </a:lnTo>
                  <a:lnTo>
                    <a:pt x="4769160" y="1130467"/>
                  </a:lnTo>
                  <a:lnTo>
                    <a:pt x="4733919" y="1155110"/>
                  </a:lnTo>
                  <a:lnTo>
                    <a:pt x="4693106" y="1175098"/>
                  </a:lnTo>
                  <a:lnTo>
                    <a:pt x="4646729" y="1190427"/>
                  </a:lnTo>
                  <a:lnTo>
                    <a:pt x="4594795" y="1201092"/>
                  </a:lnTo>
                  <a:lnTo>
                    <a:pt x="4537309" y="1207087"/>
                  </a:lnTo>
                  <a:lnTo>
                    <a:pt x="4482750" y="1118733"/>
                  </a:lnTo>
                  <a:lnTo>
                    <a:pt x="4549276" y="1112685"/>
                  </a:lnTo>
                  <a:lnTo>
                    <a:pt x="4604690" y="1102316"/>
                  </a:lnTo>
                  <a:lnTo>
                    <a:pt x="4648972" y="1087659"/>
                  </a:lnTo>
                  <a:lnTo>
                    <a:pt x="4706279" y="1045714"/>
                  </a:lnTo>
                  <a:lnTo>
                    <a:pt x="4733906" y="988207"/>
                  </a:lnTo>
                  <a:lnTo>
                    <a:pt x="4737359" y="953760"/>
                  </a:lnTo>
                  <a:lnTo>
                    <a:pt x="4737359" y="873140"/>
                  </a:lnTo>
                  <a:lnTo>
                    <a:pt x="4704740" y="908411"/>
                  </a:lnTo>
                  <a:lnTo>
                    <a:pt x="4665284" y="933605"/>
                  </a:lnTo>
                  <a:lnTo>
                    <a:pt x="4618984" y="948721"/>
                  </a:lnTo>
                  <a:lnTo>
                    <a:pt x="4565833" y="953760"/>
                  </a:lnTo>
                  <a:lnTo>
                    <a:pt x="4520657" y="950114"/>
                  </a:lnTo>
                  <a:lnTo>
                    <a:pt x="4478643" y="939187"/>
                  </a:lnTo>
                  <a:lnTo>
                    <a:pt x="4439796" y="920987"/>
                  </a:lnTo>
                  <a:lnTo>
                    <a:pt x="4404122" y="895526"/>
                  </a:lnTo>
                  <a:lnTo>
                    <a:pt x="4371625" y="862815"/>
                  </a:lnTo>
                  <a:lnTo>
                    <a:pt x="4348015" y="830394"/>
                  </a:lnTo>
                  <a:lnTo>
                    <a:pt x="4328688" y="793787"/>
                  </a:lnTo>
                  <a:lnTo>
                    <a:pt x="4313648" y="752993"/>
                  </a:lnTo>
                  <a:lnTo>
                    <a:pt x="4302899" y="708014"/>
                  </a:lnTo>
                  <a:lnTo>
                    <a:pt x="4296446" y="658850"/>
                  </a:lnTo>
                  <a:lnTo>
                    <a:pt x="4294295" y="605500"/>
                  </a:lnTo>
                  <a:lnTo>
                    <a:pt x="4297338" y="543799"/>
                  </a:lnTo>
                  <a:lnTo>
                    <a:pt x="4306466" y="487539"/>
                  </a:lnTo>
                  <a:lnTo>
                    <a:pt x="4321677" y="436725"/>
                  </a:lnTo>
                  <a:lnTo>
                    <a:pt x="4342970" y="391364"/>
                  </a:lnTo>
                  <a:lnTo>
                    <a:pt x="4370342" y="351462"/>
                  </a:lnTo>
                  <a:lnTo>
                    <a:pt x="4402642" y="318065"/>
                  </a:lnTo>
                  <a:lnTo>
                    <a:pt x="4438727" y="292079"/>
                  </a:lnTo>
                  <a:lnTo>
                    <a:pt x="4478609" y="273511"/>
                  </a:lnTo>
                  <a:lnTo>
                    <a:pt x="4522299" y="262367"/>
                  </a:lnTo>
                  <a:close/>
                  <a:moveTo>
                    <a:pt x="3774623" y="258627"/>
                  </a:moveTo>
                  <a:lnTo>
                    <a:pt x="3804406" y="260739"/>
                  </a:lnTo>
                  <a:lnTo>
                    <a:pt x="3831452" y="267075"/>
                  </a:lnTo>
                  <a:lnTo>
                    <a:pt x="3855751" y="277636"/>
                  </a:lnTo>
                  <a:lnTo>
                    <a:pt x="3877290" y="292421"/>
                  </a:lnTo>
                  <a:lnTo>
                    <a:pt x="3860399" y="398962"/>
                  </a:lnTo>
                  <a:lnTo>
                    <a:pt x="3838881" y="386420"/>
                  </a:lnTo>
                  <a:lnTo>
                    <a:pt x="3815890" y="377476"/>
                  </a:lnTo>
                  <a:lnTo>
                    <a:pt x="3791449" y="372119"/>
                  </a:lnTo>
                  <a:lnTo>
                    <a:pt x="3765581" y="370336"/>
                  </a:lnTo>
                  <a:lnTo>
                    <a:pt x="3710457" y="381704"/>
                  </a:lnTo>
                  <a:lnTo>
                    <a:pt x="3662202" y="415865"/>
                  </a:lnTo>
                  <a:lnTo>
                    <a:pt x="3628572" y="475599"/>
                  </a:lnTo>
                  <a:lnTo>
                    <a:pt x="3620179" y="516198"/>
                  </a:lnTo>
                  <a:lnTo>
                    <a:pt x="3617383" y="563936"/>
                  </a:lnTo>
                  <a:lnTo>
                    <a:pt x="3617383" y="938128"/>
                  </a:lnTo>
                  <a:lnTo>
                    <a:pt x="3504392" y="938128"/>
                  </a:lnTo>
                  <a:lnTo>
                    <a:pt x="3504392" y="274235"/>
                  </a:lnTo>
                  <a:lnTo>
                    <a:pt x="3617383" y="274235"/>
                  </a:lnTo>
                  <a:lnTo>
                    <a:pt x="3617383" y="361179"/>
                  </a:lnTo>
                  <a:lnTo>
                    <a:pt x="3644776" y="316298"/>
                  </a:lnTo>
                  <a:lnTo>
                    <a:pt x="3680120" y="284252"/>
                  </a:lnTo>
                  <a:lnTo>
                    <a:pt x="3723406" y="265031"/>
                  </a:lnTo>
                  <a:close/>
                  <a:moveTo>
                    <a:pt x="1676272" y="258627"/>
                  </a:moveTo>
                  <a:lnTo>
                    <a:pt x="1706103" y="260739"/>
                  </a:lnTo>
                  <a:lnTo>
                    <a:pt x="1733144" y="267075"/>
                  </a:lnTo>
                  <a:lnTo>
                    <a:pt x="1757416" y="277636"/>
                  </a:lnTo>
                  <a:lnTo>
                    <a:pt x="1778939" y="292421"/>
                  </a:lnTo>
                  <a:lnTo>
                    <a:pt x="1762048" y="398962"/>
                  </a:lnTo>
                  <a:lnTo>
                    <a:pt x="1740530" y="386420"/>
                  </a:lnTo>
                  <a:lnTo>
                    <a:pt x="1717539" y="377476"/>
                  </a:lnTo>
                  <a:lnTo>
                    <a:pt x="1693098" y="372119"/>
                  </a:lnTo>
                  <a:lnTo>
                    <a:pt x="1667230" y="370336"/>
                  </a:lnTo>
                  <a:lnTo>
                    <a:pt x="1612107" y="381704"/>
                  </a:lnTo>
                  <a:lnTo>
                    <a:pt x="1563852" y="415865"/>
                  </a:lnTo>
                  <a:lnTo>
                    <a:pt x="1530322" y="475599"/>
                  </a:lnTo>
                  <a:lnTo>
                    <a:pt x="1521941" y="516198"/>
                  </a:lnTo>
                  <a:lnTo>
                    <a:pt x="1519148" y="563936"/>
                  </a:lnTo>
                  <a:lnTo>
                    <a:pt x="1519148" y="938128"/>
                  </a:lnTo>
                  <a:lnTo>
                    <a:pt x="1406042" y="938128"/>
                  </a:lnTo>
                  <a:lnTo>
                    <a:pt x="1406042" y="274235"/>
                  </a:lnTo>
                  <a:lnTo>
                    <a:pt x="1519148" y="274235"/>
                  </a:lnTo>
                  <a:lnTo>
                    <a:pt x="1519148" y="361179"/>
                  </a:lnTo>
                  <a:lnTo>
                    <a:pt x="1546474" y="316298"/>
                  </a:lnTo>
                  <a:lnTo>
                    <a:pt x="1581784" y="284252"/>
                  </a:lnTo>
                  <a:lnTo>
                    <a:pt x="1625057" y="265031"/>
                  </a:lnTo>
                  <a:close/>
                  <a:moveTo>
                    <a:pt x="857727" y="187164"/>
                  </a:moveTo>
                  <a:lnTo>
                    <a:pt x="850595" y="211938"/>
                  </a:lnTo>
                  <a:lnTo>
                    <a:pt x="843466" y="235568"/>
                  </a:lnTo>
                  <a:lnTo>
                    <a:pt x="836340" y="258054"/>
                  </a:lnTo>
                  <a:lnTo>
                    <a:pt x="829215" y="279392"/>
                  </a:lnTo>
                  <a:lnTo>
                    <a:pt x="710940" y="615917"/>
                  </a:lnTo>
                  <a:lnTo>
                    <a:pt x="1003231" y="615917"/>
                  </a:lnTo>
                  <a:lnTo>
                    <a:pt x="876259" y="249739"/>
                  </a:lnTo>
                  <a:lnTo>
                    <a:pt x="861953" y="203623"/>
                  </a:lnTo>
                  <a:close/>
                  <a:moveTo>
                    <a:pt x="804463" y="28643"/>
                  </a:moveTo>
                  <a:lnTo>
                    <a:pt x="909822" y="28643"/>
                  </a:lnTo>
                  <a:lnTo>
                    <a:pt x="965961" y="187164"/>
                  </a:lnTo>
                  <a:lnTo>
                    <a:pt x="1117799" y="615917"/>
                  </a:lnTo>
                  <a:lnTo>
                    <a:pt x="1153244" y="716006"/>
                  </a:lnTo>
                  <a:lnTo>
                    <a:pt x="1231907" y="938129"/>
                  </a:lnTo>
                  <a:lnTo>
                    <a:pt x="1116337" y="938129"/>
                  </a:lnTo>
                  <a:lnTo>
                    <a:pt x="1038308" y="716006"/>
                  </a:lnTo>
                  <a:lnTo>
                    <a:pt x="677133" y="716006"/>
                  </a:lnTo>
                  <a:lnTo>
                    <a:pt x="600526" y="938129"/>
                  </a:lnTo>
                  <a:lnTo>
                    <a:pt x="482239" y="938129"/>
                  </a:lnTo>
                  <a:close/>
                  <a:moveTo>
                    <a:pt x="4060460" y="10495"/>
                  </a:moveTo>
                  <a:lnTo>
                    <a:pt x="4074832" y="11817"/>
                  </a:lnTo>
                  <a:lnTo>
                    <a:pt x="4111146" y="31843"/>
                  </a:lnTo>
                  <a:lnTo>
                    <a:pt x="4130615" y="68807"/>
                  </a:lnTo>
                  <a:lnTo>
                    <a:pt x="4131911" y="83240"/>
                  </a:lnTo>
                  <a:lnTo>
                    <a:pt x="4126725" y="110701"/>
                  </a:lnTo>
                  <a:lnTo>
                    <a:pt x="4100139" y="142022"/>
                  </a:lnTo>
                  <a:lnTo>
                    <a:pt x="4060460" y="153408"/>
                  </a:lnTo>
                  <a:lnTo>
                    <a:pt x="4046413" y="152135"/>
                  </a:lnTo>
                  <a:lnTo>
                    <a:pt x="4046204" y="152135"/>
                  </a:lnTo>
                  <a:lnTo>
                    <a:pt x="4010472" y="132516"/>
                  </a:lnTo>
                  <a:lnTo>
                    <a:pt x="3991536" y="97013"/>
                  </a:lnTo>
                  <a:lnTo>
                    <a:pt x="3990280" y="83240"/>
                  </a:lnTo>
                  <a:lnTo>
                    <a:pt x="3995477" y="55432"/>
                  </a:lnTo>
                  <a:lnTo>
                    <a:pt x="4021942" y="22469"/>
                  </a:lnTo>
                  <a:close/>
                  <a:moveTo>
                    <a:pt x="5177890" y="17"/>
                  </a:moveTo>
                  <a:lnTo>
                    <a:pt x="5177890" y="343108"/>
                  </a:lnTo>
                  <a:lnTo>
                    <a:pt x="5211449" y="306146"/>
                  </a:lnTo>
                  <a:lnTo>
                    <a:pt x="5251207" y="279746"/>
                  </a:lnTo>
                  <a:lnTo>
                    <a:pt x="5297165" y="263907"/>
                  </a:lnTo>
                  <a:lnTo>
                    <a:pt x="5349327" y="258628"/>
                  </a:lnTo>
                  <a:lnTo>
                    <a:pt x="5404291" y="263050"/>
                  </a:lnTo>
                  <a:lnTo>
                    <a:pt x="5452163" y="276316"/>
                  </a:lnTo>
                  <a:lnTo>
                    <a:pt x="5492971" y="298425"/>
                  </a:lnTo>
                  <a:lnTo>
                    <a:pt x="5526747" y="329379"/>
                  </a:lnTo>
                  <a:lnTo>
                    <a:pt x="5548474" y="361150"/>
                  </a:lnTo>
                  <a:lnTo>
                    <a:pt x="5565363" y="399710"/>
                  </a:lnTo>
                  <a:lnTo>
                    <a:pt x="5577420" y="445066"/>
                  </a:lnTo>
                  <a:lnTo>
                    <a:pt x="5584650" y="497224"/>
                  </a:lnTo>
                  <a:lnTo>
                    <a:pt x="5587059" y="556189"/>
                  </a:lnTo>
                  <a:lnTo>
                    <a:pt x="5587059" y="938128"/>
                  </a:lnTo>
                  <a:lnTo>
                    <a:pt x="5474067" y="938128"/>
                  </a:lnTo>
                  <a:lnTo>
                    <a:pt x="5474067" y="536605"/>
                  </a:lnTo>
                  <a:lnTo>
                    <a:pt x="5471669" y="494777"/>
                  </a:lnTo>
                  <a:lnTo>
                    <a:pt x="5452524" y="428899"/>
                  </a:lnTo>
                  <a:lnTo>
                    <a:pt x="5414814" y="386352"/>
                  </a:lnTo>
                  <a:lnTo>
                    <a:pt x="5362494" y="365230"/>
                  </a:lnTo>
                  <a:lnTo>
                    <a:pt x="5331141" y="362590"/>
                  </a:lnTo>
                  <a:lnTo>
                    <a:pt x="5284304" y="367351"/>
                  </a:lnTo>
                  <a:lnTo>
                    <a:pt x="5245988" y="381636"/>
                  </a:lnTo>
                  <a:lnTo>
                    <a:pt x="5216191" y="405444"/>
                  </a:lnTo>
                  <a:lnTo>
                    <a:pt x="5194911" y="438777"/>
                  </a:lnTo>
                  <a:lnTo>
                    <a:pt x="5182145" y="481633"/>
                  </a:lnTo>
                  <a:lnTo>
                    <a:pt x="5177890" y="534014"/>
                  </a:lnTo>
                  <a:lnTo>
                    <a:pt x="5177890" y="938128"/>
                  </a:lnTo>
                  <a:lnTo>
                    <a:pt x="5064784" y="938128"/>
                  </a:lnTo>
                  <a:lnTo>
                    <a:pt x="5064784" y="51998"/>
                  </a:lnTo>
                  <a:close/>
                  <a:moveTo>
                    <a:pt x="2018011" y="17"/>
                  </a:moveTo>
                  <a:lnTo>
                    <a:pt x="2018011" y="502925"/>
                  </a:lnTo>
                  <a:lnTo>
                    <a:pt x="2233670" y="274236"/>
                  </a:lnTo>
                  <a:lnTo>
                    <a:pt x="2368849" y="274236"/>
                  </a:lnTo>
                  <a:lnTo>
                    <a:pt x="2194719" y="454817"/>
                  </a:lnTo>
                  <a:lnTo>
                    <a:pt x="2444173" y="938128"/>
                  </a:lnTo>
                  <a:lnTo>
                    <a:pt x="2320728" y="938128"/>
                  </a:lnTo>
                  <a:lnTo>
                    <a:pt x="2115395" y="536605"/>
                  </a:lnTo>
                  <a:lnTo>
                    <a:pt x="2018011" y="637977"/>
                  </a:lnTo>
                  <a:lnTo>
                    <a:pt x="2018011" y="938128"/>
                  </a:lnTo>
                  <a:lnTo>
                    <a:pt x="1905007" y="938128"/>
                  </a:lnTo>
                  <a:lnTo>
                    <a:pt x="1905007" y="53293"/>
                  </a:lnTo>
                  <a:close/>
                  <a:moveTo>
                    <a:pt x="5948309" y="0"/>
                  </a:moveTo>
                  <a:lnTo>
                    <a:pt x="5948309" y="274218"/>
                  </a:lnTo>
                  <a:lnTo>
                    <a:pt x="6112000" y="274218"/>
                  </a:lnTo>
                  <a:lnTo>
                    <a:pt x="6112000" y="372897"/>
                  </a:lnTo>
                  <a:lnTo>
                    <a:pt x="5948309" y="372897"/>
                  </a:lnTo>
                  <a:lnTo>
                    <a:pt x="5948309" y="757528"/>
                  </a:lnTo>
                  <a:lnTo>
                    <a:pt x="5949194" y="778319"/>
                  </a:lnTo>
                  <a:lnTo>
                    <a:pt x="5962635" y="825118"/>
                  </a:lnTo>
                  <a:lnTo>
                    <a:pt x="5998668" y="847008"/>
                  </a:lnTo>
                  <a:lnTo>
                    <a:pt x="6017194" y="848460"/>
                  </a:lnTo>
                  <a:lnTo>
                    <a:pt x="6039874" y="846262"/>
                  </a:lnTo>
                  <a:lnTo>
                    <a:pt x="6063895" y="839675"/>
                  </a:lnTo>
                  <a:lnTo>
                    <a:pt x="6089235" y="828711"/>
                  </a:lnTo>
                  <a:lnTo>
                    <a:pt x="6115873" y="813383"/>
                  </a:lnTo>
                  <a:lnTo>
                    <a:pt x="6102843" y="923797"/>
                  </a:lnTo>
                  <a:lnTo>
                    <a:pt x="6073500" y="936889"/>
                  </a:lnTo>
                  <a:lnTo>
                    <a:pt x="6042496" y="946239"/>
                  </a:lnTo>
                  <a:lnTo>
                    <a:pt x="6009839" y="951848"/>
                  </a:lnTo>
                  <a:lnTo>
                    <a:pt x="5975538" y="953718"/>
                  </a:lnTo>
                  <a:lnTo>
                    <a:pt x="5925031" y="947380"/>
                  </a:lnTo>
                  <a:lnTo>
                    <a:pt x="5885738" y="928364"/>
                  </a:lnTo>
                  <a:lnTo>
                    <a:pt x="5857667" y="896665"/>
                  </a:lnTo>
                  <a:lnTo>
                    <a:pt x="5840820" y="852277"/>
                  </a:lnTo>
                  <a:lnTo>
                    <a:pt x="5835203" y="795196"/>
                  </a:lnTo>
                  <a:lnTo>
                    <a:pt x="5835203" y="372897"/>
                  </a:lnTo>
                  <a:lnTo>
                    <a:pt x="5727368" y="372897"/>
                  </a:lnTo>
                  <a:lnTo>
                    <a:pt x="5727368" y="274218"/>
                  </a:lnTo>
                  <a:lnTo>
                    <a:pt x="5835203" y="274218"/>
                  </a:lnTo>
                  <a:lnTo>
                    <a:pt x="5835203" y="54559"/>
                  </a:lnTo>
                  <a:close/>
                </a:path>
              </a:pathLst>
            </a:custGeom>
            <a:solidFill>
              <a:srgbClr val="1E0A93"/>
            </a:solidFill>
          </p:spPr>
          <p:txBody>
            <a:bodyPr wrap="square" lIns="0" tIns="0" rIns="0" bIns="0" rtlCol="0">
              <a:noAutofit/>
            </a:bodyPr>
            <a:lstStyle/>
            <a:p>
              <a:endParaRPr sz="2362"/>
            </a:p>
          </p:txBody>
        </p:sp>
        <p:sp>
          <p:nvSpPr>
            <p:cNvPr id="16" name="object 33">
              <a:extLst>
                <a:ext uri="{FF2B5EF4-FFF2-40B4-BE49-F238E27FC236}">
                  <a16:creationId xmlns:a16="http://schemas.microsoft.com/office/drawing/2014/main" id="{4B15A152-D7C9-60D1-795F-FE6010737A89}"/>
                </a:ext>
              </a:extLst>
            </p:cNvPr>
            <p:cNvSpPr/>
            <p:nvPr/>
          </p:nvSpPr>
          <p:spPr>
            <a:xfrm>
              <a:off x="1810477" y="364380"/>
              <a:ext cx="1743075" cy="3439795"/>
            </a:xfrm>
            <a:custGeom>
              <a:avLst/>
              <a:gdLst/>
              <a:ahLst/>
              <a:cxnLst/>
              <a:rect l="l" t="t" r="r" b="b"/>
              <a:pathLst>
                <a:path w="1743075" h="3439795">
                  <a:moveTo>
                    <a:pt x="1700731" y="0"/>
                  </a:moveTo>
                  <a:lnTo>
                    <a:pt x="1666518" y="2653"/>
                  </a:lnTo>
                  <a:lnTo>
                    <a:pt x="1639574" y="28543"/>
                  </a:lnTo>
                  <a:lnTo>
                    <a:pt x="11523" y="3281838"/>
                  </a:lnTo>
                  <a:lnTo>
                    <a:pt x="0" y="3325969"/>
                  </a:lnTo>
                  <a:lnTo>
                    <a:pt x="6872" y="3368490"/>
                  </a:lnTo>
                  <a:lnTo>
                    <a:pt x="29245" y="3404692"/>
                  </a:lnTo>
                  <a:lnTo>
                    <a:pt x="64226" y="3429867"/>
                  </a:lnTo>
                  <a:lnTo>
                    <a:pt x="108920" y="3439306"/>
                  </a:lnTo>
                  <a:lnTo>
                    <a:pt x="1633834" y="3439306"/>
                  </a:lnTo>
                  <a:lnTo>
                    <a:pt x="1676173" y="3430759"/>
                  </a:lnTo>
                  <a:lnTo>
                    <a:pt x="1710748" y="3407449"/>
                  </a:lnTo>
                  <a:lnTo>
                    <a:pt x="1734061" y="3372874"/>
                  </a:lnTo>
                  <a:lnTo>
                    <a:pt x="1742609" y="3330530"/>
                  </a:lnTo>
                  <a:lnTo>
                    <a:pt x="1742609" y="52952"/>
                  </a:lnTo>
                  <a:lnTo>
                    <a:pt x="1730125" y="17720"/>
                  </a:lnTo>
                  <a:lnTo>
                    <a:pt x="1700731" y="0"/>
                  </a:lnTo>
                  <a:close/>
                </a:path>
              </a:pathLst>
            </a:custGeom>
            <a:solidFill>
              <a:srgbClr val="1E0A93"/>
            </a:solidFill>
          </p:spPr>
          <p:txBody>
            <a:bodyPr wrap="square" lIns="0" tIns="0" rIns="0" bIns="0" rtlCol="0"/>
            <a:lstStyle/>
            <a:p>
              <a:endParaRPr sz="2362"/>
            </a:p>
          </p:txBody>
        </p:sp>
        <p:sp>
          <p:nvSpPr>
            <p:cNvPr id="17" name="object 34">
              <a:extLst>
                <a:ext uri="{FF2B5EF4-FFF2-40B4-BE49-F238E27FC236}">
                  <a16:creationId xmlns:a16="http://schemas.microsoft.com/office/drawing/2014/main" id="{50D3FC5A-73DB-CA4E-E840-F44A26C2DF9E}"/>
                </a:ext>
              </a:extLst>
            </p:cNvPr>
            <p:cNvSpPr/>
            <p:nvPr/>
          </p:nvSpPr>
          <p:spPr>
            <a:xfrm>
              <a:off x="3705499" y="364373"/>
              <a:ext cx="1743075" cy="3439795"/>
            </a:xfrm>
            <a:custGeom>
              <a:avLst/>
              <a:gdLst/>
              <a:ahLst/>
              <a:cxnLst/>
              <a:rect l="l" t="t" r="r" b="b"/>
              <a:pathLst>
                <a:path w="1743075" h="3439795">
                  <a:moveTo>
                    <a:pt x="41919" y="0"/>
                  </a:moveTo>
                  <a:lnTo>
                    <a:pt x="12500" y="17717"/>
                  </a:lnTo>
                  <a:lnTo>
                    <a:pt x="0" y="52947"/>
                  </a:lnTo>
                  <a:lnTo>
                    <a:pt x="0" y="3330538"/>
                  </a:lnTo>
                  <a:lnTo>
                    <a:pt x="8548" y="3372875"/>
                  </a:lnTo>
                  <a:lnTo>
                    <a:pt x="31861" y="3407446"/>
                  </a:lnTo>
                  <a:lnTo>
                    <a:pt x="66436" y="3430754"/>
                  </a:lnTo>
                  <a:lnTo>
                    <a:pt x="108775" y="3439301"/>
                  </a:lnTo>
                  <a:lnTo>
                    <a:pt x="1633804" y="3439301"/>
                  </a:lnTo>
                  <a:lnTo>
                    <a:pt x="1678446" y="3429864"/>
                  </a:lnTo>
                  <a:lnTo>
                    <a:pt x="1713412" y="3404691"/>
                  </a:lnTo>
                  <a:lnTo>
                    <a:pt x="1735785" y="3368491"/>
                  </a:lnTo>
                  <a:lnTo>
                    <a:pt x="1742648" y="3325969"/>
                  </a:lnTo>
                  <a:lnTo>
                    <a:pt x="1731086" y="3281833"/>
                  </a:lnTo>
                  <a:lnTo>
                    <a:pt x="103022" y="28538"/>
                  </a:lnTo>
                  <a:lnTo>
                    <a:pt x="76134" y="2654"/>
                  </a:lnTo>
                  <a:lnTo>
                    <a:pt x="41919" y="0"/>
                  </a:lnTo>
                  <a:close/>
                </a:path>
              </a:pathLst>
            </a:custGeom>
            <a:solidFill>
              <a:srgbClr val="614DFF"/>
            </a:solidFill>
          </p:spPr>
          <p:txBody>
            <a:bodyPr wrap="square" lIns="0" tIns="0" rIns="0" bIns="0" rtlCol="0"/>
            <a:lstStyle/>
            <a:p>
              <a:endParaRPr sz="2362"/>
            </a:p>
          </p:txBody>
        </p:sp>
        <p:sp>
          <p:nvSpPr>
            <p:cNvPr id="18" name="object 35">
              <a:extLst>
                <a:ext uri="{FF2B5EF4-FFF2-40B4-BE49-F238E27FC236}">
                  <a16:creationId xmlns:a16="http://schemas.microsoft.com/office/drawing/2014/main" id="{C1A90925-2E06-8B12-38D3-D2D6EB355F60}"/>
                </a:ext>
              </a:extLst>
            </p:cNvPr>
            <p:cNvSpPr/>
            <p:nvPr/>
          </p:nvSpPr>
          <p:spPr>
            <a:xfrm>
              <a:off x="3766151" y="3955939"/>
              <a:ext cx="2927985" cy="2336800"/>
            </a:xfrm>
            <a:custGeom>
              <a:avLst/>
              <a:gdLst/>
              <a:ahLst/>
              <a:cxnLst/>
              <a:rect l="l" t="t" r="r" b="b"/>
              <a:pathLst>
                <a:path w="2927984" h="2336800">
                  <a:moveTo>
                    <a:pt x="1758239" y="0"/>
                  </a:moveTo>
                  <a:lnTo>
                    <a:pt x="108572" y="0"/>
                  </a:lnTo>
                  <a:lnTo>
                    <a:pt x="67463" y="7980"/>
                  </a:lnTo>
                  <a:lnTo>
                    <a:pt x="33967" y="29597"/>
                  </a:lnTo>
                  <a:lnTo>
                    <a:pt x="10630" y="61362"/>
                  </a:lnTo>
                  <a:lnTo>
                    <a:pt x="0" y="99789"/>
                  </a:lnTo>
                  <a:lnTo>
                    <a:pt x="4623" y="141389"/>
                  </a:lnTo>
                  <a:lnTo>
                    <a:pt x="19388" y="187508"/>
                  </a:lnTo>
                  <a:lnTo>
                    <a:pt x="34843" y="233315"/>
                  </a:lnTo>
                  <a:lnTo>
                    <a:pt x="50982" y="278802"/>
                  </a:lnTo>
                  <a:lnTo>
                    <a:pt x="67798" y="323964"/>
                  </a:lnTo>
                  <a:lnTo>
                    <a:pt x="85285" y="368795"/>
                  </a:lnTo>
                  <a:lnTo>
                    <a:pt x="103437" y="413288"/>
                  </a:lnTo>
                  <a:lnTo>
                    <a:pt x="122248" y="457438"/>
                  </a:lnTo>
                  <a:lnTo>
                    <a:pt x="141712" y="501237"/>
                  </a:lnTo>
                  <a:lnTo>
                    <a:pt x="161823" y="544681"/>
                  </a:lnTo>
                  <a:lnTo>
                    <a:pt x="182574" y="587763"/>
                  </a:lnTo>
                  <a:lnTo>
                    <a:pt x="203960" y="630477"/>
                  </a:lnTo>
                  <a:lnTo>
                    <a:pt x="225975" y="672816"/>
                  </a:lnTo>
                  <a:lnTo>
                    <a:pt x="248611" y="714775"/>
                  </a:lnTo>
                  <a:lnTo>
                    <a:pt x="271864" y="756348"/>
                  </a:lnTo>
                  <a:lnTo>
                    <a:pt x="295726" y="797528"/>
                  </a:lnTo>
                  <a:lnTo>
                    <a:pt x="320193" y="838309"/>
                  </a:lnTo>
                  <a:lnTo>
                    <a:pt x="345257" y="878686"/>
                  </a:lnTo>
                  <a:lnTo>
                    <a:pt x="370913" y="918651"/>
                  </a:lnTo>
                  <a:lnTo>
                    <a:pt x="397155" y="958200"/>
                  </a:lnTo>
                  <a:lnTo>
                    <a:pt x="423976" y="997325"/>
                  </a:lnTo>
                  <a:lnTo>
                    <a:pt x="451370" y="1036021"/>
                  </a:lnTo>
                  <a:lnTo>
                    <a:pt x="479331" y="1074282"/>
                  </a:lnTo>
                  <a:lnTo>
                    <a:pt x="507854" y="1112101"/>
                  </a:lnTo>
                  <a:lnTo>
                    <a:pt x="536931" y="1149473"/>
                  </a:lnTo>
                  <a:lnTo>
                    <a:pt x="566557" y="1186390"/>
                  </a:lnTo>
                  <a:lnTo>
                    <a:pt x="596726" y="1222848"/>
                  </a:lnTo>
                  <a:lnTo>
                    <a:pt x="627431" y="1258840"/>
                  </a:lnTo>
                  <a:lnTo>
                    <a:pt x="658667" y="1294360"/>
                  </a:lnTo>
                  <a:lnTo>
                    <a:pt x="690427" y="1329401"/>
                  </a:lnTo>
                  <a:lnTo>
                    <a:pt x="722706" y="1363959"/>
                  </a:lnTo>
                  <a:lnTo>
                    <a:pt x="755496" y="1398025"/>
                  </a:lnTo>
                  <a:lnTo>
                    <a:pt x="788793" y="1431595"/>
                  </a:lnTo>
                  <a:lnTo>
                    <a:pt x="822589" y="1464663"/>
                  </a:lnTo>
                  <a:lnTo>
                    <a:pt x="856879" y="1497221"/>
                  </a:lnTo>
                  <a:lnTo>
                    <a:pt x="891656" y="1529265"/>
                  </a:lnTo>
                  <a:lnTo>
                    <a:pt x="926915" y="1560788"/>
                  </a:lnTo>
                  <a:lnTo>
                    <a:pt x="962650" y="1591783"/>
                  </a:lnTo>
                  <a:lnTo>
                    <a:pt x="998853" y="1622245"/>
                  </a:lnTo>
                  <a:lnTo>
                    <a:pt x="1035520" y="1652168"/>
                  </a:lnTo>
                  <a:lnTo>
                    <a:pt x="1072644" y="1681545"/>
                  </a:lnTo>
                  <a:lnTo>
                    <a:pt x="1110218" y="1710371"/>
                  </a:lnTo>
                  <a:lnTo>
                    <a:pt x="1148238" y="1738639"/>
                  </a:lnTo>
                  <a:lnTo>
                    <a:pt x="1186696" y="1766343"/>
                  </a:lnTo>
                  <a:lnTo>
                    <a:pt x="1225586" y="1793477"/>
                  </a:lnTo>
                  <a:lnTo>
                    <a:pt x="1264903" y="1820035"/>
                  </a:lnTo>
                  <a:lnTo>
                    <a:pt x="1304640" y="1846010"/>
                  </a:lnTo>
                  <a:lnTo>
                    <a:pt x="1344792" y="1871398"/>
                  </a:lnTo>
                  <a:lnTo>
                    <a:pt x="1385351" y="1896191"/>
                  </a:lnTo>
                  <a:lnTo>
                    <a:pt x="1426312" y="1920383"/>
                  </a:lnTo>
                  <a:lnTo>
                    <a:pt x="1467669" y="1943969"/>
                  </a:lnTo>
                  <a:lnTo>
                    <a:pt x="1509416" y="1966941"/>
                  </a:lnTo>
                  <a:lnTo>
                    <a:pt x="1551546" y="1989295"/>
                  </a:lnTo>
                  <a:lnTo>
                    <a:pt x="1594054" y="2011024"/>
                  </a:lnTo>
                  <a:lnTo>
                    <a:pt x="1636933" y="2032122"/>
                  </a:lnTo>
                  <a:lnTo>
                    <a:pt x="1680177" y="2052582"/>
                  </a:lnTo>
                  <a:lnTo>
                    <a:pt x="1723780" y="2072399"/>
                  </a:lnTo>
                  <a:lnTo>
                    <a:pt x="1767736" y="2091567"/>
                  </a:lnTo>
                  <a:lnTo>
                    <a:pt x="1812039" y="2110079"/>
                  </a:lnTo>
                  <a:lnTo>
                    <a:pt x="1856683" y="2127929"/>
                  </a:lnTo>
                  <a:lnTo>
                    <a:pt x="1901661" y="2145111"/>
                  </a:lnTo>
                  <a:lnTo>
                    <a:pt x="1946968" y="2161620"/>
                  </a:lnTo>
                  <a:lnTo>
                    <a:pt x="1992597" y="2177448"/>
                  </a:lnTo>
                  <a:lnTo>
                    <a:pt x="2038542" y="2192590"/>
                  </a:lnTo>
                  <a:lnTo>
                    <a:pt x="2084798" y="2207040"/>
                  </a:lnTo>
                  <a:lnTo>
                    <a:pt x="2131357" y="2220791"/>
                  </a:lnTo>
                  <a:lnTo>
                    <a:pt x="2178214" y="2233837"/>
                  </a:lnTo>
                  <a:lnTo>
                    <a:pt x="2225363" y="2246173"/>
                  </a:lnTo>
                  <a:lnTo>
                    <a:pt x="2272798" y="2257793"/>
                  </a:lnTo>
                  <a:lnTo>
                    <a:pt x="2320512" y="2268689"/>
                  </a:lnTo>
                  <a:lnTo>
                    <a:pt x="2368499" y="2278856"/>
                  </a:lnTo>
                  <a:lnTo>
                    <a:pt x="2416754" y="2288288"/>
                  </a:lnTo>
                  <a:lnTo>
                    <a:pt x="2465270" y="2296979"/>
                  </a:lnTo>
                  <a:lnTo>
                    <a:pt x="2514041" y="2304922"/>
                  </a:lnTo>
                  <a:lnTo>
                    <a:pt x="2563060" y="2312112"/>
                  </a:lnTo>
                  <a:lnTo>
                    <a:pt x="2612323" y="2318543"/>
                  </a:lnTo>
                  <a:lnTo>
                    <a:pt x="2661822" y="2324207"/>
                  </a:lnTo>
                  <a:lnTo>
                    <a:pt x="2711552" y="2329100"/>
                  </a:lnTo>
                  <a:lnTo>
                    <a:pt x="2761506" y="2333215"/>
                  </a:lnTo>
                  <a:lnTo>
                    <a:pt x="2811678" y="2336545"/>
                  </a:lnTo>
                  <a:lnTo>
                    <a:pt x="2858352" y="2329282"/>
                  </a:lnTo>
                  <a:lnTo>
                    <a:pt x="2895459" y="2304913"/>
                  </a:lnTo>
                  <a:lnTo>
                    <a:pt x="2919660" y="2268441"/>
                  </a:lnTo>
                  <a:lnTo>
                    <a:pt x="2927618" y="2224867"/>
                  </a:lnTo>
                  <a:lnTo>
                    <a:pt x="2915996" y="2179192"/>
                  </a:lnTo>
                  <a:lnTo>
                    <a:pt x="1855508" y="60197"/>
                  </a:lnTo>
                  <a:lnTo>
                    <a:pt x="1815403" y="16282"/>
                  </a:lnTo>
                  <a:lnTo>
                    <a:pt x="1758239" y="0"/>
                  </a:lnTo>
                  <a:close/>
                </a:path>
              </a:pathLst>
            </a:custGeom>
            <a:solidFill>
              <a:srgbClr val="FF7400"/>
            </a:solidFill>
          </p:spPr>
          <p:txBody>
            <a:bodyPr wrap="square" lIns="0" tIns="0" rIns="0" bIns="0" rtlCol="0"/>
            <a:lstStyle/>
            <a:p>
              <a:endParaRPr sz="2362"/>
            </a:p>
          </p:txBody>
        </p:sp>
        <p:sp>
          <p:nvSpPr>
            <p:cNvPr id="19" name="object 36">
              <a:extLst>
                <a:ext uri="{FF2B5EF4-FFF2-40B4-BE49-F238E27FC236}">
                  <a16:creationId xmlns:a16="http://schemas.microsoft.com/office/drawing/2014/main" id="{169CB53A-E856-E6BB-857D-DF1ED484862C}"/>
                </a:ext>
              </a:extLst>
            </p:cNvPr>
            <p:cNvSpPr/>
            <p:nvPr/>
          </p:nvSpPr>
          <p:spPr>
            <a:xfrm>
              <a:off x="562291" y="3956001"/>
              <a:ext cx="2926715" cy="2342515"/>
            </a:xfrm>
            <a:custGeom>
              <a:avLst/>
              <a:gdLst/>
              <a:ahLst/>
              <a:cxnLst/>
              <a:rect l="l" t="t" r="r" b="b"/>
              <a:pathLst>
                <a:path w="2926715" h="2342515">
                  <a:moveTo>
                    <a:pt x="2817879" y="0"/>
                  </a:moveTo>
                  <a:lnTo>
                    <a:pt x="1171985" y="0"/>
                  </a:lnTo>
                  <a:lnTo>
                    <a:pt x="1142000" y="4205"/>
                  </a:lnTo>
                  <a:lnTo>
                    <a:pt x="1091842" y="35141"/>
                  </a:lnTo>
                  <a:lnTo>
                    <a:pt x="11522" y="2184349"/>
                  </a:lnTo>
                  <a:lnTo>
                    <a:pt x="0" y="2228540"/>
                  </a:lnTo>
                  <a:lnTo>
                    <a:pt x="6873" y="2271095"/>
                  </a:lnTo>
                  <a:lnTo>
                    <a:pt x="29247" y="2307314"/>
                  </a:lnTo>
                  <a:lnTo>
                    <a:pt x="64223" y="2332492"/>
                  </a:lnTo>
                  <a:lnTo>
                    <a:pt x="108906" y="2341930"/>
                  </a:lnTo>
                  <a:lnTo>
                    <a:pt x="113376" y="2341930"/>
                  </a:lnTo>
                  <a:lnTo>
                    <a:pt x="163637" y="2338581"/>
                  </a:lnTo>
                  <a:lnTo>
                    <a:pt x="213679" y="2334445"/>
                  </a:lnTo>
                  <a:lnTo>
                    <a:pt x="263495" y="2329529"/>
                  </a:lnTo>
                  <a:lnTo>
                    <a:pt x="313080" y="2323839"/>
                  </a:lnTo>
                  <a:lnTo>
                    <a:pt x="362426" y="2317381"/>
                  </a:lnTo>
                  <a:lnTo>
                    <a:pt x="411529" y="2310161"/>
                  </a:lnTo>
                  <a:lnTo>
                    <a:pt x="460382" y="2302186"/>
                  </a:lnTo>
                  <a:lnTo>
                    <a:pt x="508979" y="2293460"/>
                  </a:lnTo>
                  <a:lnTo>
                    <a:pt x="557313" y="2283992"/>
                  </a:lnTo>
                  <a:lnTo>
                    <a:pt x="605378" y="2273786"/>
                  </a:lnTo>
                  <a:lnTo>
                    <a:pt x="653169" y="2262849"/>
                  </a:lnTo>
                  <a:lnTo>
                    <a:pt x="700679" y="2251187"/>
                  </a:lnTo>
                  <a:lnTo>
                    <a:pt x="747902" y="2238806"/>
                  </a:lnTo>
                  <a:lnTo>
                    <a:pt x="794832" y="2225712"/>
                  </a:lnTo>
                  <a:lnTo>
                    <a:pt x="841463" y="2211912"/>
                  </a:lnTo>
                  <a:lnTo>
                    <a:pt x="887789" y="2197412"/>
                  </a:lnTo>
                  <a:lnTo>
                    <a:pt x="933802" y="2182217"/>
                  </a:lnTo>
                  <a:lnTo>
                    <a:pt x="979498" y="2166334"/>
                  </a:lnTo>
                  <a:lnTo>
                    <a:pt x="1024871" y="2149769"/>
                  </a:lnTo>
                  <a:lnTo>
                    <a:pt x="1069913" y="2132529"/>
                  </a:lnTo>
                  <a:lnTo>
                    <a:pt x="1114619" y="2114618"/>
                  </a:lnTo>
                  <a:lnTo>
                    <a:pt x="1158983" y="2096045"/>
                  </a:lnTo>
                  <a:lnTo>
                    <a:pt x="1202998" y="2076813"/>
                  </a:lnTo>
                  <a:lnTo>
                    <a:pt x="1246659" y="2056931"/>
                  </a:lnTo>
                  <a:lnTo>
                    <a:pt x="1289959" y="2036404"/>
                  </a:lnTo>
                  <a:lnTo>
                    <a:pt x="1332892" y="2015237"/>
                  </a:lnTo>
                  <a:lnTo>
                    <a:pt x="1375452" y="1993438"/>
                  </a:lnTo>
                  <a:lnTo>
                    <a:pt x="1417633" y="1971012"/>
                  </a:lnTo>
                  <a:lnTo>
                    <a:pt x="1459429" y="1947966"/>
                  </a:lnTo>
                  <a:lnTo>
                    <a:pt x="1500833" y="1924305"/>
                  </a:lnTo>
                  <a:lnTo>
                    <a:pt x="1541839" y="1900036"/>
                  </a:lnTo>
                  <a:lnTo>
                    <a:pt x="1582442" y="1875165"/>
                  </a:lnTo>
                  <a:lnTo>
                    <a:pt x="1622635" y="1849698"/>
                  </a:lnTo>
                  <a:lnTo>
                    <a:pt x="1662412" y="1823641"/>
                  </a:lnTo>
                  <a:lnTo>
                    <a:pt x="1701766" y="1797001"/>
                  </a:lnTo>
                  <a:lnTo>
                    <a:pt x="1740693" y="1769783"/>
                  </a:lnTo>
                  <a:lnTo>
                    <a:pt x="1779184" y="1741994"/>
                  </a:lnTo>
                  <a:lnTo>
                    <a:pt x="1817235" y="1713640"/>
                  </a:lnTo>
                  <a:lnTo>
                    <a:pt x="1854840" y="1684727"/>
                  </a:lnTo>
                  <a:lnTo>
                    <a:pt x="1891991" y="1655260"/>
                  </a:lnTo>
                  <a:lnTo>
                    <a:pt x="1928683" y="1625247"/>
                  </a:lnTo>
                  <a:lnTo>
                    <a:pt x="1964910" y="1594694"/>
                  </a:lnTo>
                  <a:lnTo>
                    <a:pt x="2000666" y="1563606"/>
                  </a:lnTo>
                  <a:lnTo>
                    <a:pt x="2035944" y="1531989"/>
                  </a:lnTo>
                  <a:lnTo>
                    <a:pt x="2070738" y="1499851"/>
                  </a:lnTo>
                  <a:lnTo>
                    <a:pt x="2105043" y="1467196"/>
                  </a:lnTo>
                  <a:lnTo>
                    <a:pt x="2138852" y="1434032"/>
                  </a:lnTo>
                  <a:lnTo>
                    <a:pt x="2172158" y="1400364"/>
                  </a:lnTo>
                  <a:lnTo>
                    <a:pt x="2204956" y="1366198"/>
                  </a:lnTo>
                  <a:lnTo>
                    <a:pt x="2237240" y="1331541"/>
                  </a:lnTo>
                  <a:lnTo>
                    <a:pt x="2269004" y="1296398"/>
                  </a:lnTo>
                  <a:lnTo>
                    <a:pt x="2300240" y="1260777"/>
                  </a:lnTo>
                  <a:lnTo>
                    <a:pt x="2330944" y="1224682"/>
                  </a:lnTo>
                  <a:lnTo>
                    <a:pt x="2361108" y="1188121"/>
                  </a:lnTo>
                  <a:lnTo>
                    <a:pt x="2390728" y="1151099"/>
                  </a:lnTo>
                  <a:lnTo>
                    <a:pt x="2419796" y="1113622"/>
                  </a:lnTo>
                  <a:lnTo>
                    <a:pt x="2448307" y="1075697"/>
                  </a:lnTo>
                  <a:lnTo>
                    <a:pt x="2476254" y="1037329"/>
                  </a:lnTo>
                  <a:lnTo>
                    <a:pt x="2503632" y="998526"/>
                  </a:lnTo>
                  <a:lnTo>
                    <a:pt x="2530433" y="959292"/>
                  </a:lnTo>
                  <a:lnTo>
                    <a:pt x="2556653" y="919635"/>
                  </a:lnTo>
                  <a:lnTo>
                    <a:pt x="2582284" y="879560"/>
                  </a:lnTo>
                  <a:lnTo>
                    <a:pt x="2607321" y="839074"/>
                  </a:lnTo>
                  <a:lnTo>
                    <a:pt x="2631758" y="798182"/>
                  </a:lnTo>
                  <a:lnTo>
                    <a:pt x="2655588" y="756890"/>
                  </a:lnTo>
                  <a:lnTo>
                    <a:pt x="2678805" y="715206"/>
                  </a:lnTo>
                  <a:lnTo>
                    <a:pt x="2701404" y="673135"/>
                  </a:lnTo>
                  <a:lnTo>
                    <a:pt x="2723377" y="630683"/>
                  </a:lnTo>
                  <a:lnTo>
                    <a:pt x="2744719" y="587856"/>
                  </a:lnTo>
                  <a:lnTo>
                    <a:pt x="2765423" y="544661"/>
                  </a:lnTo>
                  <a:lnTo>
                    <a:pt x="2785485" y="501103"/>
                  </a:lnTo>
                  <a:lnTo>
                    <a:pt x="2804896" y="457189"/>
                  </a:lnTo>
                  <a:lnTo>
                    <a:pt x="2823652" y="412925"/>
                  </a:lnTo>
                  <a:lnTo>
                    <a:pt x="2841746" y="368318"/>
                  </a:lnTo>
                  <a:lnTo>
                    <a:pt x="2859171" y="323372"/>
                  </a:lnTo>
                  <a:lnTo>
                    <a:pt x="2875923" y="278095"/>
                  </a:lnTo>
                  <a:lnTo>
                    <a:pt x="2891994" y="232492"/>
                  </a:lnTo>
                  <a:lnTo>
                    <a:pt x="2907378" y="186570"/>
                  </a:lnTo>
                  <a:lnTo>
                    <a:pt x="2922070" y="140335"/>
                  </a:lnTo>
                  <a:lnTo>
                    <a:pt x="2926535" y="98932"/>
                  </a:lnTo>
                  <a:lnTo>
                    <a:pt x="2915744" y="60778"/>
                  </a:lnTo>
                  <a:lnTo>
                    <a:pt x="2892301" y="29292"/>
                  </a:lnTo>
                  <a:lnTo>
                    <a:pt x="2858811" y="7892"/>
                  </a:lnTo>
                  <a:lnTo>
                    <a:pt x="2817879" y="0"/>
                  </a:lnTo>
                  <a:close/>
                </a:path>
              </a:pathLst>
            </a:custGeom>
            <a:solidFill>
              <a:srgbClr val="FF1393"/>
            </a:solidFill>
          </p:spPr>
          <p:txBody>
            <a:bodyPr wrap="square" lIns="0" tIns="0" rIns="0" bIns="0" rtlCol="0"/>
            <a:lstStyle/>
            <a:p>
              <a:endParaRPr sz="2362"/>
            </a:p>
          </p:txBody>
        </p:sp>
      </p:grpSp>
      <p:sp>
        <p:nvSpPr>
          <p:cNvPr id="20" name="Freeform 12">
            <a:extLst>
              <a:ext uri="{FF2B5EF4-FFF2-40B4-BE49-F238E27FC236}">
                <a16:creationId xmlns:a16="http://schemas.microsoft.com/office/drawing/2014/main" id="{567910AC-970A-5BF4-B5AC-934ED16B1407}"/>
              </a:ext>
            </a:extLst>
          </p:cNvPr>
          <p:cNvSpPr/>
          <p:nvPr/>
        </p:nvSpPr>
        <p:spPr>
          <a:xfrm>
            <a:off x="10462042" y="819829"/>
            <a:ext cx="897784" cy="1447434"/>
          </a:xfrm>
          <a:custGeom>
            <a:avLst/>
            <a:gdLst>
              <a:gd name="connsiteX0" fmla="*/ 1487535 w 2014468"/>
              <a:gd name="connsiteY0" fmla="*/ 2500315 h 2583364"/>
              <a:gd name="connsiteX1" fmla="*/ 1475129 w 2014468"/>
              <a:gd name="connsiteY1" fmla="*/ 2502741 h 2583364"/>
              <a:gd name="connsiteX2" fmla="*/ 1466129 w 2014468"/>
              <a:gd name="connsiteY2" fmla="*/ 2513347 h 2583364"/>
              <a:gd name="connsiteX3" fmla="*/ 1465748 w 2014468"/>
              <a:gd name="connsiteY3" fmla="*/ 2517246 h 2583364"/>
              <a:gd name="connsiteX4" fmla="*/ 1468609 w 2014468"/>
              <a:gd name="connsiteY4" fmla="*/ 2527152 h 2583364"/>
              <a:gd name="connsiteX5" fmla="*/ 1480937 w 2014468"/>
              <a:gd name="connsiteY5" fmla="*/ 2534064 h 2583364"/>
              <a:gd name="connsiteX6" fmla="*/ 1485358 w 2014468"/>
              <a:gd name="connsiteY6" fmla="*/ 2534359 h 2583364"/>
              <a:gd name="connsiteX7" fmla="*/ 1491910 w 2014468"/>
              <a:gd name="connsiteY7" fmla="*/ 2533607 h 2583364"/>
              <a:gd name="connsiteX8" fmla="*/ 1498058 w 2014468"/>
              <a:gd name="connsiteY8" fmla="*/ 2531349 h 2583364"/>
              <a:gd name="connsiteX9" fmla="*/ 1503803 w 2014468"/>
              <a:gd name="connsiteY9" fmla="*/ 2527577 h 2583364"/>
              <a:gd name="connsiteX10" fmla="*/ 1509148 w 2014468"/>
              <a:gd name="connsiteY10" fmla="*/ 2522284 h 2583364"/>
              <a:gd name="connsiteX11" fmla="*/ 1509148 w 2014468"/>
              <a:gd name="connsiteY11" fmla="*/ 2506459 h 2583364"/>
              <a:gd name="connsiteX12" fmla="*/ 1504077 w 2014468"/>
              <a:gd name="connsiteY12" fmla="*/ 2503765 h 2583364"/>
              <a:gd name="connsiteX13" fmla="*/ 1498784 w 2014468"/>
              <a:gd name="connsiteY13" fmla="*/ 2501846 h 2583364"/>
              <a:gd name="connsiteX14" fmla="*/ 1493269 w 2014468"/>
              <a:gd name="connsiteY14" fmla="*/ 2500697 h 2583364"/>
              <a:gd name="connsiteX15" fmla="*/ 1890147 w 2014468"/>
              <a:gd name="connsiteY15" fmla="*/ 2466283 h 2583364"/>
              <a:gd name="connsiteX16" fmla="*/ 1883331 w 2014468"/>
              <a:gd name="connsiteY16" fmla="*/ 2467055 h 2583364"/>
              <a:gd name="connsiteX17" fmla="*/ 1877455 w 2014468"/>
              <a:gd name="connsiteY17" fmla="*/ 2469374 h 2583364"/>
              <a:gd name="connsiteX18" fmla="*/ 1872522 w 2014468"/>
              <a:gd name="connsiteY18" fmla="*/ 2473247 h 2583364"/>
              <a:gd name="connsiteX19" fmla="*/ 1868538 w 2014468"/>
              <a:gd name="connsiteY19" fmla="*/ 2478679 h 2583364"/>
              <a:gd name="connsiteX20" fmla="*/ 1868538 w 2014468"/>
              <a:gd name="connsiteY20" fmla="*/ 2521225 h 2583364"/>
              <a:gd name="connsiteX21" fmla="*/ 1873481 w 2014468"/>
              <a:gd name="connsiteY21" fmla="*/ 2526659 h 2583364"/>
              <a:gd name="connsiteX22" fmla="*/ 1878726 w 2014468"/>
              <a:gd name="connsiteY22" fmla="*/ 2530531 h 2583364"/>
              <a:gd name="connsiteX23" fmla="*/ 1884280 w 2014468"/>
              <a:gd name="connsiteY23" fmla="*/ 2532849 h 2583364"/>
              <a:gd name="connsiteX24" fmla="*/ 1890147 w 2014468"/>
              <a:gd name="connsiteY24" fmla="*/ 2533620 h 2583364"/>
              <a:gd name="connsiteX25" fmla="*/ 1900366 w 2014468"/>
              <a:gd name="connsiteY25" fmla="*/ 2531447 h 2583364"/>
              <a:gd name="connsiteX26" fmla="*/ 1910623 w 2014468"/>
              <a:gd name="connsiteY26" fmla="*/ 2520069 h 2583364"/>
              <a:gd name="connsiteX27" fmla="*/ 1913730 w 2014468"/>
              <a:gd name="connsiteY27" fmla="*/ 2507585 h 2583364"/>
              <a:gd name="connsiteX28" fmla="*/ 1914119 w 2014468"/>
              <a:gd name="connsiteY28" fmla="*/ 2499936 h 2583364"/>
              <a:gd name="connsiteX29" fmla="*/ 1913723 w 2014468"/>
              <a:gd name="connsiteY29" fmla="*/ 2492677 h 2583364"/>
              <a:gd name="connsiteX30" fmla="*/ 1910534 w 2014468"/>
              <a:gd name="connsiteY30" fmla="*/ 2480435 h 2583364"/>
              <a:gd name="connsiteX31" fmla="*/ 1900142 w 2014468"/>
              <a:gd name="connsiteY31" fmla="*/ 2468571 h 2583364"/>
              <a:gd name="connsiteX32" fmla="*/ 1895446 w 2014468"/>
              <a:gd name="connsiteY32" fmla="*/ 2466854 h 2583364"/>
              <a:gd name="connsiteX33" fmla="*/ 1343952 w 2014468"/>
              <a:gd name="connsiteY33" fmla="*/ 2466269 h 2583364"/>
              <a:gd name="connsiteX34" fmla="*/ 1338350 w 2014468"/>
              <a:gd name="connsiteY34" fmla="*/ 2466831 h 2583364"/>
              <a:gd name="connsiteX35" fmla="*/ 1338393 w 2014468"/>
              <a:gd name="connsiteY35" fmla="*/ 2466831 h 2583364"/>
              <a:gd name="connsiteX36" fmla="*/ 1333486 w 2014468"/>
              <a:gd name="connsiteY36" fmla="*/ 2468519 h 2583364"/>
              <a:gd name="connsiteX37" fmla="*/ 1329274 w 2014468"/>
              <a:gd name="connsiteY37" fmla="*/ 2471287 h 2583364"/>
              <a:gd name="connsiteX38" fmla="*/ 1325664 w 2014468"/>
              <a:gd name="connsiteY38" fmla="*/ 2475200 h 2583364"/>
              <a:gd name="connsiteX39" fmla="*/ 1322782 w 2014468"/>
              <a:gd name="connsiteY39" fmla="*/ 2480096 h 2583364"/>
              <a:gd name="connsiteX40" fmla="*/ 1322749 w 2014468"/>
              <a:gd name="connsiteY40" fmla="*/ 2480190 h 2583364"/>
              <a:gd name="connsiteX41" fmla="*/ 1320729 w 2014468"/>
              <a:gd name="connsiteY41" fmla="*/ 2485887 h 2583364"/>
              <a:gd name="connsiteX42" fmla="*/ 1320719 w 2014468"/>
              <a:gd name="connsiteY42" fmla="*/ 2485940 h 2583364"/>
              <a:gd name="connsiteX43" fmla="*/ 1319500 w 2014468"/>
              <a:gd name="connsiteY43" fmla="*/ 2492567 h 2583364"/>
              <a:gd name="connsiteX44" fmla="*/ 1319091 w 2014468"/>
              <a:gd name="connsiteY44" fmla="*/ 2500134 h 2583364"/>
              <a:gd name="connsiteX45" fmla="*/ 1320729 w 2014468"/>
              <a:gd name="connsiteY45" fmla="*/ 2514111 h 2583364"/>
              <a:gd name="connsiteX46" fmla="*/ 1325664 w 2014468"/>
              <a:gd name="connsiteY46" fmla="*/ 2524713 h 2583364"/>
              <a:gd name="connsiteX47" fmla="*/ 1338410 w 2014468"/>
              <a:gd name="connsiteY47" fmla="*/ 2533084 h 2583364"/>
              <a:gd name="connsiteX48" fmla="*/ 1343952 w 2014468"/>
              <a:gd name="connsiteY48" fmla="*/ 2533640 h 2583364"/>
              <a:gd name="connsiteX49" fmla="*/ 1354369 w 2014468"/>
              <a:gd name="connsiteY49" fmla="*/ 2531414 h 2583364"/>
              <a:gd name="connsiteX50" fmla="*/ 1365119 w 2014468"/>
              <a:gd name="connsiteY50" fmla="*/ 2519837 h 2583364"/>
              <a:gd name="connsiteX51" fmla="*/ 1368407 w 2014468"/>
              <a:gd name="connsiteY51" fmla="*/ 2507452 h 2583364"/>
              <a:gd name="connsiteX52" fmla="*/ 1368816 w 2014468"/>
              <a:gd name="connsiteY52" fmla="*/ 2499956 h 2583364"/>
              <a:gd name="connsiteX53" fmla="*/ 1368407 w 2014468"/>
              <a:gd name="connsiteY53" fmla="*/ 2492528 h 2583364"/>
              <a:gd name="connsiteX54" fmla="*/ 1365124 w 2014468"/>
              <a:gd name="connsiteY54" fmla="*/ 2480190 h 2583364"/>
              <a:gd name="connsiteX55" fmla="*/ 1354369 w 2014468"/>
              <a:gd name="connsiteY55" fmla="*/ 2468519 h 2583364"/>
              <a:gd name="connsiteX56" fmla="*/ 1349477 w 2014468"/>
              <a:gd name="connsiteY56" fmla="*/ 2466831 h 2583364"/>
              <a:gd name="connsiteX57" fmla="*/ 900953 w 2014468"/>
              <a:gd name="connsiteY57" fmla="*/ 2466267 h 2583364"/>
              <a:gd name="connsiteX58" fmla="*/ 890154 w 2014468"/>
              <a:gd name="connsiteY58" fmla="*/ 2468446 h 2583364"/>
              <a:gd name="connsiteX59" fmla="*/ 879511 w 2014468"/>
              <a:gd name="connsiteY59" fmla="*/ 2479850 h 2583364"/>
              <a:gd name="connsiteX60" fmla="*/ 876309 w 2014468"/>
              <a:gd name="connsiteY60" fmla="*/ 2492309 h 2583364"/>
              <a:gd name="connsiteX61" fmla="*/ 875907 w 2014468"/>
              <a:gd name="connsiteY61" fmla="*/ 2499951 h 2583364"/>
              <a:gd name="connsiteX62" fmla="*/ 877646 w 2014468"/>
              <a:gd name="connsiteY62" fmla="*/ 2513956 h 2583364"/>
              <a:gd name="connsiteX63" fmla="*/ 882839 w 2014468"/>
              <a:gd name="connsiteY63" fmla="*/ 2524638 h 2583364"/>
              <a:gd name="connsiteX64" fmla="*/ 895622 w 2014468"/>
              <a:gd name="connsiteY64" fmla="*/ 2533076 h 2583364"/>
              <a:gd name="connsiteX65" fmla="*/ 900953 w 2014468"/>
              <a:gd name="connsiteY65" fmla="*/ 2533639 h 2583364"/>
              <a:gd name="connsiteX66" fmla="*/ 912382 w 2014468"/>
              <a:gd name="connsiteY66" fmla="*/ 2530140 h 2583364"/>
              <a:gd name="connsiteX67" fmla="*/ 921492 w 2014468"/>
              <a:gd name="connsiteY67" fmla="*/ 2520671 h 2583364"/>
              <a:gd name="connsiteX68" fmla="*/ 921492 w 2014468"/>
              <a:gd name="connsiteY68" fmla="*/ 2478519 h 2583364"/>
              <a:gd name="connsiteX69" fmla="*/ 917558 w 2014468"/>
              <a:gd name="connsiteY69" fmla="*/ 2473612 h 2583364"/>
              <a:gd name="connsiteX70" fmla="*/ 906497 w 2014468"/>
              <a:gd name="connsiteY70" fmla="*/ 2467125 h 2583364"/>
              <a:gd name="connsiteX71" fmla="*/ 903690 w 2014468"/>
              <a:gd name="connsiteY71" fmla="*/ 2466481 h 2583364"/>
              <a:gd name="connsiteX72" fmla="*/ 242142 w 2014468"/>
              <a:gd name="connsiteY72" fmla="*/ 2466267 h 2583364"/>
              <a:gd name="connsiteX73" fmla="*/ 231343 w 2014468"/>
              <a:gd name="connsiteY73" fmla="*/ 2468446 h 2583364"/>
              <a:gd name="connsiteX74" fmla="*/ 220700 w 2014468"/>
              <a:gd name="connsiteY74" fmla="*/ 2479850 h 2583364"/>
              <a:gd name="connsiteX75" fmla="*/ 217497 w 2014468"/>
              <a:gd name="connsiteY75" fmla="*/ 2492309 h 2583364"/>
              <a:gd name="connsiteX76" fmla="*/ 217096 w 2014468"/>
              <a:gd name="connsiteY76" fmla="*/ 2499951 h 2583364"/>
              <a:gd name="connsiteX77" fmla="*/ 218819 w 2014468"/>
              <a:gd name="connsiteY77" fmla="*/ 2513956 h 2583364"/>
              <a:gd name="connsiteX78" fmla="*/ 224028 w 2014468"/>
              <a:gd name="connsiteY78" fmla="*/ 2524638 h 2583364"/>
              <a:gd name="connsiteX79" fmla="*/ 236811 w 2014468"/>
              <a:gd name="connsiteY79" fmla="*/ 2533076 h 2583364"/>
              <a:gd name="connsiteX80" fmla="*/ 242142 w 2014468"/>
              <a:gd name="connsiteY80" fmla="*/ 2533639 h 2583364"/>
              <a:gd name="connsiteX81" fmla="*/ 253571 w 2014468"/>
              <a:gd name="connsiteY81" fmla="*/ 2530140 h 2583364"/>
              <a:gd name="connsiteX82" fmla="*/ 262681 w 2014468"/>
              <a:gd name="connsiteY82" fmla="*/ 2520671 h 2583364"/>
              <a:gd name="connsiteX83" fmla="*/ 262681 w 2014468"/>
              <a:gd name="connsiteY83" fmla="*/ 2478519 h 2583364"/>
              <a:gd name="connsiteX84" fmla="*/ 258747 w 2014468"/>
              <a:gd name="connsiteY84" fmla="*/ 2473612 h 2583364"/>
              <a:gd name="connsiteX85" fmla="*/ 247671 w 2014468"/>
              <a:gd name="connsiteY85" fmla="*/ 2467125 h 2583364"/>
              <a:gd name="connsiteX86" fmla="*/ 244874 w 2014468"/>
              <a:gd name="connsiteY86" fmla="*/ 2466481 h 2583364"/>
              <a:gd name="connsiteX87" fmla="*/ 587667 w 2014468"/>
              <a:gd name="connsiteY87" fmla="*/ 2465715 h 2583364"/>
              <a:gd name="connsiteX88" fmla="*/ 582598 w 2014468"/>
              <a:gd name="connsiteY88" fmla="*/ 2466137 h 2583364"/>
              <a:gd name="connsiteX89" fmla="*/ 570199 w 2014468"/>
              <a:gd name="connsiteY89" fmla="*/ 2472466 h 2583364"/>
              <a:gd name="connsiteX90" fmla="*/ 563363 w 2014468"/>
              <a:gd name="connsiteY90" fmla="*/ 2486420 h 2583364"/>
              <a:gd name="connsiteX91" fmla="*/ 562625 w 2014468"/>
              <a:gd name="connsiteY91" fmla="*/ 2492757 h 2583364"/>
              <a:gd name="connsiteX92" fmla="*/ 609814 w 2014468"/>
              <a:gd name="connsiteY92" fmla="*/ 2492757 h 2583364"/>
              <a:gd name="connsiteX93" fmla="*/ 609331 w 2014468"/>
              <a:gd name="connsiteY93" fmla="*/ 2486123 h 2583364"/>
              <a:gd name="connsiteX94" fmla="*/ 603063 w 2014468"/>
              <a:gd name="connsiteY94" fmla="*/ 2472106 h 2583364"/>
              <a:gd name="connsiteX95" fmla="*/ 592012 w 2014468"/>
              <a:gd name="connsiteY95" fmla="*/ 2466137 h 2583364"/>
              <a:gd name="connsiteX96" fmla="*/ 592165 w 2014468"/>
              <a:gd name="connsiteY96" fmla="*/ 2466137 h 2583364"/>
              <a:gd name="connsiteX97" fmla="*/ 490744 w 2014468"/>
              <a:gd name="connsiteY97" fmla="*/ 2465715 h 2583364"/>
              <a:gd name="connsiteX98" fmla="*/ 485674 w 2014468"/>
              <a:gd name="connsiteY98" fmla="*/ 2466137 h 2583364"/>
              <a:gd name="connsiteX99" fmla="*/ 473275 w 2014468"/>
              <a:gd name="connsiteY99" fmla="*/ 2472466 h 2583364"/>
              <a:gd name="connsiteX100" fmla="*/ 466439 w 2014468"/>
              <a:gd name="connsiteY100" fmla="*/ 2486420 h 2583364"/>
              <a:gd name="connsiteX101" fmla="*/ 465701 w 2014468"/>
              <a:gd name="connsiteY101" fmla="*/ 2492757 h 2583364"/>
              <a:gd name="connsiteX102" fmla="*/ 512890 w 2014468"/>
              <a:gd name="connsiteY102" fmla="*/ 2492757 h 2583364"/>
              <a:gd name="connsiteX103" fmla="*/ 512407 w 2014468"/>
              <a:gd name="connsiteY103" fmla="*/ 2486123 h 2583364"/>
              <a:gd name="connsiteX104" fmla="*/ 506140 w 2014468"/>
              <a:gd name="connsiteY104" fmla="*/ 2472106 h 2583364"/>
              <a:gd name="connsiteX105" fmla="*/ 495088 w 2014468"/>
              <a:gd name="connsiteY105" fmla="*/ 2466137 h 2583364"/>
              <a:gd name="connsiteX106" fmla="*/ 495241 w 2014468"/>
              <a:gd name="connsiteY106" fmla="*/ 2466137 h 2583364"/>
              <a:gd name="connsiteX107" fmla="*/ 1807281 w 2014468"/>
              <a:gd name="connsiteY107" fmla="*/ 2454004 h 2583364"/>
              <a:gd name="connsiteX108" fmla="*/ 1822963 w 2014468"/>
              <a:gd name="connsiteY108" fmla="*/ 2454004 h 2583364"/>
              <a:gd name="connsiteX109" fmla="*/ 1822963 w 2014468"/>
              <a:gd name="connsiteY109" fmla="*/ 2546059 h 2583364"/>
              <a:gd name="connsiteX110" fmla="*/ 1807281 w 2014468"/>
              <a:gd name="connsiteY110" fmla="*/ 2546059 h 2583364"/>
              <a:gd name="connsiteX111" fmla="*/ 718440 w 2014468"/>
              <a:gd name="connsiteY111" fmla="*/ 2454004 h 2583364"/>
              <a:gd name="connsiteX112" fmla="*/ 734122 w 2014468"/>
              <a:gd name="connsiteY112" fmla="*/ 2454004 h 2583364"/>
              <a:gd name="connsiteX113" fmla="*/ 734122 w 2014468"/>
              <a:gd name="connsiteY113" fmla="*/ 2546059 h 2583364"/>
              <a:gd name="connsiteX114" fmla="*/ 718440 w 2014468"/>
              <a:gd name="connsiteY114" fmla="*/ 2546059 h 2583364"/>
              <a:gd name="connsiteX115" fmla="*/ 308241 w 2014468"/>
              <a:gd name="connsiteY115" fmla="*/ 2454004 h 2583364"/>
              <a:gd name="connsiteX116" fmla="*/ 323923 w 2014468"/>
              <a:gd name="connsiteY116" fmla="*/ 2454004 h 2583364"/>
              <a:gd name="connsiteX117" fmla="*/ 323923 w 2014468"/>
              <a:gd name="connsiteY117" fmla="*/ 2546059 h 2583364"/>
              <a:gd name="connsiteX118" fmla="*/ 308241 w 2014468"/>
              <a:gd name="connsiteY118" fmla="*/ 2546059 h 2583364"/>
              <a:gd name="connsiteX119" fmla="*/ 1980607 w 2014468"/>
              <a:gd name="connsiteY119" fmla="*/ 2451854 h 2583364"/>
              <a:gd name="connsiteX120" fmla="*/ 1989760 w 2014468"/>
              <a:gd name="connsiteY120" fmla="*/ 2452719 h 2583364"/>
              <a:gd name="connsiteX121" fmla="*/ 1997984 w 2014468"/>
              <a:gd name="connsiteY121" fmla="*/ 2455315 h 2583364"/>
              <a:gd name="connsiteX122" fmla="*/ 2005271 w 2014468"/>
              <a:gd name="connsiteY122" fmla="*/ 2459646 h 2583364"/>
              <a:gd name="connsiteX123" fmla="*/ 2011615 w 2014468"/>
              <a:gd name="connsiteY123" fmla="*/ 2465715 h 2583364"/>
              <a:gd name="connsiteX124" fmla="*/ 2000789 w 2014468"/>
              <a:gd name="connsiteY124" fmla="*/ 2474716 h 2583364"/>
              <a:gd name="connsiteX125" fmla="*/ 1996341 w 2014468"/>
              <a:gd name="connsiteY125" fmla="*/ 2470866 h 2583364"/>
              <a:gd name="connsiteX126" fmla="*/ 1991465 w 2014468"/>
              <a:gd name="connsiteY126" fmla="*/ 2468108 h 2583364"/>
              <a:gd name="connsiteX127" fmla="*/ 1986160 w 2014468"/>
              <a:gd name="connsiteY127" fmla="*/ 2466448 h 2583364"/>
              <a:gd name="connsiteX128" fmla="*/ 1980425 w 2014468"/>
              <a:gd name="connsiteY128" fmla="*/ 2465893 h 2583364"/>
              <a:gd name="connsiteX129" fmla="*/ 1974112 w 2014468"/>
              <a:gd name="connsiteY129" fmla="*/ 2466580 h 2583364"/>
              <a:gd name="connsiteX130" fmla="*/ 1965102 w 2014468"/>
              <a:gd name="connsiteY130" fmla="*/ 2476181 h 2583364"/>
              <a:gd name="connsiteX131" fmla="*/ 1965102 w 2014468"/>
              <a:gd name="connsiteY131" fmla="*/ 2477968 h 2583364"/>
              <a:gd name="connsiteX132" fmla="*/ 1965566 w 2014468"/>
              <a:gd name="connsiteY132" fmla="*/ 2479646 h 2583364"/>
              <a:gd name="connsiteX133" fmla="*/ 1967352 w 2014468"/>
              <a:gd name="connsiteY133" fmla="*/ 2482646 h 2583364"/>
              <a:gd name="connsiteX134" fmla="*/ 1968996 w 2014468"/>
              <a:gd name="connsiteY134" fmla="*/ 2484038 h 2583364"/>
              <a:gd name="connsiteX135" fmla="*/ 1975534 w 2014468"/>
              <a:gd name="connsiteY135" fmla="*/ 2487684 h 2583364"/>
              <a:gd name="connsiteX136" fmla="*/ 1978152 w 2014468"/>
              <a:gd name="connsiteY136" fmla="*/ 2488901 h 2583364"/>
              <a:gd name="connsiteX137" fmla="*/ 1991432 w 2014468"/>
              <a:gd name="connsiteY137" fmla="*/ 2494181 h 2583364"/>
              <a:gd name="connsiteX138" fmla="*/ 2006824 w 2014468"/>
              <a:gd name="connsiteY138" fmla="*/ 2503366 h 2583364"/>
              <a:gd name="connsiteX139" fmla="*/ 2013993 w 2014468"/>
              <a:gd name="connsiteY139" fmla="*/ 2516425 h 2583364"/>
              <a:gd name="connsiteX140" fmla="*/ 2014468 w 2014468"/>
              <a:gd name="connsiteY140" fmla="*/ 2522118 h 2583364"/>
              <a:gd name="connsiteX141" fmla="*/ 2012254 w 2014468"/>
              <a:gd name="connsiteY141" fmla="*/ 2533037 h 2583364"/>
              <a:gd name="connsiteX142" fmla="*/ 2000837 w 2014468"/>
              <a:gd name="connsiteY142" fmla="*/ 2544328 h 2583364"/>
              <a:gd name="connsiteX143" fmla="*/ 1988857 w 2014468"/>
              <a:gd name="connsiteY143" fmla="*/ 2547796 h 2583364"/>
              <a:gd name="connsiteX144" fmla="*/ 1981678 w 2014468"/>
              <a:gd name="connsiteY144" fmla="*/ 2548231 h 2583364"/>
              <a:gd name="connsiteX145" fmla="*/ 1972023 w 2014468"/>
              <a:gd name="connsiteY145" fmla="*/ 2547183 h 2583364"/>
              <a:gd name="connsiteX146" fmla="*/ 1958606 w 2014468"/>
              <a:gd name="connsiteY146" fmla="*/ 2541726 h 2583364"/>
              <a:gd name="connsiteX147" fmla="*/ 1948349 w 2014468"/>
              <a:gd name="connsiteY147" fmla="*/ 2532727 h 2583364"/>
              <a:gd name="connsiteX148" fmla="*/ 1959531 w 2014468"/>
              <a:gd name="connsiteY148" fmla="*/ 2523189 h 2583364"/>
              <a:gd name="connsiteX149" fmla="*/ 1964776 w 2014468"/>
              <a:gd name="connsiteY149" fmla="*/ 2527998 h 2583364"/>
              <a:gd name="connsiteX150" fmla="*/ 1970274 w 2014468"/>
              <a:gd name="connsiteY150" fmla="*/ 2531437 h 2583364"/>
              <a:gd name="connsiteX151" fmla="*/ 1976027 w 2014468"/>
              <a:gd name="connsiteY151" fmla="*/ 2533503 h 2583364"/>
              <a:gd name="connsiteX152" fmla="*/ 1982033 w 2014468"/>
              <a:gd name="connsiteY152" fmla="*/ 2534193 h 2583364"/>
              <a:gd name="connsiteX153" fmla="*/ 1989027 w 2014468"/>
              <a:gd name="connsiteY153" fmla="*/ 2533442 h 2583364"/>
              <a:gd name="connsiteX154" fmla="*/ 1998857 w 2014468"/>
              <a:gd name="connsiteY154" fmla="*/ 2525189 h 2583364"/>
              <a:gd name="connsiteX155" fmla="*/ 1999146 w 2014468"/>
              <a:gd name="connsiteY155" fmla="*/ 2522478 h 2583364"/>
              <a:gd name="connsiteX156" fmla="*/ 1998289 w 2014468"/>
              <a:gd name="connsiteY156" fmla="*/ 2518350 h 2583364"/>
              <a:gd name="connsiteX157" fmla="*/ 1988714 w 2014468"/>
              <a:gd name="connsiteY157" fmla="*/ 2509401 h 2583364"/>
              <a:gd name="connsiteX158" fmla="*/ 1984249 w 2014468"/>
              <a:gd name="connsiteY158" fmla="*/ 2507446 h 2583364"/>
              <a:gd name="connsiteX159" fmla="*/ 1971478 w 2014468"/>
              <a:gd name="connsiteY159" fmla="*/ 2502308 h 2583364"/>
              <a:gd name="connsiteX160" fmla="*/ 1956813 w 2014468"/>
              <a:gd name="connsiteY160" fmla="*/ 2493290 h 2583364"/>
              <a:gd name="connsiteX161" fmla="*/ 1950085 w 2014468"/>
              <a:gd name="connsiteY161" fmla="*/ 2481230 h 2583364"/>
              <a:gd name="connsiteX162" fmla="*/ 1949637 w 2014468"/>
              <a:gd name="connsiteY162" fmla="*/ 2476181 h 2583364"/>
              <a:gd name="connsiteX163" fmla="*/ 1954533 w 2014468"/>
              <a:gd name="connsiteY163" fmla="*/ 2462004 h 2583364"/>
              <a:gd name="connsiteX164" fmla="*/ 1968287 w 2014468"/>
              <a:gd name="connsiteY164" fmla="*/ 2453492 h 2583364"/>
              <a:gd name="connsiteX165" fmla="*/ 1892150 w 2014468"/>
              <a:gd name="connsiteY165" fmla="*/ 2451854 h 2583364"/>
              <a:gd name="connsiteX166" fmla="*/ 1900435 w 2014468"/>
              <a:gd name="connsiteY166" fmla="*/ 2452665 h 2583364"/>
              <a:gd name="connsiteX167" fmla="*/ 1907823 w 2014468"/>
              <a:gd name="connsiteY167" fmla="*/ 2455096 h 2583364"/>
              <a:gd name="connsiteX168" fmla="*/ 1914314 w 2014468"/>
              <a:gd name="connsiteY168" fmla="*/ 2459147 h 2583364"/>
              <a:gd name="connsiteX169" fmla="*/ 1916879 w 2014468"/>
              <a:gd name="connsiteY169" fmla="*/ 2461748 h 2583364"/>
              <a:gd name="connsiteX170" fmla="*/ 1919907 w 2014468"/>
              <a:gd name="connsiteY170" fmla="*/ 2464818 h 2583364"/>
              <a:gd name="connsiteX171" fmla="*/ 1920837 w 2014468"/>
              <a:gd name="connsiteY171" fmla="*/ 2466283 h 2583364"/>
              <a:gd name="connsiteX172" fmla="*/ 1924387 w 2014468"/>
              <a:gd name="connsiteY172" fmla="*/ 2471878 h 2583364"/>
              <a:gd name="connsiteX173" fmla="*/ 1927591 w 2014468"/>
              <a:gd name="connsiteY173" fmla="*/ 2480086 h 2583364"/>
              <a:gd name="connsiteX174" fmla="*/ 1929515 w 2014468"/>
              <a:gd name="connsiteY174" fmla="*/ 2489441 h 2583364"/>
              <a:gd name="connsiteX175" fmla="*/ 1930157 w 2014468"/>
              <a:gd name="connsiteY175" fmla="*/ 2499936 h 2583364"/>
              <a:gd name="connsiteX176" fmla="*/ 1929507 w 2014468"/>
              <a:gd name="connsiteY176" fmla="*/ 2510606 h 2583364"/>
              <a:gd name="connsiteX177" fmla="*/ 1927553 w 2014468"/>
              <a:gd name="connsiteY177" fmla="*/ 2520069 h 2583364"/>
              <a:gd name="connsiteX178" fmla="*/ 1924296 w 2014468"/>
              <a:gd name="connsiteY178" fmla="*/ 2528317 h 2583364"/>
              <a:gd name="connsiteX179" fmla="*/ 1920860 w 2014468"/>
              <a:gd name="connsiteY179" fmla="*/ 2533620 h 2583364"/>
              <a:gd name="connsiteX180" fmla="*/ 1919725 w 2014468"/>
              <a:gd name="connsiteY180" fmla="*/ 2535372 h 2583364"/>
              <a:gd name="connsiteX181" fmla="*/ 1917640 w 2014468"/>
              <a:gd name="connsiteY181" fmla="*/ 2537444 h 2583364"/>
              <a:gd name="connsiteX182" fmla="*/ 1914066 w 2014468"/>
              <a:gd name="connsiteY182" fmla="*/ 2540997 h 2583364"/>
              <a:gd name="connsiteX183" fmla="*/ 1907586 w 2014468"/>
              <a:gd name="connsiteY183" fmla="*/ 2545016 h 2583364"/>
              <a:gd name="connsiteX184" fmla="*/ 1900281 w 2014468"/>
              <a:gd name="connsiteY184" fmla="*/ 2547428 h 2583364"/>
              <a:gd name="connsiteX185" fmla="*/ 1892150 w 2014468"/>
              <a:gd name="connsiteY185" fmla="*/ 2548231 h 2583364"/>
              <a:gd name="connsiteX186" fmla="*/ 1885269 w 2014468"/>
              <a:gd name="connsiteY186" fmla="*/ 2547555 h 2583364"/>
              <a:gd name="connsiteX187" fmla="*/ 1879043 w 2014468"/>
              <a:gd name="connsiteY187" fmla="*/ 2545530 h 2583364"/>
              <a:gd name="connsiteX188" fmla="*/ 1873467 w 2014468"/>
              <a:gd name="connsiteY188" fmla="*/ 2542159 h 2583364"/>
              <a:gd name="connsiteX189" fmla="*/ 1868538 w 2014468"/>
              <a:gd name="connsiteY189" fmla="*/ 2537444 h 2583364"/>
              <a:gd name="connsiteX190" fmla="*/ 1868538 w 2014468"/>
              <a:gd name="connsiteY190" fmla="*/ 2575095 h 2583364"/>
              <a:gd name="connsiteX191" fmla="*/ 1852856 w 2014468"/>
              <a:gd name="connsiteY191" fmla="*/ 2582453 h 2583364"/>
              <a:gd name="connsiteX192" fmla="*/ 1852856 w 2014468"/>
              <a:gd name="connsiteY192" fmla="*/ 2453996 h 2583364"/>
              <a:gd name="connsiteX193" fmla="*/ 1868538 w 2014468"/>
              <a:gd name="connsiteY193" fmla="*/ 2453996 h 2583364"/>
              <a:gd name="connsiteX194" fmla="*/ 1868538 w 2014468"/>
              <a:gd name="connsiteY194" fmla="*/ 2461748 h 2583364"/>
              <a:gd name="connsiteX195" fmla="*/ 1873735 w 2014468"/>
              <a:gd name="connsiteY195" fmla="*/ 2457414 h 2583364"/>
              <a:gd name="connsiteX196" fmla="*/ 1879407 w 2014468"/>
              <a:gd name="connsiteY196" fmla="*/ 2454323 h 2583364"/>
              <a:gd name="connsiteX197" fmla="*/ 1885547 w 2014468"/>
              <a:gd name="connsiteY197" fmla="*/ 2452471 h 2583364"/>
              <a:gd name="connsiteX198" fmla="*/ 1150661 w 2014468"/>
              <a:gd name="connsiteY198" fmla="*/ 2451854 h 2583364"/>
              <a:gd name="connsiteX199" fmla="*/ 1161861 w 2014468"/>
              <a:gd name="connsiteY199" fmla="*/ 2453194 h 2583364"/>
              <a:gd name="connsiteX200" fmla="*/ 1170967 w 2014468"/>
              <a:gd name="connsiteY200" fmla="*/ 2457212 h 2583364"/>
              <a:gd name="connsiteX201" fmla="*/ 1177974 w 2014468"/>
              <a:gd name="connsiteY201" fmla="*/ 2463910 h 2583364"/>
              <a:gd name="connsiteX202" fmla="*/ 1182880 w 2014468"/>
              <a:gd name="connsiteY202" fmla="*/ 2473286 h 2583364"/>
              <a:gd name="connsiteX203" fmla="*/ 1168130 w 2014468"/>
              <a:gd name="connsiteY203" fmla="*/ 2478679 h 2583364"/>
              <a:gd name="connsiteX204" fmla="*/ 1165282 w 2014468"/>
              <a:gd name="connsiteY204" fmla="*/ 2473335 h 2583364"/>
              <a:gd name="connsiteX205" fmla="*/ 1161449 w 2014468"/>
              <a:gd name="connsiteY205" fmla="*/ 2469519 h 2583364"/>
              <a:gd name="connsiteX206" fmla="*/ 1156625 w 2014468"/>
              <a:gd name="connsiteY206" fmla="*/ 2467228 h 2583364"/>
              <a:gd name="connsiteX207" fmla="*/ 1150805 w 2014468"/>
              <a:gd name="connsiteY207" fmla="*/ 2466465 h 2583364"/>
              <a:gd name="connsiteX208" fmla="*/ 1140727 w 2014468"/>
              <a:gd name="connsiteY208" fmla="*/ 2468661 h 2583364"/>
              <a:gd name="connsiteX209" fmla="*/ 1131003 w 2014468"/>
              <a:gd name="connsiteY209" fmla="*/ 2480121 h 2583364"/>
              <a:gd name="connsiteX210" fmla="*/ 1128126 w 2014468"/>
              <a:gd name="connsiteY210" fmla="*/ 2492566 h 2583364"/>
              <a:gd name="connsiteX211" fmla="*/ 1127765 w 2014468"/>
              <a:gd name="connsiteY211" fmla="*/ 2500149 h 2583364"/>
              <a:gd name="connsiteX212" fmla="*/ 1128126 w 2014468"/>
              <a:gd name="connsiteY212" fmla="*/ 2507617 h 2583364"/>
              <a:gd name="connsiteX213" fmla="*/ 1133514 w 2014468"/>
              <a:gd name="connsiteY213" fmla="*/ 2524728 h 2583364"/>
              <a:gd name="connsiteX214" fmla="*/ 1145105 w 2014468"/>
              <a:gd name="connsiteY214" fmla="*/ 2532900 h 2583364"/>
              <a:gd name="connsiteX215" fmla="*/ 1150267 w 2014468"/>
              <a:gd name="connsiteY215" fmla="*/ 2533443 h 2583364"/>
              <a:gd name="connsiteX216" fmla="*/ 1156846 w 2014468"/>
              <a:gd name="connsiteY216" fmla="*/ 2532591 h 2583364"/>
              <a:gd name="connsiteX217" fmla="*/ 1162163 w 2014468"/>
              <a:gd name="connsiteY217" fmla="*/ 2530031 h 2583364"/>
              <a:gd name="connsiteX218" fmla="*/ 1166222 w 2014468"/>
              <a:gd name="connsiteY218" fmla="*/ 2525757 h 2583364"/>
              <a:gd name="connsiteX219" fmla="*/ 1169023 w 2014468"/>
              <a:gd name="connsiteY219" fmla="*/ 2519759 h 2583364"/>
              <a:gd name="connsiteX220" fmla="*/ 1183595 w 2014468"/>
              <a:gd name="connsiteY220" fmla="*/ 2524620 h 2583364"/>
              <a:gd name="connsiteX221" fmla="*/ 1181568 w 2014468"/>
              <a:gd name="connsiteY221" fmla="*/ 2529972 h 2583364"/>
              <a:gd name="connsiteX222" fmla="*/ 1171451 w 2014468"/>
              <a:gd name="connsiteY222" fmla="*/ 2542122 h 2583364"/>
              <a:gd name="connsiteX223" fmla="*/ 1156060 w 2014468"/>
              <a:gd name="connsiteY223" fmla="*/ 2547850 h 2583364"/>
              <a:gd name="connsiteX224" fmla="*/ 1149912 w 2014468"/>
              <a:gd name="connsiteY224" fmla="*/ 2548231 h 2583364"/>
              <a:gd name="connsiteX225" fmla="*/ 1141555 w 2014468"/>
              <a:gd name="connsiteY225" fmla="*/ 2547441 h 2583364"/>
              <a:gd name="connsiteX226" fmla="*/ 1127598 w 2014468"/>
              <a:gd name="connsiteY226" fmla="*/ 2541103 h 2583364"/>
              <a:gd name="connsiteX227" fmla="*/ 1117511 w 2014468"/>
              <a:gd name="connsiteY227" fmla="*/ 2528571 h 2583364"/>
              <a:gd name="connsiteX228" fmla="*/ 1112370 w 2014468"/>
              <a:gd name="connsiteY228" fmla="*/ 2510864 h 2583364"/>
              <a:gd name="connsiteX229" fmla="*/ 1111727 w 2014468"/>
              <a:gd name="connsiteY229" fmla="*/ 2500149 h 2583364"/>
              <a:gd name="connsiteX230" fmla="*/ 1114319 w 2014468"/>
              <a:gd name="connsiteY230" fmla="*/ 2479918 h 2583364"/>
              <a:gd name="connsiteX231" fmla="*/ 1122081 w 2014468"/>
              <a:gd name="connsiteY231" fmla="*/ 2464640 h 2583364"/>
              <a:gd name="connsiteX232" fmla="*/ 1134403 w 2014468"/>
              <a:gd name="connsiteY232" fmla="*/ 2455046 h 2583364"/>
              <a:gd name="connsiteX233" fmla="*/ 587667 w 2014468"/>
              <a:gd name="connsiteY233" fmla="*/ 2451854 h 2583364"/>
              <a:gd name="connsiteX234" fmla="*/ 595584 w 2014468"/>
              <a:gd name="connsiteY234" fmla="*/ 2452544 h 2583364"/>
              <a:gd name="connsiteX235" fmla="*/ 602774 w 2014468"/>
              <a:gd name="connsiteY235" fmla="*/ 2454617 h 2583364"/>
              <a:gd name="connsiteX236" fmla="*/ 609234 w 2014468"/>
              <a:gd name="connsiteY236" fmla="*/ 2458077 h 2583364"/>
              <a:gd name="connsiteX237" fmla="*/ 614960 w 2014468"/>
              <a:gd name="connsiteY237" fmla="*/ 2462927 h 2583364"/>
              <a:gd name="connsiteX238" fmla="*/ 617067 w 2014468"/>
              <a:gd name="connsiteY238" fmla="*/ 2465715 h 2583364"/>
              <a:gd name="connsiteX239" fmla="*/ 619647 w 2014468"/>
              <a:gd name="connsiteY239" fmla="*/ 2469129 h 2583364"/>
              <a:gd name="connsiteX240" fmla="*/ 622995 w 2014468"/>
              <a:gd name="connsiteY240" fmla="*/ 2476648 h 2583364"/>
              <a:gd name="connsiteX241" fmla="*/ 625004 w 2014468"/>
              <a:gd name="connsiteY241" fmla="*/ 2485487 h 2583364"/>
              <a:gd name="connsiteX242" fmla="*/ 625484 w 2014468"/>
              <a:gd name="connsiteY242" fmla="*/ 2492757 h 2583364"/>
              <a:gd name="connsiteX243" fmla="*/ 625674 w 2014468"/>
              <a:gd name="connsiteY243" fmla="*/ 2495648 h 2583364"/>
              <a:gd name="connsiteX244" fmla="*/ 625641 w 2014468"/>
              <a:gd name="connsiteY244" fmla="*/ 2498187 h 2583364"/>
              <a:gd name="connsiteX245" fmla="*/ 625540 w 2014468"/>
              <a:gd name="connsiteY245" fmla="*/ 2500770 h 2583364"/>
              <a:gd name="connsiteX246" fmla="*/ 625372 w 2014468"/>
              <a:gd name="connsiteY246" fmla="*/ 2503400 h 2583364"/>
              <a:gd name="connsiteX247" fmla="*/ 625137 w 2014468"/>
              <a:gd name="connsiteY247" fmla="*/ 2506080 h 2583364"/>
              <a:gd name="connsiteX248" fmla="*/ 562803 w 2014468"/>
              <a:gd name="connsiteY248" fmla="*/ 2506080 h 2583364"/>
              <a:gd name="connsiteX249" fmla="*/ 563635 w 2014468"/>
              <a:gd name="connsiteY249" fmla="*/ 2512067 h 2583364"/>
              <a:gd name="connsiteX250" fmla="*/ 570624 w 2014468"/>
              <a:gd name="connsiteY250" fmla="*/ 2526332 h 2583364"/>
              <a:gd name="connsiteX251" fmla="*/ 583019 w 2014468"/>
              <a:gd name="connsiteY251" fmla="*/ 2533533 h 2583364"/>
              <a:gd name="connsiteX252" fmla="*/ 588023 w 2014468"/>
              <a:gd name="connsiteY252" fmla="*/ 2534015 h 2583364"/>
              <a:gd name="connsiteX253" fmla="*/ 593583 w 2014468"/>
              <a:gd name="connsiteY253" fmla="*/ 2533493 h 2583364"/>
              <a:gd name="connsiteX254" fmla="*/ 598741 w 2014468"/>
              <a:gd name="connsiteY254" fmla="*/ 2531933 h 2583364"/>
              <a:gd name="connsiteX255" fmla="*/ 603497 w 2014468"/>
              <a:gd name="connsiteY255" fmla="*/ 2529341 h 2583364"/>
              <a:gd name="connsiteX256" fmla="*/ 607850 w 2014468"/>
              <a:gd name="connsiteY256" fmla="*/ 2525725 h 2583364"/>
              <a:gd name="connsiteX257" fmla="*/ 615303 w 2014468"/>
              <a:gd name="connsiteY257" fmla="*/ 2534015 h 2583364"/>
              <a:gd name="connsiteX258" fmla="*/ 617388 w 2014468"/>
              <a:gd name="connsiteY258" fmla="*/ 2536335 h 2583364"/>
              <a:gd name="connsiteX259" fmla="*/ 611072 w 2014468"/>
              <a:gd name="connsiteY259" fmla="*/ 2541541 h 2583364"/>
              <a:gd name="connsiteX260" fmla="*/ 604016 w 2014468"/>
              <a:gd name="connsiteY260" fmla="*/ 2545258 h 2583364"/>
              <a:gd name="connsiteX261" fmla="*/ 596215 w 2014468"/>
              <a:gd name="connsiteY261" fmla="*/ 2547488 h 2583364"/>
              <a:gd name="connsiteX262" fmla="*/ 587667 w 2014468"/>
              <a:gd name="connsiteY262" fmla="*/ 2548231 h 2583364"/>
              <a:gd name="connsiteX263" fmla="*/ 578773 w 2014468"/>
              <a:gd name="connsiteY263" fmla="*/ 2547393 h 2583364"/>
              <a:gd name="connsiteX264" fmla="*/ 563861 w 2014468"/>
              <a:gd name="connsiteY264" fmla="*/ 2540681 h 2583364"/>
              <a:gd name="connsiteX265" fmla="*/ 552991 w 2014468"/>
              <a:gd name="connsiteY265" fmla="*/ 2527599 h 2583364"/>
              <a:gd name="connsiteX266" fmla="*/ 547456 w 2014468"/>
              <a:gd name="connsiteY266" fmla="*/ 2510171 h 2583364"/>
              <a:gd name="connsiteX267" fmla="*/ 546765 w 2014468"/>
              <a:gd name="connsiteY267" fmla="*/ 2499936 h 2583364"/>
              <a:gd name="connsiteX268" fmla="*/ 549556 w 2014468"/>
              <a:gd name="connsiteY268" fmla="*/ 2479864 h 2583364"/>
              <a:gd name="connsiteX269" fmla="*/ 557947 w 2014468"/>
              <a:gd name="connsiteY269" fmla="*/ 2464640 h 2583364"/>
              <a:gd name="connsiteX270" fmla="*/ 570959 w 2014468"/>
              <a:gd name="connsiteY270" fmla="*/ 2455046 h 2583364"/>
              <a:gd name="connsiteX271" fmla="*/ 490744 w 2014468"/>
              <a:gd name="connsiteY271" fmla="*/ 2451854 h 2583364"/>
              <a:gd name="connsiteX272" fmla="*/ 498660 w 2014468"/>
              <a:gd name="connsiteY272" fmla="*/ 2452544 h 2583364"/>
              <a:gd name="connsiteX273" fmla="*/ 505850 w 2014468"/>
              <a:gd name="connsiteY273" fmla="*/ 2454617 h 2583364"/>
              <a:gd name="connsiteX274" fmla="*/ 512310 w 2014468"/>
              <a:gd name="connsiteY274" fmla="*/ 2458077 h 2583364"/>
              <a:gd name="connsiteX275" fmla="*/ 518037 w 2014468"/>
              <a:gd name="connsiteY275" fmla="*/ 2462927 h 2583364"/>
              <a:gd name="connsiteX276" fmla="*/ 520143 w 2014468"/>
              <a:gd name="connsiteY276" fmla="*/ 2465715 h 2583364"/>
              <a:gd name="connsiteX277" fmla="*/ 522723 w 2014468"/>
              <a:gd name="connsiteY277" fmla="*/ 2469129 h 2583364"/>
              <a:gd name="connsiteX278" fmla="*/ 526071 w 2014468"/>
              <a:gd name="connsiteY278" fmla="*/ 2476648 h 2583364"/>
              <a:gd name="connsiteX279" fmla="*/ 528081 w 2014468"/>
              <a:gd name="connsiteY279" fmla="*/ 2485487 h 2583364"/>
              <a:gd name="connsiteX280" fmla="*/ 528560 w 2014468"/>
              <a:gd name="connsiteY280" fmla="*/ 2492757 h 2583364"/>
              <a:gd name="connsiteX281" fmla="*/ 528751 w 2014468"/>
              <a:gd name="connsiteY281" fmla="*/ 2495648 h 2583364"/>
              <a:gd name="connsiteX282" fmla="*/ 528717 w 2014468"/>
              <a:gd name="connsiteY282" fmla="*/ 2498187 h 2583364"/>
              <a:gd name="connsiteX283" fmla="*/ 528617 w 2014468"/>
              <a:gd name="connsiteY283" fmla="*/ 2500770 h 2583364"/>
              <a:gd name="connsiteX284" fmla="*/ 528449 w 2014468"/>
              <a:gd name="connsiteY284" fmla="*/ 2503400 h 2583364"/>
              <a:gd name="connsiteX285" fmla="*/ 528213 w 2014468"/>
              <a:gd name="connsiteY285" fmla="*/ 2506080 h 2583364"/>
              <a:gd name="connsiteX286" fmla="*/ 465879 w 2014468"/>
              <a:gd name="connsiteY286" fmla="*/ 2506080 h 2583364"/>
              <a:gd name="connsiteX287" fmla="*/ 466711 w 2014468"/>
              <a:gd name="connsiteY287" fmla="*/ 2512067 h 2583364"/>
              <a:gd name="connsiteX288" fmla="*/ 473701 w 2014468"/>
              <a:gd name="connsiteY288" fmla="*/ 2526332 h 2583364"/>
              <a:gd name="connsiteX289" fmla="*/ 486095 w 2014468"/>
              <a:gd name="connsiteY289" fmla="*/ 2533533 h 2583364"/>
              <a:gd name="connsiteX290" fmla="*/ 491099 w 2014468"/>
              <a:gd name="connsiteY290" fmla="*/ 2534015 h 2583364"/>
              <a:gd name="connsiteX291" fmla="*/ 496660 w 2014468"/>
              <a:gd name="connsiteY291" fmla="*/ 2533493 h 2583364"/>
              <a:gd name="connsiteX292" fmla="*/ 501818 w 2014468"/>
              <a:gd name="connsiteY292" fmla="*/ 2531933 h 2583364"/>
              <a:gd name="connsiteX293" fmla="*/ 506573 w 2014468"/>
              <a:gd name="connsiteY293" fmla="*/ 2529341 h 2583364"/>
              <a:gd name="connsiteX294" fmla="*/ 510926 w 2014468"/>
              <a:gd name="connsiteY294" fmla="*/ 2525725 h 2583364"/>
              <a:gd name="connsiteX295" fmla="*/ 518379 w 2014468"/>
              <a:gd name="connsiteY295" fmla="*/ 2534015 h 2583364"/>
              <a:gd name="connsiteX296" fmla="*/ 520465 w 2014468"/>
              <a:gd name="connsiteY296" fmla="*/ 2536335 h 2583364"/>
              <a:gd name="connsiteX297" fmla="*/ 514148 w 2014468"/>
              <a:gd name="connsiteY297" fmla="*/ 2541541 h 2583364"/>
              <a:gd name="connsiteX298" fmla="*/ 507092 w 2014468"/>
              <a:gd name="connsiteY298" fmla="*/ 2545258 h 2583364"/>
              <a:gd name="connsiteX299" fmla="*/ 499292 w 2014468"/>
              <a:gd name="connsiteY299" fmla="*/ 2547488 h 2583364"/>
              <a:gd name="connsiteX300" fmla="*/ 490744 w 2014468"/>
              <a:gd name="connsiteY300" fmla="*/ 2548231 h 2583364"/>
              <a:gd name="connsiteX301" fmla="*/ 481849 w 2014468"/>
              <a:gd name="connsiteY301" fmla="*/ 2547393 h 2583364"/>
              <a:gd name="connsiteX302" fmla="*/ 466938 w 2014468"/>
              <a:gd name="connsiteY302" fmla="*/ 2540681 h 2583364"/>
              <a:gd name="connsiteX303" fmla="*/ 456067 w 2014468"/>
              <a:gd name="connsiteY303" fmla="*/ 2527599 h 2583364"/>
              <a:gd name="connsiteX304" fmla="*/ 450532 w 2014468"/>
              <a:gd name="connsiteY304" fmla="*/ 2510171 h 2583364"/>
              <a:gd name="connsiteX305" fmla="*/ 449841 w 2014468"/>
              <a:gd name="connsiteY305" fmla="*/ 2499936 h 2583364"/>
              <a:gd name="connsiteX306" fmla="*/ 452632 w 2014468"/>
              <a:gd name="connsiteY306" fmla="*/ 2479864 h 2583364"/>
              <a:gd name="connsiteX307" fmla="*/ 461023 w 2014468"/>
              <a:gd name="connsiteY307" fmla="*/ 2464640 h 2583364"/>
              <a:gd name="connsiteX308" fmla="*/ 474036 w 2014468"/>
              <a:gd name="connsiteY308" fmla="*/ 2455046 h 2583364"/>
              <a:gd name="connsiteX309" fmla="*/ 1647328 w 2014468"/>
              <a:gd name="connsiteY309" fmla="*/ 2451854 h 2583364"/>
              <a:gd name="connsiteX310" fmla="*/ 1656479 w 2014468"/>
              <a:gd name="connsiteY310" fmla="*/ 2452720 h 2583364"/>
              <a:gd name="connsiteX311" fmla="*/ 1664699 w 2014468"/>
              <a:gd name="connsiteY311" fmla="*/ 2455318 h 2583364"/>
              <a:gd name="connsiteX312" fmla="*/ 1671976 w 2014468"/>
              <a:gd name="connsiteY312" fmla="*/ 2459649 h 2583364"/>
              <a:gd name="connsiteX313" fmla="*/ 1678301 w 2014468"/>
              <a:gd name="connsiteY313" fmla="*/ 2465715 h 2583364"/>
              <a:gd name="connsiteX314" fmla="*/ 1667510 w 2014468"/>
              <a:gd name="connsiteY314" fmla="*/ 2474716 h 2583364"/>
              <a:gd name="connsiteX315" fmla="*/ 1663064 w 2014468"/>
              <a:gd name="connsiteY315" fmla="*/ 2470869 h 2583364"/>
              <a:gd name="connsiteX316" fmla="*/ 1658185 w 2014468"/>
              <a:gd name="connsiteY316" fmla="*/ 2468108 h 2583364"/>
              <a:gd name="connsiteX317" fmla="*/ 1652880 w 2014468"/>
              <a:gd name="connsiteY317" fmla="*/ 2466450 h 2583364"/>
              <a:gd name="connsiteX318" fmla="*/ 1647146 w 2014468"/>
              <a:gd name="connsiteY318" fmla="*/ 2465893 h 2583364"/>
              <a:gd name="connsiteX319" fmla="*/ 1640832 w 2014468"/>
              <a:gd name="connsiteY319" fmla="*/ 2466581 h 2583364"/>
              <a:gd name="connsiteX320" fmla="*/ 1631823 w 2014468"/>
              <a:gd name="connsiteY320" fmla="*/ 2476181 h 2583364"/>
              <a:gd name="connsiteX321" fmla="*/ 1631823 w 2014468"/>
              <a:gd name="connsiteY321" fmla="*/ 2477968 h 2583364"/>
              <a:gd name="connsiteX322" fmla="*/ 1632287 w 2014468"/>
              <a:gd name="connsiteY322" fmla="*/ 2479646 h 2583364"/>
              <a:gd name="connsiteX323" fmla="*/ 1634073 w 2014468"/>
              <a:gd name="connsiteY323" fmla="*/ 2482646 h 2583364"/>
              <a:gd name="connsiteX324" fmla="*/ 1635717 w 2014468"/>
              <a:gd name="connsiteY324" fmla="*/ 2484038 h 2583364"/>
              <a:gd name="connsiteX325" fmla="*/ 1642255 w 2014468"/>
              <a:gd name="connsiteY325" fmla="*/ 2487684 h 2583364"/>
              <a:gd name="connsiteX326" fmla="*/ 1644872 w 2014468"/>
              <a:gd name="connsiteY326" fmla="*/ 2488902 h 2583364"/>
              <a:gd name="connsiteX327" fmla="*/ 1664150 w 2014468"/>
              <a:gd name="connsiteY327" fmla="*/ 2497071 h 2583364"/>
              <a:gd name="connsiteX328" fmla="*/ 1676898 w 2014468"/>
              <a:gd name="connsiteY328" fmla="*/ 2507051 h 2583364"/>
              <a:gd name="connsiteX329" fmla="*/ 1681190 w 2014468"/>
              <a:gd name="connsiteY329" fmla="*/ 2522118 h 2583364"/>
              <a:gd name="connsiteX330" fmla="*/ 1680633 w 2014468"/>
              <a:gd name="connsiteY330" fmla="*/ 2527906 h 2583364"/>
              <a:gd name="connsiteX331" fmla="*/ 1678974 w 2014468"/>
              <a:gd name="connsiteY331" fmla="*/ 2533040 h 2583364"/>
              <a:gd name="connsiteX332" fmla="*/ 1667553 w 2014468"/>
              <a:gd name="connsiteY332" fmla="*/ 2544330 h 2583364"/>
              <a:gd name="connsiteX333" fmla="*/ 1655563 w 2014468"/>
              <a:gd name="connsiteY333" fmla="*/ 2547798 h 2583364"/>
              <a:gd name="connsiteX334" fmla="*/ 1648399 w 2014468"/>
              <a:gd name="connsiteY334" fmla="*/ 2548231 h 2583364"/>
              <a:gd name="connsiteX335" fmla="*/ 1638744 w 2014468"/>
              <a:gd name="connsiteY335" fmla="*/ 2547184 h 2583364"/>
              <a:gd name="connsiteX336" fmla="*/ 1625328 w 2014468"/>
              <a:gd name="connsiteY336" fmla="*/ 2541728 h 2583364"/>
              <a:gd name="connsiteX337" fmla="*/ 1615070 w 2014468"/>
              <a:gd name="connsiteY337" fmla="*/ 2532727 h 2583364"/>
              <a:gd name="connsiteX338" fmla="*/ 1626252 w 2014468"/>
              <a:gd name="connsiteY338" fmla="*/ 2523189 h 2583364"/>
              <a:gd name="connsiteX339" fmla="*/ 1631495 w 2014468"/>
              <a:gd name="connsiteY339" fmla="*/ 2527999 h 2583364"/>
              <a:gd name="connsiteX340" fmla="*/ 1636997 w 2014468"/>
              <a:gd name="connsiteY340" fmla="*/ 2531440 h 2583364"/>
              <a:gd name="connsiteX341" fmla="*/ 1642746 w 2014468"/>
              <a:gd name="connsiteY341" fmla="*/ 2533504 h 2583364"/>
              <a:gd name="connsiteX342" fmla="*/ 1648754 w 2014468"/>
              <a:gd name="connsiteY342" fmla="*/ 2534193 h 2583364"/>
              <a:gd name="connsiteX343" fmla="*/ 1655749 w 2014468"/>
              <a:gd name="connsiteY343" fmla="*/ 2533443 h 2583364"/>
              <a:gd name="connsiteX344" fmla="*/ 1665577 w 2014468"/>
              <a:gd name="connsiteY344" fmla="*/ 2525192 h 2583364"/>
              <a:gd name="connsiteX345" fmla="*/ 1665867 w 2014468"/>
              <a:gd name="connsiteY345" fmla="*/ 2522478 h 2583364"/>
              <a:gd name="connsiteX346" fmla="*/ 1665009 w 2014468"/>
              <a:gd name="connsiteY346" fmla="*/ 2518352 h 2583364"/>
              <a:gd name="connsiteX347" fmla="*/ 1655436 w 2014468"/>
              <a:gd name="connsiteY347" fmla="*/ 2509401 h 2583364"/>
              <a:gd name="connsiteX348" fmla="*/ 1650970 w 2014468"/>
              <a:gd name="connsiteY348" fmla="*/ 2507449 h 2583364"/>
              <a:gd name="connsiteX349" fmla="*/ 1638199 w 2014468"/>
              <a:gd name="connsiteY349" fmla="*/ 2502310 h 2583364"/>
              <a:gd name="connsiteX350" fmla="*/ 1623534 w 2014468"/>
              <a:gd name="connsiteY350" fmla="*/ 2493290 h 2583364"/>
              <a:gd name="connsiteX351" fmla="*/ 1616806 w 2014468"/>
              <a:gd name="connsiteY351" fmla="*/ 2481231 h 2583364"/>
              <a:gd name="connsiteX352" fmla="*/ 1616358 w 2014468"/>
              <a:gd name="connsiteY352" fmla="*/ 2476181 h 2583364"/>
              <a:gd name="connsiteX353" fmla="*/ 1618530 w 2014468"/>
              <a:gd name="connsiteY353" fmla="*/ 2466152 h 2583364"/>
              <a:gd name="connsiteX354" fmla="*/ 1629739 w 2014468"/>
              <a:gd name="connsiteY354" fmla="*/ 2455546 h 2583364"/>
              <a:gd name="connsiteX355" fmla="*/ 1640871 w 2014468"/>
              <a:gd name="connsiteY355" fmla="*/ 2452264 h 2583364"/>
              <a:gd name="connsiteX356" fmla="*/ 1343952 w 2014468"/>
              <a:gd name="connsiteY356" fmla="*/ 2451839 h 2583364"/>
              <a:gd name="connsiteX357" fmla="*/ 1352905 w 2014468"/>
              <a:gd name="connsiteY357" fmla="*/ 2452648 h 2583364"/>
              <a:gd name="connsiteX358" fmla="*/ 1352859 w 2014468"/>
              <a:gd name="connsiteY358" fmla="*/ 2452648 h 2583364"/>
              <a:gd name="connsiteX359" fmla="*/ 1360791 w 2014468"/>
              <a:gd name="connsiteY359" fmla="*/ 2455072 h 2583364"/>
              <a:gd name="connsiteX360" fmla="*/ 1367697 w 2014468"/>
              <a:gd name="connsiteY360" fmla="*/ 2459058 h 2583364"/>
              <a:gd name="connsiteX361" fmla="*/ 1373673 w 2014468"/>
              <a:gd name="connsiteY361" fmla="*/ 2464664 h 2583364"/>
              <a:gd name="connsiteX362" fmla="*/ 1374776 w 2014468"/>
              <a:gd name="connsiteY362" fmla="*/ 2466269 h 2583364"/>
              <a:gd name="connsiteX363" fmla="*/ 1378481 w 2014468"/>
              <a:gd name="connsiteY363" fmla="*/ 2471656 h 2583364"/>
              <a:gd name="connsiteX364" fmla="*/ 1381919 w 2014468"/>
              <a:gd name="connsiteY364" fmla="*/ 2479873 h 2583364"/>
              <a:gd name="connsiteX365" fmla="*/ 1381952 w 2014468"/>
              <a:gd name="connsiteY365" fmla="*/ 2480024 h 2583364"/>
              <a:gd name="connsiteX366" fmla="*/ 1381988 w 2014468"/>
              <a:gd name="connsiteY366" fmla="*/ 2480190 h 2583364"/>
              <a:gd name="connsiteX367" fmla="*/ 1383984 w 2014468"/>
              <a:gd name="connsiteY367" fmla="*/ 2489309 h 2583364"/>
              <a:gd name="connsiteX368" fmla="*/ 1383995 w 2014468"/>
              <a:gd name="connsiteY368" fmla="*/ 2489480 h 2583364"/>
              <a:gd name="connsiteX369" fmla="*/ 1384673 w 2014468"/>
              <a:gd name="connsiteY369" fmla="*/ 2499956 h 2583364"/>
              <a:gd name="connsiteX370" fmla="*/ 1384661 w 2014468"/>
              <a:gd name="connsiteY370" fmla="*/ 2500134 h 2583364"/>
              <a:gd name="connsiteX371" fmla="*/ 1381919 w 2014468"/>
              <a:gd name="connsiteY371" fmla="*/ 2520068 h 2583364"/>
              <a:gd name="connsiteX372" fmla="*/ 1374845 w 2014468"/>
              <a:gd name="connsiteY372" fmla="*/ 2533640 h 2583364"/>
              <a:gd name="connsiteX373" fmla="*/ 1373673 w 2014468"/>
              <a:gd name="connsiteY373" fmla="*/ 2535357 h 2583364"/>
              <a:gd name="connsiteX374" fmla="*/ 1367697 w 2014468"/>
              <a:gd name="connsiteY374" fmla="*/ 2540983 h 2583364"/>
              <a:gd name="connsiteX375" fmla="*/ 1360677 w 2014468"/>
              <a:gd name="connsiteY375" fmla="*/ 2545024 h 2583364"/>
              <a:gd name="connsiteX376" fmla="*/ 1352818 w 2014468"/>
              <a:gd name="connsiteY376" fmla="*/ 2547419 h 2583364"/>
              <a:gd name="connsiteX377" fmla="*/ 1352767 w 2014468"/>
              <a:gd name="connsiteY377" fmla="*/ 2547419 h 2583364"/>
              <a:gd name="connsiteX378" fmla="*/ 1343952 w 2014468"/>
              <a:gd name="connsiteY378" fmla="*/ 2548216 h 2583364"/>
              <a:gd name="connsiteX379" fmla="*/ 1327149 w 2014468"/>
              <a:gd name="connsiteY379" fmla="*/ 2545024 h 2583364"/>
              <a:gd name="connsiteX380" fmla="*/ 1314235 w 2014468"/>
              <a:gd name="connsiteY380" fmla="*/ 2535427 h 2583364"/>
              <a:gd name="connsiteX381" fmla="*/ 1305983 w 2014468"/>
              <a:gd name="connsiteY381" fmla="*/ 2520220 h 2583364"/>
              <a:gd name="connsiteX382" fmla="*/ 1305950 w 2014468"/>
              <a:gd name="connsiteY382" fmla="*/ 2520068 h 2583364"/>
              <a:gd name="connsiteX383" fmla="*/ 1303917 w 2014468"/>
              <a:gd name="connsiteY383" fmla="*/ 2510784 h 2583364"/>
              <a:gd name="connsiteX384" fmla="*/ 1303906 w 2014468"/>
              <a:gd name="connsiteY384" fmla="*/ 2510611 h 2583364"/>
              <a:gd name="connsiteX385" fmla="*/ 1303227 w 2014468"/>
              <a:gd name="connsiteY385" fmla="*/ 2500134 h 2583364"/>
              <a:gd name="connsiteX386" fmla="*/ 1303238 w 2014468"/>
              <a:gd name="connsiteY386" fmla="*/ 2499956 h 2583364"/>
              <a:gd name="connsiteX387" fmla="*/ 1303917 w 2014468"/>
              <a:gd name="connsiteY387" fmla="*/ 2489480 h 2583364"/>
              <a:gd name="connsiteX388" fmla="*/ 1303954 w 2014468"/>
              <a:gd name="connsiteY388" fmla="*/ 2489309 h 2583364"/>
              <a:gd name="connsiteX389" fmla="*/ 1305983 w 2014468"/>
              <a:gd name="connsiteY389" fmla="*/ 2480024 h 2583364"/>
              <a:gd name="connsiteX390" fmla="*/ 1314235 w 2014468"/>
              <a:gd name="connsiteY390" fmla="*/ 2464734 h 2583364"/>
              <a:gd name="connsiteX391" fmla="*/ 1327149 w 2014468"/>
              <a:gd name="connsiteY391" fmla="*/ 2455072 h 2583364"/>
              <a:gd name="connsiteX392" fmla="*/ 1588581 w 2014468"/>
              <a:gd name="connsiteY392" fmla="*/ 2451839 h 2583364"/>
              <a:gd name="connsiteX393" fmla="*/ 1592726 w 2014468"/>
              <a:gd name="connsiteY393" fmla="*/ 2452136 h 2583364"/>
              <a:gd name="connsiteX394" fmla="*/ 1596477 w 2014468"/>
              <a:gd name="connsiteY394" fmla="*/ 2453022 h 2583364"/>
              <a:gd name="connsiteX395" fmla="*/ 1599841 w 2014468"/>
              <a:gd name="connsiteY395" fmla="*/ 2454495 h 2583364"/>
              <a:gd name="connsiteX396" fmla="*/ 1602837 w 2014468"/>
              <a:gd name="connsiteY396" fmla="*/ 2456556 h 2583364"/>
              <a:gd name="connsiteX397" fmla="*/ 1600478 w 2014468"/>
              <a:gd name="connsiteY397" fmla="*/ 2471306 h 2583364"/>
              <a:gd name="connsiteX398" fmla="*/ 1597494 w 2014468"/>
              <a:gd name="connsiteY398" fmla="*/ 2469573 h 2583364"/>
              <a:gd name="connsiteX399" fmla="*/ 1594308 w 2014468"/>
              <a:gd name="connsiteY399" fmla="*/ 2468336 h 2583364"/>
              <a:gd name="connsiteX400" fmla="*/ 1590924 w 2014468"/>
              <a:gd name="connsiteY400" fmla="*/ 2467594 h 2583364"/>
              <a:gd name="connsiteX401" fmla="*/ 1587337 w 2014468"/>
              <a:gd name="connsiteY401" fmla="*/ 2467343 h 2583364"/>
              <a:gd name="connsiteX402" fmla="*/ 1583389 w 2014468"/>
              <a:gd name="connsiteY402" fmla="*/ 2467741 h 2583364"/>
              <a:gd name="connsiteX403" fmla="*/ 1573011 w 2014468"/>
              <a:gd name="connsiteY403" fmla="*/ 2473664 h 2583364"/>
              <a:gd name="connsiteX404" fmla="*/ 1567181 w 2014468"/>
              <a:gd name="connsiteY404" fmla="*/ 2487560 h 2583364"/>
              <a:gd name="connsiteX405" fmla="*/ 1566795 w 2014468"/>
              <a:gd name="connsiteY405" fmla="*/ 2494168 h 2583364"/>
              <a:gd name="connsiteX406" fmla="*/ 1566795 w 2014468"/>
              <a:gd name="connsiteY406" fmla="*/ 2546074 h 2583364"/>
              <a:gd name="connsiteX407" fmla="*/ 1551113 w 2014468"/>
              <a:gd name="connsiteY407" fmla="*/ 2546074 h 2583364"/>
              <a:gd name="connsiteX408" fmla="*/ 1551113 w 2014468"/>
              <a:gd name="connsiteY408" fmla="*/ 2454019 h 2583364"/>
              <a:gd name="connsiteX409" fmla="*/ 1566795 w 2014468"/>
              <a:gd name="connsiteY409" fmla="*/ 2454019 h 2583364"/>
              <a:gd name="connsiteX410" fmla="*/ 1566795 w 2014468"/>
              <a:gd name="connsiteY410" fmla="*/ 2466094 h 2583364"/>
              <a:gd name="connsiteX411" fmla="*/ 1570587 w 2014468"/>
              <a:gd name="connsiteY411" fmla="*/ 2459857 h 2583364"/>
              <a:gd name="connsiteX412" fmla="*/ 1575478 w 2014468"/>
              <a:gd name="connsiteY412" fmla="*/ 2455403 h 2583364"/>
              <a:gd name="connsiteX413" fmla="*/ 1581475 w 2014468"/>
              <a:gd name="connsiteY413" fmla="*/ 2452732 h 2583364"/>
              <a:gd name="connsiteX414" fmla="*/ 1491142 w 2014468"/>
              <a:gd name="connsiteY414" fmla="*/ 2451839 h 2583364"/>
              <a:gd name="connsiteX415" fmla="*/ 1505490 w 2014468"/>
              <a:gd name="connsiteY415" fmla="*/ 2453914 h 2583364"/>
              <a:gd name="connsiteX416" fmla="*/ 1515737 w 2014468"/>
              <a:gd name="connsiteY416" fmla="*/ 2460135 h 2583364"/>
              <a:gd name="connsiteX417" fmla="*/ 1518954 w 2014468"/>
              <a:gd name="connsiteY417" fmla="*/ 2465556 h 2583364"/>
              <a:gd name="connsiteX418" fmla="*/ 1521884 w 2014468"/>
              <a:gd name="connsiteY418" fmla="*/ 2470495 h 2583364"/>
              <a:gd name="connsiteX419" fmla="*/ 1521914 w 2014468"/>
              <a:gd name="connsiteY419" fmla="*/ 2470709 h 2583364"/>
              <a:gd name="connsiteX420" fmla="*/ 1523933 w 2014468"/>
              <a:gd name="connsiteY420" fmla="*/ 2484989 h 2583364"/>
              <a:gd name="connsiteX421" fmla="*/ 1523933 w 2014468"/>
              <a:gd name="connsiteY421" fmla="*/ 2492741 h 2583364"/>
              <a:gd name="connsiteX422" fmla="*/ 1523933 w 2014468"/>
              <a:gd name="connsiteY422" fmla="*/ 2500315 h 2583364"/>
              <a:gd name="connsiteX423" fmla="*/ 1523933 w 2014468"/>
              <a:gd name="connsiteY423" fmla="*/ 2534359 h 2583364"/>
              <a:gd name="connsiteX424" fmla="*/ 1523933 w 2014468"/>
              <a:gd name="connsiteY424" fmla="*/ 2537607 h 2583364"/>
              <a:gd name="connsiteX425" fmla="*/ 1523933 w 2014468"/>
              <a:gd name="connsiteY425" fmla="*/ 2546074 h 2583364"/>
              <a:gd name="connsiteX426" fmla="*/ 1509148 w 2014468"/>
              <a:gd name="connsiteY426" fmla="*/ 2546074 h 2583364"/>
              <a:gd name="connsiteX427" fmla="*/ 1509148 w 2014468"/>
              <a:gd name="connsiteY427" fmla="*/ 2537607 h 2583364"/>
              <a:gd name="connsiteX428" fmla="*/ 1503253 w 2014468"/>
              <a:gd name="connsiteY428" fmla="*/ 2542249 h 2583364"/>
              <a:gd name="connsiteX429" fmla="*/ 1496934 w 2014468"/>
              <a:gd name="connsiteY429" fmla="*/ 2545564 h 2583364"/>
              <a:gd name="connsiteX430" fmla="*/ 1490194 w 2014468"/>
              <a:gd name="connsiteY430" fmla="*/ 2547553 h 2583364"/>
              <a:gd name="connsiteX431" fmla="*/ 1483038 w 2014468"/>
              <a:gd name="connsiteY431" fmla="*/ 2548216 h 2583364"/>
              <a:gd name="connsiteX432" fmla="*/ 1476096 w 2014468"/>
              <a:gd name="connsiteY432" fmla="*/ 2547720 h 2583364"/>
              <a:gd name="connsiteX433" fmla="*/ 1464438 w 2014468"/>
              <a:gd name="connsiteY433" fmla="*/ 2543727 h 2583364"/>
              <a:gd name="connsiteX434" fmla="*/ 1455870 w 2014468"/>
              <a:gd name="connsiteY434" fmla="*/ 2535783 h 2583364"/>
              <a:gd name="connsiteX435" fmla="*/ 1451499 w 2014468"/>
              <a:gd name="connsiteY435" fmla="*/ 2524292 h 2583364"/>
              <a:gd name="connsiteX436" fmla="*/ 1451495 w 2014468"/>
              <a:gd name="connsiteY436" fmla="*/ 2524238 h 2583364"/>
              <a:gd name="connsiteX437" fmla="*/ 1450955 w 2014468"/>
              <a:gd name="connsiteY437" fmla="*/ 2517246 h 2583364"/>
              <a:gd name="connsiteX438" fmla="*/ 1453426 w 2014468"/>
              <a:gd name="connsiteY438" fmla="*/ 2504096 h 2583364"/>
              <a:gd name="connsiteX439" fmla="*/ 1460849 w 2014468"/>
              <a:gd name="connsiteY439" fmla="*/ 2494562 h 2583364"/>
              <a:gd name="connsiteX440" fmla="*/ 1471939 w 2014468"/>
              <a:gd name="connsiteY440" fmla="*/ 2488743 h 2583364"/>
              <a:gd name="connsiteX441" fmla="*/ 1485358 w 2014468"/>
              <a:gd name="connsiteY441" fmla="*/ 2486810 h 2583364"/>
              <a:gd name="connsiteX442" fmla="*/ 1491848 w 2014468"/>
              <a:gd name="connsiteY442" fmla="*/ 2487179 h 2583364"/>
              <a:gd name="connsiteX443" fmla="*/ 1497977 w 2014468"/>
              <a:gd name="connsiteY443" fmla="*/ 2488288 h 2583364"/>
              <a:gd name="connsiteX444" fmla="*/ 1503744 w 2014468"/>
              <a:gd name="connsiteY444" fmla="*/ 2490141 h 2583364"/>
              <a:gd name="connsiteX445" fmla="*/ 1509148 w 2014468"/>
              <a:gd name="connsiteY445" fmla="*/ 2492741 h 2583364"/>
              <a:gd name="connsiteX446" fmla="*/ 1509148 w 2014468"/>
              <a:gd name="connsiteY446" fmla="*/ 2486276 h 2583364"/>
              <a:gd name="connsiteX447" fmla="*/ 1507862 w 2014468"/>
              <a:gd name="connsiteY447" fmla="*/ 2476473 h 2583364"/>
              <a:gd name="connsiteX448" fmla="*/ 1497725 w 2014468"/>
              <a:gd name="connsiteY448" fmla="*/ 2466703 h 2583364"/>
              <a:gd name="connsiteX449" fmla="*/ 1493725 w 2014468"/>
              <a:gd name="connsiteY449" fmla="*/ 2465844 h 2583364"/>
              <a:gd name="connsiteX450" fmla="*/ 1489143 w 2014468"/>
              <a:gd name="connsiteY450" fmla="*/ 2465556 h 2583364"/>
              <a:gd name="connsiteX451" fmla="*/ 1482264 w 2014468"/>
              <a:gd name="connsiteY451" fmla="*/ 2466127 h 2583364"/>
              <a:gd name="connsiteX452" fmla="*/ 1475503 w 2014468"/>
              <a:gd name="connsiteY452" fmla="*/ 2467842 h 2583364"/>
              <a:gd name="connsiteX453" fmla="*/ 1468854 w 2014468"/>
              <a:gd name="connsiteY453" fmla="*/ 2470709 h 2583364"/>
              <a:gd name="connsiteX454" fmla="*/ 1462314 w 2014468"/>
              <a:gd name="connsiteY454" fmla="*/ 2474735 h 2583364"/>
              <a:gd name="connsiteX455" fmla="*/ 1457814 w 2014468"/>
              <a:gd name="connsiteY455" fmla="*/ 2461590 h 2583364"/>
              <a:gd name="connsiteX456" fmla="*/ 1465424 w 2014468"/>
              <a:gd name="connsiteY456" fmla="*/ 2457324 h 2583364"/>
              <a:gd name="connsiteX457" fmla="*/ 1473515 w 2014468"/>
              <a:gd name="connsiteY457" fmla="*/ 2454277 h 2583364"/>
              <a:gd name="connsiteX458" fmla="*/ 1482088 w 2014468"/>
              <a:gd name="connsiteY458" fmla="*/ 2452448 h 2583364"/>
              <a:gd name="connsiteX459" fmla="*/ 803491 w 2014468"/>
              <a:gd name="connsiteY459" fmla="*/ 2451839 h 2583364"/>
              <a:gd name="connsiteX460" fmla="*/ 811098 w 2014468"/>
              <a:gd name="connsiteY460" fmla="*/ 2452454 h 2583364"/>
              <a:gd name="connsiteX461" fmla="*/ 823394 w 2014468"/>
              <a:gd name="connsiteY461" fmla="*/ 2457370 h 2583364"/>
              <a:gd name="connsiteX462" fmla="*/ 831746 w 2014468"/>
              <a:gd name="connsiteY462" fmla="*/ 2467323 h 2583364"/>
              <a:gd name="connsiteX463" fmla="*/ 835940 w 2014468"/>
              <a:gd name="connsiteY463" fmla="*/ 2483037 h 2583364"/>
              <a:gd name="connsiteX464" fmla="*/ 836463 w 2014468"/>
              <a:gd name="connsiteY464" fmla="*/ 2493097 h 2583364"/>
              <a:gd name="connsiteX465" fmla="*/ 836463 w 2014468"/>
              <a:gd name="connsiteY465" fmla="*/ 2546074 h 2583364"/>
              <a:gd name="connsiteX466" fmla="*/ 820781 w 2014468"/>
              <a:gd name="connsiteY466" fmla="*/ 2546074 h 2583364"/>
              <a:gd name="connsiteX467" fmla="*/ 820781 w 2014468"/>
              <a:gd name="connsiteY467" fmla="*/ 2490417 h 2583364"/>
              <a:gd name="connsiteX468" fmla="*/ 817781 w 2014468"/>
              <a:gd name="connsiteY468" fmla="*/ 2475464 h 2583364"/>
              <a:gd name="connsiteX469" fmla="*/ 805315 w 2014468"/>
              <a:gd name="connsiteY469" fmla="*/ 2466639 h 2583364"/>
              <a:gd name="connsiteX470" fmla="*/ 800954 w 2014468"/>
              <a:gd name="connsiteY470" fmla="*/ 2466272 h 2583364"/>
              <a:gd name="connsiteX471" fmla="*/ 791650 w 2014468"/>
              <a:gd name="connsiteY471" fmla="*/ 2467759 h 2583364"/>
              <a:gd name="connsiteX472" fmla="*/ 785009 w 2014468"/>
              <a:gd name="connsiteY472" fmla="*/ 2472219 h 2583364"/>
              <a:gd name="connsiteX473" fmla="*/ 781027 w 2014468"/>
              <a:gd name="connsiteY473" fmla="*/ 2479653 h 2583364"/>
              <a:gd name="connsiteX474" fmla="*/ 779701 w 2014468"/>
              <a:gd name="connsiteY474" fmla="*/ 2490062 h 2583364"/>
              <a:gd name="connsiteX475" fmla="*/ 779701 w 2014468"/>
              <a:gd name="connsiteY475" fmla="*/ 2546074 h 2583364"/>
              <a:gd name="connsiteX476" fmla="*/ 764019 w 2014468"/>
              <a:gd name="connsiteY476" fmla="*/ 2546074 h 2583364"/>
              <a:gd name="connsiteX477" fmla="*/ 764019 w 2014468"/>
              <a:gd name="connsiteY477" fmla="*/ 2454019 h 2583364"/>
              <a:gd name="connsiteX478" fmla="*/ 779701 w 2014468"/>
              <a:gd name="connsiteY478" fmla="*/ 2454019 h 2583364"/>
              <a:gd name="connsiteX479" fmla="*/ 779701 w 2014468"/>
              <a:gd name="connsiteY479" fmla="*/ 2463376 h 2583364"/>
              <a:gd name="connsiteX480" fmla="*/ 784363 w 2014468"/>
              <a:gd name="connsiteY480" fmla="*/ 2458334 h 2583364"/>
              <a:gd name="connsiteX481" fmla="*/ 789882 w 2014468"/>
              <a:gd name="connsiteY481" fmla="*/ 2454728 h 2583364"/>
              <a:gd name="connsiteX482" fmla="*/ 796258 w 2014468"/>
              <a:gd name="connsiteY482" fmla="*/ 2452561 h 2583364"/>
              <a:gd name="connsiteX483" fmla="*/ 686568 w 2014468"/>
              <a:gd name="connsiteY483" fmla="*/ 2451839 h 2583364"/>
              <a:gd name="connsiteX484" fmla="*/ 690695 w 2014468"/>
              <a:gd name="connsiteY484" fmla="*/ 2452133 h 2583364"/>
              <a:gd name="connsiteX485" fmla="*/ 694447 w 2014468"/>
              <a:gd name="connsiteY485" fmla="*/ 2453018 h 2583364"/>
              <a:gd name="connsiteX486" fmla="*/ 697824 w 2014468"/>
              <a:gd name="connsiteY486" fmla="*/ 2454492 h 2583364"/>
              <a:gd name="connsiteX487" fmla="*/ 700824 w 2014468"/>
              <a:gd name="connsiteY487" fmla="*/ 2456556 h 2583364"/>
              <a:gd name="connsiteX488" fmla="*/ 698465 w 2014468"/>
              <a:gd name="connsiteY488" fmla="*/ 2471306 h 2583364"/>
              <a:gd name="connsiteX489" fmla="*/ 695479 w 2014468"/>
              <a:gd name="connsiteY489" fmla="*/ 2469573 h 2583364"/>
              <a:gd name="connsiteX490" fmla="*/ 692296 w 2014468"/>
              <a:gd name="connsiteY490" fmla="*/ 2468334 h 2583364"/>
              <a:gd name="connsiteX491" fmla="*/ 688913 w 2014468"/>
              <a:gd name="connsiteY491" fmla="*/ 2467591 h 2583364"/>
              <a:gd name="connsiteX492" fmla="*/ 685324 w 2014468"/>
              <a:gd name="connsiteY492" fmla="*/ 2467343 h 2583364"/>
              <a:gd name="connsiteX493" fmla="*/ 681377 w 2014468"/>
              <a:gd name="connsiteY493" fmla="*/ 2467738 h 2583364"/>
              <a:gd name="connsiteX494" fmla="*/ 670998 w 2014468"/>
              <a:gd name="connsiteY494" fmla="*/ 2473664 h 2583364"/>
              <a:gd name="connsiteX495" fmla="*/ 665169 w 2014468"/>
              <a:gd name="connsiteY495" fmla="*/ 2487559 h 2583364"/>
              <a:gd name="connsiteX496" fmla="*/ 664782 w 2014468"/>
              <a:gd name="connsiteY496" fmla="*/ 2494168 h 2583364"/>
              <a:gd name="connsiteX497" fmla="*/ 664782 w 2014468"/>
              <a:gd name="connsiteY497" fmla="*/ 2546074 h 2583364"/>
              <a:gd name="connsiteX498" fmla="*/ 649100 w 2014468"/>
              <a:gd name="connsiteY498" fmla="*/ 2546074 h 2583364"/>
              <a:gd name="connsiteX499" fmla="*/ 649100 w 2014468"/>
              <a:gd name="connsiteY499" fmla="*/ 2454019 h 2583364"/>
              <a:gd name="connsiteX500" fmla="*/ 664782 w 2014468"/>
              <a:gd name="connsiteY500" fmla="*/ 2454019 h 2583364"/>
              <a:gd name="connsiteX501" fmla="*/ 664782 w 2014468"/>
              <a:gd name="connsiteY501" fmla="*/ 2466094 h 2583364"/>
              <a:gd name="connsiteX502" fmla="*/ 668573 w 2014468"/>
              <a:gd name="connsiteY502" fmla="*/ 2459857 h 2583364"/>
              <a:gd name="connsiteX503" fmla="*/ 673465 w 2014468"/>
              <a:gd name="connsiteY503" fmla="*/ 2455402 h 2583364"/>
              <a:gd name="connsiteX504" fmla="*/ 679463 w 2014468"/>
              <a:gd name="connsiteY504" fmla="*/ 2452729 h 2583364"/>
              <a:gd name="connsiteX505" fmla="*/ 393292 w 2014468"/>
              <a:gd name="connsiteY505" fmla="*/ 2451839 h 2583364"/>
              <a:gd name="connsiteX506" fmla="*/ 400899 w 2014468"/>
              <a:gd name="connsiteY506" fmla="*/ 2452454 h 2583364"/>
              <a:gd name="connsiteX507" fmla="*/ 413195 w 2014468"/>
              <a:gd name="connsiteY507" fmla="*/ 2457370 h 2583364"/>
              <a:gd name="connsiteX508" fmla="*/ 421533 w 2014468"/>
              <a:gd name="connsiteY508" fmla="*/ 2467323 h 2583364"/>
              <a:gd name="connsiteX509" fmla="*/ 425737 w 2014468"/>
              <a:gd name="connsiteY509" fmla="*/ 2483037 h 2583364"/>
              <a:gd name="connsiteX510" fmla="*/ 426265 w 2014468"/>
              <a:gd name="connsiteY510" fmla="*/ 2493097 h 2583364"/>
              <a:gd name="connsiteX511" fmla="*/ 426265 w 2014468"/>
              <a:gd name="connsiteY511" fmla="*/ 2546074 h 2583364"/>
              <a:gd name="connsiteX512" fmla="*/ 410583 w 2014468"/>
              <a:gd name="connsiteY512" fmla="*/ 2546074 h 2583364"/>
              <a:gd name="connsiteX513" fmla="*/ 410583 w 2014468"/>
              <a:gd name="connsiteY513" fmla="*/ 2490417 h 2583364"/>
              <a:gd name="connsiteX514" fmla="*/ 407583 w 2014468"/>
              <a:gd name="connsiteY514" fmla="*/ 2475464 h 2583364"/>
              <a:gd name="connsiteX515" fmla="*/ 395102 w 2014468"/>
              <a:gd name="connsiteY515" fmla="*/ 2466639 h 2583364"/>
              <a:gd name="connsiteX516" fmla="*/ 390756 w 2014468"/>
              <a:gd name="connsiteY516" fmla="*/ 2466272 h 2583364"/>
              <a:gd name="connsiteX517" fmla="*/ 381452 w 2014468"/>
              <a:gd name="connsiteY517" fmla="*/ 2467759 h 2583364"/>
              <a:gd name="connsiteX518" fmla="*/ 374811 w 2014468"/>
              <a:gd name="connsiteY518" fmla="*/ 2472219 h 2583364"/>
              <a:gd name="connsiteX519" fmla="*/ 370829 w 2014468"/>
              <a:gd name="connsiteY519" fmla="*/ 2479653 h 2583364"/>
              <a:gd name="connsiteX520" fmla="*/ 369502 w 2014468"/>
              <a:gd name="connsiteY520" fmla="*/ 2490062 h 2583364"/>
              <a:gd name="connsiteX521" fmla="*/ 369502 w 2014468"/>
              <a:gd name="connsiteY521" fmla="*/ 2546074 h 2583364"/>
              <a:gd name="connsiteX522" fmla="*/ 353820 w 2014468"/>
              <a:gd name="connsiteY522" fmla="*/ 2546074 h 2583364"/>
              <a:gd name="connsiteX523" fmla="*/ 353820 w 2014468"/>
              <a:gd name="connsiteY523" fmla="*/ 2454019 h 2583364"/>
              <a:gd name="connsiteX524" fmla="*/ 369502 w 2014468"/>
              <a:gd name="connsiteY524" fmla="*/ 2454019 h 2583364"/>
              <a:gd name="connsiteX525" fmla="*/ 369502 w 2014468"/>
              <a:gd name="connsiteY525" fmla="*/ 2463376 h 2583364"/>
              <a:gd name="connsiteX526" fmla="*/ 374165 w 2014468"/>
              <a:gd name="connsiteY526" fmla="*/ 2458334 h 2583364"/>
              <a:gd name="connsiteX527" fmla="*/ 379684 w 2014468"/>
              <a:gd name="connsiteY527" fmla="*/ 2454728 h 2583364"/>
              <a:gd name="connsiteX528" fmla="*/ 386059 w 2014468"/>
              <a:gd name="connsiteY528" fmla="*/ 2452561 h 2583364"/>
              <a:gd name="connsiteX529" fmla="*/ 144680 w 2014468"/>
              <a:gd name="connsiteY529" fmla="*/ 2451839 h 2583364"/>
              <a:gd name="connsiteX530" fmla="*/ 152287 w 2014468"/>
              <a:gd name="connsiteY530" fmla="*/ 2452454 h 2583364"/>
              <a:gd name="connsiteX531" fmla="*/ 164583 w 2014468"/>
              <a:gd name="connsiteY531" fmla="*/ 2457370 h 2583364"/>
              <a:gd name="connsiteX532" fmla="*/ 172921 w 2014468"/>
              <a:gd name="connsiteY532" fmla="*/ 2467323 h 2583364"/>
              <a:gd name="connsiteX533" fmla="*/ 177125 w 2014468"/>
              <a:gd name="connsiteY533" fmla="*/ 2483037 h 2583364"/>
              <a:gd name="connsiteX534" fmla="*/ 177653 w 2014468"/>
              <a:gd name="connsiteY534" fmla="*/ 2493097 h 2583364"/>
              <a:gd name="connsiteX535" fmla="*/ 177653 w 2014468"/>
              <a:gd name="connsiteY535" fmla="*/ 2546074 h 2583364"/>
              <a:gd name="connsiteX536" fmla="*/ 161971 w 2014468"/>
              <a:gd name="connsiteY536" fmla="*/ 2546074 h 2583364"/>
              <a:gd name="connsiteX537" fmla="*/ 161971 w 2014468"/>
              <a:gd name="connsiteY537" fmla="*/ 2490417 h 2583364"/>
              <a:gd name="connsiteX538" fmla="*/ 158971 w 2014468"/>
              <a:gd name="connsiteY538" fmla="*/ 2475464 h 2583364"/>
              <a:gd name="connsiteX539" fmla="*/ 146490 w 2014468"/>
              <a:gd name="connsiteY539" fmla="*/ 2466639 h 2583364"/>
              <a:gd name="connsiteX540" fmla="*/ 142144 w 2014468"/>
              <a:gd name="connsiteY540" fmla="*/ 2466272 h 2583364"/>
              <a:gd name="connsiteX541" fmla="*/ 132840 w 2014468"/>
              <a:gd name="connsiteY541" fmla="*/ 2467759 h 2583364"/>
              <a:gd name="connsiteX542" fmla="*/ 126199 w 2014468"/>
              <a:gd name="connsiteY542" fmla="*/ 2472219 h 2583364"/>
              <a:gd name="connsiteX543" fmla="*/ 122217 w 2014468"/>
              <a:gd name="connsiteY543" fmla="*/ 2479653 h 2583364"/>
              <a:gd name="connsiteX544" fmla="*/ 120890 w 2014468"/>
              <a:gd name="connsiteY544" fmla="*/ 2490062 h 2583364"/>
              <a:gd name="connsiteX545" fmla="*/ 120890 w 2014468"/>
              <a:gd name="connsiteY545" fmla="*/ 2546074 h 2583364"/>
              <a:gd name="connsiteX546" fmla="*/ 105208 w 2014468"/>
              <a:gd name="connsiteY546" fmla="*/ 2546074 h 2583364"/>
              <a:gd name="connsiteX547" fmla="*/ 105208 w 2014468"/>
              <a:gd name="connsiteY547" fmla="*/ 2454019 h 2583364"/>
              <a:gd name="connsiteX548" fmla="*/ 120890 w 2014468"/>
              <a:gd name="connsiteY548" fmla="*/ 2454019 h 2583364"/>
              <a:gd name="connsiteX549" fmla="*/ 120890 w 2014468"/>
              <a:gd name="connsiteY549" fmla="*/ 2463376 h 2583364"/>
              <a:gd name="connsiteX550" fmla="*/ 125553 w 2014468"/>
              <a:gd name="connsiteY550" fmla="*/ 2458334 h 2583364"/>
              <a:gd name="connsiteX551" fmla="*/ 131072 w 2014468"/>
              <a:gd name="connsiteY551" fmla="*/ 2454728 h 2583364"/>
              <a:gd name="connsiteX552" fmla="*/ 137447 w 2014468"/>
              <a:gd name="connsiteY552" fmla="*/ 2452561 h 2583364"/>
              <a:gd name="connsiteX553" fmla="*/ 898235 w 2014468"/>
              <a:gd name="connsiteY553" fmla="*/ 2451834 h 2583364"/>
              <a:gd name="connsiteX554" fmla="*/ 905095 w 2014468"/>
              <a:gd name="connsiteY554" fmla="*/ 2452443 h 2583364"/>
              <a:gd name="connsiteX555" fmla="*/ 911258 w 2014468"/>
              <a:gd name="connsiteY555" fmla="*/ 2454272 h 2583364"/>
              <a:gd name="connsiteX556" fmla="*/ 916723 w 2014468"/>
              <a:gd name="connsiteY556" fmla="*/ 2457321 h 2583364"/>
              <a:gd name="connsiteX557" fmla="*/ 921492 w 2014468"/>
              <a:gd name="connsiteY557" fmla="*/ 2461589 h 2583364"/>
              <a:gd name="connsiteX558" fmla="*/ 921492 w 2014468"/>
              <a:gd name="connsiteY558" fmla="*/ 2454014 h 2583364"/>
              <a:gd name="connsiteX559" fmla="*/ 937170 w 2014468"/>
              <a:gd name="connsiteY559" fmla="*/ 2454014 h 2583364"/>
              <a:gd name="connsiteX560" fmla="*/ 937170 w 2014468"/>
              <a:gd name="connsiteY560" fmla="*/ 2461589 h 2583364"/>
              <a:gd name="connsiteX561" fmla="*/ 937170 w 2014468"/>
              <a:gd name="connsiteY561" fmla="*/ 2466267 h 2583364"/>
              <a:gd name="connsiteX562" fmla="*/ 937170 w 2014468"/>
              <a:gd name="connsiteY562" fmla="*/ 2533639 h 2583364"/>
              <a:gd name="connsiteX563" fmla="*/ 937170 w 2014468"/>
              <a:gd name="connsiteY563" fmla="*/ 2537068 h 2583364"/>
              <a:gd name="connsiteX564" fmla="*/ 937170 w 2014468"/>
              <a:gd name="connsiteY564" fmla="*/ 2542284 h 2583364"/>
              <a:gd name="connsiteX565" fmla="*/ 934339 w 2014468"/>
              <a:gd name="connsiteY565" fmla="*/ 2560435 h 2583364"/>
              <a:gd name="connsiteX566" fmla="*/ 925884 w 2014468"/>
              <a:gd name="connsiteY566" fmla="*/ 2572720 h 2583364"/>
              <a:gd name="connsiteX567" fmla="*/ 912219 w 2014468"/>
              <a:gd name="connsiteY567" fmla="*/ 2580065 h 2583364"/>
              <a:gd name="connsiteX568" fmla="*/ 893735 w 2014468"/>
              <a:gd name="connsiteY568" fmla="*/ 2583364 h 2583364"/>
              <a:gd name="connsiteX569" fmla="*/ 886160 w 2014468"/>
              <a:gd name="connsiteY569" fmla="*/ 2571111 h 2583364"/>
              <a:gd name="connsiteX570" fmla="*/ 903095 w 2014468"/>
              <a:gd name="connsiteY570" fmla="*/ 2568839 h 2583364"/>
              <a:gd name="connsiteX571" fmla="*/ 913813 w 2014468"/>
              <a:gd name="connsiteY571" fmla="*/ 2564183 h 2583364"/>
              <a:gd name="connsiteX572" fmla="*/ 921010 w 2014468"/>
              <a:gd name="connsiteY572" fmla="*/ 2553010 h 2583364"/>
              <a:gd name="connsiteX573" fmla="*/ 921492 w 2014468"/>
              <a:gd name="connsiteY573" fmla="*/ 2548215 h 2583364"/>
              <a:gd name="connsiteX574" fmla="*/ 921492 w 2014468"/>
              <a:gd name="connsiteY574" fmla="*/ 2537068 h 2583364"/>
              <a:gd name="connsiteX575" fmla="*/ 916971 w 2014468"/>
              <a:gd name="connsiteY575" fmla="*/ 2541945 h 2583364"/>
              <a:gd name="connsiteX576" fmla="*/ 911499 w 2014468"/>
              <a:gd name="connsiteY576" fmla="*/ 2545428 h 2583364"/>
              <a:gd name="connsiteX577" fmla="*/ 905075 w 2014468"/>
              <a:gd name="connsiteY577" fmla="*/ 2547518 h 2583364"/>
              <a:gd name="connsiteX578" fmla="*/ 897698 w 2014468"/>
              <a:gd name="connsiteY578" fmla="*/ 2548215 h 2583364"/>
              <a:gd name="connsiteX579" fmla="*/ 889944 w 2014468"/>
              <a:gd name="connsiteY579" fmla="*/ 2547431 h 2583364"/>
              <a:gd name="connsiteX580" fmla="*/ 876472 w 2014468"/>
              <a:gd name="connsiteY580" fmla="*/ 2541145 h 2583364"/>
              <a:gd name="connsiteX581" fmla="*/ 866078 w 2014468"/>
              <a:gd name="connsiteY581" fmla="*/ 2528666 h 2583364"/>
              <a:gd name="connsiteX582" fmla="*/ 866042 w 2014468"/>
              <a:gd name="connsiteY582" fmla="*/ 2528575 h 2583364"/>
              <a:gd name="connsiteX583" fmla="*/ 862729 w 2014468"/>
              <a:gd name="connsiteY583" fmla="*/ 2520394 h 2583364"/>
              <a:gd name="connsiteX584" fmla="*/ 860720 w 2014468"/>
              <a:gd name="connsiteY584" fmla="*/ 2510822 h 2583364"/>
              <a:gd name="connsiteX585" fmla="*/ 860051 w 2014468"/>
              <a:gd name="connsiteY585" fmla="*/ 2499951 h 2583364"/>
              <a:gd name="connsiteX586" fmla="*/ 862680 w 2014468"/>
              <a:gd name="connsiteY586" fmla="*/ 2479971 h 2583364"/>
              <a:gd name="connsiteX587" fmla="*/ 870587 w 2014468"/>
              <a:gd name="connsiteY587" fmla="*/ 2464732 h 2583364"/>
              <a:gd name="connsiteX588" fmla="*/ 882777 w 2014468"/>
              <a:gd name="connsiteY588" fmla="*/ 2455067 h 2583364"/>
              <a:gd name="connsiteX589" fmla="*/ 239424 w 2014468"/>
              <a:gd name="connsiteY589" fmla="*/ 2451834 h 2583364"/>
              <a:gd name="connsiteX590" fmla="*/ 246284 w 2014468"/>
              <a:gd name="connsiteY590" fmla="*/ 2452443 h 2583364"/>
              <a:gd name="connsiteX591" fmla="*/ 252447 w 2014468"/>
              <a:gd name="connsiteY591" fmla="*/ 2454272 h 2583364"/>
              <a:gd name="connsiteX592" fmla="*/ 257913 w 2014468"/>
              <a:gd name="connsiteY592" fmla="*/ 2457321 h 2583364"/>
              <a:gd name="connsiteX593" fmla="*/ 262681 w 2014468"/>
              <a:gd name="connsiteY593" fmla="*/ 2461589 h 2583364"/>
              <a:gd name="connsiteX594" fmla="*/ 262681 w 2014468"/>
              <a:gd name="connsiteY594" fmla="*/ 2454014 h 2583364"/>
              <a:gd name="connsiteX595" fmla="*/ 278324 w 2014468"/>
              <a:gd name="connsiteY595" fmla="*/ 2454014 h 2583364"/>
              <a:gd name="connsiteX596" fmla="*/ 278324 w 2014468"/>
              <a:gd name="connsiteY596" fmla="*/ 2461589 h 2583364"/>
              <a:gd name="connsiteX597" fmla="*/ 278324 w 2014468"/>
              <a:gd name="connsiteY597" fmla="*/ 2466267 h 2583364"/>
              <a:gd name="connsiteX598" fmla="*/ 278324 w 2014468"/>
              <a:gd name="connsiteY598" fmla="*/ 2533639 h 2583364"/>
              <a:gd name="connsiteX599" fmla="*/ 278324 w 2014468"/>
              <a:gd name="connsiteY599" fmla="*/ 2537068 h 2583364"/>
              <a:gd name="connsiteX600" fmla="*/ 278324 w 2014468"/>
              <a:gd name="connsiteY600" fmla="*/ 2542284 h 2583364"/>
              <a:gd name="connsiteX601" fmla="*/ 275511 w 2014468"/>
              <a:gd name="connsiteY601" fmla="*/ 2560435 h 2583364"/>
              <a:gd name="connsiteX602" fmla="*/ 267073 w 2014468"/>
              <a:gd name="connsiteY602" fmla="*/ 2572720 h 2583364"/>
              <a:gd name="connsiteX603" fmla="*/ 253408 w 2014468"/>
              <a:gd name="connsiteY603" fmla="*/ 2580065 h 2583364"/>
              <a:gd name="connsiteX604" fmla="*/ 234924 w 2014468"/>
              <a:gd name="connsiteY604" fmla="*/ 2583364 h 2583364"/>
              <a:gd name="connsiteX605" fmla="*/ 227350 w 2014468"/>
              <a:gd name="connsiteY605" fmla="*/ 2571111 h 2583364"/>
              <a:gd name="connsiteX606" fmla="*/ 244271 w 2014468"/>
              <a:gd name="connsiteY606" fmla="*/ 2568839 h 2583364"/>
              <a:gd name="connsiteX607" fmla="*/ 255002 w 2014468"/>
              <a:gd name="connsiteY607" fmla="*/ 2564183 h 2583364"/>
              <a:gd name="connsiteX608" fmla="*/ 262199 w 2014468"/>
              <a:gd name="connsiteY608" fmla="*/ 2553010 h 2583364"/>
              <a:gd name="connsiteX609" fmla="*/ 262681 w 2014468"/>
              <a:gd name="connsiteY609" fmla="*/ 2548215 h 2583364"/>
              <a:gd name="connsiteX610" fmla="*/ 262681 w 2014468"/>
              <a:gd name="connsiteY610" fmla="*/ 2537068 h 2583364"/>
              <a:gd name="connsiteX611" fmla="*/ 258144 w 2014468"/>
              <a:gd name="connsiteY611" fmla="*/ 2541945 h 2583364"/>
              <a:gd name="connsiteX612" fmla="*/ 252673 w 2014468"/>
              <a:gd name="connsiteY612" fmla="*/ 2545428 h 2583364"/>
              <a:gd name="connsiteX613" fmla="*/ 246258 w 2014468"/>
              <a:gd name="connsiteY613" fmla="*/ 2547518 h 2583364"/>
              <a:gd name="connsiteX614" fmla="*/ 238887 w 2014468"/>
              <a:gd name="connsiteY614" fmla="*/ 2548215 h 2583364"/>
              <a:gd name="connsiteX615" fmla="*/ 231118 w 2014468"/>
              <a:gd name="connsiteY615" fmla="*/ 2547431 h 2583364"/>
              <a:gd name="connsiteX616" fmla="*/ 217656 w 2014468"/>
              <a:gd name="connsiteY616" fmla="*/ 2541145 h 2583364"/>
              <a:gd name="connsiteX617" fmla="*/ 207267 w 2014468"/>
              <a:gd name="connsiteY617" fmla="*/ 2528666 h 2583364"/>
              <a:gd name="connsiteX618" fmla="*/ 207230 w 2014468"/>
              <a:gd name="connsiteY618" fmla="*/ 2528575 h 2583364"/>
              <a:gd name="connsiteX619" fmla="*/ 203918 w 2014468"/>
              <a:gd name="connsiteY619" fmla="*/ 2520394 h 2583364"/>
              <a:gd name="connsiteX620" fmla="*/ 201909 w 2014468"/>
              <a:gd name="connsiteY620" fmla="*/ 2510822 h 2583364"/>
              <a:gd name="connsiteX621" fmla="*/ 201240 w 2014468"/>
              <a:gd name="connsiteY621" fmla="*/ 2499951 h 2583364"/>
              <a:gd name="connsiteX622" fmla="*/ 203869 w 2014468"/>
              <a:gd name="connsiteY622" fmla="*/ 2479971 h 2583364"/>
              <a:gd name="connsiteX623" fmla="*/ 211776 w 2014468"/>
              <a:gd name="connsiteY623" fmla="*/ 2464732 h 2583364"/>
              <a:gd name="connsiteX624" fmla="*/ 223966 w 2014468"/>
              <a:gd name="connsiteY624" fmla="*/ 2455067 h 2583364"/>
              <a:gd name="connsiteX625" fmla="*/ 0 w 2014468"/>
              <a:gd name="connsiteY625" fmla="*/ 2420030 h 2583364"/>
              <a:gd name="connsiteX626" fmla="*/ 74946 w 2014468"/>
              <a:gd name="connsiteY626" fmla="*/ 2420030 h 2583364"/>
              <a:gd name="connsiteX627" fmla="*/ 74946 w 2014468"/>
              <a:gd name="connsiteY627" fmla="*/ 2434722 h 2583364"/>
              <a:gd name="connsiteX628" fmla="*/ 15682 w 2014468"/>
              <a:gd name="connsiteY628" fmla="*/ 2434722 h 2583364"/>
              <a:gd name="connsiteX629" fmla="*/ 15682 w 2014468"/>
              <a:gd name="connsiteY629" fmla="*/ 2473386 h 2583364"/>
              <a:gd name="connsiteX630" fmla="*/ 54760 w 2014468"/>
              <a:gd name="connsiteY630" fmla="*/ 2473386 h 2583364"/>
              <a:gd name="connsiteX631" fmla="*/ 54760 w 2014468"/>
              <a:gd name="connsiteY631" fmla="*/ 2488078 h 2583364"/>
              <a:gd name="connsiteX632" fmla="*/ 15682 w 2014468"/>
              <a:gd name="connsiteY632" fmla="*/ 2488078 h 2583364"/>
              <a:gd name="connsiteX633" fmla="*/ 15682 w 2014468"/>
              <a:gd name="connsiteY633" fmla="*/ 2530995 h 2583364"/>
              <a:gd name="connsiteX634" fmla="*/ 78909 w 2014468"/>
              <a:gd name="connsiteY634" fmla="*/ 2530995 h 2583364"/>
              <a:gd name="connsiteX635" fmla="*/ 78909 w 2014468"/>
              <a:gd name="connsiteY635" fmla="*/ 2546074 h 2583364"/>
              <a:gd name="connsiteX636" fmla="*/ 0 w 2014468"/>
              <a:gd name="connsiteY636" fmla="*/ 2546074 h 2583364"/>
              <a:gd name="connsiteX637" fmla="*/ 0 w 2014468"/>
              <a:gd name="connsiteY637" fmla="*/ 2530995 h 2583364"/>
              <a:gd name="connsiteX638" fmla="*/ 0 w 2014468"/>
              <a:gd name="connsiteY638" fmla="*/ 2488078 h 2583364"/>
              <a:gd name="connsiteX639" fmla="*/ 0 w 2014468"/>
              <a:gd name="connsiteY639" fmla="*/ 2473386 h 2583364"/>
              <a:gd name="connsiteX640" fmla="*/ 0 w 2014468"/>
              <a:gd name="connsiteY640" fmla="*/ 2434722 h 2583364"/>
              <a:gd name="connsiteX641" fmla="*/ 1047241 w 2014468"/>
              <a:gd name="connsiteY641" fmla="*/ 2417811 h 2583364"/>
              <a:gd name="connsiteX642" fmla="*/ 1054228 w 2014468"/>
              <a:gd name="connsiteY642" fmla="*/ 2418199 h 2583364"/>
              <a:gd name="connsiteX643" fmla="*/ 1060612 w 2014468"/>
              <a:gd name="connsiteY643" fmla="*/ 2419365 h 2583364"/>
              <a:gd name="connsiteX644" fmla="*/ 1075995 w 2014468"/>
              <a:gd name="connsiteY644" fmla="*/ 2427375 h 2583364"/>
              <a:gd name="connsiteX645" fmla="*/ 1084180 w 2014468"/>
              <a:gd name="connsiteY645" fmla="*/ 2440317 h 2583364"/>
              <a:gd name="connsiteX646" fmla="*/ 1069747 w 2014468"/>
              <a:gd name="connsiteY646" fmla="*/ 2445173 h 2583364"/>
              <a:gd name="connsiteX647" fmla="*/ 1063936 w 2014468"/>
              <a:gd name="connsiteY647" fmla="*/ 2437915 h 2583364"/>
              <a:gd name="connsiteX648" fmla="*/ 1050403 w 2014468"/>
              <a:gd name="connsiteY648" fmla="*/ 2432611 h 2583364"/>
              <a:gd name="connsiteX649" fmla="*/ 1046173 w 2014468"/>
              <a:gd name="connsiteY649" fmla="*/ 2432383 h 2583364"/>
              <a:gd name="connsiteX650" fmla="*/ 1033622 w 2014468"/>
              <a:gd name="connsiteY650" fmla="*/ 2434870 h 2583364"/>
              <a:gd name="connsiteX651" fmla="*/ 1025062 w 2014468"/>
              <a:gd name="connsiteY651" fmla="*/ 2445303 h 2583364"/>
              <a:gd name="connsiteX652" fmla="*/ 1024699 w 2014468"/>
              <a:gd name="connsiteY652" fmla="*/ 2448958 h 2583364"/>
              <a:gd name="connsiteX653" fmla="*/ 1024833 w 2014468"/>
              <a:gd name="connsiteY653" fmla="*/ 2450996 h 2583364"/>
              <a:gd name="connsiteX654" fmla="*/ 1031204 w 2014468"/>
              <a:gd name="connsiteY654" fmla="*/ 2461269 h 2583364"/>
              <a:gd name="connsiteX655" fmla="*/ 1041452 w 2014468"/>
              <a:gd name="connsiteY655" fmla="*/ 2466999 h 2583364"/>
              <a:gd name="connsiteX656" fmla="*/ 1048757 w 2014468"/>
              <a:gd name="connsiteY656" fmla="*/ 2469938 h 2583364"/>
              <a:gd name="connsiteX657" fmla="*/ 1065602 w 2014468"/>
              <a:gd name="connsiteY657" fmla="*/ 2476966 h 2583364"/>
              <a:gd name="connsiteX658" fmla="*/ 1077321 w 2014468"/>
              <a:gd name="connsiteY658" fmla="*/ 2484467 h 2583364"/>
              <a:gd name="connsiteX659" fmla="*/ 1086855 w 2014468"/>
              <a:gd name="connsiteY659" fmla="*/ 2496078 h 2583364"/>
              <a:gd name="connsiteX660" fmla="*/ 1089909 w 2014468"/>
              <a:gd name="connsiteY660" fmla="*/ 2507550 h 2583364"/>
              <a:gd name="connsiteX661" fmla="*/ 1090111 w 2014468"/>
              <a:gd name="connsiteY661" fmla="*/ 2511829 h 2583364"/>
              <a:gd name="connsiteX662" fmla="*/ 1089388 w 2014468"/>
              <a:gd name="connsiteY662" fmla="*/ 2519847 h 2583364"/>
              <a:gd name="connsiteX663" fmla="*/ 1083616 w 2014468"/>
              <a:gd name="connsiteY663" fmla="*/ 2533190 h 2583364"/>
              <a:gd name="connsiteX664" fmla="*/ 1072382 w 2014468"/>
              <a:gd name="connsiteY664" fmla="*/ 2542760 h 2583364"/>
              <a:gd name="connsiteX665" fmla="*/ 1057432 w 2014468"/>
              <a:gd name="connsiteY665" fmla="*/ 2547622 h 2583364"/>
              <a:gd name="connsiteX666" fmla="*/ 1048671 w 2014468"/>
              <a:gd name="connsiteY666" fmla="*/ 2548231 h 2583364"/>
              <a:gd name="connsiteX667" fmla="*/ 1033701 w 2014468"/>
              <a:gd name="connsiteY667" fmla="*/ 2546276 h 2583364"/>
              <a:gd name="connsiteX668" fmla="*/ 1020841 w 2014468"/>
              <a:gd name="connsiteY668" fmla="*/ 2540410 h 2583364"/>
              <a:gd name="connsiteX669" fmla="*/ 1010900 w 2014468"/>
              <a:gd name="connsiteY669" fmla="*/ 2531415 h 2583364"/>
              <a:gd name="connsiteX670" fmla="*/ 1004734 w 2014468"/>
              <a:gd name="connsiteY670" fmla="*/ 2520119 h 2583364"/>
              <a:gd name="connsiteX671" fmla="*/ 1019484 w 2014468"/>
              <a:gd name="connsiteY671" fmla="*/ 2514725 h 2583364"/>
              <a:gd name="connsiteX672" fmla="*/ 1021702 w 2014468"/>
              <a:gd name="connsiteY672" fmla="*/ 2518816 h 2583364"/>
              <a:gd name="connsiteX673" fmla="*/ 1031203 w 2014468"/>
              <a:gd name="connsiteY673" fmla="*/ 2528404 h 2583364"/>
              <a:gd name="connsiteX674" fmla="*/ 1044134 w 2014468"/>
              <a:gd name="connsiteY674" fmla="*/ 2533128 h 2583364"/>
              <a:gd name="connsiteX675" fmla="*/ 1049027 w 2014468"/>
              <a:gd name="connsiteY675" fmla="*/ 2533442 h 2583364"/>
              <a:gd name="connsiteX676" fmla="*/ 1054487 w 2014468"/>
              <a:gd name="connsiteY676" fmla="*/ 2533101 h 2583364"/>
              <a:gd name="connsiteX677" fmla="*/ 1067249 w 2014468"/>
              <a:gd name="connsiteY677" fmla="*/ 2527975 h 2583364"/>
              <a:gd name="connsiteX678" fmla="*/ 1073476 w 2014468"/>
              <a:gd name="connsiteY678" fmla="*/ 2517032 h 2583364"/>
              <a:gd name="connsiteX679" fmla="*/ 1073891 w 2014468"/>
              <a:gd name="connsiteY679" fmla="*/ 2512189 h 2583364"/>
              <a:gd name="connsiteX680" fmla="*/ 1072020 w 2014468"/>
              <a:gd name="connsiteY680" fmla="*/ 2503298 h 2583364"/>
              <a:gd name="connsiteX681" fmla="*/ 1062299 w 2014468"/>
              <a:gd name="connsiteY681" fmla="*/ 2493456 h 2583364"/>
              <a:gd name="connsiteX682" fmla="*/ 1051799 w 2014468"/>
              <a:gd name="connsiteY682" fmla="*/ 2488043 h 2583364"/>
              <a:gd name="connsiteX683" fmla="*/ 1045423 w 2014468"/>
              <a:gd name="connsiteY683" fmla="*/ 2485538 h 2583364"/>
              <a:gd name="connsiteX684" fmla="*/ 1032509 w 2014468"/>
              <a:gd name="connsiteY684" fmla="*/ 2480395 h 2583364"/>
              <a:gd name="connsiteX685" fmla="*/ 1022375 w 2014468"/>
              <a:gd name="connsiteY685" fmla="*/ 2474577 h 2583364"/>
              <a:gd name="connsiteX686" fmla="*/ 1013243 w 2014468"/>
              <a:gd name="connsiteY686" fmla="*/ 2465459 h 2583364"/>
              <a:gd name="connsiteX687" fmla="*/ 1008654 w 2014468"/>
              <a:gd name="connsiteY687" fmla="*/ 2452060 h 2583364"/>
              <a:gd name="connsiteX688" fmla="*/ 1008519 w 2014468"/>
              <a:gd name="connsiteY688" fmla="*/ 2448958 h 2583364"/>
              <a:gd name="connsiteX689" fmla="*/ 1011123 w 2014468"/>
              <a:gd name="connsiteY689" fmla="*/ 2436854 h 2583364"/>
              <a:gd name="connsiteX690" fmla="*/ 1018950 w 2014468"/>
              <a:gd name="connsiteY690" fmla="*/ 2426811 h 2583364"/>
              <a:gd name="connsiteX691" fmla="*/ 1031247 w 2014468"/>
              <a:gd name="connsiteY691" fmla="*/ 2420061 h 2583364"/>
              <a:gd name="connsiteX692" fmla="*/ 1812385 w 2014468"/>
              <a:gd name="connsiteY692" fmla="*/ 2417424 h 2583364"/>
              <a:gd name="connsiteX693" fmla="*/ 1817813 w 2014468"/>
              <a:gd name="connsiteY693" fmla="*/ 2417424 h 2583364"/>
              <a:gd name="connsiteX694" fmla="*/ 1820136 w 2014468"/>
              <a:gd name="connsiteY694" fmla="*/ 2418426 h 2583364"/>
              <a:gd name="connsiteX695" fmla="*/ 1822066 w 2014468"/>
              <a:gd name="connsiteY695" fmla="*/ 2420425 h 2583364"/>
              <a:gd name="connsiteX696" fmla="*/ 1823995 w 2014468"/>
              <a:gd name="connsiteY696" fmla="*/ 2422389 h 2583364"/>
              <a:gd name="connsiteX697" fmla="*/ 1824962 w 2014468"/>
              <a:gd name="connsiteY697" fmla="*/ 2424782 h 2583364"/>
              <a:gd name="connsiteX698" fmla="*/ 1824962 w 2014468"/>
              <a:gd name="connsiteY698" fmla="*/ 2430284 h 2583364"/>
              <a:gd name="connsiteX699" fmla="*/ 1823995 w 2014468"/>
              <a:gd name="connsiteY699" fmla="*/ 2432608 h 2583364"/>
              <a:gd name="connsiteX700" fmla="*/ 1820136 w 2014468"/>
              <a:gd name="connsiteY700" fmla="*/ 2436319 h 2583364"/>
              <a:gd name="connsiteX701" fmla="*/ 1817813 w 2014468"/>
              <a:gd name="connsiteY701" fmla="*/ 2437251 h 2583364"/>
              <a:gd name="connsiteX702" fmla="*/ 1812276 w 2014468"/>
              <a:gd name="connsiteY702" fmla="*/ 2437251 h 2583364"/>
              <a:gd name="connsiteX703" fmla="*/ 1810040 w 2014468"/>
              <a:gd name="connsiteY703" fmla="*/ 2436319 h 2583364"/>
              <a:gd name="connsiteX704" fmla="*/ 1809991 w 2014468"/>
              <a:gd name="connsiteY704" fmla="*/ 2436319 h 2583364"/>
              <a:gd name="connsiteX705" fmla="*/ 1808101 w 2014468"/>
              <a:gd name="connsiteY705" fmla="*/ 2434394 h 2583364"/>
              <a:gd name="connsiteX706" fmla="*/ 1806241 w 2014468"/>
              <a:gd name="connsiteY706" fmla="*/ 2432465 h 2583364"/>
              <a:gd name="connsiteX707" fmla="*/ 1805313 w 2014468"/>
              <a:gd name="connsiteY707" fmla="*/ 2430176 h 2583364"/>
              <a:gd name="connsiteX708" fmla="*/ 1805313 w 2014468"/>
              <a:gd name="connsiteY708" fmla="*/ 2424782 h 2583364"/>
              <a:gd name="connsiteX709" fmla="*/ 1806276 w 2014468"/>
              <a:gd name="connsiteY709" fmla="*/ 2422389 h 2583364"/>
              <a:gd name="connsiteX710" fmla="*/ 1808209 w 2014468"/>
              <a:gd name="connsiteY710" fmla="*/ 2420425 h 2583364"/>
              <a:gd name="connsiteX711" fmla="*/ 1810100 w 2014468"/>
              <a:gd name="connsiteY711" fmla="*/ 2418426 h 2583364"/>
              <a:gd name="connsiteX712" fmla="*/ 723543 w 2014468"/>
              <a:gd name="connsiteY712" fmla="*/ 2417424 h 2583364"/>
              <a:gd name="connsiteX713" fmla="*/ 728972 w 2014468"/>
              <a:gd name="connsiteY713" fmla="*/ 2417424 h 2583364"/>
              <a:gd name="connsiteX714" fmla="*/ 731295 w 2014468"/>
              <a:gd name="connsiteY714" fmla="*/ 2418426 h 2583364"/>
              <a:gd name="connsiteX715" fmla="*/ 733225 w 2014468"/>
              <a:gd name="connsiteY715" fmla="*/ 2420425 h 2583364"/>
              <a:gd name="connsiteX716" fmla="*/ 735154 w 2014468"/>
              <a:gd name="connsiteY716" fmla="*/ 2422389 h 2583364"/>
              <a:gd name="connsiteX717" fmla="*/ 736121 w 2014468"/>
              <a:gd name="connsiteY717" fmla="*/ 2424782 h 2583364"/>
              <a:gd name="connsiteX718" fmla="*/ 736121 w 2014468"/>
              <a:gd name="connsiteY718" fmla="*/ 2430284 h 2583364"/>
              <a:gd name="connsiteX719" fmla="*/ 735154 w 2014468"/>
              <a:gd name="connsiteY719" fmla="*/ 2432608 h 2583364"/>
              <a:gd name="connsiteX720" fmla="*/ 731295 w 2014468"/>
              <a:gd name="connsiteY720" fmla="*/ 2436319 h 2583364"/>
              <a:gd name="connsiteX721" fmla="*/ 728972 w 2014468"/>
              <a:gd name="connsiteY721" fmla="*/ 2437251 h 2583364"/>
              <a:gd name="connsiteX722" fmla="*/ 723435 w 2014468"/>
              <a:gd name="connsiteY722" fmla="*/ 2437251 h 2583364"/>
              <a:gd name="connsiteX723" fmla="*/ 721199 w 2014468"/>
              <a:gd name="connsiteY723" fmla="*/ 2436319 h 2583364"/>
              <a:gd name="connsiteX724" fmla="*/ 721149 w 2014468"/>
              <a:gd name="connsiteY724" fmla="*/ 2436319 h 2583364"/>
              <a:gd name="connsiteX725" fmla="*/ 719259 w 2014468"/>
              <a:gd name="connsiteY725" fmla="*/ 2434394 h 2583364"/>
              <a:gd name="connsiteX726" fmla="*/ 717399 w 2014468"/>
              <a:gd name="connsiteY726" fmla="*/ 2432465 h 2583364"/>
              <a:gd name="connsiteX727" fmla="*/ 716472 w 2014468"/>
              <a:gd name="connsiteY727" fmla="*/ 2430176 h 2583364"/>
              <a:gd name="connsiteX728" fmla="*/ 716472 w 2014468"/>
              <a:gd name="connsiteY728" fmla="*/ 2424782 h 2583364"/>
              <a:gd name="connsiteX729" fmla="*/ 717434 w 2014468"/>
              <a:gd name="connsiteY729" fmla="*/ 2422389 h 2583364"/>
              <a:gd name="connsiteX730" fmla="*/ 719368 w 2014468"/>
              <a:gd name="connsiteY730" fmla="*/ 2420425 h 2583364"/>
              <a:gd name="connsiteX731" fmla="*/ 721258 w 2014468"/>
              <a:gd name="connsiteY731" fmla="*/ 2418426 h 2583364"/>
              <a:gd name="connsiteX732" fmla="*/ 313345 w 2014468"/>
              <a:gd name="connsiteY732" fmla="*/ 2417424 h 2583364"/>
              <a:gd name="connsiteX733" fmla="*/ 318738 w 2014468"/>
              <a:gd name="connsiteY733" fmla="*/ 2417424 h 2583364"/>
              <a:gd name="connsiteX734" fmla="*/ 321097 w 2014468"/>
              <a:gd name="connsiteY734" fmla="*/ 2418426 h 2583364"/>
              <a:gd name="connsiteX735" fmla="*/ 323026 w 2014468"/>
              <a:gd name="connsiteY735" fmla="*/ 2420425 h 2583364"/>
              <a:gd name="connsiteX736" fmla="*/ 324952 w 2014468"/>
              <a:gd name="connsiteY736" fmla="*/ 2422389 h 2583364"/>
              <a:gd name="connsiteX737" fmla="*/ 325884 w 2014468"/>
              <a:gd name="connsiteY737" fmla="*/ 2424782 h 2583364"/>
              <a:gd name="connsiteX738" fmla="*/ 325884 w 2014468"/>
              <a:gd name="connsiteY738" fmla="*/ 2430284 h 2583364"/>
              <a:gd name="connsiteX739" fmla="*/ 324952 w 2014468"/>
              <a:gd name="connsiteY739" fmla="*/ 2432608 h 2583364"/>
              <a:gd name="connsiteX740" fmla="*/ 321097 w 2014468"/>
              <a:gd name="connsiteY740" fmla="*/ 2436319 h 2583364"/>
              <a:gd name="connsiteX741" fmla="*/ 318738 w 2014468"/>
              <a:gd name="connsiteY741" fmla="*/ 2437251 h 2583364"/>
              <a:gd name="connsiteX742" fmla="*/ 313237 w 2014468"/>
              <a:gd name="connsiteY742" fmla="*/ 2437251 h 2583364"/>
              <a:gd name="connsiteX743" fmla="*/ 311000 w 2014468"/>
              <a:gd name="connsiteY743" fmla="*/ 2436319 h 2583364"/>
              <a:gd name="connsiteX744" fmla="*/ 310951 w 2014468"/>
              <a:gd name="connsiteY744" fmla="*/ 2436319 h 2583364"/>
              <a:gd name="connsiteX745" fmla="*/ 309061 w 2014468"/>
              <a:gd name="connsiteY745" fmla="*/ 2434394 h 2583364"/>
              <a:gd name="connsiteX746" fmla="*/ 307201 w 2014468"/>
              <a:gd name="connsiteY746" fmla="*/ 2432465 h 2583364"/>
              <a:gd name="connsiteX747" fmla="*/ 306273 w 2014468"/>
              <a:gd name="connsiteY747" fmla="*/ 2430176 h 2583364"/>
              <a:gd name="connsiteX748" fmla="*/ 306273 w 2014468"/>
              <a:gd name="connsiteY748" fmla="*/ 2424782 h 2583364"/>
              <a:gd name="connsiteX749" fmla="*/ 307236 w 2014468"/>
              <a:gd name="connsiteY749" fmla="*/ 2422389 h 2583364"/>
              <a:gd name="connsiteX750" fmla="*/ 309169 w 2014468"/>
              <a:gd name="connsiteY750" fmla="*/ 2420425 h 2583364"/>
              <a:gd name="connsiteX751" fmla="*/ 311060 w 2014468"/>
              <a:gd name="connsiteY751" fmla="*/ 2418426 h 2583364"/>
              <a:gd name="connsiteX752" fmla="*/ 1425739 w 2014468"/>
              <a:gd name="connsiteY752" fmla="*/ 2416022 h 2583364"/>
              <a:gd name="connsiteX753" fmla="*/ 1425739 w 2014468"/>
              <a:gd name="connsiteY753" fmla="*/ 2546048 h 2583364"/>
              <a:gd name="connsiteX754" fmla="*/ 1410057 w 2014468"/>
              <a:gd name="connsiteY754" fmla="*/ 2546048 h 2583364"/>
              <a:gd name="connsiteX755" fmla="*/ 1410057 w 2014468"/>
              <a:gd name="connsiteY755" fmla="*/ 2423379 h 2583364"/>
              <a:gd name="connsiteX756" fmla="*/ 1721363 w 2014468"/>
              <a:gd name="connsiteY756" fmla="*/ 2416009 h 2583364"/>
              <a:gd name="connsiteX757" fmla="*/ 1721363 w 2014468"/>
              <a:gd name="connsiteY757" fmla="*/ 2463557 h 2583364"/>
              <a:gd name="connsiteX758" fmla="*/ 1726025 w 2014468"/>
              <a:gd name="connsiteY758" fmla="*/ 2458440 h 2583364"/>
              <a:gd name="connsiteX759" fmla="*/ 1731544 w 2014468"/>
              <a:gd name="connsiteY759" fmla="*/ 2454777 h 2583364"/>
              <a:gd name="connsiteX760" fmla="*/ 1737920 w 2014468"/>
              <a:gd name="connsiteY760" fmla="*/ 2452574 h 2583364"/>
              <a:gd name="connsiteX761" fmla="*/ 1745153 w 2014468"/>
              <a:gd name="connsiteY761" fmla="*/ 2451838 h 2583364"/>
              <a:gd name="connsiteX762" fmla="*/ 1752760 w 2014468"/>
              <a:gd name="connsiteY762" fmla="*/ 2452454 h 2583364"/>
              <a:gd name="connsiteX763" fmla="*/ 1765056 w 2014468"/>
              <a:gd name="connsiteY763" fmla="*/ 2457370 h 2583364"/>
              <a:gd name="connsiteX764" fmla="*/ 1773394 w 2014468"/>
              <a:gd name="connsiteY764" fmla="*/ 2467323 h 2583364"/>
              <a:gd name="connsiteX765" fmla="*/ 1777598 w 2014468"/>
              <a:gd name="connsiteY765" fmla="*/ 2483037 h 2583364"/>
              <a:gd name="connsiteX766" fmla="*/ 1778125 w 2014468"/>
              <a:gd name="connsiteY766" fmla="*/ 2493097 h 2583364"/>
              <a:gd name="connsiteX767" fmla="*/ 1778125 w 2014468"/>
              <a:gd name="connsiteY767" fmla="*/ 2546074 h 2583364"/>
              <a:gd name="connsiteX768" fmla="*/ 1762443 w 2014468"/>
              <a:gd name="connsiteY768" fmla="*/ 2546074 h 2583364"/>
              <a:gd name="connsiteX769" fmla="*/ 1762443 w 2014468"/>
              <a:gd name="connsiteY769" fmla="*/ 2490418 h 2583364"/>
              <a:gd name="connsiteX770" fmla="*/ 1759444 w 2014468"/>
              <a:gd name="connsiteY770" fmla="*/ 2475464 h 2583364"/>
              <a:gd name="connsiteX771" fmla="*/ 1746980 w 2014468"/>
              <a:gd name="connsiteY771" fmla="*/ 2466639 h 2583364"/>
              <a:gd name="connsiteX772" fmla="*/ 1742620 w 2014468"/>
              <a:gd name="connsiteY772" fmla="*/ 2466272 h 2583364"/>
              <a:gd name="connsiteX773" fmla="*/ 1733314 w 2014468"/>
              <a:gd name="connsiteY773" fmla="*/ 2467758 h 2583364"/>
              <a:gd name="connsiteX774" fmla="*/ 1726672 w 2014468"/>
              <a:gd name="connsiteY774" fmla="*/ 2472219 h 2583364"/>
              <a:gd name="connsiteX775" fmla="*/ 1722690 w 2014468"/>
              <a:gd name="connsiteY775" fmla="*/ 2479653 h 2583364"/>
              <a:gd name="connsiteX776" fmla="*/ 1721363 w 2014468"/>
              <a:gd name="connsiteY776" fmla="*/ 2490062 h 2583364"/>
              <a:gd name="connsiteX777" fmla="*/ 1721363 w 2014468"/>
              <a:gd name="connsiteY777" fmla="*/ 2546074 h 2583364"/>
              <a:gd name="connsiteX778" fmla="*/ 1705681 w 2014468"/>
              <a:gd name="connsiteY778" fmla="*/ 2546074 h 2583364"/>
              <a:gd name="connsiteX779" fmla="*/ 1705681 w 2014468"/>
              <a:gd name="connsiteY779" fmla="*/ 2423188 h 2583364"/>
              <a:gd name="connsiteX780" fmla="*/ 1222892 w 2014468"/>
              <a:gd name="connsiteY780" fmla="*/ 2416009 h 2583364"/>
              <a:gd name="connsiteX781" fmla="*/ 1222892 w 2014468"/>
              <a:gd name="connsiteY781" fmla="*/ 2463557 h 2583364"/>
              <a:gd name="connsiteX782" fmla="*/ 1227554 w 2014468"/>
              <a:gd name="connsiteY782" fmla="*/ 2458440 h 2583364"/>
              <a:gd name="connsiteX783" fmla="*/ 1233069 w 2014468"/>
              <a:gd name="connsiteY783" fmla="*/ 2454777 h 2583364"/>
              <a:gd name="connsiteX784" fmla="*/ 1239435 w 2014468"/>
              <a:gd name="connsiteY784" fmla="*/ 2452574 h 2583364"/>
              <a:gd name="connsiteX785" fmla="*/ 1246647 w 2014468"/>
              <a:gd name="connsiteY785" fmla="*/ 2451838 h 2583364"/>
              <a:gd name="connsiteX786" fmla="*/ 1254270 w 2014468"/>
              <a:gd name="connsiteY786" fmla="*/ 2452454 h 2583364"/>
              <a:gd name="connsiteX787" fmla="*/ 1266570 w 2014468"/>
              <a:gd name="connsiteY787" fmla="*/ 2457370 h 2583364"/>
              <a:gd name="connsiteX788" fmla="*/ 1274923 w 2014468"/>
              <a:gd name="connsiteY788" fmla="*/ 2467323 h 2583364"/>
              <a:gd name="connsiteX789" fmla="*/ 1279127 w 2014468"/>
              <a:gd name="connsiteY789" fmla="*/ 2483037 h 2583364"/>
              <a:gd name="connsiteX790" fmla="*/ 1279654 w 2014468"/>
              <a:gd name="connsiteY790" fmla="*/ 2493097 h 2583364"/>
              <a:gd name="connsiteX791" fmla="*/ 1279654 w 2014468"/>
              <a:gd name="connsiteY791" fmla="*/ 2546074 h 2583364"/>
              <a:gd name="connsiteX792" fmla="*/ 1263972 w 2014468"/>
              <a:gd name="connsiteY792" fmla="*/ 2546074 h 2583364"/>
              <a:gd name="connsiteX793" fmla="*/ 1263972 w 2014468"/>
              <a:gd name="connsiteY793" fmla="*/ 2490418 h 2583364"/>
              <a:gd name="connsiteX794" fmla="*/ 1260973 w 2014468"/>
              <a:gd name="connsiteY794" fmla="*/ 2475464 h 2583364"/>
              <a:gd name="connsiteX795" fmla="*/ 1248493 w 2014468"/>
              <a:gd name="connsiteY795" fmla="*/ 2466639 h 2583364"/>
              <a:gd name="connsiteX796" fmla="*/ 1244149 w 2014468"/>
              <a:gd name="connsiteY796" fmla="*/ 2466272 h 2583364"/>
              <a:gd name="connsiteX797" fmla="*/ 1234843 w 2014468"/>
              <a:gd name="connsiteY797" fmla="*/ 2467758 h 2583364"/>
              <a:gd name="connsiteX798" fmla="*/ 1228201 w 2014468"/>
              <a:gd name="connsiteY798" fmla="*/ 2472219 h 2583364"/>
              <a:gd name="connsiteX799" fmla="*/ 1224219 w 2014468"/>
              <a:gd name="connsiteY799" fmla="*/ 2479653 h 2583364"/>
              <a:gd name="connsiteX800" fmla="*/ 1222892 w 2014468"/>
              <a:gd name="connsiteY800" fmla="*/ 2490062 h 2583364"/>
              <a:gd name="connsiteX801" fmla="*/ 1222892 w 2014468"/>
              <a:gd name="connsiteY801" fmla="*/ 2546074 h 2583364"/>
              <a:gd name="connsiteX802" fmla="*/ 1207210 w 2014468"/>
              <a:gd name="connsiteY802" fmla="*/ 2546074 h 2583364"/>
              <a:gd name="connsiteX803" fmla="*/ 1207210 w 2014468"/>
              <a:gd name="connsiteY803" fmla="*/ 2423188 h 2583364"/>
              <a:gd name="connsiteX804" fmla="*/ 1397163 w 2014468"/>
              <a:gd name="connsiteY804" fmla="*/ 2120263 h 2583364"/>
              <a:gd name="connsiteX805" fmla="*/ 1384512 w 2014468"/>
              <a:gd name="connsiteY805" fmla="*/ 2121462 h 2583364"/>
              <a:gd name="connsiteX806" fmla="*/ 1373465 w 2014468"/>
              <a:gd name="connsiteY806" fmla="*/ 2125058 h 2583364"/>
              <a:gd name="connsiteX807" fmla="*/ 1356226 w 2014468"/>
              <a:gd name="connsiteY807" fmla="*/ 2139444 h 2583364"/>
              <a:gd name="connsiteX808" fmla="*/ 1350070 w 2014468"/>
              <a:gd name="connsiteY808" fmla="*/ 2150061 h 2583364"/>
              <a:gd name="connsiteX809" fmla="*/ 1345685 w 2014468"/>
              <a:gd name="connsiteY809" fmla="*/ 2162727 h 2583364"/>
              <a:gd name="connsiteX810" fmla="*/ 1343060 w 2014468"/>
              <a:gd name="connsiteY810" fmla="*/ 2177442 h 2583364"/>
              <a:gd name="connsiteX811" fmla="*/ 1342187 w 2014468"/>
              <a:gd name="connsiteY811" fmla="*/ 2194207 h 2583364"/>
              <a:gd name="connsiteX812" fmla="*/ 1343138 w 2014468"/>
              <a:gd name="connsiteY812" fmla="*/ 2210495 h 2583364"/>
              <a:gd name="connsiteX813" fmla="*/ 1345991 w 2014468"/>
              <a:gd name="connsiteY813" fmla="*/ 2224958 h 2583364"/>
              <a:gd name="connsiteX814" fmla="*/ 1350745 w 2014468"/>
              <a:gd name="connsiteY814" fmla="*/ 2237594 h 2583364"/>
              <a:gd name="connsiteX815" fmla="*/ 1357401 w 2014468"/>
              <a:gd name="connsiteY815" fmla="*/ 2248399 h 2583364"/>
              <a:gd name="connsiteX816" fmla="*/ 1365595 w 2014468"/>
              <a:gd name="connsiteY816" fmla="*/ 2257051 h 2583364"/>
              <a:gd name="connsiteX817" fmla="*/ 1385475 w 2014468"/>
              <a:gd name="connsiteY817" fmla="*/ 2266948 h 2583364"/>
              <a:gd name="connsiteX818" fmla="*/ 1397163 w 2014468"/>
              <a:gd name="connsiteY818" fmla="*/ 2268187 h 2583364"/>
              <a:gd name="connsiteX819" fmla="*/ 1409771 w 2014468"/>
              <a:gd name="connsiteY819" fmla="*/ 2266258 h 2583364"/>
              <a:gd name="connsiteX820" fmla="*/ 1422275 w 2014468"/>
              <a:gd name="connsiteY820" fmla="*/ 2260470 h 2583364"/>
              <a:gd name="connsiteX821" fmla="*/ 1433492 w 2014468"/>
              <a:gd name="connsiteY821" fmla="*/ 2251416 h 2583364"/>
              <a:gd name="connsiteX822" fmla="*/ 1442241 w 2014468"/>
              <a:gd name="connsiteY822" fmla="*/ 2239680 h 2583364"/>
              <a:gd name="connsiteX823" fmla="*/ 1442241 w 2014468"/>
              <a:gd name="connsiteY823" fmla="*/ 2147161 h 2583364"/>
              <a:gd name="connsiteX824" fmla="*/ 1433640 w 2014468"/>
              <a:gd name="connsiteY824" fmla="*/ 2136364 h 2583364"/>
              <a:gd name="connsiteX825" fmla="*/ 1422063 w 2014468"/>
              <a:gd name="connsiteY825" fmla="*/ 2127764 h 2583364"/>
              <a:gd name="connsiteX826" fmla="*/ 1409316 w 2014468"/>
              <a:gd name="connsiteY826" fmla="*/ 2122137 h 2583364"/>
              <a:gd name="connsiteX827" fmla="*/ 1403162 w 2014468"/>
              <a:gd name="connsiteY827" fmla="*/ 2120731 h 2583364"/>
              <a:gd name="connsiteX828" fmla="*/ 766245 w 2014468"/>
              <a:gd name="connsiteY828" fmla="*/ 2093357 h 2583364"/>
              <a:gd name="connsiteX829" fmla="*/ 800285 w 2014468"/>
              <a:gd name="connsiteY829" fmla="*/ 2093357 h 2583364"/>
              <a:gd name="connsiteX830" fmla="*/ 831115 w 2014468"/>
              <a:gd name="connsiteY830" fmla="*/ 2229029 h 2583364"/>
              <a:gd name="connsiteX831" fmla="*/ 835476 w 2014468"/>
              <a:gd name="connsiteY831" fmla="*/ 2250391 h 2583364"/>
              <a:gd name="connsiteX832" fmla="*/ 837163 w 2014468"/>
              <a:gd name="connsiteY832" fmla="*/ 2242269 h 2583364"/>
              <a:gd name="connsiteX833" fmla="*/ 840619 w 2014468"/>
              <a:gd name="connsiteY833" fmla="*/ 2229029 h 2583364"/>
              <a:gd name="connsiteX834" fmla="*/ 878590 w 2014468"/>
              <a:gd name="connsiteY834" fmla="*/ 2093357 h 2583364"/>
              <a:gd name="connsiteX835" fmla="*/ 907059 w 2014468"/>
              <a:gd name="connsiteY835" fmla="*/ 2093357 h 2583364"/>
              <a:gd name="connsiteX836" fmla="*/ 945035 w 2014468"/>
              <a:gd name="connsiteY836" fmla="*/ 2229029 h 2583364"/>
              <a:gd name="connsiteX837" fmla="*/ 950571 w 2014468"/>
              <a:gd name="connsiteY837" fmla="*/ 2251180 h 2583364"/>
              <a:gd name="connsiteX838" fmla="*/ 954932 w 2014468"/>
              <a:gd name="connsiteY838" fmla="*/ 2229029 h 2583364"/>
              <a:gd name="connsiteX839" fmla="*/ 985400 w 2014468"/>
              <a:gd name="connsiteY839" fmla="*/ 2093357 h 2583364"/>
              <a:gd name="connsiteX840" fmla="*/ 1019408 w 2014468"/>
              <a:gd name="connsiteY840" fmla="*/ 2093357 h 2583364"/>
              <a:gd name="connsiteX841" fmla="*/ 967610 w 2014468"/>
              <a:gd name="connsiteY841" fmla="*/ 2295473 h 2583364"/>
              <a:gd name="connsiteX842" fmla="*/ 936749 w 2014468"/>
              <a:gd name="connsiteY842" fmla="*/ 2295473 h 2583364"/>
              <a:gd name="connsiteX843" fmla="*/ 897394 w 2014468"/>
              <a:gd name="connsiteY843" fmla="*/ 2167294 h 2583364"/>
              <a:gd name="connsiteX844" fmla="*/ 895291 w 2014468"/>
              <a:gd name="connsiteY844" fmla="*/ 2160095 h 2583364"/>
              <a:gd name="connsiteX845" fmla="*/ 893644 w 2014468"/>
              <a:gd name="connsiteY845" fmla="*/ 2154034 h 2583364"/>
              <a:gd name="connsiteX846" fmla="*/ 892451 w 2014468"/>
              <a:gd name="connsiteY846" fmla="*/ 2149119 h 2583364"/>
              <a:gd name="connsiteX847" fmla="*/ 890518 w 2014468"/>
              <a:gd name="connsiteY847" fmla="*/ 2157002 h 2583364"/>
              <a:gd name="connsiteX848" fmla="*/ 888681 w 2014468"/>
              <a:gd name="connsiteY848" fmla="*/ 2164046 h 2583364"/>
              <a:gd name="connsiteX849" fmla="*/ 886942 w 2014468"/>
              <a:gd name="connsiteY849" fmla="*/ 2170253 h 2583364"/>
              <a:gd name="connsiteX850" fmla="*/ 848909 w 2014468"/>
              <a:gd name="connsiteY850" fmla="*/ 2295473 h 2583364"/>
              <a:gd name="connsiteX851" fmla="*/ 818078 w 2014468"/>
              <a:gd name="connsiteY851" fmla="*/ 2295473 h 2583364"/>
              <a:gd name="connsiteX852" fmla="*/ 1219162 w 2014468"/>
              <a:gd name="connsiteY852" fmla="*/ 2093330 h 2583364"/>
              <a:gd name="connsiteX853" fmla="*/ 1253596 w 2014468"/>
              <a:gd name="connsiteY853" fmla="*/ 2093330 h 2583364"/>
              <a:gd name="connsiteX854" fmla="*/ 1253596 w 2014468"/>
              <a:gd name="connsiteY854" fmla="*/ 2295446 h 2583364"/>
              <a:gd name="connsiteX855" fmla="*/ 1219162 w 2014468"/>
              <a:gd name="connsiteY855" fmla="*/ 2295446 h 2583364"/>
              <a:gd name="connsiteX856" fmla="*/ 1391232 w 2014468"/>
              <a:gd name="connsiteY856" fmla="*/ 2088613 h 2583364"/>
              <a:gd name="connsiteX857" fmla="*/ 1406275 w 2014468"/>
              <a:gd name="connsiteY857" fmla="*/ 2089946 h 2583364"/>
              <a:gd name="connsiteX858" fmla="*/ 1419791 w 2014468"/>
              <a:gd name="connsiteY858" fmla="*/ 2093948 h 2583364"/>
              <a:gd name="connsiteX859" fmla="*/ 1431780 w 2014468"/>
              <a:gd name="connsiteY859" fmla="*/ 2100623 h 2583364"/>
              <a:gd name="connsiteX860" fmla="*/ 1442241 w 2014468"/>
              <a:gd name="connsiteY860" fmla="*/ 2109974 h 2583364"/>
              <a:gd name="connsiteX861" fmla="*/ 1442241 w 2014468"/>
              <a:gd name="connsiteY861" fmla="*/ 2093364 h 2583364"/>
              <a:gd name="connsiteX862" fmla="*/ 1476644 w 2014468"/>
              <a:gd name="connsiteY862" fmla="*/ 2093364 h 2583364"/>
              <a:gd name="connsiteX863" fmla="*/ 1476644 w 2014468"/>
              <a:gd name="connsiteY863" fmla="*/ 2109974 h 2583364"/>
              <a:gd name="connsiteX864" fmla="*/ 1476644 w 2014468"/>
              <a:gd name="connsiteY864" fmla="*/ 2120263 h 2583364"/>
              <a:gd name="connsiteX865" fmla="*/ 1476644 w 2014468"/>
              <a:gd name="connsiteY865" fmla="*/ 2268187 h 2583364"/>
              <a:gd name="connsiteX866" fmla="*/ 1476644 w 2014468"/>
              <a:gd name="connsiteY866" fmla="*/ 2275688 h 2583364"/>
              <a:gd name="connsiteX867" fmla="*/ 1476644 w 2014468"/>
              <a:gd name="connsiteY867" fmla="*/ 2287155 h 2583364"/>
              <a:gd name="connsiteX868" fmla="*/ 1475658 w 2014468"/>
              <a:gd name="connsiteY868" fmla="*/ 2304646 h 2583364"/>
              <a:gd name="connsiteX869" fmla="*/ 1472696 w 2014468"/>
              <a:gd name="connsiteY869" fmla="*/ 2320078 h 2583364"/>
              <a:gd name="connsiteX870" fmla="*/ 1467755 w 2014468"/>
              <a:gd name="connsiteY870" fmla="*/ 2333452 h 2583364"/>
              <a:gd name="connsiteX871" fmla="*/ 1460832 w 2014468"/>
              <a:gd name="connsiteY871" fmla="*/ 2344769 h 2583364"/>
              <a:gd name="connsiteX872" fmla="*/ 1451923 w 2014468"/>
              <a:gd name="connsiteY872" fmla="*/ 2354028 h 2583364"/>
              <a:gd name="connsiteX873" fmla="*/ 1441194 w 2014468"/>
              <a:gd name="connsiteY873" fmla="*/ 2361531 h 2583364"/>
              <a:gd name="connsiteX874" fmla="*/ 1428769 w 2014468"/>
              <a:gd name="connsiteY874" fmla="*/ 2367616 h 2583364"/>
              <a:gd name="connsiteX875" fmla="*/ 1414650 w 2014468"/>
              <a:gd name="connsiteY875" fmla="*/ 2372282 h 2583364"/>
              <a:gd name="connsiteX876" fmla="*/ 1398839 w 2014468"/>
              <a:gd name="connsiteY876" fmla="*/ 2375529 h 2583364"/>
              <a:gd name="connsiteX877" fmla="*/ 1381338 w 2014468"/>
              <a:gd name="connsiteY877" fmla="*/ 2377354 h 2583364"/>
              <a:gd name="connsiteX878" fmla="*/ 1364728 w 2014468"/>
              <a:gd name="connsiteY878" fmla="*/ 2350456 h 2583364"/>
              <a:gd name="connsiteX879" fmla="*/ 1384981 w 2014468"/>
              <a:gd name="connsiteY879" fmla="*/ 2348615 h 2583364"/>
              <a:gd name="connsiteX880" fmla="*/ 1401851 w 2014468"/>
              <a:gd name="connsiteY880" fmla="*/ 2345458 h 2583364"/>
              <a:gd name="connsiteX881" fmla="*/ 1415333 w 2014468"/>
              <a:gd name="connsiteY881" fmla="*/ 2340996 h 2583364"/>
              <a:gd name="connsiteX882" fmla="*/ 1432779 w 2014468"/>
              <a:gd name="connsiteY882" fmla="*/ 2328226 h 2583364"/>
              <a:gd name="connsiteX883" fmla="*/ 1441190 w 2014468"/>
              <a:gd name="connsiteY883" fmla="*/ 2310719 h 2583364"/>
              <a:gd name="connsiteX884" fmla="*/ 1442241 w 2014468"/>
              <a:gd name="connsiteY884" fmla="*/ 2300232 h 2583364"/>
              <a:gd name="connsiteX885" fmla="*/ 1442241 w 2014468"/>
              <a:gd name="connsiteY885" fmla="*/ 2275688 h 2583364"/>
              <a:gd name="connsiteX886" fmla="*/ 1432311 w 2014468"/>
              <a:gd name="connsiteY886" fmla="*/ 2286426 h 2583364"/>
              <a:gd name="connsiteX887" fmla="*/ 1420299 w 2014468"/>
              <a:gd name="connsiteY887" fmla="*/ 2294096 h 2583364"/>
              <a:gd name="connsiteX888" fmla="*/ 1406203 w 2014468"/>
              <a:gd name="connsiteY888" fmla="*/ 2298698 h 2583364"/>
              <a:gd name="connsiteX889" fmla="*/ 1390022 w 2014468"/>
              <a:gd name="connsiteY889" fmla="*/ 2300232 h 2583364"/>
              <a:gd name="connsiteX890" fmla="*/ 1376268 w 2014468"/>
              <a:gd name="connsiteY890" fmla="*/ 2299122 h 2583364"/>
              <a:gd name="connsiteX891" fmla="*/ 1363478 w 2014468"/>
              <a:gd name="connsiteY891" fmla="*/ 2295795 h 2583364"/>
              <a:gd name="connsiteX892" fmla="*/ 1351651 w 2014468"/>
              <a:gd name="connsiteY892" fmla="*/ 2290254 h 2583364"/>
              <a:gd name="connsiteX893" fmla="*/ 1340791 w 2014468"/>
              <a:gd name="connsiteY893" fmla="*/ 2282503 h 2583364"/>
              <a:gd name="connsiteX894" fmla="*/ 1330897 w 2014468"/>
              <a:gd name="connsiteY894" fmla="*/ 2272544 h 2583364"/>
              <a:gd name="connsiteX895" fmla="*/ 1323709 w 2014468"/>
              <a:gd name="connsiteY895" fmla="*/ 2262674 h 2583364"/>
              <a:gd name="connsiteX896" fmla="*/ 1317825 w 2014468"/>
              <a:gd name="connsiteY896" fmla="*/ 2251530 h 2583364"/>
              <a:gd name="connsiteX897" fmla="*/ 1313247 w 2014468"/>
              <a:gd name="connsiteY897" fmla="*/ 2239110 h 2583364"/>
              <a:gd name="connsiteX898" fmla="*/ 1309974 w 2014468"/>
              <a:gd name="connsiteY898" fmla="*/ 2225417 h 2583364"/>
              <a:gd name="connsiteX899" fmla="*/ 1308010 w 2014468"/>
              <a:gd name="connsiteY899" fmla="*/ 2210449 h 2583364"/>
              <a:gd name="connsiteX900" fmla="*/ 1307355 w 2014468"/>
              <a:gd name="connsiteY900" fmla="*/ 2194207 h 2583364"/>
              <a:gd name="connsiteX901" fmla="*/ 1308281 w 2014468"/>
              <a:gd name="connsiteY901" fmla="*/ 2175423 h 2583364"/>
              <a:gd name="connsiteX902" fmla="*/ 1311060 w 2014468"/>
              <a:gd name="connsiteY902" fmla="*/ 2158295 h 2583364"/>
              <a:gd name="connsiteX903" fmla="*/ 1315691 w 2014468"/>
              <a:gd name="connsiteY903" fmla="*/ 2142826 h 2583364"/>
              <a:gd name="connsiteX904" fmla="*/ 1322173 w 2014468"/>
              <a:gd name="connsiteY904" fmla="*/ 2129016 h 2583364"/>
              <a:gd name="connsiteX905" fmla="*/ 1330507 w 2014468"/>
              <a:gd name="connsiteY905" fmla="*/ 2116868 h 2583364"/>
              <a:gd name="connsiteX906" fmla="*/ 1340340 w 2014468"/>
              <a:gd name="connsiteY906" fmla="*/ 2106701 h 2583364"/>
              <a:gd name="connsiteX907" fmla="*/ 1351326 w 2014468"/>
              <a:gd name="connsiteY907" fmla="*/ 2098790 h 2583364"/>
              <a:gd name="connsiteX908" fmla="*/ 1363467 w 2014468"/>
              <a:gd name="connsiteY908" fmla="*/ 2093137 h 2583364"/>
              <a:gd name="connsiteX909" fmla="*/ 1376768 w 2014468"/>
              <a:gd name="connsiteY909" fmla="*/ 2089744 h 2583364"/>
              <a:gd name="connsiteX910" fmla="*/ 1149146 w 2014468"/>
              <a:gd name="connsiteY910" fmla="*/ 2088605 h 2583364"/>
              <a:gd name="connsiteX911" fmla="*/ 1158213 w 2014468"/>
              <a:gd name="connsiteY911" fmla="*/ 2089248 h 2583364"/>
              <a:gd name="connsiteX912" fmla="*/ 1166447 w 2014468"/>
              <a:gd name="connsiteY912" fmla="*/ 2091177 h 2583364"/>
              <a:gd name="connsiteX913" fmla="*/ 1173845 w 2014468"/>
              <a:gd name="connsiteY913" fmla="*/ 2094393 h 2583364"/>
              <a:gd name="connsiteX914" fmla="*/ 1180402 w 2014468"/>
              <a:gd name="connsiteY914" fmla="*/ 2098894 h 2583364"/>
              <a:gd name="connsiteX915" fmla="*/ 1175260 w 2014468"/>
              <a:gd name="connsiteY915" fmla="*/ 2131329 h 2583364"/>
              <a:gd name="connsiteX916" fmla="*/ 1168709 w 2014468"/>
              <a:gd name="connsiteY916" fmla="*/ 2127511 h 2583364"/>
              <a:gd name="connsiteX917" fmla="*/ 1161709 w 2014468"/>
              <a:gd name="connsiteY917" fmla="*/ 2124788 h 2583364"/>
              <a:gd name="connsiteX918" fmla="*/ 1154268 w 2014468"/>
              <a:gd name="connsiteY918" fmla="*/ 2123157 h 2583364"/>
              <a:gd name="connsiteX919" fmla="*/ 1146393 w 2014468"/>
              <a:gd name="connsiteY919" fmla="*/ 2122614 h 2583364"/>
              <a:gd name="connsiteX920" fmla="*/ 1129611 w 2014468"/>
              <a:gd name="connsiteY920" fmla="*/ 2126075 h 2583364"/>
              <a:gd name="connsiteX921" fmla="*/ 1114921 w 2014468"/>
              <a:gd name="connsiteY921" fmla="*/ 2136475 h 2583364"/>
              <a:gd name="connsiteX922" fmla="*/ 1104682 w 2014468"/>
              <a:gd name="connsiteY922" fmla="*/ 2154660 h 2583364"/>
              <a:gd name="connsiteX923" fmla="*/ 1102127 w 2014468"/>
              <a:gd name="connsiteY923" fmla="*/ 2167020 h 2583364"/>
              <a:gd name="connsiteX924" fmla="*/ 1101276 w 2014468"/>
              <a:gd name="connsiteY924" fmla="*/ 2181554 h 2583364"/>
              <a:gd name="connsiteX925" fmla="*/ 1101276 w 2014468"/>
              <a:gd name="connsiteY925" fmla="*/ 2295473 h 2583364"/>
              <a:gd name="connsiteX926" fmla="*/ 1066877 w 2014468"/>
              <a:gd name="connsiteY926" fmla="*/ 2295473 h 2583364"/>
              <a:gd name="connsiteX927" fmla="*/ 1066877 w 2014468"/>
              <a:gd name="connsiteY927" fmla="*/ 2093357 h 2583364"/>
              <a:gd name="connsiteX928" fmla="*/ 1101276 w 2014468"/>
              <a:gd name="connsiteY928" fmla="*/ 2093357 h 2583364"/>
              <a:gd name="connsiteX929" fmla="*/ 1101276 w 2014468"/>
              <a:gd name="connsiteY929" fmla="*/ 2119826 h 2583364"/>
              <a:gd name="connsiteX930" fmla="*/ 1109615 w 2014468"/>
              <a:gd name="connsiteY930" fmla="*/ 2106163 h 2583364"/>
              <a:gd name="connsiteX931" fmla="*/ 1120375 w 2014468"/>
              <a:gd name="connsiteY931" fmla="*/ 2096407 h 2583364"/>
              <a:gd name="connsiteX932" fmla="*/ 1133553 w 2014468"/>
              <a:gd name="connsiteY932" fmla="*/ 2090555 h 2583364"/>
              <a:gd name="connsiteX933" fmla="*/ 510324 w 2014468"/>
              <a:gd name="connsiteY933" fmla="*/ 2088605 h 2583364"/>
              <a:gd name="connsiteX934" fmla="*/ 519406 w 2014468"/>
              <a:gd name="connsiteY934" fmla="*/ 2089248 h 2583364"/>
              <a:gd name="connsiteX935" fmla="*/ 527638 w 2014468"/>
              <a:gd name="connsiteY935" fmla="*/ 2091177 h 2583364"/>
              <a:gd name="connsiteX936" fmla="*/ 535028 w 2014468"/>
              <a:gd name="connsiteY936" fmla="*/ 2094393 h 2583364"/>
              <a:gd name="connsiteX937" fmla="*/ 541580 w 2014468"/>
              <a:gd name="connsiteY937" fmla="*/ 2098894 h 2583364"/>
              <a:gd name="connsiteX938" fmla="*/ 536438 w 2014468"/>
              <a:gd name="connsiteY938" fmla="*/ 2131329 h 2583364"/>
              <a:gd name="connsiteX939" fmla="*/ 529887 w 2014468"/>
              <a:gd name="connsiteY939" fmla="*/ 2127511 h 2583364"/>
              <a:gd name="connsiteX940" fmla="*/ 522887 w 2014468"/>
              <a:gd name="connsiteY940" fmla="*/ 2124788 h 2583364"/>
              <a:gd name="connsiteX941" fmla="*/ 515447 w 2014468"/>
              <a:gd name="connsiteY941" fmla="*/ 2123157 h 2583364"/>
              <a:gd name="connsiteX942" fmla="*/ 507571 w 2014468"/>
              <a:gd name="connsiteY942" fmla="*/ 2122614 h 2583364"/>
              <a:gd name="connsiteX943" fmla="*/ 490790 w 2014468"/>
              <a:gd name="connsiteY943" fmla="*/ 2126075 h 2583364"/>
              <a:gd name="connsiteX944" fmla="*/ 476099 w 2014468"/>
              <a:gd name="connsiteY944" fmla="*/ 2136475 h 2583364"/>
              <a:gd name="connsiteX945" fmla="*/ 465891 w 2014468"/>
              <a:gd name="connsiteY945" fmla="*/ 2154660 h 2583364"/>
              <a:gd name="connsiteX946" fmla="*/ 463340 w 2014468"/>
              <a:gd name="connsiteY946" fmla="*/ 2167020 h 2583364"/>
              <a:gd name="connsiteX947" fmla="*/ 462489 w 2014468"/>
              <a:gd name="connsiteY947" fmla="*/ 2181554 h 2583364"/>
              <a:gd name="connsiteX948" fmla="*/ 462489 w 2014468"/>
              <a:gd name="connsiteY948" fmla="*/ 2295473 h 2583364"/>
              <a:gd name="connsiteX949" fmla="*/ 428055 w 2014468"/>
              <a:gd name="connsiteY949" fmla="*/ 2295473 h 2583364"/>
              <a:gd name="connsiteX950" fmla="*/ 428055 w 2014468"/>
              <a:gd name="connsiteY950" fmla="*/ 2093357 h 2583364"/>
              <a:gd name="connsiteX951" fmla="*/ 462489 w 2014468"/>
              <a:gd name="connsiteY951" fmla="*/ 2093357 h 2583364"/>
              <a:gd name="connsiteX952" fmla="*/ 462489 w 2014468"/>
              <a:gd name="connsiteY952" fmla="*/ 2119826 h 2583364"/>
              <a:gd name="connsiteX953" fmla="*/ 470808 w 2014468"/>
              <a:gd name="connsiteY953" fmla="*/ 2106163 h 2583364"/>
              <a:gd name="connsiteX954" fmla="*/ 481558 w 2014468"/>
              <a:gd name="connsiteY954" fmla="*/ 2096407 h 2583364"/>
              <a:gd name="connsiteX955" fmla="*/ 494732 w 2014468"/>
              <a:gd name="connsiteY955" fmla="*/ 2090555 h 2583364"/>
              <a:gd name="connsiteX956" fmla="*/ 261126 w 2014468"/>
              <a:gd name="connsiteY956" fmla="*/ 2066849 h 2583364"/>
              <a:gd name="connsiteX957" fmla="*/ 258955 w 2014468"/>
              <a:gd name="connsiteY957" fmla="*/ 2074391 h 2583364"/>
              <a:gd name="connsiteX958" fmla="*/ 256785 w 2014468"/>
              <a:gd name="connsiteY958" fmla="*/ 2081585 h 2583364"/>
              <a:gd name="connsiteX959" fmla="*/ 254615 w 2014468"/>
              <a:gd name="connsiteY959" fmla="*/ 2088431 h 2583364"/>
              <a:gd name="connsiteX960" fmla="*/ 252446 w 2014468"/>
              <a:gd name="connsiteY960" fmla="*/ 2094927 h 2583364"/>
              <a:gd name="connsiteX961" fmla="*/ 216439 w 2014468"/>
              <a:gd name="connsiteY961" fmla="*/ 2197379 h 2583364"/>
              <a:gd name="connsiteX962" fmla="*/ 305424 w 2014468"/>
              <a:gd name="connsiteY962" fmla="*/ 2197379 h 2583364"/>
              <a:gd name="connsiteX963" fmla="*/ 266768 w 2014468"/>
              <a:gd name="connsiteY963" fmla="*/ 2085900 h 2583364"/>
              <a:gd name="connsiteX964" fmla="*/ 262413 w 2014468"/>
              <a:gd name="connsiteY964" fmla="*/ 2071860 h 2583364"/>
              <a:gd name="connsiteX965" fmla="*/ 244911 w 2014468"/>
              <a:gd name="connsiteY965" fmla="*/ 2018589 h 2583364"/>
              <a:gd name="connsiteX966" fmla="*/ 276986 w 2014468"/>
              <a:gd name="connsiteY966" fmla="*/ 2018589 h 2583364"/>
              <a:gd name="connsiteX967" fmla="*/ 294077 w 2014468"/>
              <a:gd name="connsiteY967" fmla="*/ 2066849 h 2583364"/>
              <a:gd name="connsiteX968" fmla="*/ 340303 w 2014468"/>
              <a:gd name="connsiteY968" fmla="*/ 2197379 h 2583364"/>
              <a:gd name="connsiteX969" fmla="*/ 351094 w 2014468"/>
              <a:gd name="connsiteY969" fmla="*/ 2227850 h 2583364"/>
              <a:gd name="connsiteX970" fmla="*/ 375042 w 2014468"/>
              <a:gd name="connsiteY970" fmla="*/ 2295473 h 2583364"/>
              <a:gd name="connsiteX971" fmla="*/ 339858 w 2014468"/>
              <a:gd name="connsiteY971" fmla="*/ 2295473 h 2583364"/>
              <a:gd name="connsiteX972" fmla="*/ 316102 w 2014468"/>
              <a:gd name="connsiteY972" fmla="*/ 2227850 h 2583364"/>
              <a:gd name="connsiteX973" fmla="*/ 206146 w 2014468"/>
              <a:gd name="connsiteY973" fmla="*/ 2227850 h 2583364"/>
              <a:gd name="connsiteX974" fmla="*/ 182824 w 2014468"/>
              <a:gd name="connsiteY974" fmla="*/ 2295473 h 2583364"/>
              <a:gd name="connsiteX975" fmla="*/ 146813 w 2014468"/>
              <a:gd name="connsiteY975" fmla="*/ 2295473 h 2583364"/>
              <a:gd name="connsiteX976" fmla="*/ 1236166 w 2014468"/>
              <a:gd name="connsiteY976" fmla="*/ 2013064 h 2583364"/>
              <a:gd name="connsiteX977" fmla="*/ 1240542 w 2014468"/>
              <a:gd name="connsiteY977" fmla="*/ 2013467 h 2583364"/>
              <a:gd name="connsiteX978" fmla="*/ 1251597 w 2014468"/>
              <a:gd name="connsiteY978" fmla="*/ 2019563 h 2583364"/>
              <a:gd name="connsiteX979" fmla="*/ 1257524 w 2014468"/>
              <a:gd name="connsiteY979" fmla="*/ 2030817 h 2583364"/>
              <a:gd name="connsiteX980" fmla="*/ 1257919 w 2014468"/>
              <a:gd name="connsiteY980" fmla="*/ 2035211 h 2583364"/>
              <a:gd name="connsiteX981" fmla="*/ 1256340 w 2014468"/>
              <a:gd name="connsiteY981" fmla="*/ 2043571 h 2583364"/>
              <a:gd name="connsiteX982" fmla="*/ 1248246 w 2014468"/>
              <a:gd name="connsiteY982" fmla="*/ 2053106 h 2583364"/>
              <a:gd name="connsiteX983" fmla="*/ 1236166 w 2014468"/>
              <a:gd name="connsiteY983" fmla="*/ 2056573 h 2583364"/>
              <a:gd name="connsiteX984" fmla="*/ 1231890 w 2014468"/>
              <a:gd name="connsiteY984" fmla="*/ 2056185 h 2583364"/>
              <a:gd name="connsiteX985" fmla="*/ 1231826 w 2014468"/>
              <a:gd name="connsiteY985" fmla="*/ 2056185 h 2583364"/>
              <a:gd name="connsiteX986" fmla="*/ 1220948 w 2014468"/>
              <a:gd name="connsiteY986" fmla="*/ 2050212 h 2583364"/>
              <a:gd name="connsiteX987" fmla="*/ 1215183 w 2014468"/>
              <a:gd name="connsiteY987" fmla="*/ 2039404 h 2583364"/>
              <a:gd name="connsiteX988" fmla="*/ 1214801 w 2014468"/>
              <a:gd name="connsiteY988" fmla="*/ 2035211 h 2583364"/>
              <a:gd name="connsiteX989" fmla="*/ 1216383 w 2014468"/>
              <a:gd name="connsiteY989" fmla="*/ 2026745 h 2583364"/>
              <a:gd name="connsiteX990" fmla="*/ 1224440 w 2014468"/>
              <a:gd name="connsiteY990" fmla="*/ 2016710 h 2583364"/>
              <a:gd name="connsiteX991" fmla="*/ 1576356 w 2014468"/>
              <a:gd name="connsiteY991" fmla="*/ 2009874 h 2583364"/>
              <a:gd name="connsiteX992" fmla="*/ 1576356 w 2014468"/>
              <a:gd name="connsiteY992" fmla="*/ 2114325 h 2583364"/>
              <a:gd name="connsiteX993" fmla="*/ 1586573 w 2014468"/>
              <a:gd name="connsiteY993" fmla="*/ 2103072 h 2583364"/>
              <a:gd name="connsiteX994" fmla="*/ 1598677 w 2014468"/>
              <a:gd name="connsiteY994" fmla="*/ 2095035 h 2583364"/>
              <a:gd name="connsiteX995" fmla="*/ 1612668 w 2014468"/>
              <a:gd name="connsiteY995" fmla="*/ 2090213 h 2583364"/>
              <a:gd name="connsiteX996" fmla="*/ 1628549 w 2014468"/>
              <a:gd name="connsiteY996" fmla="*/ 2088606 h 2583364"/>
              <a:gd name="connsiteX997" fmla="*/ 1645282 w 2014468"/>
              <a:gd name="connsiteY997" fmla="*/ 2089952 h 2583364"/>
              <a:gd name="connsiteX998" fmla="*/ 1659856 w 2014468"/>
              <a:gd name="connsiteY998" fmla="*/ 2093991 h 2583364"/>
              <a:gd name="connsiteX999" fmla="*/ 1672280 w 2014468"/>
              <a:gd name="connsiteY999" fmla="*/ 2100722 h 2583364"/>
              <a:gd name="connsiteX1000" fmla="*/ 1682562 w 2014468"/>
              <a:gd name="connsiteY1000" fmla="*/ 2110145 h 2583364"/>
              <a:gd name="connsiteX1001" fmla="*/ 1689177 w 2014468"/>
              <a:gd name="connsiteY1001" fmla="*/ 2119818 h 2583364"/>
              <a:gd name="connsiteX1002" fmla="*/ 1694319 w 2014468"/>
              <a:gd name="connsiteY1002" fmla="*/ 2131557 h 2583364"/>
              <a:gd name="connsiteX1003" fmla="*/ 1697989 w 2014468"/>
              <a:gd name="connsiteY1003" fmla="*/ 2145365 h 2583364"/>
              <a:gd name="connsiteX1004" fmla="*/ 1700190 w 2014468"/>
              <a:gd name="connsiteY1004" fmla="*/ 2161244 h 2583364"/>
              <a:gd name="connsiteX1005" fmla="*/ 1700924 w 2014468"/>
              <a:gd name="connsiteY1005" fmla="*/ 2179195 h 2583364"/>
              <a:gd name="connsiteX1006" fmla="*/ 1700924 w 2014468"/>
              <a:gd name="connsiteY1006" fmla="*/ 2295473 h 2583364"/>
              <a:gd name="connsiteX1007" fmla="*/ 1666524 w 2014468"/>
              <a:gd name="connsiteY1007" fmla="*/ 2295473 h 2583364"/>
              <a:gd name="connsiteX1008" fmla="*/ 1666524 w 2014468"/>
              <a:gd name="connsiteY1008" fmla="*/ 2173233 h 2583364"/>
              <a:gd name="connsiteX1009" fmla="*/ 1665794 w 2014468"/>
              <a:gd name="connsiteY1009" fmla="*/ 2160499 h 2583364"/>
              <a:gd name="connsiteX1010" fmla="*/ 1659966 w 2014468"/>
              <a:gd name="connsiteY1010" fmla="*/ 2140443 h 2583364"/>
              <a:gd name="connsiteX1011" fmla="*/ 1648485 w 2014468"/>
              <a:gd name="connsiteY1011" fmla="*/ 2127490 h 2583364"/>
              <a:gd name="connsiteX1012" fmla="*/ 1632557 w 2014468"/>
              <a:gd name="connsiteY1012" fmla="*/ 2121060 h 2583364"/>
              <a:gd name="connsiteX1013" fmla="*/ 1623012 w 2014468"/>
              <a:gd name="connsiteY1013" fmla="*/ 2120256 h 2583364"/>
              <a:gd name="connsiteX1014" fmla="*/ 1608753 w 2014468"/>
              <a:gd name="connsiteY1014" fmla="*/ 2121705 h 2583364"/>
              <a:gd name="connsiteX1015" fmla="*/ 1597088 w 2014468"/>
              <a:gd name="connsiteY1015" fmla="*/ 2126054 h 2583364"/>
              <a:gd name="connsiteX1016" fmla="*/ 1588017 w 2014468"/>
              <a:gd name="connsiteY1016" fmla="*/ 2133302 h 2583364"/>
              <a:gd name="connsiteX1017" fmla="*/ 1581538 w 2014468"/>
              <a:gd name="connsiteY1017" fmla="*/ 2143450 h 2583364"/>
              <a:gd name="connsiteX1018" fmla="*/ 1577652 w 2014468"/>
              <a:gd name="connsiteY1018" fmla="*/ 2156497 h 2583364"/>
              <a:gd name="connsiteX1019" fmla="*/ 1576356 w 2014468"/>
              <a:gd name="connsiteY1019" fmla="*/ 2172444 h 2583364"/>
              <a:gd name="connsiteX1020" fmla="*/ 1576356 w 2014468"/>
              <a:gd name="connsiteY1020" fmla="*/ 2295473 h 2583364"/>
              <a:gd name="connsiteX1021" fmla="*/ 1541922 w 2014468"/>
              <a:gd name="connsiteY1021" fmla="*/ 2295473 h 2583364"/>
              <a:gd name="connsiteX1022" fmla="*/ 1541922 w 2014468"/>
              <a:gd name="connsiteY1022" fmla="*/ 2025699 h 2583364"/>
              <a:gd name="connsiteX1023" fmla="*/ 614363 w 2014468"/>
              <a:gd name="connsiteY1023" fmla="*/ 2009874 h 2583364"/>
              <a:gd name="connsiteX1024" fmla="*/ 614363 w 2014468"/>
              <a:gd name="connsiteY1024" fmla="*/ 2162979 h 2583364"/>
              <a:gd name="connsiteX1025" fmla="*/ 680018 w 2014468"/>
              <a:gd name="connsiteY1025" fmla="*/ 2093357 h 2583364"/>
              <a:gd name="connsiteX1026" fmla="*/ 721172 w 2014468"/>
              <a:gd name="connsiteY1026" fmla="*/ 2093357 h 2583364"/>
              <a:gd name="connsiteX1027" fmla="*/ 668160 w 2014468"/>
              <a:gd name="connsiteY1027" fmla="*/ 2148333 h 2583364"/>
              <a:gd name="connsiteX1028" fmla="*/ 744104 w 2014468"/>
              <a:gd name="connsiteY1028" fmla="*/ 2295473 h 2583364"/>
              <a:gd name="connsiteX1029" fmla="*/ 706522 w 2014468"/>
              <a:gd name="connsiteY1029" fmla="*/ 2295473 h 2583364"/>
              <a:gd name="connsiteX1030" fmla="*/ 644011 w 2014468"/>
              <a:gd name="connsiteY1030" fmla="*/ 2173233 h 2583364"/>
              <a:gd name="connsiteX1031" fmla="*/ 614363 w 2014468"/>
              <a:gd name="connsiteY1031" fmla="*/ 2204095 h 2583364"/>
              <a:gd name="connsiteX1032" fmla="*/ 614363 w 2014468"/>
              <a:gd name="connsiteY1032" fmla="*/ 2295473 h 2583364"/>
              <a:gd name="connsiteX1033" fmla="*/ 579960 w 2014468"/>
              <a:gd name="connsiteY1033" fmla="*/ 2295473 h 2583364"/>
              <a:gd name="connsiteX1034" fmla="*/ 579960 w 2014468"/>
              <a:gd name="connsiteY1034" fmla="*/ 2026094 h 2583364"/>
              <a:gd name="connsiteX1035" fmla="*/ 1810903 w 2014468"/>
              <a:gd name="connsiteY1035" fmla="*/ 2009869 h 2583364"/>
              <a:gd name="connsiteX1036" fmla="*/ 1810903 w 2014468"/>
              <a:gd name="connsiteY1036" fmla="*/ 2093352 h 2583364"/>
              <a:gd name="connsiteX1037" fmla="*/ 1860737 w 2014468"/>
              <a:gd name="connsiteY1037" fmla="*/ 2093352 h 2583364"/>
              <a:gd name="connsiteX1038" fmla="*/ 1860737 w 2014468"/>
              <a:gd name="connsiteY1038" fmla="*/ 2123394 h 2583364"/>
              <a:gd name="connsiteX1039" fmla="*/ 1810903 w 2014468"/>
              <a:gd name="connsiteY1039" fmla="*/ 2123394 h 2583364"/>
              <a:gd name="connsiteX1040" fmla="*/ 1810903 w 2014468"/>
              <a:gd name="connsiteY1040" fmla="*/ 2240491 h 2583364"/>
              <a:gd name="connsiteX1041" fmla="*/ 1811172 w 2014468"/>
              <a:gd name="connsiteY1041" fmla="*/ 2246820 h 2583364"/>
              <a:gd name="connsiteX1042" fmla="*/ 1815264 w 2014468"/>
              <a:gd name="connsiteY1042" fmla="*/ 2261068 h 2583364"/>
              <a:gd name="connsiteX1043" fmla="*/ 1826234 w 2014468"/>
              <a:gd name="connsiteY1043" fmla="*/ 2267732 h 2583364"/>
              <a:gd name="connsiteX1044" fmla="*/ 1831874 w 2014468"/>
              <a:gd name="connsiteY1044" fmla="*/ 2268174 h 2583364"/>
              <a:gd name="connsiteX1045" fmla="*/ 1838779 w 2014468"/>
              <a:gd name="connsiteY1045" fmla="*/ 2267505 h 2583364"/>
              <a:gd name="connsiteX1046" fmla="*/ 1846092 w 2014468"/>
              <a:gd name="connsiteY1046" fmla="*/ 2265500 h 2583364"/>
              <a:gd name="connsiteX1047" fmla="*/ 1853806 w 2014468"/>
              <a:gd name="connsiteY1047" fmla="*/ 2262162 h 2583364"/>
              <a:gd name="connsiteX1048" fmla="*/ 1861916 w 2014468"/>
              <a:gd name="connsiteY1048" fmla="*/ 2257495 h 2583364"/>
              <a:gd name="connsiteX1049" fmla="*/ 1857949 w 2014468"/>
              <a:gd name="connsiteY1049" fmla="*/ 2291110 h 2583364"/>
              <a:gd name="connsiteX1050" fmla="*/ 1849016 w 2014468"/>
              <a:gd name="connsiteY1050" fmla="*/ 2295095 h 2583364"/>
              <a:gd name="connsiteX1051" fmla="*/ 1839577 w 2014468"/>
              <a:gd name="connsiteY1051" fmla="*/ 2297942 h 2583364"/>
              <a:gd name="connsiteX1052" fmla="*/ 1829635 w 2014468"/>
              <a:gd name="connsiteY1052" fmla="*/ 2299650 h 2583364"/>
              <a:gd name="connsiteX1053" fmla="*/ 1819192 w 2014468"/>
              <a:gd name="connsiteY1053" fmla="*/ 2300219 h 2583364"/>
              <a:gd name="connsiteX1054" fmla="*/ 1803816 w 2014468"/>
              <a:gd name="connsiteY1054" fmla="*/ 2298289 h 2583364"/>
              <a:gd name="connsiteX1055" fmla="*/ 1791854 w 2014468"/>
              <a:gd name="connsiteY1055" fmla="*/ 2292500 h 2583364"/>
              <a:gd name="connsiteX1056" fmla="*/ 1783308 w 2014468"/>
              <a:gd name="connsiteY1056" fmla="*/ 2282850 h 2583364"/>
              <a:gd name="connsiteX1057" fmla="*/ 1778179 w 2014468"/>
              <a:gd name="connsiteY1057" fmla="*/ 2269336 h 2583364"/>
              <a:gd name="connsiteX1058" fmla="*/ 1776469 w 2014468"/>
              <a:gd name="connsiteY1058" fmla="*/ 2251958 h 2583364"/>
              <a:gd name="connsiteX1059" fmla="*/ 1776469 w 2014468"/>
              <a:gd name="connsiteY1059" fmla="*/ 2123394 h 2583364"/>
              <a:gd name="connsiteX1060" fmla="*/ 1743639 w 2014468"/>
              <a:gd name="connsiteY1060" fmla="*/ 2123394 h 2583364"/>
              <a:gd name="connsiteX1061" fmla="*/ 1743639 w 2014468"/>
              <a:gd name="connsiteY1061" fmla="*/ 2093352 h 2583364"/>
              <a:gd name="connsiteX1062" fmla="*/ 1776469 w 2014468"/>
              <a:gd name="connsiteY1062" fmla="*/ 2093352 h 2583364"/>
              <a:gd name="connsiteX1063" fmla="*/ 1776469 w 2014468"/>
              <a:gd name="connsiteY1063" fmla="*/ 2026479 h 2583364"/>
              <a:gd name="connsiteX1064" fmla="*/ 430700 w 2014468"/>
              <a:gd name="connsiteY1064" fmla="*/ 1093435 h 2583364"/>
              <a:gd name="connsiteX1065" fmla="*/ 931776 w 2014468"/>
              <a:gd name="connsiteY1065" fmla="*/ 1093435 h 2583364"/>
              <a:gd name="connsiteX1066" fmla="*/ 944238 w 2014468"/>
              <a:gd name="connsiteY1066" fmla="*/ 1095838 h 2583364"/>
              <a:gd name="connsiteX1067" fmla="*/ 954433 w 2014468"/>
              <a:gd name="connsiteY1067" fmla="*/ 1102353 h 2583364"/>
              <a:gd name="connsiteX1068" fmla="*/ 961570 w 2014468"/>
              <a:gd name="connsiteY1068" fmla="*/ 1111938 h 2583364"/>
              <a:gd name="connsiteX1069" fmla="*/ 964855 w 2014468"/>
              <a:gd name="connsiteY1069" fmla="*/ 1123554 h 2583364"/>
              <a:gd name="connsiteX1070" fmla="*/ 963496 w 2014468"/>
              <a:gd name="connsiteY1070" fmla="*/ 1136158 h 2583364"/>
              <a:gd name="connsiteX1071" fmla="*/ 959023 w 2014468"/>
              <a:gd name="connsiteY1071" fmla="*/ 1150234 h 2583364"/>
              <a:gd name="connsiteX1072" fmla="*/ 954340 w 2014468"/>
              <a:gd name="connsiteY1072" fmla="*/ 1164215 h 2583364"/>
              <a:gd name="connsiteX1073" fmla="*/ 949447 w 2014468"/>
              <a:gd name="connsiteY1073" fmla="*/ 1178098 h 2583364"/>
              <a:gd name="connsiteX1074" fmla="*/ 944347 w 2014468"/>
              <a:gd name="connsiteY1074" fmla="*/ 1191882 h 2583364"/>
              <a:gd name="connsiteX1075" fmla="*/ 939042 w 2014468"/>
              <a:gd name="connsiteY1075" fmla="*/ 1205566 h 2583364"/>
              <a:gd name="connsiteX1076" fmla="*/ 933534 w 2014468"/>
              <a:gd name="connsiteY1076" fmla="*/ 1219146 h 2583364"/>
              <a:gd name="connsiteX1077" fmla="*/ 927824 w 2014468"/>
              <a:gd name="connsiteY1077" fmla="*/ 1232621 h 2583364"/>
              <a:gd name="connsiteX1078" fmla="*/ 921914 w 2014468"/>
              <a:gd name="connsiteY1078" fmla="*/ 1245991 h 2583364"/>
              <a:gd name="connsiteX1079" fmla="*/ 915806 w 2014468"/>
              <a:gd name="connsiteY1079" fmla="*/ 1259251 h 2583364"/>
              <a:gd name="connsiteX1080" fmla="*/ 909503 w 2014468"/>
              <a:gd name="connsiteY1080" fmla="*/ 1272402 h 2583364"/>
              <a:gd name="connsiteX1081" fmla="*/ 903006 w 2014468"/>
              <a:gd name="connsiteY1081" fmla="*/ 1285440 h 2583364"/>
              <a:gd name="connsiteX1082" fmla="*/ 896317 w 2014468"/>
              <a:gd name="connsiteY1082" fmla="*/ 1298364 h 2583364"/>
              <a:gd name="connsiteX1083" fmla="*/ 889437 w 2014468"/>
              <a:gd name="connsiteY1083" fmla="*/ 1311172 h 2583364"/>
              <a:gd name="connsiteX1084" fmla="*/ 882368 w 2014468"/>
              <a:gd name="connsiteY1084" fmla="*/ 1323862 h 2583364"/>
              <a:gd name="connsiteX1085" fmla="*/ 875114 w 2014468"/>
              <a:gd name="connsiteY1085" fmla="*/ 1336433 h 2583364"/>
              <a:gd name="connsiteX1086" fmla="*/ 867674 w 2014468"/>
              <a:gd name="connsiteY1086" fmla="*/ 1348882 h 2583364"/>
              <a:gd name="connsiteX1087" fmla="*/ 860052 w 2014468"/>
              <a:gd name="connsiteY1087" fmla="*/ 1361208 h 2583364"/>
              <a:gd name="connsiteX1088" fmla="*/ 852249 w 2014468"/>
              <a:gd name="connsiteY1088" fmla="*/ 1373408 h 2583364"/>
              <a:gd name="connsiteX1089" fmla="*/ 844266 w 2014468"/>
              <a:gd name="connsiteY1089" fmla="*/ 1385482 h 2583364"/>
              <a:gd name="connsiteX1090" fmla="*/ 836107 w 2014468"/>
              <a:gd name="connsiteY1090" fmla="*/ 1397426 h 2583364"/>
              <a:gd name="connsiteX1091" fmla="*/ 827772 w 2014468"/>
              <a:gd name="connsiteY1091" fmla="*/ 1409239 h 2583364"/>
              <a:gd name="connsiteX1092" fmla="*/ 819264 w 2014468"/>
              <a:gd name="connsiteY1092" fmla="*/ 1420920 h 2583364"/>
              <a:gd name="connsiteX1093" fmla="*/ 810584 w 2014468"/>
              <a:gd name="connsiteY1093" fmla="*/ 1432466 h 2583364"/>
              <a:gd name="connsiteX1094" fmla="*/ 801734 w 2014468"/>
              <a:gd name="connsiteY1094" fmla="*/ 1443875 h 2583364"/>
              <a:gd name="connsiteX1095" fmla="*/ 792717 w 2014468"/>
              <a:gd name="connsiteY1095" fmla="*/ 1455146 h 2583364"/>
              <a:gd name="connsiteX1096" fmla="*/ 783534 w 2014468"/>
              <a:gd name="connsiteY1096" fmla="*/ 1466277 h 2583364"/>
              <a:gd name="connsiteX1097" fmla="*/ 774186 w 2014468"/>
              <a:gd name="connsiteY1097" fmla="*/ 1477266 h 2583364"/>
              <a:gd name="connsiteX1098" fmla="*/ 764677 w 2014468"/>
              <a:gd name="connsiteY1098" fmla="*/ 1488110 h 2583364"/>
              <a:gd name="connsiteX1099" fmla="*/ 755006 w 2014468"/>
              <a:gd name="connsiteY1099" fmla="*/ 1498809 h 2583364"/>
              <a:gd name="connsiteX1100" fmla="*/ 745178 w 2014468"/>
              <a:gd name="connsiteY1100" fmla="*/ 1509360 h 2583364"/>
              <a:gd name="connsiteX1101" fmla="*/ 735193 w 2014468"/>
              <a:gd name="connsiteY1101" fmla="*/ 1519762 h 2583364"/>
              <a:gd name="connsiteX1102" fmla="*/ 725053 w 2014468"/>
              <a:gd name="connsiteY1102" fmla="*/ 1530011 h 2583364"/>
              <a:gd name="connsiteX1103" fmla="*/ 714760 w 2014468"/>
              <a:gd name="connsiteY1103" fmla="*/ 1540108 h 2583364"/>
              <a:gd name="connsiteX1104" fmla="*/ 704317 w 2014468"/>
              <a:gd name="connsiteY1104" fmla="*/ 1550049 h 2583364"/>
              <a:gd name="connsiteX1105" fmla="*/ 693724 w 2014468"/>
              <a:gd name="connsiteY1105" fmla="*/ 1559833 h 2583364"/>
              <a:gd name="connsiteX1106" fmla="*/ 682984 w 2014468"/>
              <a:gd name="connsiteY1106" fmla="*/ 1569459 h 2583364"/>
              <a:gd name="connsiteX1107" fmla="*/ 672098 w 2014468"/>
              <a:gd name="connsiteY1107" fmla="*/ 1578923 h 2583364"/>
              <a:gd name="connsiteX1108" fmla="*/ 661069 w 2014468"/>
              <a:gd name="connsiteY1108" fmla="*/ 1588225 h 2583364"/>
              <a:gd name="connsiteX1109" fmla="*/ 649899 w 2014468"/>
              <a:gd name="connsiteY1109" fmla="*/ 1597362 h 2583364"/>
              <a:gd name="connsiteX1110" fmla="*/ 638589 w 2014468"/>
              <a:gd name="connsiteY1110" fmla="*/ 1606333 h 2583364"/>
              <a:gd name="connsiteX1111" fmla="*/ 627140 w 2014468"/>
              <a:gd name="connsiteY1111" fmla="*/ 1615135 h 2583364"/>
              <a:gd name="connsiteX1112" fmla="*/ 615556 w 2014468"/>
              <a:gd name="connsiteY1112" fmla="*/ 1623767 h 2583364"/>
              <a:gd name="connsiteX1113" fmla="*/ 603838 w 2014468"/>
              <a:gd name="connsiteY1113" fmla="*/ 1632227 h 2583364"/>
              <a:gd name="connsiteX1114" fmla="*/ 591987 w 2014468"/>
              <a:gd name="connsiteY1114" fmla="*/ 1640514 h 2583364"/>
              <a:gd name="connsiteX1115" fmla="*/ 580006 w 2014468"/>
              <a:gd name="connsiteY1115" fmla="*/ 1648624 h 2583364"/>
              <a:gd name="connsiteX1116" fmla="*/ 567896 w 2014468"/>
              <a:gd name="connsiteY1116" fmla="*/ 1656557 h 2583364"/>
              <a:gd name="connsiteX1117" fmla="*/ 555660 w 2014468"/>
              <a:gd name="connsiteY1117" fmla="*/ 1664310 h 2583364"/>
              <a:gd name="connsiteX1118" fmla="*/ 543299 w 2014468"/>
              <a:gd name="connsiteY1118" fmla="*/ 1671882 h 2583364"/>
              <a:gd name="connsiteX1119" fmla="*/ 530815 w 2014468"/>
              <a:gd name="connsiteY1119" fmla="*/ 1679270 h 2583364"/>
              <a:gd name="connsiteX1120" fmla="*/ 518210 w 2014468"/>
              <a:gd name="connsiteY1120" fmla="*/ 1686473 h 2583364"/>
              <a:gd name="connsiteX1121" fmla="*/ 505485 w 2014468"/>
              <a:gd name="connsiteY1121" fmla="*/ 1693490 h 2583364"/>
              <a:gd name="connsiteX1122" fmla="*/ 492644 w 2014468"/>
              <a:gd name="connsiteY1122" fmla="*/ 1700317 h 2583364"/>
              <a:gd name="connsiteX1123" fmla="*/ 479687 w 2014468"/>
              <a:gd name="connsiteY1123" fmla="*/ 1706953 h 2583364"/>
              <a:gd name="connsiteX1124" fmla="*/ 466616 w 2014468"/>
              <a:gd name="connsiteY1124" fmla="*/ 1713397 h 2583364"/>
              <a:gd name="connsiteX1125" fmla="*/ 453434 w 2014468"/>
              <a:gd name="connsiteY1125" fmla="*/ 1719647 h 2583364"/>
              <a:gd name="connsiteX1126" fmla="*/ 440142 w 2014468"/>
              <a:gd name="connsiteY1126" fmla="*/ 1725700 h 2583364"/>
              <a:gd name="connsiteX1127" fmla="*/ 426742 w 2014468"/>
              <a:gd name="connsiteY1127" fmla="*/ 1731555 h 2583364"/>
              <a:gd name="connsiteX1128" fmla="*/ 413236 w 2014468"/>
              <a:gd name="connsiteY1128" fmla="*/ 1737209 h 2583364"/>
              <a:gd name="connsiteX1129" fmla="*/ 399625 w 2014468"/>
              <a:gd name="connsiteY1129" fmla="*/ 1742662 h 2583364"/>
              <a:gd name="connsiteX1130" fmla="*/ 385913 w 2014468"/>
              <a:gd name="connsiteY1130" fmla="*/ 1747910 h 2583364"/>
              <a:gd name="connsiteX1131" fmla="*/ 372099 w 2014468"/>
              <a:gd name="connsiteY1131" fmla="*/ 1752953 h 2583364"/>
              <a:gd name="connsiteX1132" fmla="*/ 358188 w 2014468"/>
              <a:gd name="connsiteY1132" fmla="*/ 1757789 h 2583364"/>
              <a:gd name="connsiteX1133" fmla="*/ 344180 w 2014468"/>
              <a:gd name="connsiteY1133" fmla="*/ 1762415 h 2583364"/>
              <a:gd name="connsiteX1134" fmla="*/ 330076 w 2014468"/>
              <a:gd name="connsiteY1134" fmla="*/ 1766829 h 2583364"/>
              <a:gd name="connsiteX1135" fmla="*/ 315880 w 2014468"/>
              <a:gd name="connsiteY1135" fmla="*/ 1771030 h 2583364"/>
              <a:gd name="connsiteX1136" fmla="*/ 301592 w 2014468"/>
              <a:gd name="connsiteY1136" fmla="*/ 1775017 h 2583364"/>
              <a:gd name="connsiteX1137" fmla="*/ 287216 w 2014468"/>
              <a:gd name="connsiteY1137" fmla="*/ 1778786 h 2583364"/>
              <a:gd name="connsiteX1138" fmla="*/ 272752 w 2014468"/>
              <a:gd name="connsiteY1138" fmla="*/ 1782336 h 2583364"/>
              <a:gd name="connsiteX1139" fmla="*/ 258202 w 2014468"/>
              <a:gd name="connsiteY1139" fmla="*/ 1785666 h 2583364"/>
              <a:gd name="connsiteX1140" fmla="*/ 243569 w 2014468"/>
              <a:gd name="connsiteY1140" fmla="*/ 1788773 h 2583364"/>
              <a:gd name="connsiteX1141" fmla="*/ 228855 w 2014468"/>
              <a:gd name="connsiteY1141" fmla="*/ 1791656 h 2583364"/>
              <a:gd name="connsiteX1142" fmla="*/ 214060 w 2014468"/>
              <a:gd name="connsiteY1142" fmla="*/ 1794312 h 2583364"/>
              <a:gd name="connsiteX1143" fmla="*/ 199187 w 2014468"/>
              <a:gd name="connsiteY1143" fmla="*/ 1796740 h 2583364"/>
              <a:gd name="connsiteX1144" fmla="*/ 184238 w 2014468"/>
              <a:gd name="connsiteY1144" fmla="*/ 1798938 h 2583364"/>
              <a:gd name="connsiteX1145" fmla="*/ 169215 w 2014468"/>
              <a:gd name="connsiteY1145" fmla="*/ 1800904 h 2583364"/>
              <a:gd name="connsiteX1146" fmla="*/ 154120 w 2014468"/>
              <a:gd name="connsiteY1146" fmla="*/ 1802636 h 2583364"/>
              <a:gd name="connsiteX1147" fmla="*/ 138954 w 2014468"/>
              <a:gd name="connsiteY1147" fmla="*/ 1804133 h 2583364"/>
              <a:gd name="connsiteX1148" fmla="*/ 123719 w 2014468"/>
              <a:gd name="connsiteY1148" fmla="*/ 1805392 h 2583364"/>
              <a:gd name="connsiteX1149" fmla="*/ 108417 w 2014468"/>
              <a:gd name="connsiteY1149" fmla="*/ 1806412 h 2583364"/>
              <a:gd name="connsiteX1150" fmla="*/ 107056 w 2014468"/>
              <a:gd name="connsiteY1150" fmla="*/ 1806412 h 2583364"/>
              <a:gd name="connsiteX1151" fmla="*/ 93453 w 2014468"/>
              <a:gd name="connsiteY1151" fmla="*/ 1803538 h 2583364"/>
              <a:gd name="connsiteX1152" fmla="*/ 82805 w 2014468"/>
              <a:gd name="connsiteY1152" fmla="*/ 1795873 h 2583364"/>
              <a:gd name="connsiteX1153" fmla="*/ 75994 w 2014468"/>
              <a:gd name="connsiteY1153" fmla="*/ 1784847 h 2583364"/>
              <a:gd name="connsiteX1154" fmla="*/ 73901 w 2014468"/>
              <a:gd name="connsiteY1154" fmla="*/ 1771891 h 2583364"/>
              <a:gd name="connsiteX1155" fmla="*/ 77409 w 2014468"/>
              <a:gd name="connsiteY1155" fmla="*/ 1758438 h 2583364"/>
              <a:gd name="connsiteX1156" fmla="*/ 406301 w 2014468"/>
              <a:gd name="connsiteY1156" fmla="*/ 1104133 h 2583364"/>
              <a:gd name="connsiteX1157" fmla="*/ 421572 w 2014468"/>
              <a:gd name="connsiteY1157" fmla="*/ 1094715 h 2583364"/>
              <a:gd name="connsiteX1158" fmla="*/ 1082338 w 2014468"/>
              <a:gd name="connsiteY1158" fmla="*/ 1093416 h 2583364"/>
              <a:gd name="connsiteX1159" fmla="*/ 1584562 w 2014468"/>
              <a:gd name="connsiteY1159" fmla="*/ 1093416 h 2583364"/>
              <a:gd name="connsiteX1160" fmla="*/ 1601965 w 2014468"/>
              <a:gd name="connsiteY1160" fmla="*/ 1098373 h 2583364"/>
              <a:gd name="connsiteX1161" fmla="*/ 1614175 w 2014468"/>
              <a:gd name="connsiteY1161" fmla="*/ 1111742 h 2583364"/>
              <a:gd name="connsiteX1162" fmla="*/ 1937030 w 2014468"/>
              <a:gd name="connsiteY1162" fmla="*/ 1756849 h 2583364"/>
              <a:gd name="connsiteX1163" fmla="*/ 1940568 w 2014468"/>
              <a:gd name="connsiteY1163" fmla="*/ 1770754 h 2583364"/>
              <a:gd name="connsiteX1164" fmla="*/ 1938145 w 2014468"/>
              <a:gd name="connsiteY1164" fmla="*/ 1784020 h 2583364"/>
              <a:gd name="connsiteX1165" fmla="*/ 1930777 w 2014468"/>
              <a:gd name="connsiteY1165" fmla="*/ 1795123 h 2583364"/>
              <a:gd name="connsiteX1166" fmla="*/ 1919480 w 2014468"/>
              <a:gd name="connsiteY1166" fmla="*/ 1802542 h 2583364"/>
              <a:gd name="connsiteX1167" fmla="*/ 1905271 w 2014468"/>
              <a:gd name="connsiteY1167" fmla="*/ 1804753 h 2583364"/>
              <a:gd name="connsiteX1168" fmla="*/ 1889997 w 2014468"/>
              <a:gd name="connsiteY1168" fmla="*/ 1803739 h 2583364"/>
              <a:gd name="connsiteX1169" fmla="*/ 1874789 w 2014468"/>
              <a:gd name="connsiteY1169" fmla="*/ 1802487 h 2583364"/>
              <a:gd name="connsiteX1170" fmla="*/ 1859649 w 2014468"/>
              <a:gd name="connsiteY1170" fmla="*/ 1800997 h 2583364"/>
              <a:gd name="connsiteX1171" fmla="*/ 1844579 w 2014468"/>
              <a:gd name="connsiteY1171" fmla="*/ 1799273 h 2583364"/>
              <a:gd name="connsiteX1172" fmla="*/ 1829582 w 2014468"/>
              <a:gd name="connsiteY1172" fmla="*/ 1797315 h 2583364"/>
              <a:gd name="connsiteX1173" fmla="*/ 1814658 w 2014468"/>
              <a:gd name="connsiteY1173" fmla="*/ 1795126 h 2583364"/>
              <a:gd name="connsiteX1174" fmla="*/ 1799811 w 2014468"/>
              <a:gd name="connsiteY1174" fmla="*/ 1792708 h 2583364"/>
              <a:gd name="connsiteX1175" fmla="*/ 1785040 w 2014468"/>
              <a:gd name="connsiteY1175" fmla="*/ 1790062 h 2583364"/>
              <a:gd name="connsiteX1176" fmla="*/ 1770350 w 2014468"/>
              <a:gd name="connsiteY1176" fmla="*/ 1787190 h 2583364"/>
              <a:gd name="connsiteX1177" fmla="*/ 1755741 w 2014468"/>
              <a:gd name="connsiteY1177" fmla="*/ 1784095 h 2583364"/>
              <a:gd name="connsiteX1178" fmla="*/ 1741214 w 2014468"/>
              <a:gd name="connsiteY1178" fmla="*/ 1780778 h 2583364"/>
              <a:gd name="connsiteX1179" fmla="*/ 1726773 w 2014468"/>
              <a:gd name="connsiteY1179" fmla="*/ 1777240 h 2583364"/>
              <a:gd name="connsiteX1180" fmla="*/ 1712419 w 2014468"/>
              <a:gd name="connsiteY1180" fmla="*/ 1773485 h 2583364"/>
              <a:gd name="connsiteX1181" fmla="*/ 1698154 w 2014468"/>
              <a:gd name="connsiteY1181" fmla="*/ 1769513 h 2583364"/>
              <a:gd name="connsiteX1182" fmla="*/ 1683980 w 2014468"/>
              <a:gd name="connsiteY1182" fmla="*/ 1765327 h 2583364"/>
              <a:gd name="connsiteX1183" fmla="*/ 1669898 w 2014468"/>
              <a:gd name="connsiteY1183" fmla="*/ 1760928 h 2583364"/>
              <a:gd name="connsiteX1184" fmla="*/ 1655910 w 2014468"/>
              <a:gd name="connsiteY1184" fmla="*/ 1756318 h 2583364"/>
              <a:gd name="connsiteX1185" fmla="*/ 1642019 w 2014468"/>
              <a:gd name="connsiteY1185" fmla="*/ 1751499 h 2583364"/>
              <a:gd name="connsiteX1186" fmla="*/ 1628226 w 2014468"/>
              <a:gd name="connsiteY1186" fmla="*/ 1746473 h 2583364"/>
              <a:gd name="connsiteX1187" fmla="*/ 1614533 w 2014468"/>
              <a:gd name="connsiteY1187" fmla="*/ 1741242 h 2583364"/>
              <a:gd name="connsiteX1188" fmla="*/ 1600941 w 2014468"/>
              <a:gd name="connsiteY1188" fmla="*/ 1735808 h 2583364"/>
              <a:gd name="connsiteX1189" fmla="*/ 1587453 w 2014468"/>
              <a:gd name="connsiteY1189" fmla="*/ 1730172 h 2583364"/>
              <a:gd name="connsiteX1190" fmla="*/ 1574072 w 2014468"/>
              <a:gd name="connsiteY1190" fmla="*/ 1724337 h 2583364"/>
              <a:gd name="connsiteX1191" fmla="*/ 1560797 w 2014468"/>
              <a:gd name="connsiteY1191" fmla="*/ 1718304 h 2583364"/>
              <a:gd name="connsiteX1192" fmla="*/ 1547632 w 2014468"/>
              <a:gd name="connsiteY1192" fmla="*/ 1712075 h 2583364"/>
              <a:gd name="connsiteX1193" fmla="*/ 1534578 w 2014468"/>
              <a:gd name="connsiteY1193" fmla="*/ 1705652 h 2583364"/>
              <a:gd name="connsiteX1194" fmla="*/ 1521637 w 2014468"/>
              <a:gd name="connsiteY1194" fmla="*/ 1699036 h 2583364"/>
              <a:gd name="connsiteX1195" fmla="*/ 1508811 w 2014468"/>
              <a:gd name="connsiteY1195" fmla="*/ 1692231 h 2583364"/>
              <a:gd name="connsiteX1196" fmla="*/ 1496101 w 2014468"/>
              <a:gd name="connsiteY1196" fmla="*/ 1685237 h 2583364"/>
              <a:gd name="connsiteX1197" fmla="*/ 1483510 w 2014468"/>
              <a:gd name="connsiteY1197" fmla="*/ 1678057 h 2583364"/>
              <a:gd name="connsiteX1198" fmla="*/ 1471040 w 2014468"/>
              <a:gd name="connsiteY1198" fmla="*/ 1670692 h 2583364"/>
              <a:gd name="connsiteX1199" fmla="*/ 1458693 w 2014468"/>
              <a:gd name="connsiteY1199" fmla="*/ 1663144 h 2583364"/>
              <a:gd name="connsiteX1200" fmla="*/ 1446469 w 2014468"/>
              <a:gd name="connsiteY1200" fmla="*/ 1655415 h 2583364"/>
              <a:gd name="connsiteX1201" fmla="*/ 1434371 w 2014468"/>
              <a:gd name="connsiteY1201" fmla="*/ 1647507 h 2583364"/>
              <a:gd name="connsiteX1202" fmla="*/ 1422401 w 2014468"/>
              <a:gd name="connsiteY1202" fmla="*/ 1639422 h 2583364"/>
              <a:gd name="connsiteX1203" fmla="*/ 1410562 w 2014468"/>
              <a:gd name="connsiteY1203" fmla="*/ 1631161 h 2583364"/>
              <a:gd name="connsiteX1204" fmla="*/ 1398854 w 2014468"/>
              <a:gd name="connsiteY1204" fmla="*/ 1622727 h 2583364"/>
              <a:gd name="connsiteX1205" fmla="*/ 1387279 w 2014468"/>
              <a:gd name="connsiteY1205" fmla="*/ 1614121 h 2583364"/>
              <a:gd name="connsiteX1206" fmla="*/ 1375840 w 2014468"/>
              <a:gd name="connsiteY1206" fmla="*/ 1605345 h 2583364"/>
              <a:gd name="connsiteX1207" fmla="*/ 1364538 w 2014468"/>
              <a:gd name="connsiteY1207" fmla="*/ 1596402 h 2583364"/>
              <a:gd name="connsiteX1208" fmla="*/ 1353375 w 2014468"/>
              <a:gd name="connsiteY1208" fmla="*/ 1587292 h 2583364"/>
              <a:gd name="connsiteX1209" fmla="*/ 1342353 w 2014468"/>
              <a:gd name="connsiteY1209" fmla="*/ 1578018 h 2583364"/>
              <a:gd name="connsiteX1210" fmla="*/ 1331474 w 2014468"/>
              <a:gd name="connsiteY1210" fmla="*/ 1568582 h 2583364"/>
              <a:gd name="connsiteX1211" fmla="*/ 1320740 w 2014468"/>
              <a:gd name="connsiteY1211" fmla="*/ 1558985 h 2583364"/>
              <a:gd name="connsiteX1212" fmla="*/ 1310152 w 2014468"/>
              <a:gd name="connsiteY1212" fmla="*/ 1549230 h 2583364"/>
              <a:gd name="connsiteX1213" fmla="*/ 1299713 w 2014468"/>
              <a:gd name="connsiteY1213" fmla="*/ 1539318 h 2583364"/>
              <a:gd name="connsiteX1214" fmla="*/ 1289424 w 2014468"/>
              <a:gd name="connsiteY1214" fmla="*/ 1529250 h 2583364"/>
              <a:gd name="connsiteX1215" fmla="*/ 1279287 w 2014468"/>
              <a:gd name="connsiteY1215" fmla="*/ 1519030 h 2583364"/>
              <a:gd name="connsiteX1216" fmla="*/ 1269305 w 2014468"/>
              <a:gd name="connsiteY1216" fmla="*/ 1508659 h 2583364"/>
              <a:gd name="connsiteX1217" fmla="*/ 1259478 w 2014468"/>
              <a:gd name="connsiteY1217" fmla="*/ 1498138 h 2583364"/>
              <a:gd name="connsiteX1218" fmla="*/ 1249809 w 2014468"/>
              <a:gd name="connsiteY1218" fmla="*/ 1487471 h 2583364"/>
              <a:gd name="connsiteX1219" fmla="*/ 1240299 w 2014468"/>
              <a:gd name="connsiteY1219" fmla="*/ 1476657 h 2583364"/>
              <a:gd name="connsiteX1220" fmla="*/ 1230951 w 2014468"/>
              <a:gd name="connsiteY1220" fmla="*/ 1465699 h 2583364"/>
              <a:gd name="connsiteX1221" fmla="*/ 1221767 w 2014468"/>
              <a:gd name="connsiteY1221" fmla="*/ 1454600 h 2583364"/>
              <a:gd name="connsiteX1222" fmla="*/ 1212747 w 2014468"/>
              <a:gd name="connsiteY1222" fmla="*/ 1443361 h 2583364"/>
              <a:gd name="connsiteX1223" fmla="*/ 1203895 w 2014468"/>
              <a:gd name="connsiteY1223" fmla="*/ 1431984 h 2583364"/>
              <a:gd name="connsiteX1224" fmla="*/ 1195212 w 2014468"/>
              <a:gd name="connsiteY1224" fmla="*/ 1420470 h 2583364"/>
              <a:gd name="connsiteX1225" fmla="*/ 1186699 w 2014468"/>
              <a:gd name="connsiteY1225" fmla="*/ 1408822 h 2583364"/>
              <a:gd name="connsiteX1226" fmla="*/ 1178359 w 2014468"/>
              <a:gd name="connsiteY1226" fmla="*/ 1397041 h 2583364"/>
              <a:gd name="connsiteX1227" fmla="*/ 1170194 w 2014468"/>
              <a:gd name="connsiteY1227" fmla="*/ 1385130 h 2583364"/>
              <a:gd name="connsiteX1228" fmla="*/ 1162205 w 2014468"/>
              <a:gd name="connsiteY1228" fmla="*/ 1373090 h 2583364"/>
              <a:gd name="connsiteX1229" fmla="*/ 1154394 w 2014468"/>
              <a:gd name="connsiteY1229" fmla="*/ 1360923 h 2583364"/>
              <a:gd name="connsiteX1230" fmla="*/ 1146764 w 2014468"/>
              <a:gd name="connsiteY1230" fmla="*/ 1348631 h 2583364"/>
              <a:gd name="connsiteX1231" fmla="*/ 1139315 w 2014468"/>
              <a:gd name="connsiteY1231" fmla="*/ 1336215 h 2583364"/>
              <a:gd name="connsiteX1232" fmla="*/ 1132050 w 2014468"/>
              <a:gd name="connsiteY1232" fmla="*/ 1323678 h 2583364"/>
              <a:gd name="connsiteX1233" fmla="*/ 1124971 w 2014468"/>
              <a:gd name="connsiteY1233" fmla="*/ 1311022 h 2583364"/>
              <a:gd name="connsiteX1234" fmla="*/ 1118080 w 2014468"/>
              <a:gd name="connsiteY1234" fmla="*/ 1298248 h 2583364"/>
              <a:gd name="connsiteX1235" fmla="*/ 1111378 w 2014468"/>
              <a:gd name="connsiteY1235" fmla="*/ 1285358 h 2583364"/>
              <a:gd name="connsiteX1236" fmla="*/ 1104867 w 2014468"/>
              <a:gd name="connsiteY1236" fmla="*/ 1272354 h 2583364"/>
              <a:gd name="connsiteX1237" fmla="*/ 1098550 w 2014468"/>
              <a:gd name="connsiteY1237" fmla="*/ 1259238 h 2583364"/>
              <a:gd name="connsiteX1238" fmla="*/ 1092427 w 2014468"/>
              <a:gd name="connsiteY1238" fmla="*/ 1246012 h 2583364"/>
              <a:gd name="connsiteX1239" fmla="*/ 1086501 w 2014468"/>
              <a:gd name="connsiteY1239" fmla="*/ 1232678 h 2583364"/>
              <a:gd name="connsiteX1240" fmla="*/ 1080775 w 2014468"/>
              <a:gd name="connsiteY1240" fmla="*/ 1219237 h 2583364"/>
              <a:gd name="connsiteX1241" fmla="*/ 1075248 w 2014468"/>
              <a:gd name="connsiteY1241" fmla="*/ 1205692 h 2583364"/>
              <a:gd name="connsiteX1242" fmla="*/ 1069925 w 2014468"/>
              <a:gd name="connsiteY1242" fmla="*/ 1192043 h 2583364"/>
              <a:gd name="connsiteX1243" fmla="*/ 1064805 w 2014468"/>
              <a:gd name="connsiteY1243" fmla="*/ 1178294 h 2583364"/>
              <a:gd name="connsiteX1244" fmla="*/ 1059892 w 2014468"/>
              <a:gd name="connsiteY1244" fmla="*/ 1164446 h 2583364"/>
              <a:gd name="connsiteX1245" fmla="*/ 1055187 w 2014468"/>
              <a:gd name="connsiteY1245" fmla="*/ 1150501 h 2583364"/>
              <a:gd name="connsiteX1246" fmla="*/ 1050692 w 2014468"/>
              <a:gd name="connsiteY1246" fmla="*/ 1136460 h 2583364"/>
              <a:gd name="connsiteX1247" fmla="*/ 1049284 w 2014468"/>
              <a:gd name="connsiteY1247" fmla="*/ 1123796 h 2583364"/>
              <a:gd name="connsiteX1248" fmla="*/ 1052520 w 2014468"/>
              <a:gd name="connsiteY1248" fmla="*/ 1112097 h 2583364"/>
              <a:gd name="connsiteX1249" fmla="*/ 1059625 w 2014468"/>
              <a:gd name="connsiteY1249" fmla="*/ 1102426 h 2583364"/>
              <a:gd name="connsiteX1250" fmla="*/ 1069823 w 2014468"/>
              <a:gd name="connsiteY1250" fmla="*/ 1095845 h 2583364"/>
              <a:gd name="connsiteX1251" fmla="*/ 971670 w 2014468"/>
              <a:gd name="connsiteY1251" fmla="*/ 2 h 2583364"/>
              <a:gd name="connsiteX1252" fmla="*/ 980619 w 2014468"/>
              <a:gd name="connsiteY1252" fmla="*/ 5397 h 2583364"/>
              <a:gd name="connsiteX1253" fmla="*/ 984419 w 2014468"/>
              <a:gd name="connsiteY1253" fmla="*/ 16123 h 2583364"/>
              <a:gd name="connsiteX1254" fmla="*/ 984419 w 2014468"/>
              <a:gd name="connsiteY1254" fmla="*/ 1013948 h 2583364"/>
              <a:gd name="connsiteX1255" fmla="*/ 981817 w 2014468"/>
              <a:gd name="connsiteY1255" fmla="*/ 1026839 h 2583364"/>
              <a:gd name="connsiteX1256" fmla="*/ 974720 w 2014468"/>
              <a:gd name="connsiteY1256" fmla="*/ 1037365 h 2583364"/>
              <a:gd name="connsiteX1257" fmla="*/ 964194 w 2014468"/>
              <a:gd name="connsiteY1257" fmla="*/ 1044462 h 2583364"/>
              <a:gd name="connsiteX1258" fmla="*/ 951304 w 2014468"/>
              <a:gd name="connsiteY1258" fmla="*/ 1047064 h 2583364"/>
              <a:gd name="connsiteX1259" fmla="*/ 487059 w 2014468"/>
              <a:gd name="connsiteY1259" fmla="*/ 1047064 h 2583364"/>
              <a:gd name="connsiteX1260" fmla="*/ 473452 w 2014468"/>
              <a:gd name="connsiteY1260" fmla="*/ 1044190 h 2583364"/>
              <a:gd name="connsiteX1261" fmla="*/ 462802 w 2014468"/>
              <a:gd name="connsiteY1261" fmla="*/ 1036526 h 2583364"/>
              <a:gd name="connsiteX1262" fmla="*/ 455991 w 2014468"/>
              <a:gd name="connsiteY1262" fmla="*/ 1025505 h 2583364"/>
              <a:gd name="connsiteX1263" fmla="*/ 453899 w 2014468"/>
              <a:gd name="connsiteY1263" fmla="*/ 1012560 h 2583364"/>
              <a:gd name="connsiteX1264" fmla="*/ 457407 w 2014468"/>
              <a:gd name="connsiteY1264" fmla="*/ 999124 h 2583364"/>
              <a:gd name="connsiteX1265" fmla="*/ 953051 w 2014468"/>
              <a:gd name="connsiteY1265" fmla="*/ 8692 h 2583364"/>
              <a:gd name="connsiteX1266" fmla="*/ 961254 w 2014468"/>
              <a:gd name="connsiteY1266" fmla="*/ 810 h 2583364"/>
              <a:gd name="connsiteX1267" fmla="*/ 1043581 w 2014468"/>
              <a:gd name="connsiteY1267" fmla="*/ 0 h 2583364"/>
              <a:gd name="connsiteX1268" fmla="*/ 1053997 w 2014468"/>
              <a:gd name="connsiteY1268" fmla="*/ 808 h 2583364"/>
              <a:gd name="connsiteX1269" fmla="*/ 1062183 w 2014468"/>
              <a:gd name="connsiteY1269" fmla="*/ 8688 h 2583364"/>
              <a:gd name="connsiteX1270" fmla="*/ 1557831 w 2014468"/>
              <a:gd name="connsiteY1270" fmla="*/ 999121 h 2583364"/>
              <a:gd name="connsiteX1271" fmla="*/ 1561351 w 2014468"/>
              <a:gd name="connsiteY1271" fmla="*/ 1012558 h 2583364"/>
              <a:gd name="connsiteX1272" fmla="*/ 1559262 w 2014468"/>
              <a:gd name="connsiteY1272" fmla="*/ 1025503 h 2583364"/>
              <a:gd name="connsiteX1273" fmla="*/ 1552451 w 2014468"/>
              <a:gd name="connsiteY1273" fmla="*/ 1036524 h 2583364"/>
              <a:gd name="connsiteX1274" fmla="*/ 1541806 w 2014468"/>
              <a:gd name="connsiteY1274" fmla="*/ 1044187 h 2583364"/>
              <a:gd name="connsiteX1275" fmla="*/ 1528215 w 2014468"/>
              <a:gd name="connsiteY1275" fmla="*/ 1047060 h 2583364"/>
              <a:gd name="connsiteX1276" fmla="*/ 1063935 w 2014468"/>
              <a:gd name="connsiteY1276" fmla="*/ 1047060 h 2583364"/>
              <a:gd name="connsiteX1277" fmla="*/ 1051045 w 2014468"/>
              <a:gd name="connsiteY1277" fmla="*/ 1044458 h 2583364"/>
              <a:gd name="connsiteX1278" fmla="*/ 1040519 w 2014468"/>
              <a:gd name="connsiteY1278" fmla="*/ 1037363 h 2583364"/>
              <a:gd name="connsiteX1279" fmla="*/ 1033422 w 2014468"/>
              <a:gd name="connsiteY1279" fmla="*/ 1026838 h 2583364"/>
              <a:gd name="connsiteX1280" fmla="*/ 1030819 w 2014468"/>
              <a:gd name="connsiteY1280" fmla="*/ 1013949 h 2583364"/>
              <a:gd name="connsiteX1281" fmla="*/ 1030819 w 2014468"/>
              <a:gd name="connsiteY1281" fmla="*/ 16119 h 2583364"/>
              <a:gd name="connsiteX1282" fmla="*/ 1034625 w 2014468"/>
              <a:gd name="connsiteY1282" fmla="*/ 5394 h 258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Lst>
            <a:rect l="l" t="t" r="r" b="b"/>
            <a:pathLst>
              <a:path w="2014468" h="2583364">
                <a:moveTo>
                  <a:pt x="1487535" y="2500315"/>
                </a:moveTo>
                <a:lnTo>
                  <a:pt x="1475129" y="2502741"/>
                </a:lnTo>
                <a:lnTo>
                  <a:pt x="1466129" y="2513347"/>
                </a:lnTo>
                <a:lnTo>
                  <a:pt x="1465748" y="2517246"/>
                </a:lnTo>
                <a:lnTo>
                  <a:pt x="1468609" y="2527152"/>
                </a:lnTo>
                <a:lnTo>
                  <a:pt x="1480937" y="2534064"/>
                </a:lnTo>
                <a:lnTo>
                  <a:pt x="1485358" y="2534359"/>
                </a:lnTo>
                <a:lnTo>
                  <a:pt x="1491910" y="2533607"/>
                </a:lnTo>
                <a:lnTo>
                  <a:pt x="1498058" y="2531349"/>
                </a:lnTo>
                <a:lnTo>
                  <a:pt x="1503803" y="2527577"/>
                </a:lnTo>
                <a:lnTo>
                  <a:pt x="1509148" y="2522284"/>
                </a:lnTo>
                <a:lnTo>
                  <a:pt x="1509148" y="2506459"/>
                </a:lnTo>
                <a:lnTo>
                  <a:pt x="1504077" y="2503765"/>
                </a:lnTo>
                <a:lnTo>
                  <a:pt x="1498784" y="2501846"/>
                </a:lnTo>
                <a:lnTo>
                  <a:pt x="1493269" y="2500697"/>
                </a:lnTo>
                <a:close/>
                <a:moveTo>
                  <a:pt x="1890147" y="2466283"/>
                </a:moveTo>
                <a:lnTo>
                  <a:pt x="1883331" y="2467055"/>
                </a:lnTo>
                <a:lnTo>
                  <a:pt x="1877455" y="2469374"/>
                </a:lnTo>
                <a:lnTo>
                  <a:pt x="1872522" y="2473247"/>
                </a:lnTo>
                <a:lnTo>
                  <a:pt x="1868538" y="2478679"/>
                </a:lnTo>
                <a:lnTo>
                  <a:pt x="1868538" y="2521225"/>
                </a:lnTo>
                <a:lnTo>
                  <a:pt x="1873481" y="2526659"/>
                </a:lnTo>
                <a:lnTo>
                  <a:pt x="1878726" y="2530531"/>
                </a:lnTo>
                <a:lnTo>
                  <a:pt x="1884280" y="2532849"/>
                </a:lnTo>
                <a:lnTo>
                  <a:pt x="1890147" y="2533620"/>
                </a:lnTo>
                <a:lnTo>
                  <a:pt x="1900366" y="2531447"/>
                </a:lnTo>
                <a:lnTo>
                  <a:pt x="1910623" y="2520069"/>
                </a:lnTo>
                <a:lnTo>
                  <a:pt x="1913730" y="2507585"/>
                </a:lnTo>
                <a:lnTo>
                  <a:pt x="1914119" y="2499936"/>
                </a:lnTo>
                <a:lnTo>
                  <a:pt x="1913723" y="2492677"/>
                </a:lnTo>
                <a:lnTo>
                  <a:pt x="1910534" y="2480435"/>
                </a:lnTo>
                <a:lnTo>
                  <a:pt x="1900142" y="2468571"/>
                </a:lnTo>
                <a:lnTo>
                  <a:pt x="1895446" y="2466854"/>
                </a:lnTo>
                <a:close/>
                <a:moveTo>
                  <a:pt x="1343952" y="2466269"/>
                </a:moveTo>
                <a:lnTo>
                  <a:pt x="1338350" y="2466831"/>
                </a:lnTo>
                <a:lnTo>
                  <a:pt x="1338393" y="2466831"/>
                </a:lnTo>
                <a:lnTo>
                  <a:pt x="1333486" y="2468519"/>
                </a:lnTo>
                <a:lnTo>
                  <a:pt x="1329274" y="2471287"/>
                </a:lnTo>
                <a:lnTo>
                  <a:pt x="1325664" y="2475200"/>
                </a:lnTo>
                <a:lnTo>
                  <a:pt x="1322782" y="2480096"/>
                </a:lnTo>
                <a:lnTo>
                  <a:pt x="1322749" y="2480190"/>
                </a:lnTo>
                <a:lnTo>
                  <a:pt x="1320729" y="2485887"/>
                </a:lnTo>
                <a:lnTo>
                  <a:pt x="1320719" y="2485940"/>
                </a:lnTo>
                <a:lnTo>
                  <a:pt x="1319500" y="2492567"/>
                </a:lnTo>
                <a:lnTo>
                  <a:pt x="1319091" y="2500134"/>
                </a:lnTo>
                <a:lnTo>
                  <a:pt x="1320729" y="2514111"/>
                </a:lnTo>
                <a:lnTo>
                  <a:pt x="1325664" y="2524713"/>
                </a:lnTo>
                <a:lnTo>
                  <a:pt x="1338410" y="2533084"/>
                </a:lnTo>
                <a:lnTo>
                  <a:pt x="1343952" y="2533640"/>
                </a:lnTo>
                <a:lnTo>
                  <a:pt x="1354369" y="2531414"/>
                </a:lnTo>
                <a:lnTo>
                  <a:pt x="1365119" y="2519837"/>
                </a:lnTo>
                <a:lnTo>
                  <a:pt x="1368407" y="2507452"/>
                </a:lnTo>
                <a:lnTo>
                  <a:pt x="1368816" y="2499956"/>
                </a:lnTo>
                <a:lnTo>
                  <a:pt x="1368407" y="2492528"/>
                </a:lnTo>
                <a:lnTo>
                  <a:pt x="1365124" y="2480190"/>
                </a:lnTo>
                <a:lnTo>
                  <a:pt x="1354369" y="2468519"/>
                </a:lnTo>
                <a:lnTo>
                  <a:pt x="1349477" y="2466831"/>
                </a:lnTo>
                <a:close/>
                <a:moveTo>
                  <a:pt x="900953" y="2466267"/>
                </a:moveTo>
                <a:lnTo>
                  <a:pt x="890154" y="2468446"/>
                </a:lnTo>
                <a:lnTo>
                  <a:pt x="879511" y="2479850"/>
                </a:lnTo>
                <a:lnTo>
                  <a:pt x="876309" y="2492309"/>
                </a:lnTo>
                <a:lnTo>
                  <a:pt x="875907" y="2499951"/>
                </a:lnTo>
                <a:lnTo>
                  <a:pt x="877646" y="2513956"/>
                </a:lnTo>
                <a:lnTo>
                  <a:pt x="882839" y="2524638"/>
                </a:lnTo>
                <a:lnTo>
                  <a:pt x="895622" y="2533076"/>
                </a:lnTo>
                <a:lnTo>
                  <a:pt x="900953" y="2533639"/>
                </a:lnTo>
                <a:lnTo>
                  <a:pt x="912382" y="2530140"/>
                </a:lnTo>
                <a:lnTo>
                  <a:pt x="921492" y="2520671"/>
                </a:lnTo>
                <a:lnTo>
                  <a:pt x="921492" y="2478519"/>
                </a:lnTo>
                <a:lnTo>
                  <a:pt x="917558" y="2473612"/>
                </a:lnTo>
                <a:lnTo>
                  <a:pt x="906497" y="2467125"/>
                </a:lnTo>
                <a:lnTo>
                  <a:pt x="903690" y="2466481"/>
                </a:lnTo>
                <a:close/>
                <a:moveTo>
                  <a:pt x="242142" y="2466267"/>
                </a:moveTo>
                <a:lnTo>
                  <a:pt x="231343" y="2468446"/>
                </a:lnTo>
                <a:lnTo>
                  <a:pt x="220700" y="2479850"/>
                </a:lnTo>
                <a:lnTo>
                  <a:pt x="217497" y="2492309"/>
                </a:lnTo>
                <a:lnTo>
                  <a:pt x="217096" y="2499951"/>
                </a:lnTo>
                <a:lnTo>
                  <a:pt x="218819" y="2513956"/>
                </a:lnTo>
                <a:lnTo>
                  <a:pt x="224028" y="2524638"/>
                </a:lnTo>
                <a:lnTo>
                  <a:pt x="236811" y="2533076"/>
                </a:lnTo>
                <a:lnTo>
                  <a:pt x="242142" y="2533639"/>
                </a:lnTo>
                <a:lnTo>
                  <a:pt x="253571" y="2530140"/>
                </a:lnTo>
                <a:lnTo>
                  <a:pt x="262681" y="2520671"/>
                </a:lnTo>
                <a:lnTo>
                  <a:pt x="262681" y="2478519"/>
                </a:lnTo>
                <a:lnTo>
                  <a:pt x="258747" y="2473612"/>
                </a:lnTo>
                <a:lnTo>
                  <a:pt x="247671" y="2467125"/>
                </a:lnTo>
                <a:lnTo>
                  <a:pt x="244874" y="2466481"/>
                </a:lnTo>
                <a:close/>
                <a:moveTo>
                  <a:pt x="587667" y="2465715"/>
                </a:moveTo>
                <a:lnTo>
                  <a:pt x="582598" y="2466137"/>
                </a:lnTo>
                <a:lnTo>
                  <a:pt x="570199" y="2472466"/>
                </a:lnTo>
                <a:lnTo>
                  <a:pt x="563363" y="2486420"/>
                </a:lnTo>
                <a:lnTo>
                  <a:pt x="562625" y="2492757"/>
                </a:lnTo>
                <a:lnTo>
                  <a:pt x="609814" y="2492757"/>
                </a:lnTo>
                <a:lnTo>
                  <a:pt x="609331" y="2486123"/>
                </a:lnTo>
                <a:lnTo>
                  <a:pt x="603063" y="2472106"/>
                </a:lnTo>
                <a:lnTo>
                  <a:pt x="592012" y="2466137"/>
                </a:lnTo>
                <a:lnTo>
                  <a:pt x="592165" y="2466137"/>
                </a:lnTo>
                <a:close/>
                <a:moveTo>
                  <a:pt x="490744" y="2465715"/>
                </a:moveTo>
                <a:lnTo>
                  <a:pt x="485674" y="2466137"/>
                </a:lnTo>
                <a:lnTo>
                  <a:pt x="473275" y="2472466"/>
                </a:lnTo>
                <a:lnTo>
                  <a:pt x="466439" y="2486420"/>
                </a:lnTo>
                <a:lnTo>
                  <a:pt x="465701" y="2492757"/>
                </a:lnTo>
                <a:lnTo>
                  <a:pt x="512890" y="2492757"/>
                </a:lnTo>
                <a:lnTo>
                  <a:pt x="512407" y="2486123"/>
                </a:lnTo>
                <a:lnTo>
                  <a:pt x="506140" y="2472106"/>
                </a:lnTo>
                <a:lnTo>
                  <a:pt x="495088" y="2466137"/>
                </a:lnTo>
                <a:lnTo>
                  <a:pt x="495241" y="2466137"/>
                </a:lnTo>
                <a:close/>
                <a:moveTo>
                  <a:pt x="1807281" y="2454004"/>
                </a:moveTo>
                <a:lnTo>
                  <a:pt x="1822963" y="2454004"/>
                </a:lnTo>
                <a:lnTo>
                  <a:pt x="1822963" y="2546059"/>
                </a:lnTo>
                <a:lnTo>
                  <a:pt x="1807281" y="2546059"/>
                </a:lnTo>
                <a:close/>
                <a:moveTo>
                  <a:pt x="718440" y="2454004"/>
                </a:moveTo>
                <a:lnTo>
                  <a:pt x="734122" y="2454004"/>
                </a:lnTo>
                <a:lnTo>
                  <a:pt x="734122" y="2546059"/>
                </a:lnTo>
                <a:lnTo>
                  <a:pt x="718440" y="2546059"/>
                </a:lnTo>
                <a:close/>
                <a:moveTo>
                  <a:pt x="308241" y="2454004"/>
                </a:moveTo>
                <a:lnTo>
                  <a:pt x="323923" y="2454004"/>
                </a:lnTo>
                <a:lnTo>
                  <a:pt x="323923" y="2546059"/>
                </a:lnTo>
                <a:lnTo>
                  <a:pt x="308241" y="2546059"/>
                </a:lnTo>
                <a:close/>
                <a:moveTo>
                  <a:pt x="1980607" y="2451854"/>
                </a:moveTo>
                <a:lnTo>
                  <a:pt x="1989760" y="2452719"/>
                </a:lnTo>
                <a:lnTo>
                  <a:pt x="1997984" y="2455315"/>
                </a:lnTo>
                <a:lnTo>
                  <a:pt x="2005271" y="2459646"/>
                </a:lnTo>
                <a:lnTo>
                  <a:pt x="2011615" y="2465715"/>
                </a:lnTo>
                <a:lnTo>
                  <a:pt x="2000789" y="2474716"/>
                </a:lnTo>
                <a:lnTo>
                  <a:pt x="1996341" y="2470866"/>
                </a:lnTo>
                <a:lnTo>
                  <a:pt x="1991465" y="2468108"/>
                </a:lnTo>
                <a:lnTo>
                  <a:pt x="1986160" y="2466448"/>
                </a:lnTo>
                <a:lnTo>
                  <a:pt x="1980425" y="2465893"/>
                </a:lnTo>
                <a:lnTo>
                  <a:pt x="1974112" y="2466580"/>
                </a:lnTo>
                <a:lnTo>
                  <a:pt x="1965102" y="2476181"/>
                </a:lnTo>
                <a:lnTo>
                  <a:pt x="1965102" y="2477968"/>
                </a:lnTo>
                <a:lnTo>
                  <a:pt x="1965566" y="2479646"/>
                </a:lnTo>
                <a:lnTo>
                  <a:pt x="1967352" y="2482646"/>
                </a:lnTo>
                <a:lnTo>
                  <a:pt x="1968996" y="2484038"/>
                </a:lnTo>
                <a:lnTo>
                  <a:pt x="1975534" y="2487684"/>
                </a:lnTo>
                <a:lnTo>
                  <a:pt x="1978152" y="2488901"/>
                </a:lnTo>
                <a:lnTo>
                  <a:pt x="1991432" y="2494181"/>
                </a:lnTo>
                <a:lnTo>
                  <a:pt x="2006824" y="2503366"/>
                </a:lnTo>
                <a:lnTo>
                  <a:pt x="2013993" y="2516425"/>
                </a:lnTo>
                <a:lnTo>
                  <a:pt x="2014468" y="2522118"/>
                </a:lnTo>
                <a:lnTo>
                  <a:pt x="2012254" y="2533037"/>
                </a:lnTo>
                <a:lnTo>
                  <a:pt x="2000837" y="2544328"/>
                </a:lnTo>
                <a:lnTo>
                  <a:pt x="1988857" y="2547796"/>
                </a:lnTo>
                <a:lnTo>
                  <a:pt x="1981678" y="2548231"/>
                </a:lnTo>
                <a:lnTo>
                  <a:pt x="1972023" y="2547183"/>
                </a:lnTo>
                <a:lnTo>
                  <a:pt x="1958606" y="2541726"/>
                </a:lnTo>
                <a:lnTo>
                  <a:pt x="1948349" y="2532727"/>
                </a:lnTo>
                <a:lnTo>
                  <a:pt x="1959531" y="2523189"/>
                </a:lnTo>
                <a:lnTo>
                  <a:pt x="1964776" y="2527998"/>
                </a:lnTo>
                <a:lnTo>
                  <a:pt x="1970274" y="2531437"/>
                </a:lnTo>
                <a:lnTo>
                  <a:pt x="1976027" y="2533503"/>
                </a:lnTo>
                <a:lnTo>
                  <a:pt x="1982033" y="2534193"/>
                </a:lnTo>
                <a:lnTo>
                  <a:pt x="1989027" y="2533442"/>
                </a:lnTo>
                <a:lnTo>
                  <a:pt x="1998857" y="2525189"/>
                </a:lnTo>
                <a:lnTo>
                  <a:pt x="1999146" y="2522478"/>
                </a:lnTo>
                <a:lnTo>
                  <a:pt x="1998289" y="2518350"/>
                </a:lnTo>
                <a:lnTo>
                  <a:pt x="1988714" y="2509401"/>
                </a:lnTo>
                <a:lnTo>
                  <a:pt x="1984249" y="2507446"/>
                </a:lnTo>
                <a:lnTo>
                  <a:pt x="1971478" y="2502308"/>
                </a:lnTo>
                <a:lnTo>
                  <a:pt x="1956813" y="2493290"/>
                </a:lnTo>
                <a:lnTo>
                  <a:pt x="1950085" y="2481230"/>
                </a:lnTo>
                <a:lnTo>
                  <a:pt x="1949637" y="2476181"/>
                </a:lnTo>
                <a:lnTo>
                  <a:pt x="1954533" y="2462004"/>
                </a:lnTo>
                <a:lnTo>
                  <a:pt x="1968287" y="2453492"/>
                </a:lnTo>
                <a:close/>
                <a:moveTo>
                  <a:pt x="1892150" y="2451854"/>
                </a:moveTo>
                <a:lnTo>
                  <a:pt x="1900435" y="2452665"/>
                </a:lnTo>
                <a:lnTo>
                  <a:pt x="1907823" y="2455096"/>
                </a:lnTo>
                <a:lnTo>
                  <a:pt x="1914314" y="2459147"/>
                </a:lnTo>
                <a:lnTo>
                  <a:pt x="1916879" y="2461748"/>
                </a:lnTo>
                <a:lnTo>
                  <a:pt x="1919907" y="2464818"/>
                </a:lnTo>
                <a:lnTo>
                  <a:pt x="1920837" y="2466283"/>
                </a:lnTo>
                <a:lnTo>
                  <a:pt x="1924387" y="2471878"/>
                </a:lnTo>
                <a:lnTo>
                  <a:pt x="1927591" y="2480086"/>
                </a:lnTo>
                <a:lnTo>
                  <a:pt x="1929515" y="2489441"/>
                </a:lnTo>
                <a:lnTo>
                  <a:pt x="1930157" y="2499936"/>
                </a:lnTo>
                <a:lnTo>
                  <a:pt x="1929507" y="2510606"/>
                </a:lnTo>
                <a:lnTo>
                  <a:pt x="1927553" y="2520069"/>
                </a:lnTo>
                <a:lnTo>
                  <a:pt x="1924296" y="2528317"/>
                </a:lnTo>
                <a:lnTo>
                  <a:pt x="1920860" y="2533620"/>
                </a:lnTo>
                <a:lnTo>
                  <a:pt x="1919725" y="2535372"/>
                </a:lnTo>
                <a:lnTo>
                  <a:pt x="1917640" y="2537444"/>
                </a:lnTo>
                <a:lnTo>
                  <a:pt x="1914066" y="2540997"/>
                </a:lnTo>
                <a:lnTo>
                  <a:pt x="1907586" y="2545016"/>
                </a:lnTo>
                <a:lnTo>
                  <a:pt x="1900281" y="2547428"/>
                </a:lnTo>
                <a:lnTo>
                  <a:pt x="1892150" y="2548231"/>
                </a:lnTo>
                <a:lnTo>
                  <a:pt x="1885269" y="2547555"/>
                </a:lnTo>
                <a:lnTo>
                  <a:pt x="1879043" y="2545530"/>
                </a:lnTo>
                <a:lnTo>
                  <a:pt x="1873467" y="2542159"/>
                </a:lnTo>
                <a:lnTo>
                  <a:pt x="1868538" y="2537444"/>
                </a:lnTo>
                <a:lnTo>
                  <a:pt x="1868538" y="2575095"/>
                </a:lnTo>
                <a:lnTo>
                  <a:pt x="1852856" y="2582453"/>
                </a:lnTo>
                <a:lnTo>
                  <a:pt x="1852856" y="2453996"/>
                </a:lnTo>
                <a:lnTo>
                  <a:pt x="1868538" y="2453996"/>
                </a:lnTo>
                <a:lnTo>
                  <a:pt x="1868538" y="2461748"/>
                </a:lnTo>
                <a:lnTo>
                  <a:pt x="1873735" y="2457414"/>
                </a:lnTo>
                <a:lnTo>
                  <a:pt x="1879407" y="2454323"/>
                </a:lnTo>
                <a:lnTo>
                  <a:pt x="1885547" y="2452471"/>
                </a:lnTo>
                <a:close/>
                <a:moveTo>
                  <a:pt x="1150661" y="2451854"/>
                </a:moveTo>
                <a:lnTo>
                  <a:pt x="1161861" y="2453194"/>
                </a:lnTo>
                <a:lnTo>
                  <a:pt x="1170967" y="2457212"/>
                </a:lnTo>
                <a:lnTo>
                  <a:pt x="1177974" y="2463910"/>
                </a:lnTo>
                <a:lnTo>
                  <a:pt x="1182880" y="2473286"/>
                </a:lnTo>
                <a:lnTo>
                  <a:pt x="1168130" y="2478679"/>
                </a:lnTo>
                <a:lnTo>
                  <a:pt x="1165282" y="2473335"/>
                </a:lnTo>
                <a:lnTo>
                  <a:pt x="1161449" y="2469519"/>
                </a:lnTo>
                <a:lnTo>
                  <a:pt x="1156625" y="2467228"/>
                </a:lnTo>
                <a:lnTo>
                  <a:pt x="1150805" y="2466465"/>
                </a:lnTo>
                <a:lnTo>
                  <a:pt x="1140727" y="2468661"/>
                </a:lnTo>
                <a:lnTo>
                  <a:pt x="1131003" y="2480121"/>
                </a:lnTo>
                <a:lnTo>
                  <a:pt x="1128126" y="2492566"/>
                </a:lnTo>
                <a:lnTo>
                  <a:pt x="1127765" y="2500149"/>
                </a:lnTo>
                <a:lnTo>
                  <a:pt x="1128126" y="2507617"/>
                </a:lnTo>
                <a:lnTo>
                  <a:pt x="1133514" y="2524728"/>
                </a:lnTo>
                <a:lnTo>
                  <a:pt x="1145105" y="2532900"/>
                </a:lnTo>
                <a:lnTo>
                  <a:pt x="1150267" y="2533443"/>
                </a:lnTo>
                <a:lnTo>
                  <a:pt x="1156846" y="2532591"/>
                </a:lnTo>
                <a:lnTo>
                  <a:pt x="1162163" y="2530031"/>
                </a:lnTo>
                <a:lnTo>
                  <a:pt x="1166222" y="2525757"/>
                </a:lnTo>
                <a:lnTo>
                  <a:pt x="1169023" y="2519759"/>
                </a:lnTo>
                <a:lnTo>
                  <a:pt x="1183595" y="2524620"/>
                </a:lnTo>
                <a:lnTo>
                  <a:pt x="1181568" y="2529972"/>
                </a:lnTo>
                <a:lnTo>
                  <a:pt x="1171451" y="2542122"/>
                </a:lnTo>
                <a:lnTo>
                  <a:pt x="1156060" y="2547850"/>
                </a:lnTo>
                <a:lnTo>
                  <a:pt x="1149912" y="2548231"/>
                </a:lnTo>
                <a:lnTo>
                  <a:pt x="1141555" y="2547441"/>
                </a:lnTo>
                <a:lnTo>
                  <a:pt x="1127598" y="2541103"/>
                </a:lnTo>
                <a:lnTo>
                  <a:pt x="1117511" y="2528571"/>
                </a:lnTo>
                <a:lnTo>
                  <a:pt x="1112370" y="2510864"/>
                </a:lnTo>
                <a:lnTo>
                  <a:pt x="1111727" y="2500149"/>
                </a:lnTo>
                <a:lnTo>
                  <a:pt x="1114319" y="2479918"/>
                </a:lnTo>
                <a:lnTo>
                  <a:pt x="1122081" y="2464640"/>
                </a:lnTo>
                <a:lnTo>
                  <a:pt x="1134403" y="2455046"/>
                </a:lnTo>
                <a:close/>
                <a:moveTo>
                  <a:pt x="587667" y="2451854"/>
                </a:moveTo>
                <a:lnTo>
                  <a:pt x="595584" y="2452544"/>
                </a:lnTo>
                <a:lnTo>
                  <a:pt x="602774" y="2454617"/>
                </a:lnTo>
                <a:lnTo>
                  <a:pt x="609234" y="2458077"/>
                </a:lnTo>
                <a:lnTo>
                  <a:pt x="614960" y="2462927"/>
                </a:lnTo>
                <a:lnTo>
                  <a:pt x="617067" y="2465715"/>
                </a:lnTo>
                <a:lnTo>
                  <a:pt x="619647" y="2469129"/>
                </a:lnTo>
                <a:lnTo>
                  <a:pt x="622995" y="2476648"/>
                </a:lnTo>
                <a:lnTo>
                  <a:pt x="625004" y="2485487"/>
                </a:lnTo>
                <a:lnTo>
                  <a:pt x="625484" y="2492757"/>
                </a:lnTo>
                <a:lnTo>
                  <a:pt x="625674" y="2495648"/>
                </a:lnTo>
                <a:lnTo>
                  <a:pt x="625641" y="2498187"/>
                </a:lnTo>
                <a:lnTo>
                  <a:pt x="625540" y="2500770"/>
                </a:lnTo>
                <a:lnTo>
                  <a:pt x="625372" y="2503400"/>
                </a:lnTo>
                <a:lnTo>
                  <a:pt x="625137" y="2506080"/>
                </a:lnTo>
                <a:lnTo>
                  <a:pt x="562803" y="2506080"/>
                </a:lnTo>
                <a:lnTo>
                  <a:pt x="563635" y="2512067"/>
                </a:lnTo>
                <a:lnTo>
                  <a:pt x="570624" y="2526332"/>
                </a:lnTo>
                <a:lnTo>
                  <a:pt x="583019" y="2533533"/>
                </a:lnTo>
                <a:lnTo>
                  <a:pt x="588023" y="2534015"/>
                </a:lnTo>
                <a:lnTo>
                  <a:pt x="593583" y="2533493"/>
                </a:lnTo>
                <a:lnTo>
                  <a:pt x="598741" y="2531933"/>
                </a:lnTo>
                <a:lnTo>
                  <a:pt x="603497" y="2529341"/>
                </a:lnTo>
                <a:lnTo>
                  <a:pt x="607850" y="2525725"/>
                </a:lnTo>
                <a:lnTo>
                  <a:pt x="615303" y="2534015"/>
                </a:lnTo>
                <a:lnTo>
                  <a:pt x="617388" y="2536335"/>
                </a:lnTo>
                <a:lnTo>
                  <a:pt x="611072" y="2541541"/>
                </a:lnTo>
                <a:lnTo>
                  <a:pt x="604016" y="2545258"/>
                </a:lnTo>
                <a:lnTo>
                  <a:pt x="596215" y="2547488"/>
                </a:lnTo>
                <a:lnTo>
                  <a:pt x="587667" y="2548231"/>
                </a:lnTo>
                <a:lnTo>
                  <a:pt x="578773" y="2547393"/>
                </a:lnTo>
                <a:lnTo>
                  <a:pt x="563861" y="2540681"/>
                </a:lnTo>
                <a:lnTo>
                  <a:pt x="552991" y="2527599"/>
                </a:lnTo>
                <a:lnTo>
                  <a:pt x="547456" y="2510171"/>
                </a:lnTo>
                <a:lnTo>
                  <a:pt x="546765" y="2499936"/>
                </a:lnTo>
                <a:lnTo>
                  <a:pt x="549556" y="2479864"/>
                </a:lnTo>
                <a:lnTo>
                  <a:pt x="557947" y="2464640"/>
                </a:lnTo>
                <a:lnTo>
                  <a:pt x="570959" y="2455046"/>
                </a:lnTo>
                <a:close/>
                <a:moveTo>
                  <a:pt x="490744" y="2451854"/>
                </a:moveTo>
                <a:lnTo>
                  <a:pt x="498660" y="2452544"/>
                </a:lnTo>
                <a:lnTo>
                  <a:pt x="505850" y="2454617"/>
                </a:lnTo>
                <a:lnTo>
                  <a:pt x="512310" y="2458077"/>
                </a:lnTo>
                <a:lnTo>
                  <a:pt x="518037" y="2462927"/>
                </a:lnTo>
                <a:lnTo>
                  <a:pt x="520143" y="2465715"/>
                </a:lnTo>
                <a:lnTo>
                  <a:pt x="522723" y="2469129"/>
                </a:lnTo>
                <a:lnTo>
                  <a:pt x="526071" y="2476648"/>
                </a:lnTo>
                <a:lnTo>
                  <a:pt x="528081" y="2485487"/>
                </a:lnTo>
                <a:lnTo>
                  <a:pt x="528560" y="2492757"/>
                </a:lnTo>
                <a:lnTo>
                  <a:pt x="528751" y="2495648"/>
                </a:lnTo>
                <a:lnTo>
                  <a:pt x="528717" y="2498187"/>
                </a:lnTo>
                <a:lnTo>
                  <a:pt x="528617" y="2500770"/>
                </a:lnTo>
                <a:lnTo>
                  <a:pt x="528449" y="2503400"/>
                </a:lnTo>
                <a:lnTo>
                  <a:pt x="528213" y="2506080"/>
                </a:lnTo>
                <a:lnTo>
                  <a:pt x="465879" y="2506080"/>
                </a:lnTo>
                <a:lnTo>
                  <a:pt x="466711" y="2512067"/>
                </a:lnTo>
                <a:lnTo>
                  <a:pt x="473701" y="2526332"/>
                </a:lnTo>
                <a:lnTo>
                  <a:pt x="486095" y="2533533"/>
                </a:lnTo>
                <a:lnTo>
                  <a:pt x="491099" y="2534015"/>
                </a:lnTo>
                <a:lnTo>
                  <a:pt x="496660" y="2533493"/>
                </a:lnTo>
                <a:lnTo>
                  <a:pt x="501818" y="2531933"/>
                </a:lnTo>
                <a:lnTo>
                  <a:pt x="506573" y="2529341"/>
                </a:lnTo>
                <a:lnTo>
                  <a:pt x="510926" y="2525725"/>
                </a:lnTo>
                <a:lnTo>
                  <a:pt x="518379" y="2534015"/>
                </a:lnTo>
                <a:lnTo>
                  <a:pt x="520465" y="2536335"/>
                </a:lnTo>
                <a:lnTo>
                  <a:pt x="514148" y="2541541"/>
                </a:lnTo>
                <a:lnTo>
                  <a:pt x="507092" y="2545258"/>
                </a:lnTo>
                <a:lnTo>
                  <a:pt x="499292" y="2547488"/>
                </a:lnTo>
                <a:lnTo>
                  <a:pt x="490744" y="2548231"/>
                </a:lnTo>
                <a:lnTo>
                  <a:pt x="481849" y="2547393"/>
                </a:lnTo>
                <a:lnTo>
                  <a:pt x="466938" y="2540681"/>
                </a:lnTo>
                <a:lnTo>
                  <a:pt x="456067" y="2527599"/>
                </a:lnTo>
                <a:lnTo>
                  <a:pt x="450532" y="2510171"/>
                </a:lnTo>
                <a:lnTo>
                  <a:pt x="449841" y="2499936"/>
                </a:lnTo>
                <a:lnTo>
                  <a:pt x="452632" y="2479864"/>
                </a:lnTo>
                <a:lnTo>
                  <a:pt x="461023" y="2464640"/>
                </a:lnTo>
                <a:lnTo>
                  <a:pt x="474036" y="2455046"/>
                </a:lnTo>
                <a:close/>
                <a:moveTo>
                  <a:pt x="1647328" y="2451854"/>
                </a:moveTo>
                <a:lnTo>
                  <a:pt x="1656479" y="2452720"/>
                </a:lnTo>
                <a:lnTo>
                  <a:pt x="1664699" y="2455318"/>
                </a:lnTo>
                <a:lnTo>
                  <a:pt x="1671976" y="2459649"/>
                </a:lnTo>
                <a:lnTo>
                  <a:pt x="1678301" y="2465715"/>
                </a:lnTo>
                <a:lnTo>
                  <a:pt x="1667510" y="2474716"/>
                </a:lnTo>
                <a:lnTo>
                  <a:pt x="1663064" y="2470869"/>
                </a:lnTo>
                <a:lnTo>
                  <a:pt x="1658185" y="2468108"/>
                </a:lnTo>
                <a:lnTo>
                  <a:pt x="1652880" y="2466450"/>
                </a:lnTo>
                <a:lnTo>
                  <a:pt x="1647146" y="2465893"/>
                </a:lnTo>
                <a:lnTo>
                  <a:pt x="1640832" y="2466581"/>
                </a:lnTo>
                <a:lnTo>
                  <a:pt x="1631823" y="2476181"/>
                </a:lnTo>
                <a:lnTo>
                  <a:pt x="1631823" y="2477968"/>
                </a:lnTo>
                <a:lnTo>
                  <a:pt x="1632287" y="2479646"/>
                </a:lnTo>
                <a:lnTo>
                  <a:pt x="1634073" y="2482646"/>
                </a:lnTo>
                <a:lnTo>
                  <a:pt x="1635717" y="2484038"/>
                </a:lnTo>
                <a:lnTo>
                  <a:pt x="1642255" y="2487684"/>
                </a:lnTo>
                <a:lnTo>
                  <a:pt x="1644872" y="2488902"/>
                </a:lnTo>
                <a:lnTo>
                  <a:pt x="1664150" y="2497071"/>
                </a:lnTo>
                <a:lnTo>
                  <a:pt x="1676898" y="2507051"/>
                </a:lnTo>
                <a:lnTo>
                  <a:pt x="1681190" y="2522118"/>
                </a:lnTo>
                <a:lnTo>
                  <a:pt x="1680633" y="2527906"/>
                </a:lnTo>
                <a:lnTo>
                  <a:pt x="1678974" y="2533040"/>
                </a:lnTo>
                <a:lnTo>
                  <a:pt x="1667553" y="2544330"/>
                </a:lnTo>
                <a:lnTo>
                  <a:pt x="1655563" y="2547798"/>
                </a:lnTo>
                <a:lnTo>
                  <a:pt x="1648399" y="2548231"/>
                </a:lnTo>
                <a:lnTo>
                  <a:pt x="1638744" y="2547184"/>
                </a:lnTo>
                <a:lnTo>
                  <a:pt x="1625328" y="2541728"/>
                </a:lnTo>
                <a:lnTo>
                  <a:pt x="1615070" y="2532727"/>
                </a:lnTo>
                <a:lnTo>
                  <a:pt x="1626252" y="2523189"/>
                </a:lnTo>
                <a:lnTo>
                  <a:pt x="1631495" y="2527999"/>
                </a:lnTo>
                <a:lnTo>
                  <a:pt x="1636997" y="2531440"/>
                </a:lnTo>
                <a:lnTo>
                  <a:pt x="1642746" y="2533504"/>
                </a:lnTo>
                <a:lnTo>
                  <a:pt x="1648754" y="2534193"/>
                </a:lnTo>
                <a:lnTo>
                  <a:pt x="1655749" y="2533443"/>
                </a:lnTo>
                <a:lnTo>
                  <a:pt x="1665577" y="2525192"/>
                </a:lnTo>
                <a:lnTo>
                  <a:pt x="1665867" y="2522478"/>
                </a:lnTo>
                <a:lnTo>
                  <a:pt x="1665009" y="2518352"/>
                </a:lnTo>
                <a:lnTo>
                  <a:pt x="1655436" y="2509401"/>
                </a:lnTo>
                <a:lnTo>
                  <a:pt x="1650970" y="2507449"/>
                </a:lnTo>
                <a:lnTo>
                  <a:pt x="1638199" y="2502310"/>
                </a:lnTo>
                <a:lnTo>
                  <a:pt x="1623534" y="2493290"/>
                </a:lnTo>
                <a:lnTo>
                  <a:pt x="1616806" y="2481231"/>
                </a:lnTo>
                <a:lnTo>
                  <a:pt x="1616358" y="2476181"/>
                </a:lnTo>
                <a:lnTo>
                  <a:pt x="1618530" y="2466152"/>
                </a:lnTo>
                <a:lnTo>
                  <a:pt x="1629739" y="2455546"/>
                </a:lnTo>
                <a:lnTo>
                  <a:pt x="1640871" y="2452264"/>
                </a:lnTo>
                <a:close/>
                <a:moveTo>
                  <a:pt x="1343952" y="2451839"/>
                </a:moveTo>
                <a:lnTo>
                  <a:pt x="1352905" y="2452648"/>
                </a:lnTo>
                <a:lnTo>
                  <a:pt x="1352859" y="2452648"/>
                </a:lnTo>
                <a:lnTo>
                  <a:pt x="1360791" y="2455072"/>
                </a:lnTo>
                <a:lnTo>
                  <a:pt x="1367697" y="2459058"/>
                </a:lnTo>
                <a:lnTo>
                  <a:pt x="1373673" y="2464664"/>
                </a:lnTo>
                <a:lnTo>
                  <a:pt x="1374776" y="2466269"/>
                </a:lnTo>
                <a:lnTo>
                  <a:pt x="1378481" y="2471656"/>
                </a:lnTo>
                <a:lnTo>
                  <a:pt x="1381919" y="2479873"/>
                </a:lnTo>
                <a:lnTo>
                  <a:pt x="1381952" y="2480024"/>
                </a:lnTo>
                <a:lnTo>
                  <a:pt x="1381988" y="2480190"/>
                </a:lnTo>
                <a:lnTo>
                  <a:pt x="1383984" y="2489309"/>
                </a:lnTo>
                <a:lnTo>
                  <a:pt x="1383995" y="2489480"/>
                </a:lnTo>
                <a:lnTo>
                  <a:pt x="1384673" y="2499956"/>
                </a:lnTo>
                <a:lnTo>
                  <a:pt x="1384661" y="2500134"/>
                </a:lnTo>
                <a:lnTo>
                  <a:pt x="1381919" y="2520068"/>
                </a:lnTo>
                <a:lnTo>
                  <a:pt x="1374845" y="2533640"/>
                </a:lnTo>
                <a:lnTo>
                  <a:pt x="1373673" y="2535357"/>
                </a:lnTo>
                <a:lnTo>
                  <a:pt x="1367697" y="2540983"/>
                </a:lnTo>
                <a:lnTo>
                  <a:pt x="1360677" y="2545024"/>
                </a:lnTo>
                <a:lnTo>
                  <a:pt x="1352818" y="2547419"/>
                </a:lnTo>
                <a:lnTo>
                  <a:pt x="1352767" y="2547419"/>
                </a:lnTo>
                <a:lnTo>
                  <a:pt x="1343952" y="2548216"/>
                </a:lnTo>
                <a:lnTo>
                  <a:pt x="1327149" y="2545024"/>
                </a:lnTo>
                <a:lnTo>
                  <a:pt x="1314235" y="2535427"/>
                </a:lnTo>
                <a:lnTo>
                  <a:pt x="1305983" y="2520220"/>
                </a:lnTo>
                <a:lnTo>
                  <a:pt x="1305950" y="2520068"/>
                </a:lnTo>
                <a:lnTo>
                  <a:pt x="1303917" y="2510784"/>
                </a:lnTo>
                <a:lnTo>
                  <a:pt x="1303906" y="2510611"/>
                </a:lnTo>
                <a:lnTo>
                  <a:pt x="1303227" y="2500134"/>
                </a:lnTo>
                <a:lnTo>
                  <a:pt x="1303238" y="2499956"/>
                </a:lnTo>
                <a:lnTo>
                  <a:pt x="1303917" y="2489480"/>
                </a:lnTo>
                <a:lnTo>
                  <a:pt x="1303954" y="2489309"/>
                </a:lnTo>
                <a:lnTo>
                  <a:pt x="1305983" y="2480024"/>
                </a:lnTo>
                <a:lnTo>
                  <a:pt x="1314235" y="2464734"/>
                </a:lnTo>
                <a:lnTo>
                  <a:pt x="1327149" y="2455072"/>
                </a:lnTo>
                <a:close/>
                <a:moveTo>
                  <a:pt x="1588581" y="2451839"/>
                </a:moveTo>
                <a:lnTo>
                  <a:pt x="1592726" y="2452136"/>
                </a:lnTo>
                <a:lnTo>
                  <a:pt x="1596477" y="2453022"/>
                </a:lnTo>
                <a:lnTo>
                  <a:pt x="1599841" y="2454495"/>
                </a:lnTo>
                <a:lnTo>
                  <a:pt x="1602837" y="2456556"/>
                </a:lnTo>
                <a:lnTo>
                  <a:pt x="1600478" y="2471306"/>
                </a:lnTo>
                <a:lnTo>
                  <a:pt x="1597494" y="2469573"/>
                </a:lnTo>
                <a:lnTo>
                  <a:pt x="1594308" y="2468336"/>
                </a:lnTo>
                <a:lnTo>
                  <a:pt x="1590924" y="2467594"/>
                </a:lnTo>
                <a:lnTo>
                  <a:pt x="1587337" y="2467343"/>
                </a:lnTo>
                <a:lnTo>
                  <a:pt x="1583389" y="2467741"/>
                </a:lnTo>
                <a:lnTo>
                  <a:pt x="1573011" y="2473664"/>
                </a:lnTo>
                <a:lnTo>
                  <a:pt x="1567181" y="2487560"/>
                </a:lnTo>
                <a:lnTo>
                  <a:pt x="1566795" y="2494168"/>
                </a:lnTo>
                <a:lnTo>
                  <a:pt x="1566795" y="2546074"/>
                </a:lnTo>
                <a:lnTo>
                  <a:pt x="1551113" y="2546074"/>
                </a:lnTo>
                <a:lnTo>
                  <a:pt x="1551113" y="2454019"/>
                </a:lnTo>
                <a:lnTo>
                  <a:pt x="1566795" y="2454019"/>
                </a:lnTo>
                <a:lnTo>
                  <a:pt x="1566795" y="2466094"/>
                </a:lnTo>
                <a:lnTo>
                  <a:pt x="1570587" y="2459857"/>
                </a:lnTo>
                <a:lnTo>
                  <a:pt x="1575478" y="2455403"/>
                </a:lnTo>
                <a:lnTo>
                  <a:pt x="1581475" y="2452732"/>
                </a:lnTo>
                <a:close/>
                <a:moveTo>
                  <a:pt x="1491142" y="2451839"/>
                </a:moveTo>
                <a:lnTo>
                  <a:pt x="1505490" y="2453914"/>
                </a:lnTo>
                <a:lnTo>
                  <a:pt x="1515737" y="2460135"/>
                </a:lnTo>
                <a:lnTo>
                  <a:pt x="1518954" y="2465556"/>
                </a:lnTo>
                <a:lnTo>
                  <a:pt x="1521884" y="2470495"/>
                </a:lnTo>
                <a:lnTo>
                  <a:pt x="1521914" y="2470709"/>
                </a:lnTo>
                <a:lnTo>
                  <a:pt x="1523933" y="2484989"/>
                </a:lnTo>
                <a:lnTo>
                  <a:pt x="1523933" y="2492741"/>
                </a:lnTo>
                <a:lnTo>
                  <a:pt x="1523933" y="2500315"/>
                </a:lnTo>
                <a:lnTo>
                  <a:pt x="1523933" y="2534359"/>
                </a:lnTo>
                <a:lnTo>
                  <a:pt x="1523933" y="2537607"/>
                </a:lnTo>
                <a:lnTo>
                  <a:pt x="1523933" y="2546074"/>
                </a:lnTo>
                <a:lnTo>
                  <a:pt x="1509148" y="2546074"/>
                </a:lnTo>
                <a:lnTo>
                  <a:pt x="1509148" y="2537607"/>
                </a:lnTo>
                <a:lnTo>
                  <a:pt x="1503253" y="2542249"/>
                </a:lnTo>
                <a:lnTo>
                  <a:pt x="1496934" y="2545564"/>
                </a:lnTo>
                <a:lnTo>
                  <a:pt x="1490194" y="2547553"/>
                </a:lnTo>
                <a:lnTo>
                  <a:pt x="1483038" y="2548216"/>
                </a:lnTo>
                <a:lnTo>
                  <a:pt x="1476096" y="2547720"/>
                </a:lnTo>
                <a:lnTo>
                  <a:pt x="1464438" y="2543727"/>
                </a:lnTo>
                <a:lnTo>
                  <a:pt x="1455870" y="2535783"/>
                </a:lnTo>
                <a:lnTo>
                  <a:pt x="1451499" y="2524292"/>
                </a:lnTo>
                <a:lnTo>
                  <a:pt x="1451495" y="2524238"/>
                </a:lnTo>
                <a:lnTo>
                  <a:pt x="1450955" y="2517246"/>
                </a:lnTo>
                <a:lnTo>
                  <a:pt x="1453426" y="2504096"/>
                </a:lnTo>
                <a:lnTo>
                  <a:pt x="1460849" y="2494562"/>
                </a:lnTo>
                <a:lnTo>
                  <a:pt x="1471939" y="2488743"/>
                </a:lnTo>
                <a:lnTo>
                  <a:pt x="1485358" y="2486810"/>
                </a:lnTo>
                <a:lnTo>
                  <a:pt x="1491848" y="2487179"/>
                </a:lnTo>
                <a:lnTo>
                  <a:pt x="1497977" y="2488288"/>
                </a:lnTo>
                <a:lnTo>
                  <a:pt x="1503744" y="2490141"/>
                </a:lnTo>
                <a:lnTo>
                  <a:pt x="1509148" y="2492741"/>
                </a:lnTo>
                <a:lnTo>
                  <a:pt x="1509148" y="2486276"/>
                </a:lnTo>
                <a:lnTo>
                  <a:pt x="1507862" y="2476473"/>
                </a:lnTo>
                <a:lnTo>
                  <a:pt x="1497725" y="2466703"/>
                </a:lnTo>
                <a:lnTo>
                  <a:pt x="1493725" y="2465844"/>
                </a:lnTo>
                <a:lnTo>
                  <a:pt x="1489143" y="2465556"/>
                </a:lnTo>
                <a:lnTo>
                  <a:pt x="1482264" y="2466127"/>
                </a:lnTo>
                <a:lnTo>
                  <a:pt x="1475503" y="2467842"/>
                </a:lnTo>
                <a:lnTo>
                  <a:pt x="1468854" y="2470709"/>
                </a:lnTo>
                <a:lnTo>
                  <a:pt x="1462314" y="2474735"/>
                </a:lnTo>
                <a:lnTo>
                  <a:pt x="1457814" y="2461590"/>
                </a:lnTo>
                <a:lnTo>
                  <a:pt x="1465424" y="2457324"/>
                </a:lnTo>
                <a:lnTo>
                  <a:pt x="1473515" y="2454277"/>
                </a:lnTo>
                <a:lnTo>
                  <a:pt x="1482088" y="2452448"/>
                </a:lnTo>
                <a:close/>
                <a:moveTo>
                  <a:pt x="803491" y="2451839"/>
                </a:moveTo>
                <a:lnTo>
                  <a:pt x="811098" y="2452454"/>
                </a:lnTo>
                <a:lnTo>
                  <a:pt x="823394" y="2457370"/>
                </a:lnTo>
                <a:lnTo>
                  <a:pt x="831746" y="2467323"/>
                </a:lnTo>
                <a:lnTo>
                  <a:pt x="835940" y="2483037"/>
                </a:lnTo>
                <a:lnTo>
                  <a:pt x="836463" y="2493097"/>
                </a:lnTo>
                <a:lnTo>
                  <a:pt x="836463" y="2546074"/>
                </a:lnTo>
                <a:lnTo>
                  <a:pt x="820781" y="2546074"/>
                </a:lnTo>
                <a:lnTo>
                  <a:pt x="820781" y="2490417"/>
                </a:lnTo>
                <a:lnTo>
                  <a:pt x="817781" y="2475464"/>
                </a:lnTo>
                <a:lnTo>
                  <a:pt x="805315" y="2466639"/>
                </a:lnTo>
                <a:lnTo>
                  <a:pt x="800954" y="2466272"/>
                </a:lnTo>
                <a:lnTo>
                  <a:pt x="791650" y="2467759"/>
                </a:lnTo>
                <a:lnTo>
                  <a:pt x="785009" y="2472219"/>
                </a:lnTo>
                <a:lnTo>
                  <a:pt x="781027" y="2479653"/>
                </a:lnTo>
                <a:lnTo>
                  <a:pt x="779701" y="2490062"/>
                </a:lnTo>
                <a:lnTo>
                  <a:pt x="779701" y="2546074"/>
                </a:lnTo>
                <a:lnTo>
                  <a:pt x="764019" y="2546074"/>
                </a:lnTo>
                <a:lnTo>
                  <a:pt x="764019" y="2454019"/>
                </a:lnTo>
                <a:lnTo>
                  <a:pt x="779701" y="2454019"/>
                </a:lnTo>
                <a:lnTo>
                  <a:pt x="779701" y="2463376"/>
                </a:lnTo>
                <a:lnTo>
                  <a:pt x="784363" y="2458334"/>
                </a:lnTo>
                <a:lnTo>
                  <a:pt x="789882" y="2454728"/>
                </a:lnTo>
                <a:lnTo>
                  <a:pt x="796258" y="2452561"/>
                </a:lnTo>
                <a:close/>
                <a:moveTo>
                  <a:pt x="686568" y="2451839"/>
                </a:moveTo>
                <a:lnTo>
                  <a:pt x="690695" y="2452133"/>
                </a:lnTo>
                <a:lnTo>
                  <a:pt x="694447" y="2453018"/>
                </a:lnTo>
                <a:lnTo>
                  <a:pt x="697824" y="2454492"/>
                </a:lnTo>
                <a:lnTo>
                  <a:pt x="700824" y="2456556"/>
                </a:lnTo>
                <a:lnTo>
                  <a:pt x="698465" y="2471306"/>
                </a:lnTo>
                <a:lnTo>
                  <a:pt x="695479" y="2469573"/>
                </a:lnTo>
                <a:lnTo>
                  <a:pt x="692296" y="2468334"/>
                </a:lnTo>
                <a:lnTo>
                  <a:pt x="688913" y="2467591"/>
                </a:lnTo>
                <a:lnTo>
                  <a:pt x="685324" y="2467343"/>
                </a:lnTo>
                <a:lnTo>
                  <a:pt x="681377" y="2467738"/>
                </a:lnTo>
                <a:lnTo>
                  <a:pt x="670998" y="2473664"/>
                </a:lnTo>
                <a:lnTo>
                  <a:pt x="665169" y="2487559"/>
                </a:lnTo>
                <a:lnTo>
                  <a:pt x="664782" y="2494168"/>
                </a:lnTo>
                <a:lnTo>
                  <a:pt x="664782" y="2546074"/>
                </a:lnTo>
                <a:lnTo>
                  <a:pt x="649100" y="2546074"/>
                </a:lnTo>
                <a:lnTo>
                  <a:pt x="649100" y="2454019"/>
                </a:lnTo>
                <a:lnTo>
                  <a:pt x="664782" y="2454019"/>
                </a:lnTo>
                <a:lnTo>
                  <a:pt x="664782" y="2466094"/>
                </a:lnTo>
                <a:lnTo>
                  <a:pt x="668573" y="2459857"/>
                </a:lnTo>
                <a:lnTo>
                  <a:pt x="673465" y="2455402"/>
                </a:lnTo>
                <a:lnTo>
                  <a:pt x="679463" y="2452729"/>
                </a:lnTo>
                <a:close/>
                <a:moveTo>
                  <a:pt x="393292" y="2451839"/>
                </a:moveTo>
                <a:lnTo>
                  <a:pt x="400899" y="2452454"/>
                </a:lnTo>
                <a:lnTo>
                  <a:pt x="413195" y="2457370"/>
                </a:lnTo>
                <a:lnTo>
                  <a:pt x="421533" y="2467323"/>
                </a:lnTo>
                <a:lnTo>
                  <a:pt x="425737" y="2483037"/>
                </a:lnTo>
                <a:lnTo>
                  <a:pt x="426265" y="2493097"/>
                </a:lnTo>
                <a:lnTo>
                  <a:pt x="426265" y="2546074"/>
                </a:lnTo>
                <a:lnTo>
                  <a:pt x="410583" y="2546074"/>
                </a:lnTo>
                <a:lnTo>
                  <a:pt x="410583" y="2490417"/>
                </a:lnTo>
                <a:lnTo>
                  <a:pt x="407583" y="2475464"/>
                </a:lnTo>
                <a:lnTo>
                  <a:pt x="395102" y="2466639"/>
                </a:lnTo>
                <a:lnTo>
                  <a:pt x="390756" y="2466272"/>
                </a:lnTo>
                <a:lnTo>
                  <a:pt x="381452" y="2467759"/>
                </a:lnTo>
                <a:lnTo>
                  <a:pt x="374811" y="2472219"/>
                </a:lnTo>
                <a:lnTo>
                  <a:pt x="370829" y="2479653"/>
                </a:lnTo>
                <a:lnTo>
                  <a:pt x="369502" y="2490062"/>
                </a:lnTo>
                <a:lnTo>
                  <a:pt x="369502" y="2546074"/>
                </a:lnTo>
                <a:lnTo>
                  <a:pt x="353820" y="2546074"/>
                </a:lnTo>
                <a:lnTo>
                  <a:pt x="353820" y="2454019"/>
                </a:lnTo>
                <a:lnTo>
                  <a:pt x="369502" y="2454019"/>
                </a:lnTo>
                <a:lnTo>
                  <a:pt x="369502" y="2463376"/>
                </a:lnTo>
                <a:lnTo>
                  <a:pt x="374165" y="2458334"/>
                </a:lnTo>
                <a:lnTo>
                  <a:pt x="379684" y="2454728"/>
                </a:lnTo>
                <a:lnTo>
                  <a:pt x="386059" y="2452561"/>
                </a:lnTo>
                <a:close/>
                <a:moveTo>
                  <a:pt x="144680" y="2451839"/>
                </a:moveTo>
                <a:lnTo>
                  <a:pt x="152287" y="2452454"/>
                </a:lnTo>
                <a:lnTo>
                  <a:pt x="164583" y="2457370"/>
                </a:lnTo>
                <a:lnTo>
                  <a:pt x="172921" y="2467323"/>
                </a:lnTo>
                <a:lnTo>
                  <a:pt x="177125" y="2483037"/>
                </a:lnTo>
                <a:lnTo>
                  <a:pt x="177653" y="2493097"/>
                </a:lnTo>
                <a:lnTo>
                  <a:pt x="177653" y="2546074"/>
                </a:lnTo>
                <a:lnTo>
                  <a:pt x="161971" y="2546074"/>
                </a:lnTo>
                <a:lnTo>
                  <a:pt x="161971" y="2490417"/>
                </a:lnTo>
                <a:lnTo>
                  <a:pt x="158971" y="2475464"/>
                </a:lnTo>
                <a:lnTo>
                  <a:pt x="146490" y="2466639"/>
                </a:lnTo>
                <a:lnTo>
                  <a:pt x="142144" y="2466272"/>
                </a:lnTo>
                <a:lnTo>
                  <a:pt x="132840" y="2467759"/>
                </a:lnTo>
                <a:lnTo>
                  <a:pt x="126199" y="2472219"/>
                </a:lnTo>
                <a:lnTo>
                  <a:pt x="122217" y="2479653"/>
                </a:lnTo>
                <a:lnTo>
                  <a:pt x="120890" y="2490062"/>
                </a:lnTo>
                <a:lnTo>
                  <a:pt x="120890" y="2546074"/>
                </a:lnTo>
                <a:lnTo>
                  <a:pt x="105208" y="2546074"/>
                </a:lnTo>
                <a:lnTo>
                  <a:pt x="105208" y="2454019"/>
                </a:lnTo>
                <a:lnTo>
                  <a:pt x="120890" y="2454019"/>
                </a:lnTo>
                <a:lnTo>
                  <a:pt x="120890" y="2463376"/>
                </a:lnTo>
                <a:lnTo>
                  <a:pt x="125553" y="2458334"/>
                </a:lnTo>
                <a:lnTo>
                  <a:pt x="131072" y="2454728"/>
                </a:lnTo>
                <a:lnTo>
                  <a:pt x="137447" y="2452561"/>
                </a:lnTo>
                <a:close/>
                <a:moveTo>
                  <a:pt x="898235" y="2451834"/>
                </a:moveTo>
                <a:lnTo>
                  <a:pt x="905095" y="2452443"/>
                </a:lnTo>
                <a:lnTo>
                  <a:pt x="911258" y="2454272"/>
                </a:lnTo>
                <a:lnTo>
                  <a:pt x="916723" y="2457321"/>
                </a:lnTo>
                <a:lnTo>
                  <a:pt x="921492" y="2461589"/>
                </a:lnTo>
                <a:lnTo>
                  <a:pt x="921492" y="2454014"/>
                </a:lnTo>
                <a:lnTo>
                  <a:pt x="937170" y="2454014"/>
                </a:lnTo>
                <a:lnTo>
                  <a:pt x="937170" y="2461589"/>
                </a:lnTo>
                <a:lnTo>
                  <a:pt x="937170" y="2466267"/>
                </a:lnTo>
                <a:lnTo>
                  <a:pt x="937170" y="2533639"/>
                </a:lnTo>
                <a:lnTo>
                  <a:pt x="937170" y="2537068"/>
                </a:lnTo>
                <a:lnTo>
                  <a:pt x="937170" y="2542284"/>
                </a:lnTo>
                <a:lnTo>
                  <a:pt x="934339" y="2560435"/>
                </a:lnTo>
                <a:lnTo>
                  <a:pt x="925884" y="2572720"/>
                </a:lnTo>
                <a:lnTo>
                  <a:pt x="912219" y="2580065"/>
                </a:lnTo>
                <a:lnTo>
                  <a:pt x="893735" y="2583364"/>
                </a:lnTo>
                <a:lnTo>
                  <a:pt x="886160" y="2571111"/>
                </a:lnTo>
                <a:lnTo>
                  <a:pt x="903095" y="2568839"/>
                </a:lnTo>
                <a:lnTo>
                  <a:pt x="913813" y="2564183"/>
                </a:lnTo>
                <a:lnTo>
                  <a:pt x="921010" y="2553010"/>
                </a:lnTo>
                <a:lnTo>
                  <a:pt x="921492" y="2548215"/>
                </a:lnTo>
                <a:lnTo>
                  <a:pt x="921492" y="2537068"/>
                </a:lnTo>
                <a:lnTo>
                  <a:pt x="916971" y="2541945"/>
                </a:lnTo>
                <a:lnTo>
                  <a:pt x="911499" y="2545428"/>
                </a:lnTo>
                <a:lnTo>
                  <a:pt x="905075" y="2547518"/>
                </a:lnTo>
                <a:lnTo>
                  <a:pt x="897698" y="2548215"/>
                </a:lnTo>
                <a:lnTo>
                  <a:pt x="889944" y="2547431"/>
                </a:lnTo>
                <a:lnTo>
                  <a:pt x="876472" y="2541145"/>
                </a:lnTo>
                <a:lnTo>
                  <a:pt x="866078" y="2528666"/>
                </a:lnTo>
                <a:lnTo>
                  <a:pt x="866042" y="2528575"/>
                </a:lnTo>
                <a:lnTo>
                  <a:pt x="862729" y="2520394"/>
                </a:lnTo>
                <a:lnTo>
                  <a:pt x="860720" y="2510822"/>
                </a:lnTo>
                <a:lnTo>
                  <a:pt x="860051" y="2499951"/>
                </a:lnTo>
                <a:lnTo>
                  <a:pt x="862680" y="2479971"/>
                </a:lnTo>
                <a:lnTo>
                  <a:pt x="870587" y="2464732"/>
                </a:lnTo>
                <a:lnTo>
                  <a:pt x="882777" y="2455067"/>
                </a:lnTo>
                <a:close/>
                <a:moveTo>
                  <a:pt x="239424" y="2451834"/>
                </a:moveTo>
                <a:lnTo>
                  <a:pt x="246284" y="2452443"/>
                </a:lnTo>
                <a:lnTo>
                  <a:pt x="252447" y="2454272"/>
                </a:lnTo>
                <a:lnTo>
                  <a:pt x="257913" y="2457321"/>
                </a:lnTo>
                <a:lnTo>
                  <a:pt x="262681" y="2461589"/>
                </a:lnTo>
                <a:lnTo>
                  <a:pt x="262681" y="2454014"/>
                </a:lnTo>
                <a:lnTo>
                  <a:pt x="278324" y="2454014"/>
                </a:lnTo>
                <a:lnTo>
                  <a:pt x="278324" y="2461589"/>
                </a:lnTo>
                <a:lnTo>
                  <a:pt x="278324" y="2466267"/>
                </a:lnTo>
                <a:lnTo>
                  <a:pt x="278324" y="2533639"/>
                </a:lnTo>
                <a:lnTo>
                  <a:pt x="278324" y="2537068"/>
                </a:lnTo>
                <a:lnTo>
                  <a:pt x="278324" y="2542284"/>
                </a:lnTo>
                <a:lnTo>
                  <a:pt x="275511" y="2560435"/>
                </a:lnTo>
                <a:lnTo>
                  <a:pt x="267073" y="2572720"/>
                </a:lnTo>
                <a:lnTo>
                  <a:pt x="253408" y="2580065"/>
                </a:lnTo>
                <a:lnTo>
                  <a:pt x="234924" y="2583364"/>
                </a:lnTo>
                <a:lnTo>
                  <a:pt x="227350" y="2571111"/>
                </a:lnTo>
                <a:lnTo>
                  <a:pt x="244271" y="2568839"/>
                </a:lnTo>
                <a:lnTo>
                  <a:pt x="255002" y="2564183"/>
                </a:lnTo>
                <a:lnTo>
                  <a:pt x="262199" y="2553010"/>
                </a:lnTo>
                <a:lnTo>
                  <a:pt x="262681" y="2548215"/>
                </a:lnTo>
                <a:lnTo>
                  <a:pt x="262681" y="2537068"/>
                </a:lnTo>
                <a:lnTo>
                  <a:pt x="258144" y="2541945"/>
                </a:lnTo>
                <a:lnTo>
                  <a:pt x="252673" y="2545428"/>
                </a:lnTo>
                <a:lnTo>
                  <a:pt x="246258" y="2547518"/>
                </a:lnTo>
                <a:lnTo>
                  <a:pt x="238887" y="2548215"/>
                </a:lnTo>
                <a:lnTo>
                  <a:pt x="231118" y="2547431"/>
                </a:lnTo>
                <a:lnTo>
                  <a:pt x="217656" y="2541145"/>
                </a:lnTo>
                <a:lnTo>
                  <a:pt x="207267" y="2528666"/>
                </a:lnTo>
                <a:lnTo>
                  <a:pt x="207230" y="2528575"/>
                </a:lnTo>
                <a:lnTo>
                  <a:pt x="203918" y="2520394"/>
                </a:lnTo>
                <a:lnTo>
                  <a:pt x="201909" y="2510822"/>
                </a:lnTo>
                <a:lnTo>
                  <a:pt x="201240" y="2499951"/>
                </a:lnTo>
                <a:lnTo>
                  <a:pt x="203869" y="2479971"/>
                </a:lnTo>
                <a:lnTo>
                  <a:pt x="211776" y="2464732"/>
                </a:lnTo>
                <a:lnTo>
                  <a:pt x="223966" y="2455067"/>
                </a:lnTo>
                <a:close/>
                <a:moveTo>
                  <a:pt x="0" y="2420030"/>
                </a:moveTo>
                <a:lnTo>
                  <a:pt x="74946" y="2420030"/>
                </a:lnTo>
                <a:lnTo>
                  <a:pt x="74946" y="2434722"/>
                </a:lnTo>
                <a:lnTo>
                  <a:pt x="15682" y="2434722"/>
                </a:lnTo>
                <a:lnTo>
                  <a:pt x="15682" y="2473386"/>
                </a:lnTo>
                <a:lnTo>
                  <a:pt x="54760" y="2473386"/>
                </a:lnTo>
                <a:lnTo>
                  <a:pt x="54760" y="2488078"/>
                </a:lnTo>
                <a:lnTo>
                  <a:pt x="15682" y="2488078"/>
                </a:lnTo>
                <a:lnTo>
                  <a:pt x="15682" y="2530995"/>
                </a:lnTo>
                <a:lnTo>
                  <a:pt x="78909" y="2530995"/>
                </a:lnTo>
                <a:lnTo>
                  <a:pt x="78909" y="2546074"/>
                </a:lnTo>
                <a:lnTo>
                  <a:pt x="0" y="2546074"/>
                </a:lnTo>
                <a:lnTo>
                  <a:pt x="0" y="2530995"/>
                </a:lnTo>
                <a:lnTo>
                  <a:pt x="0" y="2488078"/>
                </a:lnTo>
                <a:lnTo>
                  <a:pt x="0" y="2473386"/>
                </a:lnTo>
                <a:lnTo>
                  <a:pt x="0" y="2434722"/>
                </a:lnTo>
                <a:close/>
                <a:moveTo>
                  <a:pt x="1047241" y="2417811"/>
                </a:moveTo>
                <a:lnTo>
                  <a:pt x="1054228" y="2418199"/>
                </a:lnTo>
                <a:lnTo>
                  <a:pt x="1060612" y="2419365"/>
                </a:lnTo>
                <a:lnTo>
                  <a:pt x="1075995" y="2427375"/>
                </a:lnTo>
                <a:lnTo>
                  <a:pt x="1084180" y="2440317"/>
                </a:lnTo>
                <a:lnTo>
                  <a:pt x="1069747" y="2445173"/>
                </a:lnTo>
                <a:lnTo>
                  <a:pt x="1063936" y="2437915"/>
                </a:lnTo>
                <a:lnTo>
                  <a:pt x="1050403" y="2432611"/>
                </a:lnTo>
                <a:lnTo>
                  <a:pt x="1046173" y="2432383"/>
                </a:lnTo>
                <a:lnTo>
                  <a:pt x="1033622" y="2434870"/>
                </a:lnTo>
                <a:lnTo>
                  <a:pt x="1025062" y="2445303"/>
                </a:lnTo>
                <a:lnTo>
                  <a:pt x="1024699" y="2448958"/>
                </a:lnTo>
                <a:lnTo>
                  <a:pt x="1024833" y="2450996"/>
                </a:lnTo>
                <a:lnTo>
                  <a:pt x="1031204" y="2461269"/>
                </a:lnTo>
                <a:lnTo>
                  <a:pt x="1041452" y="2466999"/>
                </a:lnTo>
                <a:lnTo>
                  <a:pt x="1048757" y="2469938"/>
                </a:lnTo>
                <a:lnTo>
                  <a:pt x="1065602" y="2476966"/>
                </a:lnTo>
                <a:lnTo>
                  <a:pt x="1077321" y="2484467"/>
                </a:lnTo>
                <a:lnTo>
                  <a:pt x="1086855" y="2496078"/>
                </a:lnTo>
                <a:lnTo>
                  <a:pt x="1089909" y="2507550"/>
                </a:lnTo>
                <a:lnTo>
                  <a:pt x="1090111" y="2511829"/>
                </a:lnTo>
                <a:lnTo>
                  <a:pt x="1089388" y="2519847"/>
                </a:lnTo>
                <a:lnTo>
                  <a:pt x="1083616" y="2533190"/>
                </a:lnTo>
                <a:lnTo>
                  <a:pt x="1072382" y="2542760"/>
                </a:lnTo>
                <a:lnTo>
                  <a:pt x="1057432" y="2547622"/>
                </a:lnTo>
                <a:lnTo>
                  <a:pt x="1048671" y="2548231"/>
                </a:lnTo>
                <a:lnTo>
                  <a:pt x="1033701" y="2546276"/>
                </a:lnTo>
                <a:lnTo>
                  <a:pt x="1020841" y="2540410"/>
                </a:lnTo>
                <a:lnTo>
                  <a:pt x="1010900" y="2531415"/>
                </a:lnTo>
                <a:lnTo>
                  <a:pt x="1004734" y="2520119"/>
                </a:lnTo>
                <a:lnTo>
                  <a:pt x="1019484" y="2514725"/>
                </a:lnTo>
                <a:lnTo>
                  <a:pt x="1021702" y="2518816"/>
                </a:lnTo>
                <a:lnTo>
                  <a:pt x="1031203" y="2528404"/>
                </a:lnTo>
                <a:lnTo>
                  <a:pt x="1044134" y="2533128"/>
                </a:lnTo>
                <a:lnTo>
                  <a:pt x="1049027" y="2533442"/>
                </a:lnTo>
                <a:lnTo>
                  <a:pt x="1054487" y="2533101"/>
                </a:lnTo>
                <a:lnTo>
                  <a:pt x="1067249" y="2527975"/>
                </a:lnTo>
                <a:lnTo>
                  <a:pt x="1073476" y="2517032"/>
                </a:lnTo>
                <a:lnTo>
                  <a:pt x="1073891" y="2512189"/>
                </a:lnTo>
                <a:lnTo>
                  <a:pt x="1072020" y="2503298"/>
                </a:lnTo>
                <a:lnTo>
                  <a:pt x="1062299" y="2493456"/>
                </a:lnTo>
                <a:lnTo>
                  <a:pt x="1051799" y="2488043"/>
                </a:lnTo>
                <a:lnTo>
                  <a:pt x="1045423" y="2485538"/>
                </a:lnTo>
                <a:lnTo>
                  <a:pt x="1032509" y="2480395"/>
                </a:lnTo>
                <a:lnTo>
                  <a:pt x="1022375" y="2474577"/>
                </a:lnTo>
                <a:lnTo>
                  <a:pt x="1013243" y="2465459"/>
                </a:lnTo>
                <a:lnTo>
                  <a:pt x="1008654" y="2452060"/>
                </a:lnTo>
                <a:lnTo>
                  <a:pt x="1008519" y="2448958"/>
                </a:lnTo>
                <a:lnTo>
                  <a:pt x="1011123" y="2436854"/>
                </a:lnTo>
                <a:lnTo>
                  <a:pt x="1018950" y="2426811"/>
                </a:lnTo>
                <a:lnTo>
                  <a:pt x="1031247" y="2420061"/>
                </a:lnTo>
                <a:close/>
                <a:moveTo>
                  <a:pt x="1812385" y="2417424"/>
                </a:moveTo>
                <a:lnTo>
                  <a:pt x="1817813" y="2417424"/>
                </a:lnTo>
                <a:lnTo>
                  <a:pt x="1820136" y="2418426"/>
                </a:lnTo>
                <a:lnTo>
                  <a:pt x="1822066" y="2420425"/>
                </a:lnTo>
                <a:lnTo>
                  <a:pt x="1823995" y="2422389"/>
                </a:lnTo>
                <a:lnTo>
                  <a:pt x="1824962" y="2424782"/>
                </a:lnTo>
                <a:lnTo>
                  <a:pt x="1824962" y="2430284"/>
                </a:lnTo>
                <a:lnTo>
                  <a:pt x="1823995" y="2432608"/>
                </a:lnTo>
                <a:lnTo>
                  <a:pt x="1820136" y="2436319"/>
                </a:lnTo>
                <a:lnTo>
                  <a:pt x="1817813" y="2437251"/>
                </a:lnTo>
                <a:lnTo>
                  <a:pt x="1812276" y="2437251"/>
                </a:lnTo>
                <a:lnTo>
                  <a:pt x="1810040" y="2436319"/>
                </a:lnTo>
                <a:lnTo>
                  <a:pt x="1809991" y="2436319"/>
                </a:lnTo>
                <a:lnTo>
                  <a:pt x="1808101" y="2434394"/>
                </a:lnTo>
                <a:lnTo>
                  <a:pt x="1806241" y="2432465"/>
                </a:lnTo>
                <a:lnTo>
                  <a:pt x="1805313" y="2430176"/>
                </a:lnTo>
                <a:lnTo>
                  <a:pt x="1805313" y="2424782"/>
                </a:lnTo>
                <a:lnTo>
                  <a:pt x="1806276" y="2422389"/>
                </a:lnTo>
                <a:lnTo>
                  <a:pt x="1808209" y="2420425"/>
                </a:lnTo>
                <a:lnTo>
                  <a:pt x="1810100" y="2418426"/>
                </a:lnTo>
                <a:close/>
                <a:moveTo>
                  <a:pt x="723543" y="2417424"/>
                </a:moveTo>
                <a:lnTo>
                  <a:pt x="728972" y="2417424"/>
                </a:lnTo>
                <a:lnTo>
                  <a:pt x="731295" y="2418426"/>
                </a:lnTo>
                <a:lnTo>
                  <a:pt x="733225" y="2420425"/>
                </a:lnTo>
                <a:lnTo>
                  <a:pt x="735154" y="2422389"/>
                </a:lnTo>
                <a:lnTo>
                  <a:pt x="736121" y="2424782"/>
                </a:lnTo>
                <a:lnTo>
                  <a:pt x="736121" y="2430284"/>
                </a:lnTo>
                <a:lnTo>
                  <a:pt x="735154" y="2432608"/>
                </a:lnTo>
                <a:lnTo>
                  <a:pt x="731295" y="2436319"/>
                </a:lnTo>
                <a:lnTo>
                  <a:pt x="728972" y="2437251"/>
                </a:lnTo>
                <a:lnTo>
                  <a:pt x="723435" y="2437251"/>
                </a:lnTo>
                <a:lnTo>
                  <a:pt x="721199" y="2436319"/>
                </a:lnTo>
                <a:lnTo>
                  <a:pt x="721149" y="2436319"/>
                </a:lnTo>
                <a:lnTo>
                  <a:pt x="719259" y="2434394"/>
                </a:lnTo>
                <a:lnTo>
                  <a:pt x="717399" y="2432465"/>
                </a:lnTo>
                <a:lnTo>
                  <a:pt x="716472" y="2430176"/>
                </a:lnTo>
                <a:lnTo>
                  <a:pt x="716472" y="2424782"/>
                </a:lnTo>
                <a:lnTo>
                  <a:pt x="717434" y="2422389"/>
                </a:lnTo>
                <a:lnTo>
                  <a:pt x="719368" y="2420425"/>
                </a:lnTo>
                <a:lnTo>
                  <a:pt x="721258" y="2418426"/>
                </a:lnTo>
                <a:close/>
                <a:moveTo>
                  <a:pt x="313345" y="2417424"/>
                </a:moveTo>
                <a:lnTo>
                  <a:pt x="318738" y="2417424"/>
                </a:lnTo>
                <a:lnTo>
                  <a:pt x="321097" y="2418426"/>
                </a:lnTo>
                <a:lnTo>
                  <a:pt x="323026" y="2420425"/>
                </a:lnTo>
                <a:lnTo>
                  <a:pt x="324952" y="2422389"/>
                </a:lnTo>
                <a:lnTo>
                  <a:pt x="325884" y="2424782"/>
                </a:lnTo>
                <a:lnTo>
                  <a:pt x="325884" y="2430284"/>
                </a:lnTo>
                <a:lnTo>
                  <a:pt x="324952" y="2432608"/>
                </a:lnTo>
                <a:lnTo>
                  <a:pt x="321097" y="2436319"/>
                </a:lnTo>
                <a:lnTo>
                  <a:pt x="318738" y="2437251"/>
                </a:lnTo>
                <a:lnTo>
                  <a:pt x="313237" y="2437251"/>
                </a:lnTo>
                <a:lnTo>
                  <a:pt x="311000" y="2436319"/>
                </a:lnTo>
                <a:lnTo>
                  <a:pt x="310951" y="2436319"/>
                </a:lnTo>
                <a:lnTo>
                  <a:pt x="309061" y="2434394"/>
                </a:lnTo>
                <a:lnTo>
                  <a:pt x="307201" y="2432465"/>
                </a:lnTo>
                <a:lnTo>
                  <a:pt x="306273" y="2430176"/>
                </a:lnTo>
                <a:lnTo>
                  <a:pt x="306273" y="2424782"/>
                </a:lnTo>
                <a:lnTo>
                  <a:pt x="307236" y="2422389"/>
                </a:lnTo>
                <a:lnTo>
                  <a:pt x="309169" y="2420425"/>
                </a:lnTo>
                <a:lnTo>
                  <a:pt x="311060" y="2418426"/>
                </a:lnTo>
                <a:close/>
                <a:moveTo>
                  <a:pt x="1425739" y="2416022"/>
                </a:moveTo>
                <a:lnTo>
                  <a:pt x="1425739" y="2546048"/>
                </a:lnTo>
                <a:lnTo>
                  <a:pt x="1410057" y="2546048"/>
                </a:lnTo>
                <a:lnTo>
                  <a:pt x="1410057" y="2423379"/>
                </a:lnTo>
                <a:close/>
                <a:moveTo>
                  <a:pt x="1721363" y="2416009"/>
                </a:moveTo>
                <a:lnTo>
                  <a:pt x="1721363" y="2463557"/>
                </a:lnTo>
                <a:lnTo>
                  <a:pt x="1726025" y="2458440"/>
                </a:lnTo>
                <a:lnTo>
                  <a:pt x="1731544" y="2454777"/>
                </a:lnTo>
                <a:lnTo>
                  <a:pt x="1737920" y="2452574"/>
                </a:lnTo>
                <a:lnTo>
                  <a:pt x="1745153" y="2451838"/>
                </a:lnTo>
                <a:lnTo>
                  <a:pt x="1752760" y="2452454"/>
                </a:lnTo>
                <a:lnTo>
                  <a:pt x="1765056" y="2457370"/>
                </a:lnTo>
                <a:lnTo>
                  <a:pt x="1773394" y="2467323"/>
                </a:lnTo>
                <a:lnTo>
                  <a:pt x="1777598" y="2483037"/>
                </a:lnTo>
                <a:lnTo>
                  <a:pt x="1778125" y="2493097"/>
                </a:lnTo>
                <a:lnTo>
                  <a:pt x="1778125" y="2546074"/>
                </a:lnTo>
                <a:lnTo>
                  <a:pt x="1762443" y="2546074"/>
                </a:lnTo>
                <a:lnTo>
                  <a:pt x="1762443" y="2490418"/>
                </a:lnTo>
                <a:lnTo>
                  <a:pt x="1759444" y="2475464"/>
                </a:lnTo>
                <a:lnTo>
                  <a:pt x="1746980" y="2466639"/>
                </a:lnTo>
                <a:lnTo>
                  <a:pt x="1742620" y="2466272"/>
                </a:lnTo>
                <a:lnTo>
                  <a:pt x="1733314" y="2467758"/>
                </a:lnTo>
                <a:lnTo>
                  <a:pt x="1726672" y="2472219"/>
                </a:lnTo>
                <a:lnTo>
                  <a:pt x="1722690" y="2479653"/>
                </a:lnTo>
                <a:lnTo>
                  <a:pt x="1721363" y="2490062"/>
                </a:lnTo>
                <a:lnTo>
                  <a:pt x="1721363" y="2546074"/>
                </a:lnTo>
                <a:lnTo>
                  <a:pt x="1705681" y="2546074"/>
                </a:lnTo>
                <a:lnTo>
                  <a:pt x="1705681" y="2423188"/>
                </a:lnTo>
                <a:close/>
                <a:moveTo>
                  <a:pt x="1222892" y="2416009"/>
                </a:moveTo>
                <a:lnTo>
                  <a:pt x="1222892" y="2463557"/>
                </a:lnTo>
                <a:lnTo>
                  <a:pt x="1227554" y="2458440"/>
                </a:lnTo>
                <a:lnTo>
                  <a:pt x="1233069" y="2454777"/>
                </a:lnTo>
                <a:lnTo>
                  <a:pt x="1239435" y="2452574"/>
                </a:lnTo>
                <a:lnTo>
                  <a:pt x="1246647" y="2451838"/>
                </a:lnTo>
                <a:lnTo>
                  <a:pt x="1254270" y="2452454"/>
                </a:lnTo>
                <a:lnTo>
                  <a:pt x="1266570" y="2457370"/>
                </a:lnTo>
                <a:lnTo>
                  <a:pt x="1274923" y="2467323"/>
                </a:lnTo>
                <a:lnTo>
                  <a:pt x="1279127" y="2483037"/>
                </a:lnTo>
                <a:lnTo>
                  <a:pt x="1279654" y="2493097"/>
                </a:lnTo>
                <a:lnTo>
                  <a:pt x="1279654" y="2546074"/>
                </a:lnTo>
                <a:lnTo>
                  <a:pt x="1263972" y="2546074"/>
                </a:lnTo>
                <a:lnTo>
                  <a:pt x="1263972" y="2490418"/>
                </a:lnTo>
                <a:lnTo>
                  <a:pt x="1260973" y="2475464"/>
                </a:lnTo>
                <a:lnTo>
                  <a:pt x="1248493" y="2466639"/>
                </a:lnTo>
                <a:lnTo>
                  <a:pt x="1244149" y="2466272"/>
                </a:lnTo>
                <a:lnTo>
                  <a:pt x="1234843" y="2467758"/>
                </a:lnTo>
                <a:lnTo>
                  <a:pt x="1228201" y="2472219"/>
                </a:lnTo>
                <a:lnTo>
                  <a:pt x="1224219" y="2479653"/>
                </a:lnTo>
                <a:lnTo>
                  <a:pt x="1222892" y="2490062"/>
                </a:lnTo>
                <a:lnTo>
                  <a:pt x="1222892" y="2546074"/>
                </a:lnTo>
                <a:lnTo>
                  <a:pt x="1207210" y="2546074"/>
                </a:lnTo>
                <a:lnTo>
                  <a:pt x="1207210" y="2423188"/>
                </a:lnTo>
                <a:close/>
                <a:moveTo>
                  <a:pt x="1397163" y="2120263"/>
                </a:moveTo>
                <a:lnTo>
                  <a:pt x="1384512" y="2121462"/>
                </a:lnTo>
                <a:lnTo>
                  <a:pt x="1373465" y="2125058"/>
                </a:lnTo>
                <a:lnTo>
                  <a:pt x="1356226" y="2139444"/>
                </a:lnTo>
                <a:lnTo>
                  <a:pt x="1350070" y="2150061"/>
                </a:lnTo>
                <a:lnTo>
                  <a:pt x="1345685" y="2162727"/>
                </a:lnTo>
                <a:lnTo>
                  <a:pt x="1343060" y="2177442"/>
                </a:lnTo>
                <a:lnTo>
                  <a:pt x="1342187" y="2194207"/>
                </a:lnTo>
                <a:lnTo>
                  <a:pt x="1343138" y="2210495"/>
                </a:lnTo>
                <a:lnTo>
                  <a:pt x="1345991" y="2224958"/>
                </a:lnTo>
                <a:lnTo>
                  <a:pt x="1350745" y="2237594"/>
                </a:lnTo>
                <a:lnTo>
                  <a:pt x="1357401" y="2248399"/>
                </a:lnTo>
                <a:lnTo>
                  <a:pt x="1365595" y="2257051"/>
                </a:lnTo>
                <a:lnTo>
                  <a:pt x="1385475" y="2266948"/>
                </a:lnTo>
                <a:lnTo>
                  <a:pt x="1397163" y="2268187"/>
                </a:lnTo>
                <a:lnTo>
                  <a:pt x="1409771" y="2266258"/>
                </a:lnTo>
                <a:lnTo>
                  <a:pt x="1422275" y="2260470"/>
                </a:lnTo>
                <a:lnTo>
                  <a:pt x="1433492" y="2251416"/>
                </a:lnTo>
                <a:lnTo>
                  <a:pt x="1442241" y="2239680"/>
                </a:lnTo>
                <a:lnTo>
                  <a:pt x="1442241" y="2147161"/>
                </a:lnTo>
                <a:lnTo>
                  <a:pt x="1433640" y="2136364"/>
                </a:lnTo>
                <a:lnTo>
                  <a:pt x="1422063" y="2127764"/>
                </a:lnTo>
                <a:lnTo>
                  <a:pt x="1409316" y="2122137"/>
                </a:lnTo>
                <a:lnTo>
                  <a:pt x="1403162" y="2120731"/>
                </a:lnTo>
                <a:close/>
                <a:moveTo>
                  <a:pt x="766245" y="2093357"/>
                </a:moveTo>
                <a:lnTo>
                  <a:pt x="800285" y="2093357"/>
                </a:lnTo>
                <a:lnTo>
                  <a:pt x="831115" y="2229029"/>
                </a:lnTo>
                <a:lnTo>
                  <a:pt x="835476" y="2250391"/>
                </a:lnTo>
                <a:lnTo>
                  <a:pt x="837163" y="2242269"/>
                </a:lnTo>
                <a:lnTo>
                  <a:pt x="840619" y="2229029"/>
                </a:lnTo>
                <a:lnTo>
                  <a:pt x="878590" y="2093357"/>
                </a:lnTo>
                <a:lnTo>
                  <a:pt x="907059" y="2093357"/>
                </a:lnTo>
                <a:lnTo>
                  <a:pt x="945035" y="2229029"/>
                </a:lnTo>
                <a:lnTo>
                  <a:pt x="950571" y="2251180"/>
                </a:lnTo>
                <a:lnTo>
                  <a:pt x="954932" y="2229029"/>
                </a:lnTo>
                <a:lnTo>
                  <a:pt x="985400" y="2093357"/>
                </a:lnTo>
                <a:lnTo>
                  <a:pt x="1019408" y="2093357"/>
                </a:lnTo>
                <a:lnTo>
                  <a:pt x="967610" y="2295473"/>
                </a:lnTo>
                <a:lnTo>
                  <a:pt x="936749" y="2295473"/>
                </a:lnTo>
                <a:lnTo>
                  <a:pt x="897394" y="2167294"/>
                </a:lnTo>
                <a:lnTo>
                  <a:pt x="895291" y="2160095"/>
                </a:lnTo>
                <a:lnTo>
                  <a:pt x="893644" y="2154034"/>
                </a:lnTo>
                <a:lnTo>
                  <a:pt x="892451" y="2149119"/>
                </a:lnTo>
                <a:lnTo>
                  <a:pt x="890518" y="2157002"/>
                </a:lnTo>
                <a:lnTo>
                  <a:pt x="888681" y="2164046"/>
                </a:lnTo>
                <a:lnTo>
                  <a:pt x="886942" y="2170253"/>
                </a:lnTo>
                <a:lnTo>
                  <a:pt x="848909" y="2295473"/>
                </a:lnTo>
                <a:lnTo>
                  <a:pt x="818078" y="2295473"/>
                </a:lnTo>
                <a:close/>
                <a:moveTo>
                  <a:pt x="1219162" y="2093330"/>
                </a:moveTo>
                <a:lnTo>
                  <a:pt x="1253596" y="2093330"/>
                </a:lnTo>
                <a:lnTo>
                  <a:pt x="1253596" y="2295446"/>
                </a:lnTo>
                <a:lnTo>
                  <a:pt x="1219162" y="2295446"/>
                </a:lnTo>
                <a:close/>
                <a:moveTo>
                  <a:pt x="1391232" y="2088613"/>
                </a:moveTo>
                <a:lnTo>
                  <a:pt x="1406275" y="2089946"/>
                </a:lnTo>
                <a:lnTo>
                  <a:pt x="1419791" y="2093948"/>
                </a:lnTo>
                <a:lnTo>
                  <a:pt x="1431780" y="2100623"/>
                </a:lnTo>
                <a:lnTo>
                  <a:pt x="1442241" y="2109974"/>
                </a:lnTo>
                <a:lnTo>
                  <a:pt x="1442241" y="2093364"/>
                </a:lnTo>
                <a:lnTo>
                  <a:pt x="1476644" y="2093364"/>
                </a:lnTo>
                <a:lnTo>
                  <a:pt x="1476644" y="2109974"/>
                </a:lnTo>
                <a:lnTo>
                  <a:pt x="1476644" y="2120263"/>
                </a:lnTo>
                <a:lnTo>
                  <a:pt x="1476644" y="2268187"/>
                </a:lnTo>
                <a:lnTo>
                  <a:pt x="1476644" y="2275688"/>
                </a:lnTo>
                <a:lnTo>
                  <a:pt x="1476644" y="2287155"/>
                </a:lnTo>
                <a:lnTo>
                  <a:pt x="1475658" y="2304646"/>
                </a:lnTo>
                <a:lnTo>
                  <a:pt x="1472696" y="2320078"/>
                </a:lnTo>
                <a:lnTo>
                  <a:pt x="1467755" y="2333452"/>
                </a:lnTo>
                <a:lnTo>
                  <a:pt x="1460832" y="2344769"/>
                </a:lnTo>
                <a:lnTo>
                  <a:pt x="1451923" y="2354028"/>
                </a:lnTo>
                <a:lnTo>
                  <a:pt x="1441194" y="2361531"/>
                </a:lnTo>
                <a:lnTo>
                  <a:pt x="1428769" y="2367616"/>
                </a:lnTo>
                <a:lnTo>
                  <a:pt x="1414650" y="2372282"/>
                </a:lnTo>
                <a:lnTo>
                  <a:pt x="1398839" y="2375529"/>
                </a:lnTo>
                <a:lnTo>
                  <a:pt x="1381338" y="2377354"/>
                </a:lnTo>
                <a:lnTo>
                  <a:pt x="1364728" y="2350456"/>
                </a:lnTo>
                <a:lnTo>
                  <a:pt x="1384981" y="2348615"/>
                </a:lnTo>
                <a:lnTo>
                  <a:pt x="1401851" y="2345458"/>
                </a:lnTo>
                <a:lnTo>
                  <a:pt x="1415333" y="2340996"/>
                </a:lnTo>
                <a:lnTo>
                  <a:pt x="1432779" y="2328226"/>
                </a:lnTo>
                <a:lnTo>
                  <a:pt x="1441190" y="2310719"/>
                </a:lnTo>
                <a:lnTo>
                  <a:pt x="1442241" y="2300232"/>
                </a:lnTo>
                <a:lnTo>
                  <a:pt x="1442241" y="2275688"/>
                </a:lnTo>
                <a:lnTo>
                  <a:pt x="1432311" y="2286426"/>
                </a:lnTo>
                <a:lnTo>
                  <a:pt x="1420299" y="2294096"/>
                </a:lnTo>
                <a:lnTo>
                  <a:pt x="1406203" y="2298698"/>
                </a:lnTo>
                <a:lnTo>
                  <a:pt x="1390022" y="2300232"/>
                </a:lnTo>
                <a:lnTo>
                  <a:pt x="1376268" y="2299122"/>
                </a:lnTo>
                <a:lnTo>
                  <a:pt x="1363478" y="2295795"/>
                </a:lnTo>
                <a:lnTo>
                  <a:pt x="1351651" y="2290254"/>
                </a:lnTo>
                <a:lnTo>
                  <a:pt x="1340791" y="2282503"/>
                </a:lnTo>
                <a:lnTo>
                  <a:pt x="1330897" y="2272544"/>
                </a:lnTo>
                <a:lnTo>
                  <a:pt x="1323709" y="2262674"/>
                </a:lnTo>
                <a:lnTo>
                  <a:pt x="1317825" y="2251530"/>
                </a:lnTo>
                <a:lnTo>
                  <a:pt x="1313247" y="2239110"/>
                </a:lnTo>
                <a:lnTo>
                  <a:pt x="1309974" y="2225417"/>
                </a:lnTo>
                <a:lnTo>
                  <a:pt x="1308010" y="2210449"/>
                </a:lnTo>
                <a:lnTo>
                  <a:pt x="1307355" y="2194207"/>
                </a:lnTo>
                <a:lnTo>
                  <a:pt x="1308281" y="2175423"/>
                </a:lnTo>
                <a:lnTo>
                  <a:pt x="1311060" y="2158295"/>
                </a:lnTo>
                <a:lnTo>
                  <a:pt x="1315691" y="2142826"/>
                </a:lnTo>
                <a:lnTo>
                  <a:pt x="1322173" y="2129016"/>
                </a:lnTo>
                <a:lnTo>
                  <a:pt x="1330507" y="2116868"/>
                </a:lnTo>
                <a:lnTo>
                  <a:pt x="1340340" y="2106701"/>
                </a:lnTo>
                <a:lnTo>
                  <a:pt x="1351326" y="2098790"/>
                </a:lnTo>
                <a:lnTo>
                  <a:pt x="1363467" y="2093137"/>
                </a:lnTo>
                <a:lnTo>
                  <a:pt x="1376768" y="2089744"/>
                </a:lnTo>
                <a:close/>
                <a:moveTo>
                  <a:pt x="1149146" y="2088605"/>
                </a:moveTo>
                <a:lnTo>
                  <a:pt x="1158213" y="2089248"/>
                </a:lnTo>
                <a:lnTo>
                  <a:pt x="1166447" y="2091177"/>
                </a:lnTo>
                <a:lnTo>
                  <a:pt x="1173845" y="2094393"/>
                </a:lnTo>
                <a:lnTo>
                  <a:pt x="1180402" y="2098894"/>
                </a:lnTo>
                <a:lnTo>
                  <a:pt x="1175260" y="2131329"/>
                </a:lnTo>
                <a:lnTo>
                  <a:pt x="1168709" y="2127511"/>
                </a:lnTo>
                <a:lnTo>
                  <a:pt x="1161709" y="2124788"/>
                </a:lnTo>
                <a:lnTo>
                  <a:pt x="1154268" y="2123157"/>
                </a:lnTo>
                <a:lnTo>
                  <a:pt x="1146393" y="2122614"/>
                </a:lnTo>
                <a:lnTo>
                  <a:pt x="1129611" y="2126075"/>
                </a:lnTo>
                <a:lnTo>
                  <a:pt x="1114921" y="2136475"/>
                </a:lnTo>
                <a:lnTo>
                  <a:pt x="1104682" y="2154660"/>
                </a:lnTo>
                <a:lnTo>
                  <a:pt x="1102127" y="2167020"/>
                </a:lnTo>
                <a:lnTo>
                  <a:pt x="1101276" y="2181554"/>
                </a:lnTo>
                <a:lnTo>
                  <a:pt x="1101276" y="2295473"/>
                </a:lnTo>
                <a:lnTo>
                  <a:pt x="1066877" y="2295473"/>
                </a:lnTo>
                <a:lnTo>
                  <a:pt x="1066877" y="2093357"/>
                </a:lnTo>
                <a:lnTo>
                  <a:pt x="1101276" y="2093357"/>
                </a:lnTo>
                <a:lnTo>
                  <a:pt x="1101276" y="2119826"/>
                </a:lnTo>
                <a:lnTo>
                  <a:pt x="1109615" y="2106163"/>
                </a:lnTo>
                <a:lnTo>
                  <a:pt x="1120375" y="2096407"/>
                </a:lnTo>
                <a:lnTo>
                  <a:pt x="1133553" y="2090555"/>
                </a:lnTo>
                <a:close/>
                <a:moveTo>
                  <a:pt x="510324" y="2088605"/>
                </a:moveTo>
                <a:lnTo>
                  <a:pt x="519406" y="2089248"/>
                </a:lnTo>
                <a:lnTo>
                  <a:pt x="527638" y="2091177"/>
                </a:lnTo>
                <a:lnTo>
                  <a:pt x="535028" y="2094393"/>
                </a:lnTo>
                <a:lnTo>
                  <a:pt x="541580" y="2098894"/>
                </a:lnTo>
                <a:lnTo>
                  <a:pt x="536438" y="2131329"/>
                </a:lnTo>
                <a:lnTo>
                  <a:pt x="529887" y="2127511"/>
                </a:lnTo>
                <a:lnTo>
                  <a:pt x="522887" y="2124788"/>
                </a:lnTo>
                <a:lnTo>
                  <a:pt x="515447" y="2123157"/>
                </a:lnTo>
                <a:lnTo>
                  <a:pt x="507571" y="2122614"/>
                </a:lnTo>
                <a:lnTo>
                  <a:pt x="490790" y="2126075"/>
                </a:lnTo>
                <a:lnTo>
                  <a:pt x="476099" y="2136475"/>
                </a:lnTo>
                <a:lnTo>
                  <a:pt x="465891" y="2154660"/>
                </a:lnTo>
                <a:lnTo>
                  <a:pt x="463340" y="2167020"/>
                </a:lnTo>
                <a:lnTo>
                  <a:pt x="462489" y="2181554"/>
                </a:lnTo>
                <a:lnTo>
                  <a:pt x="462489" y="2295473"/>
                </a:lnTo>
                <a:lnTo>
                  <a:pt x="428055" y="2295473"/>
                </a:lnTo>
                <a:lnTo>
                  <a:pt x="428055" y="2093357"/>
                </a:lnTo>
                <a:lnTo>
                  <a:pt x="462489" y="2093357"/>
                </a:lnTo>
                <a:lnTo>
                  <a:pt x="462489" y="2119826"/>
                </a:lnTo>
                <a:lnTo>
                  <a:pt x="470808" y="2106163"/>
                </a:lnTo>
                <a:lnTo>
                  <a:pt x="481558" y="2096407"/>
                </a:lnTo>
                <a:lnTo>
                  <a:pt x="494732" y="2090555"/>
                </a:lnTo>
                <a:close/>
                <a:moveTo>
                  <a:pt x="261126" y="2066849"/>
                </a:moveTo>
                <a:lnTo>
                  <a:pt x="258955" y="2074391"/>
                </a:lnTo>
                <a:lnTo>
                  <a:pt x="256785" y="2081585"/>
                </a:lnTo>
                <a:lnTo>
                  <a:pt x="254615" y="2088431"/>
                </a:lnTo>
                <a:lnTo>
                  <a:pt x="252446" y="2094927"/>
                </a:lnTo>
                <a:lnTo>
                  <a:pt x="216439" y="2197379"/>
                </a:lnTo>
                <a:lnTo>
                  <a:pt x="305424" y="2197379"/>
                </a:lnTo>
                <a:lnTo>
                  <a:pt x="266768" y="2085900"/>
                </a:lnTo>
                <a:lnTo>
                  <a:pt x="262413" y="2071860"/>
                </a:lnTo>
                <a:close/>
                <a:moveTo>
                  <a:pt x="244911" y="2018589"/>
                </a:moveTo>
                <a:lnTo>
                  <a:pt x="276986" y="2018589"/>
                </a:lnTo>
                <a:lnTo>
                  <a:pt x="294077" y="2066849"/>
                </a:lnTo>
                <a:lnTo>
                  <a:pt x="340303" y="2197379"/>
                </a:lnTo>
                <a:lnTo>
                  <a:pt x="351094" y="2227850"/>
                </a:lnTo>
                <a:lnTo>
                  <a:pt x="375042" y="2295473"/>
                </a:lnTo>
                <a:lnTo>
                  <a:pt x="339858" y="2295473"/>
                </a:lnTo>
                <a:lnTo>
                  <a:pt x="316102" y="2227850"/>
                </a:lnTo>
                <a:lnTo>
                  <a:pt x="206146" y="2227850"/>
                </a:lnTo>
                <a:lnTo>
                  <a:pt x="182824" y="2295473"/>
                </a:lnTo>
                <a:lnTo>
                  <a:pt x="146813" y="2295473"/>
                </a:lnTo>
                <a:close/>
                <a:moveTo>
                  <a:pt x="1236166" y="2013064"/>
                </a:moveTo>
                <a:lnTo>
                  <a:pt x="1240542" y="2013467"/>
                </a:lnTo>
                <a:lnTo>
                  <a:pt x="1251597" y="2019563"/>
                </a:lnTo>
                <a:lnTo>
                  <a:pt x="1257524" y="2030817"/>
                </a:lnTo>
                <a:lnTo>
                  <a:pt x="1257919" y="2035211"/>
                </a:lnTo>
                <a:lnTo>
                  <a:pt x="1256340" y="2043571"/>
                </a:lnTo>
                <a:lnTo>
                  <a:pt x="1248246" y="2053106"/>
                </a:lnTo>
                <a:lnTo>
                  <a:pt x="1236166" y="2056573"/>
                </a:lnTo>
                <a:lnTo>
                  <a:pt x="1231890" y="2056185"/>
                </a:lnTo>
                <a:lnTo>
                  <a:pt x="1231826" y="2056185"/>
                </a:lnTo>
                <a:lnTo>
                  <a:pt x="1220948" y="2050212"/>
                </a:lnTo>
                <a:lnTo>
                  <a:pt x="1215183" y="2039404"/>
                </a:lnTo>
                <a:lnTo>
                  <a:pt x="1214801" y="2035211"/>
                </a:lnTo>
                <a:lnTo>
                  <a:pt x="1216383" y="2026745"/>
                </a:lnTo>
                <a:lnTo>
                  <a:pt x="1224440" y="2016710"/>
                </a:lnTo>
                <a:close/>
                <a:moveTo>
                  <a:pt x="1576356" y="2009874"/>
                </a:moveTo>
                <a:lnTo>
                  <a:pt x="1576356" y="2114325"/>
                </a:lnTo>
                <a:lnTo>
                  <a:pt x="1586573" y="2103072"/>
                </a:lnTo>
                <a:lnTo>
                  <a:pt x="1598677" y="2095035"/>
                </a:lnTo>
                <a:lnTo>
                  <a:pt x="1612668" y="2090213"/>
                </a:lnTo>
                <a:lnTo>
                  <a:pt x="1628549" y="2088606"/>
                </a:lnTo>
                <a:lnTo>
                  <a:pt x="1645282" y="2089952"/>
                </a:lnTo>
                <a:lnTo>
                  <a:pt x="1659856" y="2093991"/>
                </a:lnTo>
                <a:lnTo>
                  <a:pt x="1672280" y="2100722"/>
                </a:lnTo>
                <a:lnTo>
                  <a:pt x="1682562" y="2110145"/>
                </a:lnTo>
                <a:lnTo>
                  <a:pt x="1689177" y="2119818"/>
                </a:lnTo>
                <a:lnTo>
                  <a:pt x="1694319" y="2131557"/>
                </a:lnTo>
                <a:lnTo>
                  <a:pt x="1697989" y="2145365"/>
                </a:lnTo>
                <a:lnTo>
                  <a:pt x="1700190" y="2161244"/>
                </a:lnTo>
                <a:lnTo>
                  <a:pt x="1700924" y="2179195"/>
                </a:lnTo>
                <a:lnTo>
                  <a:pt x="1700924" y="2295473"/>
                </a:lnTo>
                <a:lnTo>
                  <a:pt x="1666524" y="2295473"/>
                </a:lnTo>
                <a:lnTo>
                  <a:pt x="1666524" y="2173233"/>
                </a:lnTo>
                <a:lnTo>
                  <a:pt x="1665794" y="2160499"/>
                </a:lnTo>
                <a:lnTo>
                  <a:pt x="1659966" y="2140443"/>
                </a:lnTo>
                <a:lnTo>
                  <a:pt x="1648485" y="2127490"/>
                </a:lnTo>
                <a:lnTo>
                  <a:pt x="1632557" y="2121060"/>
                </a:lnTo>
                <a:lnTo>
                  <a:pt x="1623012" y="2120256"/>
                </a:lnTo>
                <a:lnTo>
                  <a:pt x="1608753" y="2121705"/>
                </a:lnTo>
                <a:lnTo>
                  <a:pt x="1597088" y="2126054"/>
                </a:lnTo>
                <a:lnTo>
                  <a:pt x="1588017" y="2133302"/>
                </a:lnTo>
                <a:lnTo>
                  <a:pt x="1581538" y="2143450"/>
                </a:lnTo>
                <a:lnTo>
                  <a:pt x="1577652" y="2156497"/>
                </a:lnTo>
                <a:lnTo>
                  <a:pt x="1576356" y="2172444"/>
                </a:lnTo>
                <a:lnTo>
                  <a:pt x="1576356" y="2295473"/>
                </a:lnTo>
                <a:lnTo>
                  <a:pt x="1541922" y="2295473"/>
                </a:lnTo>
                <a:lnTo>
                  <a:pt x="1541922" y="2025699"/>
                </a:lnTo>
                <a:close/>
                <a:moveTo>
                  <a:pt x="614363" y="2009874"/>
                </a:moveTo>
                <a:lnTo>
                  <a:pt x="614363" y="2162979"/>
                </a:lnTo>
                <a:lnTo>
                  <a:pt x="680018" y="2093357"/>
                </a:lnTo>
                <a:lnTo>
                  <a:pt x="721172" y="2093357"/>
                </a:lnTo>
                <a:lnTo>
                  <a:pt x="668160" y="2148333"/>
                </a:lnTo>
                <a:lnTo>
                  <a:pt x="744104" y="2295473"/>
                </a:lnTo>
                <a:lnTo>
                  <a:pt x="706522" y="2295473"/>
                </a:lnTo>
                <a:lnTo>
                  <a:pt x="644011" y="2173233"/>
                </a:lnTo>
                <a:lnTo>
                  <a:pt x="614363" y="2204095"/>
                </a:lnTo>
                <a:lnTo>
                  <a:pt x="614363" y="2295473"/>
                </a:lnTo>
                <a:lnTo>
                  <a:pt x="579960" y="2295473"/>
                </a:lnTo>
                <a:lnTo>
                  <a:pt x="579960" y="2026094"/>
                </a:lnTo>
                <a:close/>
                <a:moveTo>
                  <a:pt x="1810903" y="2009869"/>
                </a:moveTo>
                <a:lnTo>
                  <a:pt x="1810903" y="2093352"/>
                </a:lnTo>
                <a:lnTo>
                  <a:pt x="1860737" y="2093352"/>
                </a:lnTo>
                <a:lnTo>
                  <a:pt x="1860737" y="2123394"/>
                </a:lnTo>
                <a:lnTo>
                  <a:pt x="1810903" y="2123394"/>
                </a:lnTo>
                <a:lnTo>
                  <a:pt x="1810903" y="2240491"/>
                </a:lnTo>
                <a:lnTo>
                  <a:pt x="1811172" y="2246820"/>
                </a:lnTo>
                <a:lnTo>
                  <a:pt x="1815264" y="2261068"/>
                </a:lnTo>
                <a:lnTo>
                  <a:pt x="1826234" y="2267732"/>
                </a:lnTo>
                <a:lnTo>
                  <a:pt x="1831874" y="2268174"/>
                </a:lnTo>
                <a:lnTo>
                  <a:pt x="1838779" y="2267505"/>
                </a:lnTo>
                <a:lnTo>
                  <a:pt x="1846092" y="2265500"/>
                </a:lnTo>
                <a:lnTo>
                  <a:pt x="1853806" y="2262162"/>
                </a:lnTo>
                <a:lnTo>
                  <a:pt x="1861916" y="2257495"/>
                </a:lnTo>
                <a:lnTo>
                  <a:pt x="1857949" y="2291110"/>
                </a:lnTo>
                <a:lnTo>
                  <a:pt x="1849016" y="2295095"/>
                </a:lnTo>
                <a:lnTo>
                  <a:pt x="1839577" y="2297942"/>
                </a:lnTo>
                <a:lnTo>
                  <a:pt x="1829635" y="2299650"/>
                </a:lnTo>
                <a:lnTo>
                  <a:pt x="1819192" y="2300219"/>
                </a:lnTo>
                <a:lnTo>
                  <a:pt x="1803816" y="2298289"/>
                </a:lnTo>
                <a:lnTo>
                  <a:pt x="1791854" y="2292500"/>
                </a:lnTo>
                <a:lnTo>
                  <a:pt x="1783308" y="2282850"/>
                </a:lnTo>
                <a:lnTo>
                  <a:pt x="1778179" y="2269336"/>
                </a:lnTo>
                <a:lnTo>
                  <a:pt x="1776469" y="2251958"/>
                </a:lnTo>
                <a:lnTo>
                  <a:pt x="1776469" y="2123394"/>
                </a:lnTo>
                <a:lnTo>
                  <a:pt x="1743639" y="2123394"/>
                </a:lnTo>
                <a:lnTo>
                  <a:pt x="1743639" y="2093352"/>
                </a:lnTo>
                <a:lnTo>
                  <a:pt x="1776469" y="2093352"/>
                </a:lnTo>
                <a:lnTo>
                  <a:pt x="1776469" y="2026479"/>
                </a:lnTo>
                <a:close/>
                <a:moveTo>
                  <a:pt x="430700" y="1093435"/>
                </a:moveTo>
                <a:lnTo>
                  <a:pt x="931776" y="1093435"/>
                </a:lnTo>
                <a:lnTo>
                  <a:pt x="944238" y="1095838"/>
                </a:lnTo>
                <a:lnTo>
                  <a:pt x="954433" y="1102353"/>
                </a:lnTo>
                <a:lnTo>
                  <a:pt x="961570" y="1111938"/>
                </a:lnTo>
                <a:lnTo>
                  <a:pt x="964855" y="1123554"/>
                </a:lnTo>
                <a:lnTo>
                  <a:pt x="963496" y="1136158"/>
                </a:lnTo>
                <a:lnTo>
                  <a:pt x="959023" y="1150234"/>
                </a:lnTo>
                <a:lnTo>
                  <a:pt x="954340" y="1164215"/>
                </a:lnTo>
                <a:lnTo>
                  <a:pt x="949447" y="1178098"/>
                </a:lnTo>
                <a:lnTo>
                  <a:pt x="944347" y="1191882"/>
                </a:lnTo>
                <a:lnTo>
                  <a:pt x="939042" y="1205566"/>
                </a:lnTo>
                <a:lnTo>
                  <a:pt x="933534" y="1219146"/>
                </a:lnTo>
                <a:lnTo>
                  <a:pt x="927824" y="1232621"/>
                </a:lnTo>
                <a:lnTo>
                  <a:pt x="921914" y="1245991"/>
                </a:lnTo>
                <a:lnTo>
                  <a:pt x="915806" y="1259251"/>
                </a:lnTo>
                <a:lnTo>
                  <a:pt x="909503" y="1272402"/>
                </a:lnTo>
                <a:lnTo>
                  <a:pt x="903006" y="1285440"/>
                </a:lnTo>
                <a:lnTo>
                  <a:pt x="896317" y="1298364"/>
                </a:lnTo>
                <a:lnTo>
                  <a:pt x="889437" y="1311172"/>
                </a:lnTo>
                <a:lnTo>
                  <a:pt x="882368" y="1323862"/>
                </a:lnTo>
                <a:lnTo>
                  <a:pt x="875114" y="1336433"/>
                </a:lnTo>
                <a:lnTo>
                  <a:pt x="867674" y="1348882"/>
                </a:lnTo>
                <a:lnTo>
                  <a:pt x="860052" y="1361208"/>
                </a:lnTo>
                <a:lnTo>
                  <a:pt x="852249" y="1373408"/>
                </a:lnTo>
                <a:lnTo>
                  <a:pt x="844266" y="1385482"/>
                </a:lnTo>
                <a:lnTo>
                  <a:pt x="836107" y="1397426"/>
                </a:lnTo>
                <a:lnTo>
                  <a:pt x="827772" y="1409239"/>
                </a:lnTo>
                <a:lnTo>
                  <a:pt x="819264" y="1420920"/>
                </a:lnTo>
                <a:lnTo>
                  <a:pt x="810584" y="1432466"/>
                </a:lnTo>
                <a:lnTo>
                  <a:pt x="801734" y="1443875"/>
                </a:lnTo>
                <a:lnTo>
                  <a:pt x="792717" y="1455146"/>
                </a:lnTo>
                <a:lnTo>
                  <a:pt x="783534" y="1466277"/>
                </a:lnTo>
                <a:lnTo>
                  <a:pt x="774186" y="1477266"/>
                </a:lnTo>
                <a:lnTo>
                  <a:pt x="764677" y="1488110"/>
                </a:lnTo>
                <a:lnTo>
                  <a:pt x="755006" y="1498809"/>
                </a:lnTo>
                <a:lnTo>
                  <a:pt x="745178" y="1509360"/>
                </a:lnTo>
                <a:lnTo>
                  <a:pt x="735193" y="1519762"/>
                </a:lnTo>
                <a:lnTo>
                  <a:pt x="725053" y="1530011"/>
                </a:lnTo>
                <a:lnTo>
                  <a:pt x="714760" y="1540108"/>
                </a:lnTo>
                <a:lnTo>
                  <a:pt x="704317" y="1550049"/>
                </a:lnTo>
                <a:lnTo>
                  <a:pt x="693724" y="1559833"/>
                </a:lnTo>
                <a:lnTo>
                  <a:pt x="682984" y="1569459"/>
                </a:lnTo>
                <a:lnTo>
                  <a:pt x="672098" y="1578923"/>
                </a:lnTo>
                <a:lnTo>
                  <a:pt x="661069" y="1588225"/>
                </a:lnTo>
                <a:lnTo>
                  <a:pt x="649899" y="1597362"/>
                </a:lnTo>
                <a:lnTo>
                  <a:pt x="638589" y="1606333"/>
                </a:lnTo>
                <a:lnTo>
                  <a:pt x="627140" y="1615135"/>
                </a:lnTo>
                <a:lnTo>
                  <a:pt x="615556" y="1623767"/>
                </a:lnTo>
                <a:lnTo>
                  <a:pt x="603838" y="1632227"/>
                </a:lnTo>
                <a:lnTo>
                  <a:pt x="591987" y="1640514"/>
                </a:lnTo>
                <a:lnTo>
                  <a:pt x="580006" y="1648624"/>
                </a:lnTo>
                <a:lnTo>
                  <a:pt x="567896" y="1656557"/>
                </a:lnTo>
                <a:lnTo>
                  <a:pt x="555660" y="1664310"/>
                </a:lnTo>
                <a:lnTo>
                  <a:pt x="543299" y="1671882"/>
                </a:lnTo>
                <a:lnTo>
                  <a:pt x="530815" y="1679270"/>
                </a:lnTo>
                <a:lnTo>
                  <a:pt x="518210" y="1686473"/>
                </a:lnTo>
                <a:lnTo>
                  <a:pt x="505485" y="1693490"/>
                </a:lnTo>
                <a:lnTo>
                  <a:pt x="492644" y="1700317"/>
                </a:lnTo>
                <a:lnTo>
                  <a:pt x="479687" y="1706953"/>
                </a:lnTo>
                <a:lnTo>
                  <a:pt x="466616" y="1713397"/>
                </a:lnTo>
                <a:lnTo>
                  <a:pt x="453434" y="1719647"/>
                </a:lnTo>
                <a:lnTo>
                  <a:pt x="440142" y="1725700"/>
                </a:lnTo>
                <a:lnTo>
                  <a:pt x="426742" y="1731555"/>
                </a:lnTo>
                <a:lnTo>
                  <a:pt x="413236" y="1737209"/>
                </a:lnTo>
                <a:lnTo>
                  <a:pt x="399625" y="1742662"/>
                </a:lnTo>
                <a:lnTo>
                  <a:pt x="385913" y="1747910"/>
                </a:lnTo>
                <a:lnTo>
                  <a:pt x="372099" y="1752953"/>
                </a:lnTo>
                <a:lnTo>
                  <a:pt x="358188" y="1757789"/>
                </a:lnTo>
                <a:lnTo>
                  <a:pt x="344180" y="1762415"/>
                </a:lnTo>
                <a:lnTo>
                  <a:pt x="330076" y="1766829"/>
                </a:lnTo>
                <a:lnTo>
                  <a:pt x="315880" y="1771030"/>
                </a:lnTo>
                <a:lnTo>
                  <a:pt x="301592" y="1775017"/>
                </a:lnTo>
                <a:lnTo>
                  <a:pt x="287216" y="1778786"/>
                </a:lnTo>
                <a:lnTo>
                  <a:pt x="272752" y="1782336"/>
                </a:lnTo>
                <a:lnTo>
                  <a:pt x="258202" y="1785666"/>
                </a:lnTo>
                <a:lnTo>
                  <a:pt x="243569" y="1788773"/>
                </a:lnTo>
                <a:lnTo>
                  <a:pt x="228855" y="1791656"/>
                </a:lnTo>
                <a:lnTo>
                  <a:pt x="214060" y="1794312"/>
                </a:lnTo>
                <a:lnTo>
                  <a:pt x="199187" y="1796740"/>
                </a:lnTo>
                <a:lnTo>
                  <a:pt x="184238" y="1798938"/>
                </a:lnTo>
                <a:lnTo>
                  <a:pt x="169215" y="1800904"/>
                </a:lnTo>
                <a:lnTo>
                  <a:pt x="154120" y="1802636"/>
                </a:lnTo>
                <a:lnTo>
                  <a:pt x="138954" y="1804133"/>
                </a:lnTo>
                <a:lnTo>
                  <a:pt x="123719" y="1805392"/>
                </a:lnTo>
                <a:lnTo>
                  <a:pt x="108417" y="1806412"/>
                </a:lnTo>
                <a:lnTo>
                  <a:pt x="107056" y="1806412"/>
                </a:lnTo>
                <a:lnTo>
                  <a:pt x="93453" y="1803538"/>
                </a:lnTo>
                <a:lnTo>
                  <a:pt x="82805" y="1795873"/>
                </a:lnTo>
                <a:lnTo>
                  <a:pt x="75994" y="1784847"/>
                </a:lnTo>
                <a:lnTo>
                  <a:pt x="73901" y="1771891"/>
                </a:lnTo>
                <a:lnTo>
                  <a:pt x="77409" y="1758438"/>
                </a:lnTo>
                <a:lnTo>
                  <a:pt x="406301" y="1104133"/>
                </a:lnTo>
                <a:lnTo>
                  <a:pt x="421572" y="1094715"/>
                </a:lnTo>
                <a:close/>
                <a:moveTo>
                  <a:pt x="1082338" y="1093416"/>
                </a:moveTo>
                <a:lnTo>
                  <a:pt x="1584562" y="1093416"/>
                </a:lnTo>
                <a:lnTo>
                  <a:pt x="1601965" y="1098373"/>
                </a:lnTo>
                <a:lnTo>
                  <a:pt x="1614175" y="1111742"/>
                </a:lnTo>
                <a:lnTo>
                  <a:pt x="1937030" y="1756849"/>
                </a:lnTo>
                <a:lnTo>
                  <a:pt x="1940568" y="1770754"/>
                </a:lnTo>
                <a:lnTo>
                  <a:pt x="1938145" y="1784020"/>
                </a:lnTo>
                <a:lnTo>
                  <a:pt x="1930777" y="1795123"/>
                </a:lnTo>
                <a:lnTo>
                  <a:pt x="1919480" y="1802542"/>
                </a:lnTo>
                <a:lnTo>
                  <a:pt x="1905271" y="1804753"/>
                </a:lnTo>
                <a:lnTo>
                  <a:pt x="1889997" y="1803739"/>
                </a:lnTo>
                <a:lnTo>
                  <a:pt x="1874789" y="1802487"/>
                </a:lnTo>
                <a:lnTo>
                  <a:pt x="1859649" y="1800997"/>
                </a:lnTo>
                <a:lnTo>
                  <a:pt x="1844579" y="1799273"/>
                </a:lnTo>
                <a:lnTo>
                  <a:pt x="1829582" y="1797315"/>
                </a:lnTo>
                <a:lnTo>
                  <a:pt x="1814658" y="1795126"/>
                </a:lnTo>
                <a:lnTo>
                  <a:pt x="1799811" y="1792708"/>
                </a:lnTo>
                <a:lnTo>
                  <a:pt x="1785040" y="1790062"/>
                </a:lnTo>
                <a:lnTo>
                  <a:pt x="1770350" y="1787190"/>
                </a:lnTo>
                <a:lnTo>
                  <a:pt x="1755741" y="1784095"/>
                </a:lnTo>
                <a:lnTo>
                  <a:pt x="1741214" y="1780778"/>
                </a:lnTo>
                <a:lnTo>
                  <a:pt x="1726773" y="1777240"/>
                </a:lnTo>
                <a:lnTo>
                  <a:pt x="1712419" y="1773485"/>
                </a:lnTo>
                <a:lnTo>
                  <a:pt x="1698154" y="1769513"/>
                </a:lnTo>
                <a:lnTo>
                  <a:pt x="1683980" y="1765327"/>
                </a:lnTo>
                <a:lnTo>
                  <a:pt x="1669898" y="1760928"/>
                </a:lnTo>
                <a:lnTo>
                  <a:pt x="1655910" y="1756318"/>
                </a:lnTo>
                <a:lnTo>
                  <a:pt x="1642019" y="1751499"/>
                </a:lnTo>
                <a:lnTo>
                  <a:pt x="1628226" y="1746473"/>
                </a:lnTo>
                <a:lnTo>
                  <a:pt x="1614533" y="1741242"/>
                </a:lnTo>
                <a:lnTo>
                  <a:pt x="1600941" y="1735808"/>
                </a:lnTo>
                <a:lnTo>
                  <a:pt x="1587453" y="1730172"/>
                </a:lnTo>
                <a:lnTo>
                  <a:pt x="1574072" y="1724337"/>
                </a:lnTo>
                <a:lnTo>
                  <a:pt x="1560797" y="1718304"/>
                </a:lnTo>
                <a:lnTo>
                  <a:pt x="1547632" y="1712075"/>
                </a:lnTo>
                <a:lnTo>
                  <a:pt x="1534578" y="1705652"/>
                </a:lnTo>
                <a:lnTo>
                  <a:pt x="1521637" y="1699036"/>
                </a:lnTo>
                <a:lnTo>
                  <a:pt x="1508811" y="1692231"/>
                </a:lnTo>
                <a:lnTo>
                  <a:pt x="1496101" y="1685237"/>
                </a:lnTo>
                <a:lnTo>
                  <a:pt x="1483510" y="1678057"/>
                </a:lnTo>
                <a:lnTo>
                  <a:pt x="1471040" y="1670692"/>
                </a:lnTo>
                <a:lnTo>
                  <a:pt x="1458693" y="1663144"/>
                </a:lnTo>
                <a:lnTo>
                  <a:pt x="1446469" y="1655415"/>
                </a:lnTo>
                <a:lnTo>
                  <a:pt x="1434371" y="1647507"/>
                </a:lnTo>
                <a:lnTo>
                  <a:pt x="1422401" y="1639422"/>
                </a:lnTo>
                <a:lnTo>
                  <a:pt x="1410562" y="1631161"/>
                </a:lnTo>
                <a:lnTo>
                  <a:pt x="1398854" y="1622727"/>
                </a:lnTo>
                <a:lnTo>
                  <a:pt x="1387279" y="1614121"/>
                </a:lnTo>
                <a:lnTo>
                  <a:pt x="1375840" y="1605345"/>
                </a:lnTo>
                <a:lnTo>
                  <a:pt x="1364538" y="1596402"/>
                </a:lnTo>
                <a:lnTo>
                  <a:pt x="1353375" y="1587292"/>
                </a:lnTo>
                <a:lnTo>
                  <a:pt x="1342353" y="1578018"/>
                </a:lnTo>
                <a:lnTo>
                  <a:pt x="1331474" y="1568582"/>
                </a:lnTo>
                <a:lnTo>
                  <a:pt x="1320740" y="1558985"/>
                </a:lnTo>
                <a:lnTo>
                  <a:pt x="1310152" y="1549230"/>
                </a:lnTo>
                <a:lnTo>
                  <a:pt x="1299713" y="1539318"/>
                </a:lnTo>
                <a:lnTo>
                  <a:pt x="1289424" y="1529250"/>
                </a:lnTo>
                <a:lnTo>
                  <a:pt x="1279287" y="1519030"/>
                </a:lnTo>
                <a:lnTo>
                  <a:pt x="1269305" y="1508659"/>
                </a:lnTo>
                <a:lnTo>
                  <a:pt x="1259478" y="1498138"/>
                </a:lnTo>
                <a:lnTo>
                  <a:pt x="1249809" y="1487471"/>
                </a:lnTo>
                <a:lnTo>
                  <a:pt x="1240299" y="1476657"/>
                </a:lnTo>
                <a:lnTo>
                  <a:pt x="1230951" y="1465699"/>
                </a:lnTo>
                <a:lnTo>
                  <a:pt x="1221767" y="1454600"/>
                </a:lnTo>
                <a:lnTo>
                  <a:pt x="1212747" y="1443361"/>
                </a:lnTo>
                <a:lnTo>
                  <a:pt x="1203895" y="1431984"/>
                </a:lnTo>
                <a:lnTo>
                  <a:pt x="1195212" y="1420470"/>
                </a:lnTo>
                <a:lnTo>
                  <a:pt x="1186699" y="1408822"/>
                </a:lnTo>
                <a:lnTo>
                  <a:pt x="1178359" y="1397041"/>
                </a:lnTo>
                <a:lnTo>
                  <a:pt x="1170194" y="1385130"/>
                </a:lnTo>
                <a:lnTo>
                  <a:pt x="1162205" y="1373090"/>
                </a:lnTo>
                <a:lnTo>
                  <a:pt x="1154394" y="1360923"/>
                </a:lnTo>
                <a:lnTo>
                  <a:pt x="1146764" y="1348631"/>
                </a:lnTo>
                <a:lnTo>
                  <a:pt x="1139315" y="1336215"/>
                </a:lnTo>
                <a:lnTo>
                  <a:pt x="1132050" y="1323678"/>
                </a:lnTo>
                <a:lnTo>
                  <a:pt x="1124971" y="1311022"/>
                </a:lnTo>
                <a:lnTo>
                  <a:pt x="1118080" y="1298248"/>
                </a:lnTo>
                <a:lnTo>
                  <a:pt x="1111378" y="1285358"/>
                </a:lnTo>
                <a:lnTo>
                  <a:pt x="1104867" y="1272354"/>
                </a:lnTo>
                <a:lnTo>
                  <a:pt x="1098550" y="1259238"/>
                </a:lnTo>
                <a:lnTo>
                  <a:pt x="1092427" y="1246012"/>
                </a:lnTo>
                <a:lnTo>
                  <a:pt x="1086501" y="1232678"/>
                </a:lnTo>
                <a:lnTo>
                  <a:pt x="1080775" y="1219237"/>
                </a:lnTo>
                <a:lnTo>
                  <a:pt x="1075248" y="1205692"/>
                </a:lnTo>
                <a:lnTo>
                  <a:pt x="1069925" y="1192043"/>
                </a:lnTo>
                <a:lnTo>
                  <a:pt x="1064805" y="1178294"/>
                </a:lnTo>
                <a:lnTo>
                  <a:pt x="1059892" y="1164446"/>
                </a:lnTo>
                <a:lnTo>
                  <a:pt x="1055187" y="1150501"/>
                </a:lnTo>
                <a:lnTo>
                  <a:pt x="1050692" y="1136460"/>
                </a:lnTo>
                <a:lnTo>
                  <a:pt x="1049284" y="1123796"/>
                </a:lnTo>
                <a:lnTo>
                  <a:pt x="1052520" y="1112097"/>
                </a:lnTo>
                <a:lnTo>
                  <a:pt x="1059625" y="1102426"/>
                </a:lnTo>
                <a:lnTo>
                  <a:pt x="1069823" y="1095845"/>
                </a:lnTo>
                <a:close/>
                <a:moveTo>
                  <a:pt x="971670" y="2"/>
                </a:moveTo>
                <a:lnTo>
                  <a:pt x="980619" y="5397"/>
                </a:lnTo>
                <a:lnTo>
                  <a:pt x="984419" y="16123"/>
                </a:lnTo>
                <a:lnTo>
                  <a:pt x="984419" y="1013948"/>
                </a:lnTo>
                <a:lnTo>
                  <a:pt x="981817" y="1026839"/>
                </a:lnTo>
                <a:lnTo>
                  <a:pt x="974720" y="1037365"/>
                </a:lnTo>
                <a:lnTo>
                  <a:pt x="964194" y="1044462"/>
                </a:lnTo>
                <a:lnTo>
                  <a:pt x="951304" y="1047064"/>
                </a:lnTo>
                <a:lnTo>
                  <a:pt x="487059" y="1047064"/>
                </a:lnTo>
                <a:lnTo>
                  <a:pt x="473452" y="1044190"/>
                </a:lnTo>
                <a:lnTo>
                  <a:pt x="462802" y="1036526"/>
                </a:lnTo>
                <a:lnTo>
                  <a:pt x="455991" y="1025505"/>
                </a:lnTo>
                <a:lnTo>
                  <a:pt x="453899" y="1012560"/>
                </a:lnTo>
                <a:lnTo>
                  <a:pt x="457407" y="999124"/>
                </a:lnTo>
                <a:lnTo>
                  <a:pt x="953051" y="8692"/>
                </a:lnTo>
                <a:lnTo>
                  <a:pt x="961254" y="810"/>
                </a:lnTo>
                <a:close/>
                <a:moveTo>
                  <a:pt x="1043581" y="0"/>
                </a:moveTo>
                <a:lnTo>
                  <a:pt x="1053997" y="808"/>
                </a:lnTo>
                <a:lnTo>
                  <a:pt x="1062183" y="8688"/>
                </a:lnTo>
                <a:lnTo>
                  <a:pt x="1557831" y="999121"/>
                </a:lnTo>
                <a:lnTo>
                  <a:pt x="1561351" y="1012558"/>
                </a:lnTo>
                <a:lnTo>
                  <a:pt x="1559262" y="1025503"/>
                </a:lnTo>
                <a:lnTo>
                  <a:pt x="1552451" y="1036524"/>
                </a:lnTo>
                <a:lnTo>
                  <a:pt x="1541806" y="1044187"/>
                </a:lnTo>
                <a:lnTo>
                  <a:pt x="1528215" y="1047060"/>
                </a:lnTo>
                <a:lnTo>
                  <a:pt x="1063935" y="1047060"/>
                </a:lnTo>
                <a:lnTo>
                  <a:pt x="1051045" y="1044458"/>
                </a:lnTo>
                <a:lnTo>
                  <a:pt x="1040519" y="1037363"/>
                </a:lnTo>
                <a:lnTo>
                  <a:pt x="1033422" y="1026838"/>
                </a:lnTo>
                <a:lnTo>
                  <a:pt x="1030819" y="1013949"/>
                </a:lnTo>
                <a:lnTo>
                  <a:pt x="1030819" y="16119"/>
                </a:lnTo>
                <a:lnTo>
                  <a:pt x="1034625" y="5394"/>
                </a:lnTo>
                <a:close/>
              </a:path>
            </a:pathLst>
          </a:custGeom>
          <a:solidFill>
            <a:srgbClr val="1F1392"/>
          </a:solidFill>
        </p:spPr>
        <p:txBody>
          <a:bodyPr wrap="square" lIns="0" tIns="0" rIns="0" bIns="0" rtlCol="0">
            <a:noAutofit/>
          </a:bodyPr>
          <a:lstStyle/>
          <a:p>
            <a:endParaRPr sz="2362"/>
          </a:p>
        </p:txBody>
      </p:sp>
      <p:sp>
        <p:nvSpPr>
          <p:cNvPr id="21" name="Freeform 13">
            <a:extLst>
              <a:ext uri="{FF2B5EF4-FFF2-40B4-BE49-F238E27FC236}">
                <a16:creationId xmlns:a16="http://schemas.microsoft.com/office/drawing/2014/main" id="{FE61BCB7-E212-0E1F-0E69-560155FE1675}"/>
              </a:ext>
            </a:extLst>
          </p:cNvPr>
          <p:cNvSpPr/>
          <p:nvPr/>
        </p:nvSpPr>
        <p:spPr>
          <a:xfrm>
            <a:off x="11562085" y="819829"/>
            <a:ext cx="897784" cy="1447434"/>
          </a:xfrm>
          <a:custGeom>
            <a:avLst/>
            <a:gdLst>
              <a:gd name="connsiteX0" fmla="*/ 1487535 w 2014468"/>
              <a:gd name="connsiteY0" fmla="*/ 2500315 h 2583364"/>
              <a:gd name="connsiteX1" fmla="*/ 1475129 w 2014468"/>
              <a:gd name="connsiteY1" fmla="*/ 2502741 h 2583364"/>
              <a:gd name="connsiteX2" fmla="*/ 1466129 w 2014468"/>
              <a:gd name="connsiteY2" fmla="*/ 2513347 h 2583364"/>
              <a:gd name="connsiteX3" fmla="*/ 1465748 w 2014468"/>
              <a:gd name="connsiteY3" fmla="*/ 2517246 h 2583364"/>
              <a:gd name="connsiteX4" fmla="*/ 1468609 w 2014468"/>
              <a:gd name="connsiteY4" fmla="*/ 2527152 h 2583364"/>
              <a:gd name="connsiteX5" fmla="*/ 1480937 w 2014468"/>
              <a:gd name="connsiteY5" fmla="*/ 2534064 h 2583364"/>
              <a:gd name="connsiteX6" fmla="*/ 1485358 w 2014468"/>
              <a:gd name="connsiteY6" fmla="*/ 2534359 h 2583364"/>
              <a:gd name="connsiteX7" fmla="*/ 1491910 w 2014468"/>
              <a:gd name="connsiteY7" fmla="*/ 2533607 h 2583364"/>
              <a:gd name="connsiteX8" fmla="*/ 1498058 w 2014468"/>
              <a:gd name="connsiteY8" fmla="*/ 2531349 h 2583364"/>
              <a:gd name="connsiteX9" fmla="*/ 1503803 w 2014468"/>
              <a:gd name="connsiteY9" fmla="*/ 2527577 h 2583364"/>
              <a:gd name="connsiteX10" fmla="*/ 1509148 w 2014468"/>
              <a:gd name="connsiteY10" fmla="*/ 2522284 h 2583364"/>
              <a:gd name="connsiteX11" fmla="*/ 1509148 w 2014468"/>
              <a:gd name="connsiteY11" fmla="*/ 2506459 h 2583364"/>
              <a:gd name="connsiteX12" fmla="*/ 1504077 w 2014468"/>
              <a:gd name="connsiteY12" fmla="*/ 2503765 h 2583364"/>
              <a:gd name="connsiteX13" fmla="*/ 1498784 w 2014468"/>
              <a:gd name="connsiteY13" fmla="*/ 2501846 h 2583364"/>
              <a:gd name="connsiteX14" fmla="*/ 1493269 w 2014468"/>
              <a:gd name="connsiteY14" fmla="*/ 2500697 h 2583364"/>
              <a:gd name="connsiteX15" fmla="*/ 1890147 w 2014468"/>
              <a:gd name="connsiteY15" fmla="*/ 2466283 h 2583364"/>
              <a:gd name="connsiteX16" fmla="*/ 1883331 w 2014468"/>
              <a:gd name="connsiteY16" fmla="*/ 2467055 h 2583364"/>
              <a:gd name="connsiteX17" fmla="*/ 1877455 w 2014468"/>
              <a:gd name="connsiteY17" fmla="*/ 2469374 h 2583364"/>
              <a:gd name="connsiteX18" fmla="*/ 1872522 w 2014468"/>
              <a:gd name="connsiteY18" fmla="*/ 2473247 h 2583364"/>
              <a:gd name="connsiteX19" fmla="*/ 1868538 w 2014468"/>
              <a:gd name="connsiteY19" fmla="*/ 2478679 h 2583364"/>
              <a:gd name="connsiteX20" fmla="*/ 1868538 w 2014468"/>
              <a:gd name="connsiteY20" fmla="*/ 2521225 h 2583364"/>
              <a:gd name="connsiteX21" fmla="*/ 1873481 w 2014468"/>
              <a:gd name="connsiteY21" fmla="*/ 2526659 h 2583364"/>
              <a:gd name="connsiteX22" fmla="*/ 1878726 w 2014468"/>
              <a:gd name="connsiteY22" fmla="*/ 2530531 h 2583364"/>
              <a:gd name="connsiteX23" fmla="*/ 1884280 w 2014468"/>
              <a:gd name="connsiteY23" fmla="*/ 2532849 h 2583364"/>
              <a:gd name="connsiteX24" fmla="*/ 1890147 w 2014468"/>
              <a:gd name="connsiteY24" fmla="*/ 2533620 h 2583364"/>
              <a:gd name="connsiteX25" fmla="*/ 1900366 w 2014468"/>
              <a:gd name="connsiteY25" fmla="*/ 2531447 h 2583364"/>
              <a:gd name="connsiteX26" fmla="*/ 1910623 w 2014468"/>
              <a:gd name="connsiteY26" fmla="*/ 2520069 h 2583364"/>
              <a:gd name="connsiteX27" fmla="*/ 1913730 w 2014468"/>
              <a:gd name="connsiteY27" fmla="*/ 2507585 h 2583364"/>
              <a:gd name="connsiteX28" fmla="*/ 1914119 w 2014468"/>
              <a:gd name="connsiteY28" fmla="*/ 2499936 h 2583364"/>
              <a:gd name="connsiteX29" fmla="*/ 1913723 w 2014468"/>
              <a:gd name="connsiteY29" fmla="*/ 2492677 h 2583364"/>
              <a:gd name="connsiteX30" fmla="*/ 1910534 w 2014468"/>
              <a:gd name="connsiteY30" fmla="*/ 2480435 h 2583364"/>
              <a:gd name="connsiteX31" fmla="*/ 1900142 w 2014468"/>
              <a:gd name="connsiteY31" fmla="*/ 2468571 h 2583364"/>
              <a:gd name="connsiteX32" fmla="*/ 1895446 w 2014468"/>
              <a:gd name="connsiteY32" fmla="*/ 2466854 h 2583364"/>
              <a:gd name="connsiteX33" fmla="*/ 1343952 w 2014468"/>
              <a:gd name="connsiteY33" fmla="*/ 2466269 h 2583364"/>
              <a:gd name="connsiteX34" fmla="*/ 1338350 w 2014468"/>
              <a:gd name="connsiteY34" fmla="*/ 2466831 h 2583364"/>
              <a:gd name="connsiteX35" fmla="*/ 1338393 w 2014468"/>
              <a:gd name="connsiteY35" fmla="*/ 2466831 h 2583364"/>
              <a:gd name="connsiteX36" fmla="*/ 1333486 w 2014468"/>
              <a:gd name="connsiteY36" fmla="*/ 2468519 h 2583364"/>
              <a:gd name="connsiteX37" fmla="*/ 1329274 w 2014468"/>
              <a:gd name="connsiteY37" fmla="*/ 2471287 h 2583364"/>
              <a:gd name="connsiteX38" fmla="*/ 1325664 w 2014468"/>
              <a:gd name="connsiteY38" fmla="*/ 2475200 h 2583364"/>
              <a:gd name="connsiteX39" fmla="*/ 1322782 w 2014468"/>
              <a:gd name="connsiteY39" fmla="*/ 2480096 h 2583364"/>
              <a:gd name="connsiteX40" fmla="*/ 1322749 w 2014468"/>
              <a:gd name="connsiteY40" fmla="*/ 2480190 h 2583364"/>
              <a:gd name="connsiteX41" fmla="*/ 1320729 w 2014468"/>
              <a:gd name="connsiteY41" fmla="*/ 2485887 h 2583364"/>
              <a:gd name="connsiteX42" fmla="*/ 1320719 w 2014468"/>
              <a:gd name="connsiteY42" fmla="*/ 2485940 h 2583364"/>
              <a:gd name="connsiteX43" fmla="*/ 1319500 w 2014468"/>
              <a:gd name="connsiteY43" fmla="*/ 2492567 h 2583364"/>
              <a:gd name="connsiteX44" fmla="*/ 1319091 w 2014468"/>
              <a:gd name="connsiteY44" fmla="*/ 2500134 h 2583364"/>
              <a:gd name="connsiteX45" fmla="*/ 1320729 w 2014468"/>
              <a:gd name="connsiteY45" fmla="*/ 2514111 h 2583364"/>
              <a:gd name="connsiteX46" fmla="*/ 1325664 w 2014468"/>
              <a:gd name="connsiteY46" fmla="*/ 2524713 h 2583364"/>
              <a:gd name="connsiteX47" fmla="*/ 1338410 w 2014468"/>
              <a:gd name="connsiteY47" fmla="*/ 2533084 h 2583364"/>
              <a:gd name="connsiteX48" fmla="*/ 1343952 w 2014468"/>
              <a:gd name="connsiteY48" fmla="*/ 2533640 h 2583364"/>
              <a:gd name="connsiteX49" fmla="*/ 1354369 w 2014468"/>
              <a:gd name="connsiteY49" fmla="*/ 2531414 h 2583364"/>
              <a:gd name="connsiteX50" fmla="*/ 1365119 w 2014468"/>
              <a:gd name="connsiteY50" fmla="*/ 2519837 h 2583364"/>
              <a:gd name="connsiteX51" fmla="*/ 1368407 w 2014468"/>
              <a:gd name="connsiteY51" fmla="*/ 2507452 h 2583364"/>
              <a:gd name="connsiteX52" fmla="*/ 1368816 w 2014468"/>
              <a:gd name="connsiteY52" fmla="*/ 2499956 h 2583364"/>
              <a:gd name="connsiteX53" fmla="*/ 1368407 w 2014468"/>
              <a:gd name="connsiteY53" fmla="*/ 2492528 h 2583364"/>
              <a:gd name="connsiteX54" fmla="*/ 1365124 w 2014468"/>
              <a:gd name="connsiteY54" fmla="*/ 2480190 h 2583364"/>
              <a:gd name="connsiteX55" fmla="*/ 1354369 w 2014468"/>
              <a:gd name="connsiteY55" fmla="*/ 2468519 h 2583364"/>
              <a:gd name="connsiteX56" fmla="*/ 1349477 w 2014468"/>
              <a:gd name="connsiteY56" fmla="*/ 2466831 h 2583364"/>
              <a:gd name="connsiteX57" fmla="*/ 900953 w 2014468"/>
              <a:gd name="connsiteY57" fmla="*/ 2466267 h 2583364"/>
              <a:gd name="connsiteX58" fmla="*/ 890154 w 2014468"/>
              <a:gd name="connsiteY58" fmla="*/ 2468446 h 2583364"/>
              <a:gd name="connsiteX59" fmla="*/ 879511 w 2014468"/>
              <a:gd name="connsiteY59" fmla="*/ 2479850 h 2583364"/>
              <a:gd name="connsiteX60" fmla="*/ 876309 w 2014468"/>
              <a:gd name="connsiteY60" fmla="*/ 2492309 h 2583364"/>
              <a:gd name="connsiteX61" fmla="*/ 875907 w 2014468"/>
              <a:gd name="connsiteY61" fmla="*/ 2499951 h 2583364"/>
              <a:gd name="connsiteX62" fmla="*/ 877646 w 2014468"/>
              <a:gd name="connsiteY62" fmla="*/ 2513956 h 2583364"/>
              <a:gd name="connsiteX63" fmla="*/ 882839 w 2014468"/>
              <a:gd name="connsiteY63" fmla="*/ 2524638 h 2583364"/>
              <a:gd name="connsiteX64" fmla="*/ 895622 w 2014468"/>
              <a:gd name="connsiteY64" fmla="*/ 2533076 h 2583364"/>
              <a:gd name="connsiteX65" fmla="*/ 900953 w 2014468"/>
              <a:gd name="connsiteY65" fmla="*/ 2533639 h 2583364"/>
              <a:gd name="connsiteX66" fmla="*/ 912382 w 2014468"/>
              <a:gd name="connsiteY66" fmla="*/ 2530140 h 2583364"/>
              <a:gd name="connsiteX67" fmla="*/ 921492 w 2014468"/>
              <a:gd name="connsiteY67" fmla="*/ 2520671 h 2583364"/>
              <a:gd name="connsiteX68" fmla="*/ 921492 w 2014468"/>
              <a:gd name="connsiteY68" fmla="*/ 2478519 h 2583364"/>
              <a:gd name="connsiteX69" fmla="*/ 917558 w 2014468"/>
              <a:gd name="connsiteY69" fmla="*/ 2473612 h 2583364"/>
              <a:gd name="connsiteX70" fmla="*/ 906497 w 2014468"/>
              <a:gd name="connsiteY70" fmla="*/ 2467125 h 2583364"/>
              <a:gd name="connsiteX71" fmla="*/ 903690 w 2014468"/>
              <a:gd name="connsiteY71" fmla="*/ 2466481 h 2583364"/>
              <a:gd name="connsiteX72" fmla="*/ 242142 w 2014468"/>
              <a:gd name="connsiteY72" fmla="*/ 2466267 h 2583364"/>
              <a:gd name="connsiteX73" fmla="*/ 231343 w 2014468"/>
              <a:gd name="connsiteY73" fmla="*/ 2468446 h 2583364"/>
              <a:gd name="connsiteX74" fmla="*/ 220700 w 2014468"/>
              <a:gd name="connsiteY74" fmla="*/ 2479850 h 2583364"/>
              <a:gd name="connsiteX75" fmla="*/ 217497 w 2014468"/>
              <a:gd name="connsiteY75" fmla="*/ 2492309 h 2583364"/>
              <a:gd name="connsiteX76" fmla="*/ 217096 w 2014468"/>
              <a:gd name="connsiteY76" fmla="*/ 2499951 h 2583364"/>
              <a:gd name="connsiteX77" fmla="*/ 218819 w 2014468"/>
              <a:gd name="connsiteY77" fmla="*/ 2513956 h 2583364"/>
              <a:gd name="connsiteX78" fmla="*/ 224028 w 2014468"/>
              <a:gd name="connsiteY78" fmla="*/ 2524638 h 2583364"/>
              <a:gd name="connsiteX79" fmla="*/ 236811 w 2014468"/>
              <a:gd name="connsiteY79" fmla="*/ 2533076 h 2583364"/>
              <a:gd name="connsiteX80" fmla="*/ 242142 w 2014468"/>
              <a:gd name="connsiteY80" fmla="*/ 2533639 h 2583364"/>
              <a:gd name="connsiteX81" fmla="*/ 253571 w 2014468"/>
              <a:gd name="connsiteY81" fmla="*/ 2530140 h 2583364"/>
              <a:gd name="connsiteX82" fmla="*/ 262681 w 2014468"/>
              <a:gd name="connsiteY82" fmla="*/ 2520671 h 2583364"/>
              <a:gd name="connsiteX83" fmla="*/ 262681 w 2014468"/>
              <a:gd name="connsiteY83" fmla="*/ 2478519 h 2583364"/>
              <a:gd name="connsiteX84" fmla="*/ 258747 w 2014468"/>
              <a:gd name="connsiteY84" fmla="*/ 2473612 h 2583364"/>
              <a:gd name="connsiteX85" fmla="*/ 247671 w 2014468"/>
              <a:gd name="connsiteY85" fmla="*/ 2467125 h 2583364"/>
              <a:gd name="connsiteX86" fmla="*/ 244874 w 2014468"/>
              <a:gd name="connsiteY86" fmla="*/ 2466481 h 2583364"/>
              <a:gd name="connsiteX87" fmla="*/ 587667 w 2014468"/>
              <a:gd name="connsiteY87" fmla="*/ 2465715 h 2583364"/>
              <a:gd name="connsiteX88" fmla="*/ 582598 w 2014468"/>
              <a:gd name="connsiteY88" fmla="*/ 2466137 h 2583364"/>
              <a:gd name="connsiteX89" fmla="*/ 570199 w 2014468"/>
              <a:gd name="connsiteY89" fmla="*/ 2472466 h 2583364"/>
              <a:gd name="connsiteX90" fmla="*/ 563363 w 2014468"/>
              <a:gd name="connsiteY90" fmla="*/ 2486420 h 2583364"/>
              <a:gd name="connsiteX91" fmla="*/ 562625 w 2014468"/>
              <a:gd name="connsiteY91" fmla="*/ 2492757 h 2583364"/>
              <a:gd name="connsiteX92" fmla="*/ 609814 w 2014468"/>
              <a:gd name="connsiteY92" fmla="*/ 2492757 h 2583364"/>
              <a:gd name="connsiteX93" fmla="*/ 609331 w 2014468"/>
              <a:gd name="connsiteY93" fmla="*/ 2486123 h 2583364"/>
              <a:gd name="connsiteX94" fmla="*/ 603063 w 2014468"/>
              <a:gd name="connsiteY94" fmla="*/ 2472106 h 2583364"/>
              <a:gd name="connsiteX95" fmla="*/ 592012 w 2014468"/>
              <a:gd name="connsiteY95" fmla="*/ 2466137 h 2583364"/>
              <a:gd name="connsiteX96" fmla="*/ 592165 w 2014468"/>
              <a:gd name="connsiteY96" fmla="*/ 2466137 h 2583364"/>
              <a:gd name="connsiteX97" fmla="*/ 490744 w 2014468"/>
              <a:gd name="connsiteY97" fmla="*/ 2465715 h 2583364"/>
              <a:gd name="connsiteX98" fmla="*/ 485674 w 2014468"/>
              <a:gd name="connsiteY98" fmla="*/ 2466137 h 2583364"/>
              <a:gd name="connsiteX99" fmla="*/ 473275 w 2014468"/>
              <a:gd name="connsiteY99" fmla="*/ 2472466 h 2583364"/>
              <a:gd name="connsiteX100" fmla="*/ 466439 w 2014468"/>
              <a:gd name="connsiteY100" fmla="*/ 2486420 h 2583364"/>
              <a:gd name="connsiteX101" fmla="*/ 465701 w 2014468"/>
              <a:gd name="connsiteY101" fmla="*/ 2492757 h 2583364"/>
              <a:gd name="connsiteX102" fmla="*/ 512890 w 2014468"/>
              <a:gd name="connsiteY102" fmla="*/ 2492757 h 2583364"/>
              <a:gd name="connsiteX103" fmla="*/ 512407 w 2014468"/>
              <a:gd name="connsiteY103" fmla="*/ 2486123 h 2583364"/>
              <a:gd name="connsiteX104" fmla="*/ 506140 w 2014468"/>
              <a:gd name="connsiteY104" fmla="*/ 2472106 h 2583364"/>
              <a:gd name="connsiteX105" fmla="*/ 495088 w 2014468"/>
              <a:gd name="connsiteY105" fmla="*/ 2466137 h 2583364"/>
              <a:gd name="connsiteX106" fmla="*/ 495241 w 2014468"/>
              <a:gd name="connsiteY106" fmla="*/ 2466137 h 2583364"/>
              <a:gd name="connsiteX107" fmla="*/ 1807281 w 2014468"/>
              <a:gd name="connsiteY107" fmla="*/ 2454004 h 2583364"/>
              <a:gd name="connsiteX108" fmla="*/ 1822963 w 2014468"/>
              <a:gd name="connsiteY108" fmla="*/ 2454004 h 2583364"/>
              <a:gd name="connsiteX109" fmla="*/ 1822963 w 2014468"/>
              <a:gd name="connsiteY109" fmla="*/ 2546059 h 2583364"/>
              <a:gd name="connsiteX110" fmla="*/ 1807281 w 2014468"/>
              <a:gd name="connsiteY110" fmla="*/ 2546059 h 2583364"/>
              <a:gd name="connsiteX111" fmla="*/ 718440 w 2014468"/>
              <a:gd name="connsiteY111" fmla="*/ 2454004 h 2583364"/>
              <a:gd name="connsiteX112" fmla="*/ 734122 w 2014468"/>
              <a:gd name="connsiteY112" fmla="*/ 2454004 h 2583364"/>
              <a:gd name="connsiteX113" fmla="*/ 734122 w 2014468"/>
              <a:gd name="connsiteY113" fmla="*/ 2546059 h 2583364"/>
              <a:gd name="connsiteX114" fmla="*/ 718440 w 2014468"/>
              <a:gd name="connsiteY114" fmla="*/ 2546059 h 2583364"/>
              <a:gd name="connsiteX115" fmla="*/ 308241 w 2014468"/>
              <a:gd name="connsiteY115" fmla="*/ 2454004 h 2583364"/>
              <a:gd name="connsiteX116" fmla="*/ 323923 w 2014468"/>
              <a:gd name="connsiteY116" fmla="*/ 2454004 h 2583364"/>
              <a:gd name="connsiteX117" fmla="*/ 323923 w 2014468"/>
              <a:gd name="connsiteY117" fmla="*/ 2546059 h 2583364"/>
              <a:gd name="connsiteX118" fmla="*/ 308241 w 2014468"/>
              <a:gd name="connsiteY118" fmla="*/ 2546059 h 2583364"/>
              <a:gd name="connsiteX119" fmla="*/ 1980607 w 2014468"/>
              <a:gd name="connsiteY119" fmla="*/ 2451854 h 2583364"/>
              <a:gd name="connsiteX120" fmla="*/ 1989760 w 2014468"/>
              <a:gd name="connsiteY120" fmla="*/ 2452719 h 2583364"/>
              <a:gd name="connsiteX121" fmla="*/ 1997984 w 2014468"/>
              <a:gd name="connsiteY121" fmla="*/ 2455315 h 2583364"/>
              <a:gd name="connsiteX122" fmla="*/ 2005271 w 2014468"/>
              <a:gd name="connsiteY122" fmla="*/ 2459646 h 2583364"/>
              <a:gd name="connsiteX123" fmla="*/ 2011615 w 2014468"/>
              <a:gd name="connsiteY123" fmla="*/ 2465715 h 2583364"/>
              <a:gd name="connsiteX124" fmla="*/ 2000789 w 2014468"/>
              <a:gd name="connsiteY124" fmla="*/ 2474716 h 2583364"/>
              <a:gd name="connsiteX125" fmla="*/ 1996341 w 2014468"/>
              <a:gd name="connsiteY125" fmla="*/ 2470866 h 2583364"/>
              <a:gd name="connsiteX126" fmla="*/ 1991465 w 2014468"/>
              <a:gd name="connsiteY126" fmla="*/ 2468108 h 2583364"/>
              <a:gd name="connsiteX127" fmla="*/ 1986160 w 2014468"/>
              <a:gd name="connsiteY127" fmla="*/ 2466448 h 2583364"/>
              <a:gd name="connsiteX128" fmla="*/ 1980425 w 2014468"/>
              <a:gd name="connsiteY128" fmla="*/ 2465893 h 2583364"/>
              <a:gd name="connsiteX129" fmla="*/ 1974112 w 2014468"/>
              <a:gd name="connsiteY129" fmla="*/ 2466580 h 2583364"/>
              <a:gd name="connsiteX130" fmla="*/ 1965102 w 2014468"/>
              <a:gd name="connsiteY130" fmla="*/ 2476181 h 2583364"/>
              <a:gd name="connsiteX131" fmla="*/ 1965102 w 2014468"/>
              <a:gd name="connsiteY131" fmla="*/ 2477968 h 2583364"/>
              <a:gd name="connsiteX132" fmla="*/ 1965566 w 2014468"/>
              <a:gd name="connsiteY132" fmla="*/ 2479646 h 2583364"/>
              <a:gd name="connsiteX133" fmla="*/ 1967352 w 2014468"/>
              <a:gd name="connsiteY133" fmla="*/ 2482646 h 2583364"/>
              <a:gd name="connsiteX134" fmla="*/ 1968996 w 2014468"/>
              <a:gd name="connsiteY134" fmla="*/ 2484038 h 2583364"/>
              <a:gd name="connsiteX135" fmla="*/ 1975534 w 2014468"/>
              <a:gd name="connsiteY135" fmla="*/ 2487684 h 2583364"/>
              <a:gd name="connsiteX136" fmla="*/ 1978152 w 2014468"/>
              <a:gd name="connsiteY136" fmla="*/ 2488901 h 2583364"/>
              <a:gd name="connsiteX137" fmla="*/ 1991432 w 2014468"/>
              <a:gd name="connsiteY137" fmla="*/ 2494181 h 2583364"/>
              <a:gd name="connsiteX138" fmla="*/ 2006824 w 2014468"/>
              <a:gd name="connsiteY138" fmla="*/ 2503366 h 2583364"/>
              <a:gd name="connsiteX139" fmla="*/ 2013993 w 2014468"/>
              <a:gd name="connsiteY139" fmla="*/ 2516425 h 2583364"/>
              <a:gd name="connsiteX140" fmla="*/ 2014468 w 2014468"/>
              <a:gd name="connsiteY140" fmla="*/ 2522118 h 2583364"/>
              <a:gd name="connsiteX141" fmla="*/ 2012254 w 2014468"/>
              <a:gd name="connsiteY141" fmla="*/ 2533037 h 2583364"/>
              <a:gd name="connsiteX142" fmla="*/ 2000837 w 2014468"/>
              <a:gd name="connsiteY142" fmla="*/ 2544328 h 2583364"/>
              <a:gd name="connsiteX143" fmla="*/ 1988857 w 2014468"/>
              <a:gd name="connsiteY143" fmla="*/ 2547796 h 2583364"/>
              <a:gd name="connsiteX144" fmla="*/ 1981678 w 2014468"/>
              <a:gd name="connsiteY144" fmla="*/ 2548231 h 2583364"/>
              <a:gd name="connsiteX145" fmla="*/ 1972023 w 2014468"/>
              <a:gd name="connsiteY145" fmla="*/ 2547183 h 2583364"/>
              <a:gd name="connsiteX146" fmla="*/ 1958606 w 2014468"/>
              <a:gd name="connsiteY146" fmla="*/ 2541726 h 2583364"/>
              <a:gd name="connsiteX147" fmla="*/ 1948349 w 2014468"/>
              <a:gd name="connsiteY147" fmla="*/ 2532727 h 2583364"/>
              <a:gd name="connsiteX148" fmla="*/ 1959531 w 2014468"/>
              <a:gd name="connsiteY148" fmla="*/ 2523189 h 2583364"/>
              <a:gd name="connsiteX149" fmla="*/ 1964776 w 2014468"/>
              <a:gd name="connsiteY149" fmla="*/ 2527998 h 2583364"/>
              <a:gd name="connsiteX150" fmla="*/ 1970274 w 2014468"/>
              <a:gd name="connsiteY150" fmla="*/ 2531437 h 2583364"/>
              <a:gd name="connsiteX151" fmla="*/ 1976027 w 2014468"/>
              <a:gd name="connsiteY151" fmla="*/ 2533503 h 2583364"/>
              <a:gd name="connsiteX152" fmla="*/ 1982033 w 2014468"/>
              <a:gd name="connsiteY152" fmla="*/ 2534193 h 2583364"/>
              <a:gd name="connsiteX153" fmla="*/ 1989027 w 2014468"/>
              <a:gd name="connsiteY153" fmla="*/ 2533442 h 2583364"/>
              <a:gd name="connsiteX154" fmla="*/ 1998857 w 2014468"/>
              <a:gd name="connsiteY154" fmla="*/ 2525189 h 2583364"/>
              <a:gd name="connsiteX155" fmla="*/ 1999146 w 2014468"/>
              <a:gd name="connsiteY155" fmla="*/ 2522478 h 2583364"/>
              <a:gd name="connsiteX156" fmla="*/ 1998289 w 2014468"/>
              <a:gd name="connsiteY156" fmla="*/ 2518350 h 2583364"/>
              <a:gd name="connsiteX157" fmla="*/ 1988714 w 2014468"/>
              <a:gd name="connsiteY157" fmla="*/ 2509401 h 2583364"/>
              <a:gd name="connsiteX158" fmla="*/ 1984249 w 2014468"/>
              <a:gd name="connsiteY158" fmla="*/ 2507446 h 2583364"/>
              <a:gd name="connsiteX159" fmla="*/ 1971478 w 2014468"/>
              <a:gd name="connsiteY159" fmla="*/ 2502308 h 2583364"/>
              <a:gd name="connsiteX160" fmla="*/ 1956813 w 2014468"/>
              <a:gd name="connsiteY160" fmla="*/ 2493290 h 2583364"/>
              <a:gd name="connsiteX161" fmla="*/ 1950085 w 2014468"/>
              <a:gd name="connsiteY161" fmla="*/ 2481230 h 2583364"/>
              <a:gd name="connsiteX162" fmla="*/ 1949637 w 2014468"/>
              <a:gd name="connsiteY162" fmla="*/ 2476181 h 2583364"/>
              <a:gd name="connsiteX163" fmla="*/ 1954533 w 2014468"/>
              <a:gd name="connsiteY163" fmla="*/ 2462004 h 2583364"/>
              <a:gd name="connsiteX164" fmla="*/ 1968287 w 2014468"/>
              <a:gd name="connsiteY164" fmla="*/ 2453492 h 2583364"/>
              <a:gd name="connsiteX165" fmla="*/ 1892150 w 2014468"/>
              <a:gd name="connsiteY165" fmla="*/ 2451854 h 2583364"/>
              <a:gd name="connsiteX166" fmla="*/ 1900435 w 2014468"/>
              <a:gd name="connsiteY166" fmla="*/ 2452665 h 2583364"/>
              <a:gd name="connsiteX167" fmla="*/ 1907823 w 2014468"/>
              <a:gd name="connsiteY167" fmla="*/ 2455096 h 2583364"/>
              <a:gd name="connsiteX168" fmla="*/ 1914314 w 2014468"/>
              <a:gd name="connsiteY168" fmla="*/ 2459147 h 2583364"/>
              <a:gd name="connsiteX169" fmla="*/ 1916879 w 2014468"/>
              <a:gd name="connsiteY169" fmla="*/ 2461748 h 2583364"/>
              <a:gd name="connsiteX170" fmla="*/ 1919907 w 2014468"/>
              <a:gd name="connsiteY170" fmla="*/ 2464818 h 2583364"/>
              <a:gd name="connsiteX171" fmla="*/ 1920837 w 2014468"/>
              <a:gd name="connsiteY171" fmla="*/ 2466283 h 2583364"/>
              <a:gd name="connsiteX172" fmla="*/ 1924387 w 2014468"/>
              <a:gd name="connsiteY172" fmla="*/ 2471878 h 2583364"/>
              <a:gd name="connsiteX173" fmla="*/ 1927591 w 2014468"/>
              <a:gd name="connsiteY173" fmla="*/ 2480086 h 2583364"/>
              <a:gd name="connsiteX174" fmla="*/ 1929515 w 2014468"/>
              <a:gd name="connsiteY174" fmla="*/ 2489441 h 2583364"/>
              <a:gd name="connsiteX175" fmla="*/ 1930157 w 2014468"/>
              <a:gd name="connsiteY175" fmla="*/ 2499936 h 2583364"/>
              <a:gd name="connsiteX176" fmla="*/ 1929507 w 2014468"/>
              <a:gd name="connsiteY176" fmla="*/ 2510606 h 2583364"/>
              <a:gd name="connsiteX177" fmla="*/ 1927553 w 2014468"/>
              <a:gd name="connsiteY177" fmla="*/ 2520069 h 2583364"/>
              <a:gd name="connsiteX178" fmla="*/ 1924296 w 2014468"/>
              <a:gd name="connsiteY178" fmla="*/ 2528317 h 2583364"/>
              <a:gd name="connsiteX179" fmla="*/ 1920860 w 2014468"/>
              <a:gd name="connsiteY179" fmla="*/ 2533620 h 2583364"/>
              <a:gd name="connsiteX180" fmla="*/ 1919725 w 2014468"/>
              <a:gd name="connsiteY180" fmla="*/ 2535372 h 2583364"/>
              <a:gd name="connsiteX181" fmla="*/ 1917640 w 2014468"/>
              <a:gd name="connsiteY181" fmla="*/ 2537444 h 2583364"/>
              <a:gd name="connsiteX182" fmla="*/ 1914066 w 2014468"/>
              <a:gd name="connsiteY182" fmla="*/ 2540997 h 2583364"/>
              <a:gd name="connsiteX183" fmla="*/ 1907586 w 2014468"/>
              <a:gd name="connsiteY183" fmla="*/ 2545016 h 2583364"/>
              <a:gd name="connsiteX184" fmla="*/ 1900281 w 2014468"/>
              <a:gd name="connsiteY184" fmla="*/ 2547428 h 2583364"/>
              <a:gd name="connsiteX185" fmla="*/ 1892150 w 2014468"/>
              <a:gd name="connsiteY185" fmla="*/ 2548231 h 2583364"/>
              <a:gd name="connsiteX186" fmla="*/ 1885269 w 2014468"/>
              <a:gd name="connsiteY186" fmla="*/ 2547555 h 2583364"/>
              <a:gd name="connsiteX187" fmla="*/ 1879043 w 2014468"/>
              <a:gd name="connsiteY187" fmla="*/ 2545530 h 2583364"/>
              <a:gd name="connsiteX188" fmla="*/ 1873467 w 2014468"/>
              <a:gd name="connsiteY188" fmla="*/ 2542159 h 2583364"/>
              <a:gd name="connsiteX189" fmla="*/ 1868538 w 2014468"/>
              <a:gd name="connsiteY189" fmla="*/ 2537444 h 2583364"/>
              <a:gd name="connsiteX190" fmla="*/ 1868538 w 2014468"/>
              <a:gd name="connsiteY190" fmla="*/ 2575095 h 2583364"/>
              <a:gd name="connsiteX191" fmla="*/ 1852856 w 2014468"/>
              <a:gd name="connsiteY191" fmla="*/ 2582453 h 2583364"/>
              <a:gd name="connsiteX192" fmla="*/ 1852856 w 2014468"/>
              <a:gd name="connsiteY192" fmla="*/ 2453996 h 2583364"/>
              <a:gd name="connsiteX193" fmla="*/ 1868538 w 2014468"/>
              <a:gd name="connsiteY193" fmla="*/ 2453996 h 2583364"/>
              <a:gd name="connsiteX194" fmla="*/ 1868538 w 2014468"/>
              <a:gd name="connsiteY194" fmla="*/ 2461748 h 2583364"/>
              <a:gd name="connsiteX195" fmla="*/ 1873735 w 2014468"/>
              <a:gd name="connsiteY195" fmla="*/ 2457414 h 2583364"/>
              <a:gd name="connsiteX196" fmla="*/ 1879407 w 2014468"/>
              <a:gd name="connsiteY196" fmla="*/ 2454323 h 2583364"/>
              <a:gd name="connsiteX197" fmla="*/ 1885547 w 2014468"/>
              <a:gd name="connsiteY197" fmla="*/ 2452471 h 2583364"/>
              <a:gd name="connsiteX198" fmla="*/ 1150661 w 2014468"/>
              <a:gd name="connsiteY198" fmla="*/ 2451854 h 2583364"/>
              <a:gd name="connsiteX199" fmla="*/ 1161861 w 2014468"/>
              <a:gd name="connsiteY199" fmla="*/ 2453194 h 2583364"/>
              <a:gd name="connsiteX200" fmla="*/ 1170967 w 2014468"/>
              <a:gd name="connsiteY200" fmla="*/ 2457212 h 2583364"/>
              <a:gd name="connsiteX201" fmla="*/ 1177974 w 2014468"/>
              <a:gd name="connsiteY201" fmla="*/ 2463910 h 2583364"/>
              <a:gd name="connsiteX202" fmla="*/ 1182880 w 2014468"/>
              <a:gd name="connsiteY202" fmla="*/ 2473286 h 2583364"/>
              <a:gd name="connsiteX203" fmla="*/ 1168130 w 2014468"/>
              <a:gd name="connsiteY203" fmla="*/ 2478679 h 2583364"/>
              <a:gd name="connsiteX204" fmla="*/ 1165282 w 2014468"/>
              <a:gd name="connsiteY204" fmla="*/ 2473335 h 2583364"/>
              <a:gd name="connsiteX205" fmla="*/ 1161449 w 2014468"/>
              <a:gd name="connsiteY205" fmla="*/ 2469519 h 2583364"/>
              <a:gd name="connsiteX206" fmla="*/ 1156625 w 2014468"/>
              <a:gd name="connsiteY206" fmla="*/ 2467228 h 2583364"/>
              <a:gd name="connsiteX207" fmla="*/ 1150805 w 2014468"/>
              <a:gd name="connsiteY207" fmla="*/ 2466465 h 2583364"/>
              <a:gd name="connsiteX208" fmla="*/ 1140727 w 2014468"/>
              <a:gd name="connsiteY208" fmla="*/ 2468661 h 2583364"/>
              <a:gd name="connsiteX209" fmla="*/ 1131003 w 2014468"/>
              <a:gd name="connsiteY209" fmla="*/ 2480121 h 2583364"/>
              <a:gd name="connsiteX210" fmla="*/ 1128126 w 2014468"/>
              <a:gd name="connsiteY210" fmla="*/ 2492566 h 2583364"/>
              <a:gd name="connsiteX211" fmla="*/ 1127765 w 2014468"/>
              <a:gd name="connsiteY211" fmla="*/ 2500149 h 2583364"/>
              <a:gd name="connsiteX212" fmla="*/ 1128126 w 2014468"/>
              <a:gd name="connsiteY212" fmla="*/ 2507617 h 2583364"/>
              <a:gd name="connsiteX213" fmla="*/ 1133514 w 2014468"/>
              <a:gd name="connsiteY213" fmla="*/ 2524728 h 2583364"/>
              <a:gd name="connsiteX214" fmla="*/ 1145105 w 2014468"/>
              <a:gd name="connsiteY214" fmla="*/ 2532900 h 2583364"/>
              <a:gd name="connsiteX215" fmla="*/ 1150267 w 2014468"/>
              <a:gd name="connsiteY215" fmla="*/ 2533443 h 2583364"/>
              <a:gd name="connsiteX216" fmla="*/ 1156846 w 2014468"/>
              <a:gd name="connsiteY216" fmla="*/ 2532591 h 2583364"/>
              <a:gd name="connsiteX217" fmla="*/ 1162163 w 2014468"/>
              <a:gd name="connsiteY217" fmla="*/ 2530031 h 2583364"/>
              <a:gd name="connsiteX218" fmla="*/ 1166222 w 2014468"/>
              <a:gd name="connsiteY218" fmla="*/ 2525757 h 2583364"/>
              <a:gd name="connsiteX219" fmla="*/ 1169023 w 2014468"/>
              <a:gd name="connsiteY219" fmla="*/ 2519759 h 2583364"/>
              <a:gd name="connsiteX220" fmla="*/ 1183595 w 2014468"/>
              <a:gd name="connsiteY220" fmla="*/ 2524620 h 2583364"/>
              <a:gd name="connsiteX221" fmla="*/ 1181568 w 2014468"/>
              <a:gd name="connsiteY221" fmla="*/ 2529972 h 2583364"/>
              <a:gd name="connsiteX222" fmla="*/ 1171451 w 2014468"/>
              <a:gd name="connsiteY222" fmla="*/ 2542122 h 2583364"/>
              <a:gd name="connsiteX223" fmla="*/ 1156060 w 2014468"/>
              <a:gd name="connsiteY223" fmla="*/ 2547850 h 2583364"/>
              <a:gd name="connsiteX224" fmla="*/ 1149912 w 2014468"/>
              <a:gd name="connsiteY224" fmla="*/ 2548231 h 2583364"/>
              <a:gd name="connsiteX225" fmla="*/ 1141555 w 2014468"/>
              <a:gd name="connsiteY225" fmla="*/ 2547441 h 2583364"/>
              <a:gd name="connsiteX226" fmla="*/ 1127598 w 2014468"/>
              <a:gd name="connsiteY226" fmla="*/ 2541103 h 2583364"/>
              <a:gd name="connsiteX227" fmla="*/ 1117511 w 2014468"/>
              <a:gd name="connsiteY227" fmla="*/ 2528571 h 2583364"/>
              <a:gd name="connsiteX228" fmla="*/ 1112370 w 2014468"/>
              <a:gd name="connsiteY228" fmla="*/ 2510864 h 2583364"/>
              <a:gd name="connsiteX229" fmla="*/ 1111727 w 2014468"/>
              <a:gd name="connsiteY229" fmla="*/ 2500149 h 2583364"/>
              <a:gd name="connsiteX230" fmla="*/ 1114319 w 2014468"/>
              <a:gd name="connsiteY230" fmla="*/ 2479918 h 2583364"/>
              <a:gd name="connsiteX231" fmla="*/ 1122081 w 2014468"/>
              <a:gd name="connsiteY231" fmla="*/ 2464640 h 2583364"/>
              <a:gd name="connsiteX232" fmla="*/ 1134403 w 2014468"/>
              <a:gd name="connsiteY232" fmla="*/ 2455046 h 2583364"/>
              <a:gd name="connsiteX233" fmla="*/ 587667 w 2014468"/>
              <a:gd name="connsiteY233" fmla="*/ 2451854 h 2583364"/>
              <a:gd name="connsiteX234" fmla="*/ 595584 w 2014468"/>
              <a:gd name="connsiteY234" fmla="*/ 2452544 h 2583364"/>
              <a:gd name="connsiteX235" fmla="*/ 602774 w 2014468"/>
              <a:gd name="connsiteY235" fmla="*/ 2454617 h 2583364"/>
              <a:gd name="connsiteX236" fmla="*/ 609234 w 2014468"/>
              <a:gd name="connsiteY236" fmla="*/ 2458077 h 2583364"/>
              <a:gd name="connsiteX237" fmla="*/ 614960 w 2014468"/>
              <a:gd name="connsiteY237" fmla="*/ 2462927 h 2583364"/>
              <a:gd name="connsiteX238" fmla="*/ 617067 w 2014468"/>
              <a:gd name="connsiteY238" fmla="*/ 2465715 h 2583364"/>
              <a:gd name="connsiteX239" fmla="*/ 619647 w 2014468"/>
              <a:gd name="connsiteY239" fmla="*/ 2469129 h 2583364"/>
              <a:gd name="connsiteX240" fmla="*/ 622995 w 2014468"/>
              <a:gd name="connsiteY240" fmla="*/ 2476648 h 2583364"/>
              <a:gd name="connsiteX241" fmla="*/ 625004 w 2014468"/>
              <a:gd name="connsiteY241" fmla="*/ 2485487 h 2583364"/>
              <a:gd name="connsiteX242" fmla="*/ 625484 w 2014468"/>
              <a:gd name="connsiteY242" fmla="*/ 2492757 h 2583364"/>
              <a:gd name="connsiteX243" fmla="*/ 625674 w 2014468"/>
              <a:gd name="connsiteY243" fmla="*/ 2495648 h 2583364"/>
              <a:gd name="connsiteX244" fmla="*/ 625641 w 2014468"/>
              <a:gd name="connsiteY244" fmla="*/ 2498187 h 2583364"/>
              <a:gd name="connsiteX245" fmla="*/ 625540 w 2014468"/>
              <a:gd name="connsiteY245" fmla="*/ 2500770 h 2583364"/>
              <a:gd name="connsiteX246" fmla="*/ 625372 w 2014468"/>
              <a:gd name="connsiteY246" fmla="*/ 2503400 h 2583364"/>
              <a:gd name="connsiteX247" fmla="*/ 625137 w 2014468"/>
              <a:gd name="connsiteY247" fmla="*/ 2506080 h 2583364"/>
              <a:gd name="connsiteX248" fmla="*/ 562803 w 2014468"/>
              <a:gd name="connsiteY248" fmla="*/ 2506080 h 2583364"/>
              <a:gd name="connsiteX249" fmla="*/ 563635 w 2014468"/>
              <a:gd name="connsiteY249" fmla="*/ 2512067 h 2583364"/>
              <a:gd name="connsiteX250" fmla="*/ 570624 w 2014468"/>
              <a:gd name="connsiteY250" fmla="*/ 2526332 h 2583364"/>
              <a:gd name="connsiteX251" fmla="*/ 583019 w 2014468"/>
              <a:gd name="connsiteY251" fmla="*/ 2533533 h 2583364"/>
              <a:gd name="connsiteX252" fmla="*/ 588023 w 2014468"/>
              <a:gd name="connsiteY252" fmla="*/ 2534015 h 2583364"/>
              <a:gd name="connsiteX253" fmla="*/ 593583 w 2014468"/>
              <a:gd name="connsiteY253" fmla="*/ 2533493 h 2583364"/>
              <a:gd name="connsiteX254" fmla="*/ 598741 w 2014468"/>
              <a:gd name="connsiteY254" fmla="*/ 2531933 h 2583364"/>
              <a:gd name="connsiteX255" fmla="*/ 603497 w 2014468"/>
              <a:gd name="connsiteY255" fmla="*/ 2529341 h 2583364"/>
              <a:gd name="connsiteX256" fmla="*/ 607850 w 2014468"/>
              <a:gd name="connsiteY256" fmla="*/ 2525725 h 2583364"/>
              <a:gd name="connsiteX257" fmla="*/ 615303 w 2014468"/>
              <a:gd name="connsiteY257" fmla="*/ 2534015 h 2583364"/>
              <a:gd name="connsiteX258" fmla="*/ 617388 w 2014468"/>
              <a:gd name="connsiteY258" fmla="*/ 2536335 h 2583364"/>
              <a:gd name="connsiteX259" fmla="*/ 611072 w 2014468"/>
              <a:gd name="connsiteY259" fmla="*/ 2541541 h 2583364"/>
              <a:gd name="connsiteX260" fmla="*/ 604016 w 2014468"/>
              <a:gd name="connsiteY260" fmla="*/ 2545258 h 2583364"/>
              <a:gd name="connsiteX261" fmla="*/ 596215 w 2014468"/>
              <a:gd name="connsiteY261" fmla="*/ 2547488 h 2583364"/>
              <a:gd name="connsiteX262" fmla="*/ 587667 w 2014468"/>
              <a:gd name="connsiteY262" fmla="*/ 2548231 h 2583364"/>
              <a:gd name="connsiteX263" fmla="*/ 578773 w 2014468"/>
              <a:gd name="connsiteY263" fmla="*/ 2547393 h 2583364"/>
              <a:gd name="connsiteX264" fmla="*/ 563861 w 2014468"/>
              <a:gd name="connsiteY264" fmla="*/ 2540681 h 2583364"/>
              <a:gd name="connsiteX265" fmla="*/ 552991 w 2014468"/>
              <a:gd name="connsiteY265" fmla="*/ 2527599 h 2583364"/>
              <a:gd name="connsiteX266" fmla="*/ 547456 w 2014468"/>
              <a:gd name="connsiteY266" fmla="*/ 2510171 h 2583364"/>
              <a:gd name="connsiteX267" fmla="*/ 546765 w 2014468"/>
              <a:gd name="connsiteY267" fmla="*/ 2499936 h 2583364"/>
              <a:gd name="connsiteX268" fmla="*/ 549556 w 2014468"/>
              <a:gd name="connsiteY268" fmla="*/ 2479864 h 2583364"/>
              <a:gd name="connsiteX269" fmla="*/ 557947 w 2014468"/>
              <a:gd name="connsiteY269" fmla="*/ 2464640 h 2583364"/>
              <a:gd name="connsiteX270" fmla="*/ 570959 w 2014468"/>
              <a:gd name="connsiteY270" fmla="*/ 2455046 h 2583364"/>
              <a:gd name="connsiteX271" fmla="*/ 490744 w 2014468"/>
              <a:gd name="connsiteY271" fmla="*/ 2451854 h 2583364"/>
              <a:gd name="connsiteX272" fmla="*/ 498660 w 2014468"/>
              <a:gd name="connsiteY272" fmla="*/ 2452544 h 2583364"/>
              <a:gd name="connsiteX273" fmla="*/ 505850 w 2014468"/>
              <a:gd name="connsiteY273" fmla="*/ 2454617 h 2583364"/>
              <a:gd name="connsiteX274" fmla="*/ 512310 w 2014468"/>
              <a:gd name="connsiteY274" fmla="*/ 2458077 h 2583364"/>
              <a:gd name="connsiteX275" fmla="*/ 518037 w 2014468"/>
              <a:gd name="connsiteY275" fmla="*/ 2462927 h 2583364"/>
              <a:gd name="connsiteX276" fmla="*/ 520143 w 2014468"/>
              <a:gd name="connsiteY276" fmla="*/ 2465715 h 2583364"/>
              <a:gd name="connsiteX277" fmla="*/ 522723 w 2014468"/>
              <a:gd name="connsiteY277" fmla="*/ 2469129 h 2583364"/>
              <a:gd name="connsiteX278" fmla="*/ 526071 w 2014468"/>
              <a:gd name="connsiteY278" fmla="*/ 2476648 h 2583364"/>
              <a:gd name="connsiteX279" fmla="*/ 528081 w 2014468"/>
              <a:gd name="connsiteY279" fmla="*/ 2485487 h 2583364"/>
              <a:gd name="connsiteX280" fmla="*/ 528560 w 2014468"/>
              <a:gd name="connsiteY280" fmla="*/ 2492757 h 2583364"/>
              <a:gd name="connsiteX281" fmla="*/ 528751 w 2014468"/>
              <a:gd name="connsiteY281" fmla="*/ 2495648 h 2583364"/>
              <a:gd name="connsiteX282" fmla="*/ 528717 w 2014468"/>
              <a:gd name="connsiteY282" fmla="*/ 2498187 h 2583364"/>
              <a:gd name="connsiteX283" fmla="*/ 528617 w 2014468"/>
              <a:gd name="connsiteY283" fmla="*/ 2500770 h 2583364"/>
              <a:gd name="connsiteX284" fmla="*/ 528449 w 2014468"/>
              <a:gd name="connsiteY284" fmla="*/ 2503400 h 2583364"/>
              <a:gd name="connsiteX285" fmla="*/ 528213 w 2014468"/>
              <a:gd name="connsiteY285" fmla="*/ 2506080 h 2583364"/>
              <a:gd name="connsiteX286" fmla="*/ 465879 w 2014468"/>
              <a:gd name="connsiteY286" fmla="*/ 2506080 h 2583364"/>
              <a:gd name="connsiteX287" fmla="*/ 466711 w 2014468"/>
              <a:gd name="connsiteY287" fmla="*/ 2512067 h 2583364"/>
              <a:gd name="connsiteX288" fmla="*/ 473701 w 2014468"/>
              <a:gd name="connsiteY288" fmla="*/ 2526332 h 2583364"/>
              <a:gd name="connsiteX289" fmla="*/ 486095 w 2014468"/>
              <a:gd name="connsiteY289" fmla="*/ 2533533 h 2583364"/>
              <a:gd name="connsiteX290" fmla="*/ 491099 w 2014468"/>
              <a:gd name="connsiteY290" fmla="*/ 2534015 h 2583364"/>
              <a:gd name="connsiteX291" fmla="*/ 496660 w 2014468"/>
              <a:gd name="connsiteY291" fmla="*/ 2533493 h 2583364"/>
              <a:gd name="connsiteX292" fmla="*/ 501818 w 2014468"/>
              <a:gd name="connsiteY292" fmla="*/ 2531933 h 2583364"/>
              <a:gd name="connsiteX293" fmla="*/ 506573 w 2014468"/>
              <a:gd name="connsiteY293" fmla="*/ 2529341 h 2583364"/>
              <a:gd name="connsiteX294" fmla="*/ 510926 w 2014468"/>
              <a:gd name="connsiteY294" fmla="*/ 2525725 h 2583364"/>
              <a:gd name="connsiteX295" fmla="*/ 518379 w 2014468"/>
              <a:gd name="connsiteY295" fmla="*/ 2534015 h 2583364"/>
              <a:gd name="connsiteX296" fmla="*/ 520465 w 2014468"/>
              <a:gd name="connsiteY296" fmla="*/ 2536335 h 2583364"/>
              <a:gd name="connsiteX297" fmla="*/ 514148 w 2014468"/>
              <a:gd name="connsiteY297" fmla="*/ 2541541 h 2583364"/>
              <a:gd name="connsiteX298" fmla="*/ 507092 w 2014468"/>
              <a:gd name="connsiteY298" fmla="*/ 2545258 h 2583364"/>
              <a:gd name="connsiteX299" fmla="*/ 499292 w 2014468"/>
              <a:gd name="connsiteY299" fmla="*/ 2547488 h 2583364"/>
              <a:gd name="connsiteX300" fmla="*/ 490744 w 2014468"/>
              <a:gd name="connsiteY300" fmla="*/ 2548231 h 2583364"/>
              <a:gd name="connsiteX301" fmla="*/ 481849 w 2014468"/>
              <a:gd name="connsiteY301" fmla="*/ 2547393 h 2583364"/>
              <a:gd name="connsiteX302" fmla="*/ 466938 w 2014468"/>
              <a:gd name="connsiteY302" fmla="*/ 2540681 h 2583364"/>
              <a:gd name="connsiteX303" fmla="*/ 456067 w 2014468"/>
              <a:gd name="connsiteY303" fmla="*/ 2527599 h 2583364"/>
              <a:gd name="connsiteX304" fmla="*/ 450532 w 2014468"/>
              <a:gd name="connsiteY304" fmla="*/ 2510171 h 2583364"/>
              <a:gd name="connsiteX305" fmla="*/ 449841 w 2014468"/>
              <a:gd name="connsiteY305" fmla="*/ 2499936 h 2583364"/>
              <a:gd name="connsiteX306" fmla="*/ 452632 w 2014468"/>
              <a:gd name="connsiteY306" fmla="*/ 2479864 h 2583364"/>
              <a:gd name="connsiteX307" fmla="*/ 461023 w 2014468"/>
              <a:gd name="connsiteY307" fmla="*/ 2464640 h 2583364"/>
              <a:gd name="connsiteX308" fmla="*/ 474036 w 2014468"/>
              <a:gd name="connsiteY308" fmla="*/ 2455046 h 2583364"/>
              <a:gd name="connsiteX309" fmla="*/ 1647328 w 2014468"/>
              <a:gd name="connsiteY309" fmla="*/ 2451854 h 2583364"/>
              <a:gd name="connsiteX310" fmla="*/ 1656479 w 2014468"/>
              <a:gd name="connsiteY310" fmla="*/ 2452720 h 2583364"/>
              <a:gd name="connsiteX311" fmla="*/ 1664699 w 2014468"/>
              <a:gd name="connsiteY311" fmla="*/ 2455318 h 2583364"/>
              <a:gd name="connsiteX312" fmla="*/ 1671976 w 2014468"/>
              <a:gd name="connsiteY312" fmla="*/ 2459649 h 2583364"/>
              <a:gd name="connsiteX313" fmla="*/ 1678301 w 2014468"/>
              <a:gd name="connsiteY313" fmla="*/ 2465715 h 2583364"/>
              <a:gd name="connsiteX314" fmla="*/ 1667510 w 2014468"/>
              <a:gd name="connsiteY314" fmla="*/ 2474716 h 2583364"/>
              <a:gd name="connsiteX315" fmla="*/ 1663064 w 2014468"/>
              <a:gd name="connsiteY315" fmla="*/ 2470869 h 2583364"/>
              <a:gd name="connsiteX316" fmla="*/ 1658185 w 2014468"/>
              <a:gd name="connsiteY316" fmla="*/ 2468108 h 2583364"/>
              <a:gd name="connsiteX317" fmla="*/ 1652880 w 2014468"/>
              <a:gd name="connsiteY317" fmla="*/ 2466450 h 2583364"/>
              <a:gd name="connsiteX318" fmla="*/ 1647146 w 2014468"/>
              <a:gd name="connsiteY318" fmla="*/ 2465893 h 2583364"/>
              <a:gd name="connsiteX319" fmla="*/ 1640832 w 2014468"/>
              <a:gd name="connsiteY319" fmla="*/ 2466581 h 2583364"/>
              <a:gd name="connsiteX320" fmla="*/ 1631823 w 2014468"/>
              <a:gd name="connsiteY320" fmla="*/ 2476181 h 2583364"/>
              <a:gd name="connsiteX321" fmla="*/ 1631823 w 2014468"/>
              <a:gd name="connsiteY321" fmla="*/ 2477968 h 2583364"/>
              <a:gd name="connsiteX322" fmla="*/ 1632287 w 2014468"/>
              <a:gd name="connsiteY322" fmla="*/ 2479646 h 2583364"/>
              <a:gd name="connsiteX323" fmla="*/ 1634073 w 2014468"/>
              <a:gd name="connsiteY323" fmla="*/ 2482646 h 2583364"/>
              <a:gd name="connsiteX324" fmla="*/ 1635717 w 2014468"/>
              <a:gd name="connsiteY324" fmla="*/ 2484038 h 2583364"/>
              <a:gd name="connsiteX325" fmla="*/ 1642255 w 2014468"/>
              <a:gd name="connsiteY325" fmla="*/ 2487684 h 2583364"/>
              <a:gd name="connsiteX326" fmla="*/ 1644872 w 2014468"/>
              <a:gd name="connsiteY326" fmla="*/ 2488902 h 2583364"/>
              <a:gd name="connsiteX327" fmla="*/ 1664150 w 2014468"/>
              <a:gd name="connsiteY327" fmla="*/ 2497071 h 2583364"/>
              <a:gd name="connsiteX328" fmla="*/ 1676898 w 2014468"/>
              <a:gd name="connsiteY328" fmla="*/ 2507051 h 2583364"/>
              <a:gd name="connsiteX329" fmla="*/ 1681190 w 2014468"/>
              <a:gd name="connsiteY329" fmla="*/ 2522118 h 2583364"/>
              <a:gd name="connsiteX330" fmla="*/ 1680633 w 2014468"/>
              <a:gd name="connsiteY330" fmla="*/ 2527906 h 2583364"/>
              <a:gd name="connsiteX331" fmla="*/ 1678974 w 2014468"/>
              <a:gd name="connsiteY331" fmla="*/ 2533040 h 2583364"/>
              <a:gd name="connsiteX332" fmla="*/ 1667553 w 2014468"/>
              <a:gd name="connsiteY332" fmla="*/ 2544330 h 2583364"/>
              <a:gd name="connsiteX333" fmla="*/ 1655563 w 2014468"/>
              <a:gd name="connsiteY333" fmla="*/ 2547798 h 2583364"/>
              <a:gd name="connsiteX334" fmla="*/ 1648399 w 2014468"/>
              <a:gd name="connsiteY334" fmla="*/ 2548231 h 2583364"/>
              <a:gd name="connsiteX335" fmla="*/ 1638744 w 2014468"/>
              <a:gd name="connsiteY335" fmla="*/ 2547184 h 2583364"/>
              <a:gd name="connsiteX336" fmla="*/ 1625328 w 2014468"/>
              <a:gd name="connsiteY336" fmla="*/ 2541728 h 2583364"/>
              <a:gd name="connsiteX337" fmla="*/ 1615070 w 2014468"/>
              <a:gd name="connsiteY337" fmla="*/ 2532727 h 2583364"/>
              <a:gd name="connsiteX338" fmla="*/ 1626252 w 2014468"/>
              <a:gd name="connsiteY338" fmla="*/ 2523189 h 2583364"/>
              <a:gd name="connsiteX339" fmla="*/ 1631495 w 2014468"/>
              <a:gd name="connsiteY339" fmla="*/ 2527999 h 2583364"/>
              <a:gd name="connsiteX340" fmla="*/ 1636997 w 2014468"/>
              <a:gd name="connsiteY340" fmla="*/ 2531440 h 2583364"/>
              <a:gd name="connsiteX341" fmla="*/ 1642746 w 2014468"/>
              <a:gd name="connsiteY341" fmla="*/ 2533504 h 2583364"/>
              <a:gd name="connsiteX342" fmla="*/ 1648754 w 2014468"/>
              <a:gd name="connsiteY342" fmla="*/ 2534193 h 2583364"/>
              <a:gd name="connsiteX343" fmla="*/ 1655749 w 2014468"/>
              <a:gd name="connsiteY343" fmla="*/ 2533443 h 2583364"/>
              <a:gd name="connsiteX344" fmla="*/ 1665577 w 2014468"/>
              <a:gd name="connsiteY344" fmla="*/ 2525192 h 2583364"/>
              <a:gd name="connsiteX345" fmla="*/ 1665867 w 2014468"/>
              <a:gd name="connsiteY345" fmla="*/ 2522478 h 2583364"/>
              <a:gd name="connsiteX346" fmla="*/ 1665009 w 2014468"/>
              <a:gd name="connsiteY346" fmla="*/ 2518352 h 2583364"/>
              <a:gd name="connsiteX347" fmla="*/ 1655436 w 2014468"/>
              <a:gd name="connsiteY347" fmla="*/ 2509401 h 2583364"/>
              <a:gd name="connsiteX348" fmla="*/ 1650970 w 2014468"/>
              <a:gd name="connsiteY348" fmla="*/ 2507449 h 2583364"/>
              <a:gd name="connsiteX349" fmla="*/ 1638199 w 2014468"/>
              <a:gd name="connsiteY349" fmla="*/ 2502310 h 2583364"/>
              <a:gd name="connsiteX350" fmla="*/ 1623534 w 2014468"/>
              <a:gd name="connsiteY350" fmla="*/ 2493290 h 2583364"/>
              <a:gd name="connsiteX351" fmla="*/ 1616806 w 2014468"/>
              <a:gd name="connsiteY351" fmla="*/ 2481231 h 2583364"/>
              <a:gd name="connsiteX352" fmla="*/ 1616358 w 2014468"/>
              <a:gd name="connsiteY352" fmla="*/ 2476181 h 2583364"/>
              <a:gd name="connsiteX353" fmla="*/ 1618530 w 2014468"/>
              <a:gd name="connsiteY353" fmla="*/ 2466152 h 2583364"/>
              <a:gd name="connsiteX354" fmla="*/ 1629739 w 2014468"/>
              <a:gd name="connsiteY354" fmla="*/ 2455546 h 2583364"/>
              <a:gd name="connsiteX355" fmla="*/ 1640871 w 2014468"/>
              <a:gd name="connsiteY355" fmla="*/ 2452264 h 2583364"/>
              <a:gd name="connsiteX356" fmla="*/ 1343952 w 2014468"/>
              <a:gd name="connsiteY356" fmla="*/ 2451839 h 2583364"/>
              <a:gd name="connsiteX357" fmla="*/ 1352905 w 2014468"/>
              <a:gd name="connsiteY357" fmla="*/ 2452648 h 2583364"/>
              <a:gd name="connsiteX358" fmla="*/ 1352859 w 2014468"/>
              <a:gd name="connsiteY358" fmla="*/ 2452648 h 2583364"/>
              <a:gd name="connsiteX359" fmla="*/ 1360791 w 2014468"/>
              <a:gd name="connsiteY359" fmla="*/ 2455072 h 2583364"/>
              <a:gd name="connsiteX360" fmla="*/ 1367697 w 2014468"/>
              <a:gd name="connsiteY360" fmla="*/ 2459058 h 2583364"/>
              <a:gd name="connsiteX361" fmla="*/ 1373673 w 2014468"/>
              <a:gd name="connsiteY361" fmla="*/ 2464664 h 2583364"/>
              <a:gd name="connsiteX362" fmla="*/ 1374776 w 2014468"/>
              <a:gd name="connsiteY362" fmla="*/ 2466269 h 2583364"/>
              <a:gd name="connsiteX363" fmla="*/ 1378481 w 2014468"/>
              <a:gd name="connsiteY363" fmla="*/ 2471656 h 2583364"/>
              <a:gd name="connsiteX364" fmla="*/ 1381919 w 2014468"/>
              <a:gd name="connsiteY364" fmla="*/ 2479873 h 2583364"/>
              <a:gd name="connsiteX365" fmla="*/ 1381952 w 2014468"/>
              <a:gd name="connsiteY365" fmla="*/ 2480024 h 2583364"/>
              <a:gd name="connsiteX366" fmla="*/ 1381988 w 2014468"/>
              <a:gd name="connsiteY366" fmla="*/ 2480190 h 2583364"/>
              <a:gd name="connsiteX367" fmla="*/ 1383984 w 2014468"/>
              <a:gd name="connsiteY367" fmla="*/ 2489309 h 2583364"/>
              <a:gd name="connsiteX368" fmla="*/ 1383995 w 2014468"/>
              <a:gd name="connsiteY368" fmla="*/ 2489480 h 2583364"/>
              <a:gd name="connsiteX369" fmla="*/ 1384673 w 2014468"/>
              <a:gd name="connsiteY369" fmla="*/ 2499956 h 2583364"/>
              <a:gd name="connsiteX370" fmla="*/ 1384661 w 2014468"/>
              <a:gd name="connsiteY370" fmla="*/ 2500134 h 2583364"/>
              <a:gd name="connsiteX371" fmla="*/ 1381919 w 2014468"/>
              <a:gd name="connsiteY371" fmla="*/ 2520068 h 2583364"/>
              <a:gd name="connsiteX372" fmla="*/ 1374845 w 2014468"/>
              <a:gd name="connsiteY372" fmla="*/ 2533640 h 2583364"/>
              <a:gd name="connsiteX373" fmla="*/ 1373673 w 2014468"/>
              <a:gd name="connsiteY373" fmla="*/ 2535357 h 2583364"/>
              <a:gd name="connsiteX374" fmla="*/ 1367697 w 2014468"/>
              <a:gd name="connsiteY374" fmla="*/ 2540983 h 2583364"/>
              <a:gd name="connsiteX375" fmla="*/ 1360677 w 2014468"/>
              <a:gd name="connsiteY375" fmla="*/ 2545024 h 2583364"/>
              <a:gd name="connsiteX376" fmla="*/ 1352818 w 2014468"/>
              <a:gd name="connsiteY376" fmla="*/ 2547419 h 2583364"/>
              <a:gd name="connsiteX377" fmla="*/ 1352767 w 2014468"/>
              <a:gd name="connsiteY377" fmla="*/ 2547419 h 2583364"/>
              <a:gd name="connsiteX378" fmla="*/ 1343952 w 2014468"/>
              <a:gd name="connsiteY378" fmla="*/ 2548216 h 2583364"/>
              <a:gd name="connsiteX379" fmla="*/ 1327149 w 2014468"/>
              <a:gd name="connsiteY379" fmla="*/ 2545024 h 2583364"/>
              <a:gd name="connsiteX380" fmla="*/ 1314235 w 2014468"/>
              <a:gd name="connsiteY380" fmla="*/ 2535427 h 2583364"/>
              <a:gd name="connsiteX381" fmla="*/ 1305983 w 2014468"/>
              <a:gd name="connsiteY381" fmla="*/ 2520220 h 2583364"/>
              <a:gd name="connsiteX382" fmla="*/ 1305950 w 2014468"/>
              <a:gd name="connsiteY382" fmla="*/ 2520068 h 2583364"/>
              <a:gd name="connsiteX383" fmla="*/ 1303917 w 2014468"/>
              <a:gd name="connsiteY383" fmla="*/ 2510784 h 2583364"/>
              <a:gd name="connsiteX384" fmla="*/ 1303906 w 2014468"/>
              <a:gd name="connsiteY384" fmla="*/ 2510611 h 2583364"/>
              <a:gd name="connsiteX385" fmla="*/ 1303227 w 2014468"/>
              <a:gd name="connsiteY385" fmla="*/ 2500134 h 2583364"/>
              <a:gd name="connsiteX386" fmla="*/ 1303238 w 2014468"/>
              <a:gd name="connsiteY386" fmla="*/ 2499956 h 2583364"/>
              <a:gd name="connsiteX387" fmla="*/ 1303917 w 2014468"/>
              <a:gd name="connsiteY387" fmla="*/ 2489480 h 2583364"/>
              <a:gd name="connsiteX388" fmla="*/ 1303954 w 2014468"/>
              <a:gd name="connsiteY388" fmla="*/ 2489309 h 2583364"/>
              <a:gd name="connsiteX389" fmla="*/ 1305983 w 2014468"/>
              <a:gd name="connsiteY389" fmla="*/ 2480024 h 2583364"/>
              <a:gd name="connsiteX390" fmla="*/ 1314235 w 2014468"/>
              <a:gd name="connsiteY390" fmla="*/ 2464734 h 2583364"/>
              <a:gd name="connsiteX391" fmla="*/ 1327149 w 2014468"/>
              <a:gd name="connsiteY391" fmla="*/ 2455072 h 2583364"/>
              <a:gd name="connsiteX392" fmla="*/ 1588581 w 2014468"/>
              <a:gd name="connsiteY392" fmla="*/ 2451839 h 2583364"/>
              <a:gd name="connsiteX393" fmla="*/ 1592726 w 2014468"/>
              <a:gd name="connsiteY393" fmla="*/ 2452136 h 2583364"/>
              <a:gd name="connsiteX394" fmla="*/ 1596477 w 2014468"/>
              <a:gd name="connsiteY394" fmla="*/ 2453022 h 2583364"/>
              <a:gd name="connsiteX395" fmla="*/ 1599841 w 2014468"/>
              <a:gd name="connsiteY395" fmla="*/ 2454495 h 2583364"/>
              <a:gd name="connsiteX396" fmla="*/ 1602837 w 2014468"/>
              <a:gd name="connsiteY396" fmla="*/ 2456556 h 2583364"/>
              <a:gd name="connsiteX397" fmla="*/ 1600478 w 2014468"/>
              <a:gd name="connsiteY397" fmla="*/ 2471306 h 2583364"/>
              <a:gd name="connsiteX398" fmla="*/ 1597494 w 2014468"/>
              <a:gd name="connsiteY398" fmla="*/ 2469573 h 2583364"/>
              <a:gd name="connsiteX399" fmla="*/ 1594308 w 2014468"/>
              <a:gd name="connsiteY399" fmla="*/ 2468336 h 2583364"/>
              <a:gd name="connsiteX400" fmla="*/ 1590924 w 2014468"/>
              <a:gd name="connsiteY400" fmla="*/ 2467594 h 2583364"/>
              <a:gd name="connsiteX401" fmla="*/ 1587337 w 2014468"/>
              <a:gd name="connsiteY401" fmla="*/ 2467343 h 2583364"/>
              <a:gd name="connsiteX402" fmla="*/ 1583389 w 2014468"/>
              <a:gd name="connsiteY402" fmla="*/ 2467741 h 2583364"/>
              <a:gd name="connsiteX403" fmla="*/ 1573011 w 2014468"/>
              <a:gd name="connsiteY403" fmla="*/ 2473664 h 2583364"/>
              <a:gd name="connsiteX404" fmla="*/ 1567181 w 2014468"/>
              <a:gd name="connsiteY404" fmla="*/ 2487560 h 2583364"/>
              <a:gd name="connsiteX405" fmla="*/ 1566795 w 2014468"/>
              <a:gd name="connsiteY405" fmla="*/ 2494168 h 2583364"/>
              <a:gd name="connsiteX406" fmla="*/ 1566795 w 2014468"/>
              <a:gd name="connsiteY406" fmla="*/ 2546074 h 2583364"/>
              <a:gd name="connsiteX407" fmla="*/ 1551113 w 2014468"/>
              <a:gd name="connsiteY407" fmla="*/ 2546074 h 2583364"/>
              <a:gd name="connsiteX408" fmla="*/ 1551113 w 2014468"/>
              <a:gd name="connsiteY408" fmla="*/ 2454019 h 2583364"/>
              <a:gd name="connsiteX409" fmla="*/ 1566795 w 2014468"/>
              <a:gd name="connsiteY409" fmla="*/ 2454019 h 2583364"/>
              <a:gd name="connsiteX410" fmla="*/ 1566795 w 2014468"/>
              <a:gd name="connsiteY410" fmla="*/ 2466094 h 2583364"/>
              <a:gd name="connsiteX411" fmla="*/ 1570587 w 2014468"/>
              <a:gd name="connsiteY411" fmla="*/ 2459857 h 2583364"/>
              <a:gd name="connsiteX412" fmla="*/ 1575478 w 2014468"/>
              <a:gd name="connsiteY412" fmla="*/ 2455403 h 2583364"/>
              <a:gd name="connsiteX413" fmla="*/ 1581475 w 2014468"/>
              <a:gd name="connsiteY413" fmla="*/ 2452732 h 2583364"/>
              <a:gd name="connsiteX414" fmla="*/ 1491142 w 2014468"/>
              <a:gd name="connsiteY414" fmla="*/ 2451839 h 2583364"/>
              <a:gd name="connsiteX415" fmla="*/ 1505490 w 2014468"/>
              <a:gd name="connsiteY415" fmla="*/ 2453914 h 2583364"/>
              <a:gd name="connsiteX416" fmla="*/ 1515737 w 2014468"/>
              <a:gd name="connsiteY416" fmla="*/ 2460135 h 2583364"/>
              <a:gd name="connsiteX417" fmla="*/ 1518954 w 2014468"/>
              <a:gd name="connsiteY417" fmla="*/ 2465556 h 2583364"/>
              <a:gd name="connsiteX418" fmla="*/ 1521884 w 2014468"/>
              <a:gd name="connsiteY418" fmla="*/ 2470495 h 2583364"/>
              <a:gd name="connsiteX419" fmla="*/ 1521914 w 2014468"/>
              <a:gd name="connsiteY419" fmla="*/ 2470709 h 2583364"/>
              <a:gd name="connsiteX420" fmla="*/ 1523933 w 2014468"/>
              <a:gd name="connsiteY420" fmla="*/ 2484989 h 2583364"/>
              <a:gd name="connsiteX421" fmla="*/ 1523933 w 2014468"/>
              <a:gd name="connsiteY421" fmla="*/ 2492741 h 2583364"/>
              <a:gd name="connsiteX422" fmla="*/ 1523933 w 2014468"/>
              <a:gd name="connsiteY422" fmla="*/ 2500315 h 2583364"/>
              <a:gd name="connsiteX423" fmla="*/ 1523933 w 2014468"/>
              <a:gd name="connsiteY423" fmla="*/ 2534359 h 2583364"/>
              <a:gd name="connsiteX424" fmla="*/ 1523933 w 2014468"/>
              <a:gd name="connsiteY424" fmla="*/ 2537607 h 2583364"/>
              <a:gd name="connsiteX425" fmla="*/ 1523933 w 2014468"/>
              <a:gd name="connsiteY425" fmla="*/ 2546074 h 2583364"/>
              <a:gd name="connsiteX426" fmla="*/ 1509148 w 2014468"/>
              <a:gd name="connsiteY426" fmla="*/ 2546074 h 2583364"/>
              <a:gd name="connsiteX427" fmla="*/ 1509148 w 2014468"/>
              <a:gd name="connsiteY427" fmla="*/ 2537607 h 2583364"/>
              <a:gd name="connsiteX428" fmla="*/ 1503253 w 2014468"/>
              <a:gd name="connsiteY428" fmla="*/ 2542249 h 2583364"/>
              <a:gd name="connsiteX429" fmla="*/ 1496934 w 2014468"/>
              <a:gd name="connsiteY429" fmla="*/ 2545564 h 2583364"/>
              <a:gd name="connsiteX430" fmla="*/ 1490194 w 2014468"/>
              <a:gd name="connsiteY430" fmla="*/ 2547553 h 2583364"/>
              <a:gd name="connsiteX431" fmla="*/ 1483038 w 2014468"/>
              <a:gd name="connsiteY431" fmla="*/ 2548216 h 2583364"/>
              <a:gd name="connsiteX432" fmla="*/ 1476096 w 2014468"/>
              <a:gd name="connsiteY432" fmla="*/ 2547720 h 2583364"/>
              <a:gd name="connsiteX433" fmla="*/ 1464438 w 2014468"/>
              <a:gd name="connsiteY433" fmla="*/ 2543727 h 2583364"/>
              <a:gd name="connsiteX434" fmla="*/ 1455870 w 2014468"/>
              <a:gd name="connsiteY434" fmla="*/ 2535783 h 2583364"/>
              <a:gd name="connsiteX435" fmla="*/ 1451499 w 2014468"/>
              <a:gd name="connsiteY435" fmla="*/ 2524292 h 2583364"/>
              <a:gd name="connsiteX436" fmla="*/ 1451495 w 2014468"/>
              <a:gd name="connsiteY436" fmla="*/ 2524238 h 2583364"/>
              <a:gd name="connsiteX437" fmla="*/ 1450955 w 2014468"/>
              <a:gd name="connsiteY437" fmla="*/ 2517246 h 2583364"/>
              <a:gd name="connsiteX438" fmla="*/ 1453426 w 2014468"/>
              <a:gd name="connsiteY438" fmla="*/ 2504096 h 2583364"/>
              <a:gd name="connsiteX439" fmla="*/ 1460849 w 2014468"/>
              <a:gd name="connsiteY439" fmla="*/ 2494562 h 2583364"/>
              <a:gd name="connsiteX440" fmla="*/ 1471939 w 2014468"/>
              <a:gd name="connsiteY440" fmla="*/ 2488743 h 2583364"/>
              <a:gd name="connsiteX441" fmla="*/ 1485358 w 2014468"/>
              <a:gd name="connsiteY441" fmla="*/ 2486810 h 2583364"/>
              <a:gd name="connsiteX442" fmla="*/ 1491848 w 2014468"/>
              <a:gd name="connsiteY442" fmla="*/ 2487179 h 2583364"/>
              <a:gd name="connsiteX443" fmla="*/ 1497977 w 2014468"/>
              <a:gd name="connsiteY443" fmla="*/ 2488288 h 2583364"/>
              <a:gd name="connsiteX444" fmla="*/ 1503744 w 2014468"/>
              <a:gd name="connsiteY444" fmla="*/ 2490141 h 2583364"/>
              <a:gd name="connsiteX445" fmla="*/ 1509148 w 2014468"/>
              <a:gd name="connsiteY445" fmla="*/ 2492741 h 2583364"/>
              <a:gd name="connsiteX446" fmla="*/ 1509148 w 2014468"/>
              <a:gd name="connsiteY446" fmla="*/ 2486276 h 2583364"/>
              <a:gd name="connsiteX447" fmla="*/ 1507862 w 2014468"/>
              <a:gd name="connsiteY447" fmla="*/ 2476473 h 2583364"/>
              <a:gd name="connsiteX448" fmla="*/ 1497725 w 2014468"/>
              <a:gd name="connsiteY448" fmla="*/ 2466703 h 2583364"/>
              <a:gd name="connsiteX449" fmla="*/ 1493725 w 2014468"/>
              <a:gd name="connsiteY449" fmla="*/ 2465844 h 2583364"/>
              <a:gd name="connsiteX450" fmla="*/ 1489143 w 2014468"/>
              <a:gd name="connsiteY450" fmla="*/ 2465556 h 2583364"/>
              <a:gd name="connsiteX451" fmla="*/ 1482264 w 2014468"/>
              <a:gd name="connsiteY451" fmla="*/ 2466127 h 2583364"/>
              <a:gd name="connsiteX452" fmla="*/ 1475503 w 2014468"/>
              <a:gd name="connsiteY452" fmla="*/ 2467842 h 2583364"/>
              <a:gd name="connsiteX453" fmla="*/ 1468854 w 2014468"/>
              <a:gd name="connsiteY453" fmla="*/ 2470709 h 2583364"/>
              <a:gd name="connsiteX454" fmla="*/ 1462314 w 2014468"/>
              <a:gd name="connsiteY454" fmla="*/ 2474735 h 2583364"/>
              <a:gd name="connsiteX455" fmla="*/ 1457814 w 2014468"/>
              <a:gd name="connsiteY455" fmla="*/ 2461590 h 2583364"/>
              <a:gd name="connsiteX456" fmla="*/ 1465424 w 2014468"/>
              <a:gd name="connsiteY456" fmla="*/ 2457324 h 2583364"/>
              <a:gd name="connsiteX457" fmla="*/ 1473515 w 2014468"/>
              <a:gd name="connsiteY457" fmla="*/ 2454277 h 2583364"/>
              <a:gd name="connsiteX458" fmla="*/ 1482088 w 2014468"/>
              <a:gd name="connsiteY458" fmla="*/ 2452448 h 2583364"/>
              <a:gd name="connsiteX459" fmla="*/ 803491 w 2014468"/>
              <a:gd name="connsiteY459" fmla="*/ 2451839 h 2583364"/>
              <a:gd name="connsiteX460" fmla="*/ 811098 w 2014468"/>
              <a:gd name="connsiteY460" fmla="*/ 2452454 h 2583364"/>
              <a:gd name="connsiteX461" fmla="*/ 823394 w 2014468"/>
              <a:gd name="connsiteY461" fmla="*/ 2457370 h 2583364"/>
              <a:gd name="connsiteX462" fmla="*/ 831746 w 2014468"/>
              <a:gd name="connsiteY462" fmla="*/ 2467323 h 2583364"/>
              <a:gd name="connsiteX463" fmla="*/ 835940 w 2014468"/>
              <a:gd name="connsiteY463" fmla="*/ 2483037 h 2583364"/>
              <a:gd name="connsiteX464" fmla="*/ 836463 w 2014468"/>
              <a:gd name="connsiteY464" fmla="*/ 2493097 h 2583364"/>
              <a:gd name="connsiteX465" fmla="*/ 836463 w 2014468"/>
              <a:gd name="connsiteY465" fmla="*/ 2546074 h 2583364"/>
              <a:gd name="connsiteX466" fmla="*/ 820781 w 2014468"/>
              <a:gd name="connsiteY466" fmla="*/ 2546074 h 2583364"/>
              <a:gd name="connsiteX467" fmla="*/ 820781 w 2014468"/>
              <a:gd name="connsiteY467" fmla="*/ 2490417 h 2583364"/>
              <a:gd name="connsiteX468" fmla="*/ 817781 w 2014468"/>
              <a:gd name="connsiteY468" fmla="*/ 2475464 h 2583364"/>
              <a:gd name="connsiteX469" fmla="*/ 805315 w 2014468"/>
              <a:gd name="connsiteY469" fmla="*/ 2466639 h 2583364"/>
              <a:gd name="connsiteX470" fmla="*/ 800954 w 2014468"/>
              <a:gd name="connsiteY470" fmla="*/ 2466272 h 2583364"/>
              <a:gd name="connsiteX471" fmla="*/ 791650 w 2014468"/>
              <a:gd name="connsiteY471" fmla="*/ 2467759 h 2583364"/>
              <a:gd name="connsiteX472" fmla="*/ 785009 w 2014468"/>
              <a:gd name="connsiteY472" fmla="*/ 2472219 h 2583364"/>
              <a:gd name="connsiteX473" fmla="*/ 781027 w 2014468"/>
              <a:gd name="connsiteY473" fmla="*/ 2479653 h 2583364"/>
              <a:gd name="connsiteX474" fmla="*/ 779701 w 2014468"/>
              <a:gd name="connsiteY474" fmla="*/ 2490062 h 2583364"/>
              <a:gd name="connsiteX475" fmla="*/ 779701 w 2014468"/>
              <a:gd name="connsiteY475" fmla="*/ 2546074 h 2583364"/>
              <a:gd name="connsiteX476" fmla="*/ 764019 w 2014468"/>
              <a:gd name="connsiteY476" fmla="*/ 2546074 h 2583364"/>
              <a:gd name="connsiteX477" fmla="*/ 764019 w 2014468"/>
              <a:gd name="connsiteY477" fmla="*/ 2454019 h 2583364"/>
              <a:gd name="connsiteX478" fmla="*/ 779701 w 2014468"/>
              <a:gd name="connsiteY478" fmla="*/ 2454019 h 2583364"/>
              <a:gd name="connsiteX479" fmla="*/ 779701 w 2014468"/>
              <a:gd name="connsiteY479" fmla="*/ 2463376 h 2583364"/>
              <a:gd name="connsiteX480" fmla="*/ 784363 w 2014468"/>
              <a:gd name="connsiteY480" fmla="*/ 2458334 h 2583364"/>
              <a:gd name="connsiteX481" fmla="*/ 789882 w 2014468"/>
              <a:gd name="connsiteY481" fmla="*/ 2454728 h 2583364"/>
              <a:gd name="connsiteX482" fmla="*/ 796258 w 2014468"/>
              <a:gd name="connsiteY482" fmla="*/ 2452561 h 2583364"/>
              <a:gd name="connsiteX483" fmla="*/ 686568 w 2014468"/>
              <a:gd name="connsiteY483" fmla="*/ 2451839 h 2583364"/>
              <a:gd name="connsiteX484" fmla="*/ 690695 w 2014468"/>
              <a:gd name="connsiteY484" fmla="*/ 2452133 h 2583364"/>
              <a:gd name="connsiteX485" fmla="*/ 694447 w 2014468"/>
              <a:gd name="connsiteY485" fmla="*/ 2453018 h 2583364"/>
              <a:gd name="connsiteX486" fmla="*/ 697824 w 2014468"/>
              <a:gd name="connsiteY486" fmla="*/ 2454492 h 2583364"/>
              <a:gd name="connsiteX487" fmla="*/ 700824 w 2014468"/>
              <a:gd name="connsiteY487" fmla="*/ 2456556 h 2583364"/>
              <a:gd name="connsiteX488" fmla="*/ 698465 w 2014468"/>
              <a:gd name="connsiteY488" fmla="*/ 2471306 h 2583364"/>
              <a:gd name="connsiteX489" fmla="*/ 695479 w 2014468"/>
              <a:gd name="connsiteY489" fmla="*/ 2469573 h 2583364"/>
              <a:gd name="connsiteX490" fmla="*/ 692296 w 2014468"/>
              <a:gd name="connsiteY490" fmla="*/ 2468334 h 2583364"/>
              <a:gd name="connsiteX491" fmla="*/ 688913 w 2014468"/>
              <a:gd name="connsiteY491" fmla="*/ 2467591 h 2583364"/>
              <a:gd name="connsiteX492" fmla="*/ 685324 w 2014468"/>
              <a:gd name="connsiteY492" fmla="*/ 2467343 h 2583364"/>
              <a:gd name="connsiteX493" fmla="*/ 681377 w 2014468"/>
              <a:gd name="connsiteY493" fmla="*/ 2467738 h 2583364"/>
              <a:gd name="connsiteX494" fmla="*/ 670998 w 2014468"/>
              <a:gd name="connsiteY494" fmla="*/ 2473664 h 2583364"/>
              <a:gd name="connsiteX495" fmla="*/ 665169 w 2014468"/>
              <a:gd name="connsiteY495" fmla="*/ 2487559 h 2583364"/>
              <a:gd name="connsiteX496" fmla="*/ 664782 w 2014468"/>
              <a:gd name="connsiteY496" fmla="*/ 2494168 h 2583364"/>
              <a:gd name="connsiteX497" fmla="*/ 664782 w 2014468"/>
              <a:gd name="connsiteY497" fmla="*/ 2546074 h 2583364"/>
              <a:gd name="connsiteX498" fmla="*/ 649100 w 2014468"/>
              <a:gd name="connsiteY498" fmla="*/ 2546074 h 2583364"/>
              <a:gd name="connsiteX499" fmla="*/ 649100 w 2014468"/>
              <a:gd name="connsiteY499" fmla="*/ 2454019 h 2583364"/>
              <a:gd name="connsiteX500" fmla="*/ 664782 w 2014468"/>
              <a:gd name="connsiteY500" fmla="*/ 2454019 h 2583364"/>
              <a:gd name="connsiteX501" fmla="*/ 664782 w 2014468"/>
              <a:gd name="connsiteY501" fmla="*/ 2466094 h 2583364"/>
              <a:gd name="connsiteX502" fmla="*/ 668573 w 2014468"/>
              <a:gd name="connsiteY502" fmla="*/ 2459857 h 2583364"/>
              <a:gd name="connsiteX503" fmla="*/ 673465 w 2014468"/>
              <a:gd name="connsiteY503" fmla="*/ 2455402 h 2583364"/>
              <a:gd name="connsiteX504" fmla="*/ 679463 w 2014468"/>
              <a:gd name="connsiteY504" fmla="*/ 2452729 h 2583364"/>
              <a:gd name="connsiteX505" fmla="*/ 393292 w 2014468"/>
              <a:gd name="connsiteY505" fmla="*/ 2451839 h 2583364"/>
              <a:gd name="connsiteX506" fmla="*/ 400899 w 2014468"/>
              <a:gd name="connsiteY506" fmla="*/ 2452454 h 2583364"/>
              <a:gd name="connsiteX507" fmla="*/ 413195 w 2014468"/>
              <a:gd name="connsiteY507" fmla="*/ 2457370 h 2583364"/>
              <a:gd name="connsiteX508" fmla="*/ 421533 w 2014468"/>
              <a:gd name="connsiteY508" fmla="*/ 2467323 h 2583364"/>
              <a:gd name="connsiteX509" fmla="*/ 425737 w 2014468"/>
              <a:gd name="connsiteY509" fmla="*/ 2483037 h 2583364"/>
              <a:gd name="connsiteX510" fmla="*/ 426265 w 2014468"/>
              <a:gd name="connsiteY510" fmla="*/ 2493097 h 2583364"/>
              <a:gd name="connsiteX511" fmla="*/ 426265 w 2014468"/>
              <a:gd name="connsiteY511" fmla="*/ 2546074 h 2583364"/>
              <a:gd name="connsiteX512" fmla="*/ 410583 w 2014468"/>
              <a:gd name="connsiteY512" fmla="*/ 2546074 h 2583364"/>
              <a:gd name="connsiteX513" fmla="*/ 410583 w 2014468"/>
              <a:gd name="connsiteY513" fmla="*/ 2490417 h 2583364"/>
              <a:gd name="connsiteX514" fmla="*/ 407583 w 2014468"/>
              <a:gd name="connsiteY514" fmla="*/ 2475464 h 2583364"/>
              <a:gd name="connsiteX515" fmla="*/ 395102 w 2014468"/>
              <a:gd name="connsiteY515" fmla="*/ 2466639 h 2583364"/>
              <a:gd name="connsiteX516" fmla="*/ 390756 w 2014468"/>
              <a:gd name="connsiteY516" fmla="*/ 2466272 h 2583364"/>
              <a:gd name="connsiteX517" fmla="*/ 381452 w 2014468"/>
              <a:gd name="connsiteY517" fmla="*/ 2467759 h 2583364"/>
              <a:gd name="connsiteX518" fmla="*/ 374811 w 2014468"/>
              <a:gd name="connsiteY518" fmla="*/ 2472219 h 2583364"/>
              <a:gd name="connsiteX519" fmla="*/ 370829 w 2014468"/>
              <a:gd name="connsiteY519" fmla="*/ 2479653 h 2583364"/>
              <a:gd name="connsiteX520" fmla="*/ 369502 w 2014468"/>
              <a:gd name="connsiteY520" fmla="*/ 2490062 h 2583364"/>
              <a:gd name="connsiteX521" fmla="*/ 369502 w 2014468"/>
              <a:gd name="connsiteY521" fmla="*/ 2546074 h 2583364"/>
              <a:gd name="connsiteX522" fmla="*/ 353820 w 2014468"/>
              <a:gd name="connsiteY522" fmla="*/ 2546074 h 2583364"/>
              <a:gd name="connsiteX523" fmla="*/ 353820 w 2014468"/>
              <a:gd name="connsiteY523" fmla="*/ 2454019 h 2583364"/>
              <a:gd name="connsiteX524" fmla="*/ 369502 w 2014468"/>
              <a:gd name="connsiteY524" fmla="*/ 2454019 h 2583364"/>
              <a:gd name="connsiteX525" fmla="*/ 369502 w 2014468"/>
              <a:gd name="connsiteY525" fmla="*/ 2463376 h 2583364"/>
              <a:gd name="connsiteX526" fmla="*/ 374165 w 2014468"/>
              <a:gd name="connsiteY526" fmla="*/ 2458334 h 2583364"/>
              <a:gd name="connsiteX527" fmla="*/ 379684 w 2014468"/>
              <a:gd name="connsiteY527" fmla="*/ 2454728 h 2583364"/>
              <a:gd name="connsiteX528" fmla="*/ 386059 w 2014468"/>
              <a:gd name="connsiteY528" fmla="*/ 2452561 h 2583364"/>
              <a:gd name="connsiteX529" fmla="*/ 144680 w 2014468"/>
              <a:gd name="connsiteY529" fmla="*/ 2451839 h 2583364"/>
              <a:gd name="connsiteX530" fmla="*/ 152287 w 2014468"/>
              <a:gd name="connsiteY530" fmla="*/ 2452454 h 2583364"/>
              <a:gd name="connsiteX531" fmla="*/ 164583 w 2014468"/>
              <a:gd name="connsiteY531" fmla="*/ 2457370 h 2583364"/>
              <a:gd name="connsiteX532" fmla="*/ 172921 w 2014468"/>
              <a:gd name="connsiteY532" fmla="*/ 2467323 h 2583364"/>
              <a:gd name="connsiteX533" fmla="*/ 177125 w 2014468"/>
              <a:gd name="connsiteY533" fmla="*/ 2483037 h 2583364"/>
              <a:gd name="connsiteX534" fmla="*/ 177653 w 2014468"/>
              <a:gd name="connsiteY534" fmla="*/ 2493097 h 2583364"/>
              <a:gd name="connsiteX535" fmla="*/ 177653 w 2014468"/>
              <a:gd name="connsiteY535" fmla="*/ 2546074 h 2583364"/>
              <a:gd name="connsiteX536" fmla="*/ 161971 w 2014468"/>
              <a:gd name="connsiteY536" fmla="*/ 2546074 h 2583364"/>
              <a:gd name="connsiteX537" fmla="*/ 161971 w 2014468"/>
              <a:gd name="connsiteY537" fmla="*/ 2490417 h 2583364"/>
              <a:gd name="connsiteX538" fmla="*/ 158971 w 2014468"/>
              <a:gd name="connsiteY538" fmla="*/ 2475464 h 2583364"/>
              <a:gd name="connsiteX539" fmla="*/ 146490 w 2014468"/>
              <a:gd name="connsiteY539" fmla="*/ 2466639 h 2583364"/>
              <a:gd name="connsiteX540" fmla="*/ 142144 w 2014468"/>
              <a:gd name="connsiteY540" fmla="*/ 2466272 h 2583364"/>
              <a:gd name="connsiteX541" fmla="*/ 132840 w 2014468"/>
              <a:gd name="connsiteY541" fmla="*/ 2467759 h 2583364"/>
              <a:gd name="connsiteX542" fmla="*/ 126199 w 2014468"/>
              <a:gd name="connsiteY542" fmla="*/ 2472219 h 2583364"/>
              <a:gd name="connsiteX543" fmla="*/ 122217 w 2014468"/>
              <a:gd name="connsiteY543" fmla="*/ 2479653 h 2583364"/>
              <a:gd name="connsiteX544" fmla="*/ 120890 w 2014468"/>
              <a:gd name="connsiteY544" fmla="*/ 2490062 h 2583364"/>
              <a:gd name="connsiteX545" fmla="*/ 120890 w 2014468"/>
              <a:gd name="connsiteY545" fmla="*/ 2546074 h 2583364"/>
              <a:gd name="connsiteX546" fmla="*/ 105208 w 2014468"/>
              <a:gd name="connsiteY546" fmla="*/ 2546074 h 2583364"/>
              <a:gd name="connsiteX547" fmla="*/ 105208 w 2014468"/>
              <a:gd name="connsiteY547" fmla="*/ 2454019 h 2583364"/>
              <a:gd name="connsiteX548" fmla="*/ 120890 w 2014468"/>
              <a:gd name="connsiteY548" fmla="*/ 2454019 h 2583364"/>
              <a:gd name="connsiteX549" fmla="*/ 120890 w 2014468"/>
              <a:gd name="connsiteY549" fmla="*/ 2463376 h 2583364"/>
              <a:gd name="connsiteX550" fmla="*/ 125553 w 2014468"/>
              <a:gd name="connsiteY550" fmla="*/ 2458334 h 2583364"/>
              <a:gd name="connsiteX551" fmla="*/ 131072 w 2014468"/>
              <a:gd name="connsiteY551" fmla="*/ 2454728 h 2583364"/>
              <a:gd name="connsiteX552" fmla="*/ 137447 w 2014468"/>
              <a:gd name="connsiteY552" fmla="*/ 2452561 h 2583364"/>
              <a:gd name="connsiteX553" fmla="*/ 898235 w 2014468"/>
              <a:gd name="connsiteY553" fmla="*/ 2451834 h 2583364"/>
              <a:gd name="connsiteX554" fmla="*/ 905095 w 2014468"/>
              <a:gd name="connsiteY554" fmla="*/ 2452443 h 2583364"/>
              <a:gd name="connsiteX555" fmla="*/ 911258 w 2014468"/>
              <a:gd name="connsiteY555" fmla="*/ 2454272 h 2583364"/>
              <a:gd name="connsiteX556" fmla="*/ 916723 w 2014468"/>
              <a:gd name="connsiteY556" fmla="*/ 2457321 h 2583364"/>
              <a:gd name="connsiteX557" fmla="*/ 921492 w 2014468"/>
              <a:gd name="connsiteY557" fmla="*/ 2461589 h 2583364"/>
              <a:gd name="connsiteX558" fmla="*/ 921492 w 2014468"/>
              <a:gd name="connsiteY558" fmla="*/ 2454014 h 2583364"/>
              <a:gd name="connsiteX559" fmla="*/ 937170 w 2014468"/>
              <a:gd name="connsiteY559" fmla="*/ 2454014 h 2583364"/>
              <a:gd name="connsiteX560" fmla="*/ 937170 w 2014468"/>
              <a:gd name="connsiteY560" fmla="*/ 2461589 h 2583364"/>
              <a:gd name="connsiteX561" fmla="*/ 937170 w 2014468"/>
              <a:gd name="connsiteY561" fmla="*/ 2466267 h 2583364"/>
              <a:gd name="connsiteX562" fmla="*/ 937170 w 2014468"/>
              <a:gd name="connsiteY562" fmla="*/ 2533639 h 2583364"/>
              <a:gd name="connsiteX563" fmla="*/ 937170 w 2014468"/>
              <a:gd name="connsiteY563" fmla="*/ 2537068 h 2583364"/>
              <a:gd name="connsiteX564" fmla="*/ 937170 w 2014468"/>
              <a:gd name="connsiteY564" fmla="*/ 2542284 h 2583364"/>
              <a:gd name="connsiteX565" fmla="*/ 934339 w 2014468"/>
              <a:gd name="connsiteY565" fmla="*/ 2560435 h 2583364"/>
              <a:gd name="connsiteX566" fmla="*/ 925884 w 2014468"/>
              <a:gd name="connsiteY566" fmla="*/ 2572720 h 2583364"/>
              <a:gd name="connsiteX567" fmla="*/ 912219 w 2014468"/>
              <a:gd name="connsiteY567" fmla="*/ 2580065 h 2583364"/>
              <a:gd name="connsiteX568" fmla="*/ 893735 w 2014468"/>
              <a:gd name="connsiteY568" fmla="*/ 2583364 h 2583364"/>
              <a:gd name="connsiteX569" fmla="*/ 886160 w 2014468"/>
              <a:gd name="connsiteY569" fmla="*/ 2571111 h 2583364"/>
              <a:gd name="connsiteX570" fmla="*/ 903095 w 2014468"/>
              <a:gd name="connsiteY570" fmla="*/ 2568839 h 2583364"/>
              <a:gd name="connsiteX571" fmla="*/ 913813 w 2014468"/>
              <a:gd name="connsiteY571" fmla="*/ 2564183 h 2583364"/>
              <a:gd name="connsiteX572" fmla="*/ 921010 w 2014468"/>
              <a:gd name="connsiteY572" fmla="*/ 2553010 h 2583364"/>
              <a:gd name="connsiteX573" fmla="*/ 921492 w 2014468"/>
              <a:gd name="connsiteY573" fmla="*/ 2548215 h 2583364"/>
              <a:gd name="connsiteX574" fmla="*/ 921492 w 2014468"/>
              <a:gd name="connsiteY574" fmla="*/ 2537068 h 2583364"/>
              <a:gd name="connsiteX575" fmla="*/ 916971 w 2014468"/>
              <a:gd name="connsiteY575" fmla="*/ 2541945 h 2583364"/>
              <a:gd name="connsiteX576" fmla="*/ 911499 w 2014468"/>
              <a:gd name="connsiteY576" fmla="*/ 2545428 h 2583364"/>
              <a:gd name="connsiteX577" fmla="*/ 905075 w 2014468"/>
              <a:gd name="connsiteY577" fmla="*/ 2547518 h 2583364"/>
              <a:gd name="connsiteX578" fmla="*/ 897698 w 2014468"/>
              <a:gd name="connsiteY578" fmla="*/ 2548215 h 2583364"/>
              <a:gd name="connsiteX579" fmla="*/ 889944 w 2014468"/>
              <a:gd name="connsiteY579" fmla="*/ 2547431 h 2583364"/>
              <a:gd name="connsiteX580" fmla="*/ 876472 w 2014468"/>
              <a:gd name="connsiteY580" fmla="*/ 2541145 h 2583364"/>
              <a:gd name="connsiteX581" fmla="*/ 866078 w 2014468"/>
              <a:gd name="connsiteY581" fmla="*/ 2528666 h 2583364"/>
              <a:gd name="connsiteX582" fmla="*/ 866042 w 2014468"/>
              <a:gd name="connsiteY582" fmla="*/ 2528575 h 2583364"/>
              <a:gd name="connsiteX583" fmla="*/ 862729 w 2014468"/>
              <a:gd name="connsiteY583" fmla="*/ 2520394 h 2583364"/>
              <a:gd name="connsiteX584" fmla="*/ 860720 w 2014468"/>
              <a:gd name="connsiteY584" fmla="*/ 2510822 h 2583364"/>
              <a:gd name="connsiteX585" fmla="*/ 860051 w 2014468"/>
              <a:gd name="connsiteY585" fmla="*/ 2499951 h 2583364"/>
              <a:gd name="connsiteX586" fmla="*/ 862680 w 2014468"/>
              <a:gd name="connsiteY586" fmla="*/ 2479971 h 2583364"/>
              <a:gd name="connsiteX587" fmla="*/ 870587 w 2014468"/>
              <a:gd name="connsiteY587" fmla="*/ 2464732 h 2583364"/>
              <a:gd name="connsiteX588" fmla="*/ 882777 w 2014468"/>
              <a:gd name="connsiteY588" fmla="*/ 2455067 h 2583364"/>
              <a:gd name="connsiteX589" fmla="*/ 239424 w 2014468"/>
              <a:gd name="connsiteY589" fmla="*/ 2451834 h 2583364"/>
              <a:gd name="connsiteX590" fmla="*/ 246284 w 2014468"/>
              <a:gd name="connsiteY590" fmla="*/ 2452443 h 2583364"/>
              <a:gd name="connsiteX591" fmla="*/ 252447 w 2014468"/>
              <a:gd name="connsiteY591" fmla="*/ 2454272 h 2583364"/>
              <a:gd name="connsiteX592" fmla="*/ 257913 w 2014468"/>
              <a:gd name="connsiteY592" fmla="*/ 2457321 h 2583364"/>
              <a:gd name="connsiteX593" fmla="*/ 262681 w 2014468"/>
              <a:gd name="connsiteY593" fmla="*/ 2461589 h 2583364"/>
              <a:gd name="connsiteX594" fmla="*/ 262681 w 2014468"/>
              <a:gd name="connsiteY594" fmla="*/ 2454014 h 2583364"/>
              <a:gd name="connsiteX595" fmla="*/ 278324 w 2014468"/>
              <a:gd name="connsiteY595" fmla="*/ 2454014 h 2583364"/>
              <a:gd name="connsiteX596" fmla="*/ 278324 w 2014468"/>
              <a:gd name="connsiteY596" fmla="*/ 2461589 h 2583364"/>
              <a:gd name="connsiteX597" fmla="*/ 278324 w 2014468"/>
              <a:gd name="connsiteY597" fmla="*/ 2466267 h 2583364"/>
              <a:gd name="connsiteX598" fmla="*/ 278324 w 2014468"/>
              <a:gd name="connsiteY598" fmla="*/ 2533639 h 2583364"/>
              <a:gd name="connsiteX599" fmla="*/ 278324 w 2014468"/>
              <a:gd name="connsiteY599" fmla="*/ 2537068 h 2583364"/>
              <a:gd name="connsiteX600" fmla="*/ 278324 w 2014468"/>
              <a:gd name="connsiteY600" fmla="*/ 2542284 h 2583364"/>
              <a:gd name="connsiteX601" fmla="*/ 275511 w 2014468"/>
              <a:gd name="connsiteY601" fmla="*/ 2560435 h 2583364"/>
              <a:gd name="connsiteX602" fmla="*/ 267073 w 2014468"/>
              <a:gd name="connsiteY602" fmla="*/ 2572720 h 2583364"/>
              <a:gd name="connsiteX603" fmla="*/ 253408 w 2014468"/>
              <a:gd name="connsiteY603" fmla="*/ 2580065 h 2583364"/>
              <a:gd name="connsiteX604" fmla="*/ 234924 w 2014468"/>
              <a:gd name="connsiteY604" fmla="*/ 2583364 h 2583364"/>
              <a:gd name="connsiteX605" fmla="*/ 227350 w 2014468"/>
              <a:gd name="connsiteY605" fmla="*/ 2571111 h 2583364"/>
              <a:gd name="connsiteX606" fmla="*/ 244271 w 2014468"/>
              <a:gd name="connsiteY606" fmla="*/ 2568839 h 2583364"/>
              <a:gd name="connsiteX607" fmla="*/ 255002 w 2014468"/>
              <a:gd name="connsiteY607" fmla="*/ 2564183 h 2583364"/>
              <a:gd name="connsiteX608" fmla="*/ 262199 w 2014468"/>
              <a:gd name="connsiteY608" fmla="*/ 2553010 h 2583364"/>
              <a:gd name="connsiteX609" fmla="*/ 262681 w 2014468"/>
              <a:gd name="connsiteY609" fmla="*/ 2548215 h 2583364"/>
              <a:gd name="connsiteX610" fmla="*/ 262681 w 2014468"/>
              <a:gd name="connsiteY610" fmla="*/ 2537068 h 2583364"/>
              <a:gd name="connsiteX611" fmla="*/ 258144 w 2014468"/>
              <a:gd name="connsiteY611" fmla="*/ 2541945 h 2583364"/>
              <a:gd name="connsiteX612" fmla="*/ 252673 w 2014468"/>
              <a:gd name="connsiteY612" fmla="*/ 2545428 h 2583364"/>
              <a:gd name="connsiteX613" fmla="*/ 246258 w 2014468"/>
              <a:gd name="connsiteY613" fmla="*/ 2547518 h 2583364"/>
              <a:gd name="connsiteX614" fmla="*/ 238887 w 2014468"/>
              <a:gd name="connsiteY614" fmla="*/ 2548215 h 2583364"/>
              <a:gd name="connsiteX615" fmla="*/ 231118 w 2014468"/>
              <a:gd name="connsiteY615" fmla="*/ 2547431 h 2583364"/>
              <a:gd name="connsiteX616" fmla="*/ 217656 w 2014468"/>
              <a:gd name="connsiteY616" fmla="*/ 2541145 h 2583364"/>
              <a:gd name="connsiteX617" fmla="*/ 207267 w 2014468"/>
              <a:gd name="connsiteY617" fmla="*/ 2528666 h 2583364"/>
              <a:gd name="connsiteX618" fmla="*/ 207230 w 2014468"/>
              <a:gd name="connsiteY618" fmla="*/ 2528575 h 2583364"/>
              <a:gd name="connsiteX619" fmla="*/ 203918 w 2014468"/>
              <a:gd name="connsiteY619" fmla="*/ 2520394 h 2583364"/>
              <a:gd name="connsiteX620" fmla="*/ 201909 w 2014468"/>
              <a:gd name="connsiteY620" fmla="*/ 2510822 h 2583364"/>
              <a:gd name="connsiteX621" fmla="*/ 201240 w 2014468"/>
              <a:gd name="connsiteY621" fmla="*/ 2499951 h 2583364"/>
              <a:gd name="connsiteX622" fmla="*/ 203869 w 2014468"/>
              <a:gd name="connsiteY622" fmla="*/ 2479971 h 2583364"/>
              <a:gd name="connsiteX623" fmla="*/ 211776 w 2014468"/>
              <a:gd name="connsiteY623" fmla="*/ 2464732 h 2583364"/>
              <a:gd name="connsiteX624" fmla="*/ 223966 w 2014468"/>
              <a:gd name="connsiteY624" fmla="*/ 2455067 h 2583364"/>
              <a:gd name="connsiteX625" fmla="*/ 0 w 2014468"/>
              <a:gd name="connsiteY625" fmla="*/ 2420030 h 2583364"/>
              <a:gd name="connsiteX626" fmla="*/ 74946 w 2014468"/>
              <a:gd name="connsiteY626" fmla="*/ 2420030 h 2583364"/>
              <a:gd name="connsiteX627" fmla="*/ 74946 w 2014468"/>
              <a:gd name="connsiteY627" fmla="*/ 2434722 h 2583364"/>
              <a:gd name="connsiteX628" fmla="*/ 15682 w 2014468"/>
              <a:gd name="connsiteY628" fmla="*/ 2434722 h 2583364"/>
              <a:gd name="connsiteX629" fmla="*/ 15682 w 2014468"/>
              <a:gd name="connsiteY629" fmla="*/ 2473386 h 2583364"/>
              <a:gd name="connsiteX630" fmla="*/ 54760 w 2014468"/>
              <a:gd name="connsiteY630" fmla="*/ 2473386 h 2583364"/>
              <a:gd name="connsiteX631" fmla="*/ 54760 w 2014468"/>
              <a:gd name="connsiteY631" fmla="*/ 2488078 h 2583364"/>
              <a:gd name="connsiteX632" fmla="*/ 15682 w 2014468"/>
              <a:gd name="connsiteY632" fmla="*/ 2488078 h 2583364"/>
              <a:gd name="connsiteX633" fmla="*/ 15682 w 2014468"/>
              <a:gd name="connsiteY633" fmla="*/ 2530995 h 2583364"/>
              <a:gd name="connsiteX634" fmla="*/ 78909 w 2014468"/>
              <a:gd name="connsiteY634" fmla="*/ 2530995 h 2583364"/>
              <a:gd name="connsiteX635" fmla="*/ 78909 w 2014468"/>
              <a:gd name="connsiteY635" fmla="*/ 2546074 h 2583364"/>
              <a:gd name="connsiteX636" fmla="*/ 0 w 2014468"/>
              <a:gd name="connsiteY636" fmla="*/ 2546074 h 2583364"/>
              <a:gd name="connsiteX637" fmla="*/ 0 w 2014468"/>
              <a:gd name="connsiteY637" fmla="*/ 2530995 h 2583364"/>
              <a:gd name="connsiteX638" fmla="*/ 0 w 2014468"/>
              <a:gd name="connsiteY638" fmla="*/ 2488078 h 2583364"/>
              <a:gd name="connsiteX639" fmla="*/ 0 w 2014468"/>
              <a:gd name="connsiteY639" fmla="*/ 2473386 h 2583364"/>
              <a:gd name="connsiteX640" fmla="*/ 0 w 2014468"/>
              <a:gd name="connsiteY640" fmla="*/ 2434722 h 2583364"/>
              <a:gd name="connsiteX641" fmla="*/ 1047241 w 2014468"/>
              <a:gd name="connsiteY641" fmla="*/ 2417811 h 2583364"/>
              <a:gd name="connsiteX642" fmla="*/ 1054228 w 2014468"/>
              <a:gd name="connsiteY642" fmla="*/ 2418199 h 2583364"/>
              <a:gd name="connsiteX643" fmla="*/ 1060612 w 2014468"/>
              <a:gd name="connsiteY643" fmla="*/ 2419365 h 2583364"/>
              <a:gd name="connsiteX644" fmla="*/ 1075995 w 2014468"/>
              <a:gd name="connsiteY644" fmla="*/ 2427375 h 2583364"/>
              <a:gd name="connsiteX645" fmla="*/ 1084180 w 2014468"/>
              <a:gd name="connsiteY645" fmla="*/ 2440317 h 2583364"/>
              <a:gd name="connsiteX646" fmla="*/ 1069747 w 2014468"/>
              <a:gd name="connsiteY646" fmla="*/ 2445173 h 2583364"/>
              <a:gd name="connsiteX647" fmla="*/ 1063936 w 2014468"/>
              <a:gd name="connsiteY647" fmla="*/ 2437915 h 2583364"/>
              <a:gd name="connsiteX648" fmla="*/ 1050403 w 2014468"/>
              <a:gd name="connsiteY648" fmla="*/ 2432611 h 2583364"/>
              <a:gd name="connsiteX649" fmla="*/ 1046173 w 2014468"/>
              <a:gd name="connsiteY649" fmla="*/ 2432383 h 2583364"/>
              <a:gd name="connsiteX650" fmla="*/ 1033622 w 2014468"/>
              <a:gd name="connsiteY650" fmla="*/ 2434870 h 2583364"/>
              <a:gd name="connsiteX651" fmla="*/ 1025062 w 2014468"/>
              <a:gd name="connsiteY651" fmla="*/ 2445303 h 2583364"/>
              <a:gd name="connsiteX652" fmla="*/ 1024699 w 2014468"/>
              <a:gd name="connsiteY652" fmla="*/ 2448958 h 2583364"/>
              <a:gd name="connsiteX653" fmla="*/ 1024833 w 2014468"/>
              <a:gd name="connsiteY653" fmla="*/ 2450996 h 2583364"/>
              <a:gd name="connsiteX654" fmla="*/ 1031204 w 2014468"/>
              <a:gd name="connsiteY654" fmla="*/ 2461269 h 2583364"/>
              <a:gd name="connsiteX655" fmla="*/ 1041452 w 2014468"/>
              <a:gd name="connsiteY655" fmla="*/ 2466999 h 2583364"/>
              <a:gd name="connsiteX656" fmla="*/ 1048757 w 2014468"/>
              <a:gd name="connsiteY656" fmla="*/ 2469938 h 2583364"/>
              <a:gd name="connsiteX657" fmla="*/ 1065602 w 2014468"/>
              <a:gd name="connsiteY657" fmla="*/ 2476966 h 2583364"/>
              <a:gd name="connsiteX658" fmla="*/ 1077321 w 2014468"/>
              <a:gd name="connsiteY658" fmla="*/ 2484467 h 2583364"/>
              <a:gd name="connsiteX659" fmla="*/ 1086855 w 2014468"/>
              <a:gd name="connsiteY659" fmla="*/ 2496078 h 2583364"/>
              <a:gd name="connsiteX660" fmla="*/ 1089909 w 2014468"/>
              <a:gd name="connsiteY660" fmla="*/ 2507550 h 2583364"/>
              <a:gd name="connsiteX661" fmla="*/ 1090111 w 2014468"/>
              <a:gd name="connsiteY661" fmla="*/ 2511829 h 2583364"/>
              <a:gd name="connsiteX662" fmla="*/ 1089388 w 2014468"/>
              <a:gd name="connsiteY662" fmla="*/ 2519847 h 2583364"/>
              <a:gd name="connsiteX663" fmla="*/ 1083616 w 2014468"/>
              <a:gd name="connsiteY663" fmla="*/ 2533190 h 2583364"/>
              <a:gd name="connsiteX664" fmla="*/ 1072382 w 2014468"/>
              <a:gd name="connsiteY664" fmla="*/ 2542760 h 2583364"/>
              <a:gd name="connsiteX665" fmla="*/ 1057432 w 2014468"/>
              <a:gd name="connsiteY665" fmla="*/ 2547622 h 2583364"/>
              <a:gd name="connsiteX666" fmla="*/ 1048671 w 2014468"/>
              <a:gd name="connsiteY666" fmla="*/ 2548231 h 2583364"/>
              <a:gd name="connsiteX667" fmla="*/ 1033701 w 2014468"/>
              <a:gd name="connsiteY667" fmla="*/ 2546276 h 2583364"/>
              <a:gd name="connsiteX668" fmla="*/ 1020841 w 2014468"/>
              <a:gd name="connsiteY668" fmla="*/ 2540410 h 2583364"/>
              <a:gd name="connsiteX669" fmla="*/ 1010900 w 2014468"/>
              <a:gd name="connsiteY669" fmla="*/ 2531415 h 2583364"/>
              <a:gd name="connsiteX670" fmla="*/ 1004734 w 2014468"/>
              <a:gd name="connsiteY670" fmla="*/ 2520119 h 2583364"/>
              <a:gd name="connsiteX671" fmla="*/ 1019484 w 2014468"/>
              <a:gd name="connsiteY671" fmla="*/ 2514725 h 2583364"/>
              <a:gd name="connsiteX672" fmla="*/ 1021702 w 2014468"/>
              <a:gd name="connsiteY672" fmla="*/ 2518816 h 2583364"/>
              <a:gd name="connsiteX673" fmla="*/ 1031203 w 2014468"/>
              <a:gd name="connsiteY673" fmla="*/ 2528404 h 2583364"/>
              <a:gd name="connsiteX674" fmla="*/ 1044134 w 2014468"/>
              <a:gd name="connsiteY674" fmla="*/ 2533128 h 2583364"/>
              <a:gd name="connsiteX675" fmla="*/ 1049027 w 2014468"/>
              <a:gd name="connsiteY675" fmla="*/ 2533442 h 2583364"/>
              <a:gd name="connsiteX676" fmla="*/ 1054487 w 2014468"/>
              <a:gd name="connsiteY676" fmla="*/ 2533101 h 2583364"/>
              <a:gd name="connsiteX677" fmla="*/ 1067249 w 2014468"/>
              <a:gd name="connsiteY677" fmla="*/ 2527975 h 2583364"/>
              <a:gd name="connsiteX678" fmla="*/ 1073476 w 2014468"/>
              <a:gd name="connsiteY678" fmla="*/ 2517032 h 2583364"/>
              <a:gd name="connsiteX679" fmla="*/ 1073891 w 2014468"/>
              <a:gd name="connsiteY679" fmla="*/ 2512189 h 2583364"/>
              <a:gd name="connsiteX680" fmla="*/ 1072020 w 2014468"/>
              <a:gd name="connsiteY680" fmla="*/ 2503298 h 2583364"/>
              <a:gd name="connsiteX681" fmla="*/ 1062299 w 2014468"/>
              <a:gd name="connsiteY681" fmla="*/ 2493456 h 2583364"/>
              <a:gd name="connsiteX682" fmla="*/ 1051799 w 2014468"/>
              <a:gd name="connsiteY682" fmla="*/ 2488043 h 2583364"/>
              <a:gd name="connsiteX683" fmla="*/ 1045423 w 2014468"/>
              <a:gd name="connsiteY683" fmla="*/ 2485538 h 2583364"/>
              <a:gd name="connsiteX684" fmla="*/ 1032509 w 2014468"/>
              <a:gd name="connsiteY684" fmla="*/ 2480395 h 2583364"/>
              <a:gd name="connsiteX685" fmla="*/ 1022375 w 2014468"/>
              <a:gd name="connsiteY685" fmla="*/ 2474577 h 2583364"/>
              <a:gd name="connsiteX686" fmla="*/ 1013243 w 2014468"/>
              <a:gd name="connsiteY686" fmla="*/ 2465459 h 2583364"/>
              <a:gd name="connsiteX687" fmla="*/ 1008654 w 2014468"/>
              <a:gd name="connsiteY687" fmla="*/ 2452060 h 2583364"/>
              <a:gd name="connsiteX688" fmla="*/ 1008519 w 2014468"/>
              <a:gd name="connsiteY688" fmla="*/ 2448958 h 2583364"/>
              <a:gd name="connsiteX689" fmla="*/ 1011123 w 2014468"/>
              <a:gd name="connsiteY689" fmla="*/ 2436854 h 2583364"/>
              <a:gd name="connsiteX690" fmla="*/ 1018950 w 2014468"/>
              <a:gd name="connsiteY690" fmla="*/ 2426811 h 2583364"/>
              <a:gd name="connsiteX691" fmla="*/ 1031247 w 2014468"/>
              <a:gd name="connsiteY691" fmla="*/ 2420061 h 2583364"/>
              <a:gd name="connsiteX692" fmla="*/ 1812385 w 2014468"/>
              <a:gd name="connsiteY692" fmla="*/ 2417424 h 2583364"/>
              <a:gd name="connsiteX693" fmla="*/ 1817813 w 2014468"/>
              <a:gd name="connsiteY693" fmla="*/ 2417424 h 2583364"/>
              <a:gd name="connsiteX694" fmla="*/ 1820136 w 2014468"/>
              <a:gd name="connsiteY694" fmla="*/ 2418426 h 2583364"/>
              <a:gd name="connsiteX695" fmla="*/ 1822066 w 2014468"/>
              <a:gd name="connsiteY695" fmla="*/ 2420425 h 2583364"/>
              <a:gd name="connsiteX696" fmla="*/ 1823995 w 2014468"/>
              <a:gd name="connsiteY696" fmla="*/ 2422389 h 2583364"/>
              <a:gd name="connsiteX697" fmla="*/ 1824962 w 2014468"/>
              <a:gd name="connsiteY697" fmla="*/ 2424782 h 2583364"/>
              <a:gd name="connsiteX698" fmla="*/ 1824962 w 2014468"/>
              <a:gd name="connsiteY698" fmla="*/ 2430284 h 2583364"/>
              <a:gd name="connsiteX699" fmla="*/ 1823995 w 2014468"/>
              <a:gd name="connsiteY699" fmla="*/ 2432608 h 2583364"/>
              <a:gd name="connsiteX700" fmla="*/ 1820136 w 2014468"/>
              <a:gd name="connsiteY700" fmla="*/ 2436319 h 2583364"/>
              <a:gd name="connsiteX701" fmla="*/ 1817813 w 2014468"/>
              <a:gd name="connsiteY701" fmla="*/ 2437251 h 2583364"/>
              <a:gd name="connsiteX702" fmla="*/ 1812276 w 2014468"/>
              <a:gd name="connsiteY702" fmla="*/ 2437251 h 2583364"/>
              <a:gd name="connsiteX703" fmla="*/ 1810040 w 2014468"/>
              <a:gd name="connsiteY703" fmla="*/ 2436319 h 2583364"/>
              <a:gd name="connsiteX704" fmla="*/ 1809991 w 2014468"/>
              <a:gd name="connsiteY704" fmla="*/ 2436319 h 2583364"/>
              <a:gd name="connsiteX705" fmla="*/ 1808101 w 2014468"/>
              <a:gd name="connsiteY705" fmla="*/ 2434394 h 2583364"/>
              <a:gd name="connsiteX706" fmla="*/ 1806241 w 2014468"/>
              <a:gd name="connsiteY706" fmla="*/ 2432465 h 2583364"/>
              <a:gd name="connsiteX707" fmla="*/ 1805313 w 2014468"/>
              <a:gd name="connsiteY707" fmla="*/ 2430176 h 2583364"/>
              <a:gd name="connsiteX708" fmla="*/ 1805313 w 2014468"/>
              <a:gd name="connsiteY708" fmla="*/ 2424782 h 2583364"/>
              <a:gd name="connsiteX709" fmla="*/ 1806276 w 2014468"/>
              <a:gd name="connsiteY709" fmla="*/ 2422389 h 2583364"/>
              <a:gd name="connsiteX710" fmla="*/ 1808209 w 2014468"/>
              <a:gd name="connsiteY710" fmla="*/ 2420425 h 2583364"/>
              <a:gd name="connsiteX711" fmla="*/ 1810100 w 2014468"/>
              <a:gd name="connsiteY711" fmla="*/ 2418426 h 2583364"/>
              <a:gd name="connsiteX712" fmla="*/ 723543 w 2014468"/>
              <a:gd name="connsiteY712" fmla="*/ 2417424 h 2583364"/>
              <a:gd name="connsiteX713" fmla="*/ 728972 w 2014468"/>
              <a:gd name="connsiteY713" fmla="*/ 2417424 h 2583364"/>
              <a:gd name="connsiteX714" fmla="*/ 731295 w 2014468"/>
              <a:gd name="connsiteY714" fmla="*/ 2418426 h 2583364"/>
              <a:gd name="connsiteX715" fmla="*/ 733225 w 2014468"/>
              <a:gd name="connsiteY715" fmla="*/ 2420425 h 2583364"/>
              <a:gd name="connsiteX716" fmla="*/ 735154 w 2014468"/>
              <a:gd name="connsiteY716" fmla="*/ 2422389 h 2583364"/>
              <a:gd name="connsiteX717" fmla="*/ 736121 w 2014468"/>
              <a:gd name="connsiteY717" fmla="*/ 2424782 h 2583364"/>
              <a:gd name="connsiteX718" fmla="*/ 736121 w 2014468"/>
              <a:gd name="connsiteY718" fmla="*/ 2430284 h 2583364"/>
              <a:gd name="connsiteX719" fmla="*/ 735154 w 2014468"/>
              <a:gd name="connsiteY719" fmla="*/ 2432608 h 2583364"/>
              <a:gd name="connsiteX720" fmla="*/ 731295 w 2014468"/>
              <a:gd name="connsiteY720" fmla="*/ 2436319 h 2583364"/>
              <a:gd name="connsiteX721" fmla="*/ 728972 w 2014468"/>
              <a:gd name="connsiteY721" fmla="*/ 2437251 h 2583364"/>
              <a:gd name="connsiteX722" fmla="*/ 723435 w 2014468"/>
              <a:gd name="connsiteY722" fmla="*/ 2437251 h 2583364"/>
              <a:gd name="connsiteX723" fmla="*/ 721199 w 2014468"/>
              <a:gd name="connsiteY723" fmla="*/ 2436319 h 2583364"/>
              <a:gd name="connsiteX724" fmla="*/ 721149 w 2014468"/>
              <a:gd name="connsiteY724" fmla="*/ 2436319 h 2583364"/>
              <a:gd name="connsiteX725" fmla="*/ 719259 w 2014468"/>
              <a:gd name="connsiteY725" fmla="*/ 2434394 h 2583364"/>
              <a:gd name="connsiteX726" fmla="*/ 717399 w 2014468"/>
              <a:gd name="connsiteY726" fmla="*/ 2432465 h 2583364"/>
              <a:gd name="connsiteX727" fmla="*/ 716472 w 2014468"/>
              <a:gd name="connsiteY727" fmla="*/ 2430176 h 2583364"/>
              <a:gd name="connsiteX728" fmla="*/ 716472 w 2014468"/>
              <a:gd name="connsiteY728" fmla="*/ 2424782 h 2583364"/>
              <a:gd name="connsiteX729" fmla="*/ 717434 w 2014468"/>
              <a:gd name="connsiteY729" fmla="*/ 2422389 h 2583364"/>
              <a:gd name="connsiteX730" fmla="*/ 719368 w 2014468"/>
              <a:gd name="connsiteY730" fmla="*/ 2420425 h 2583364"/>
              <a:gd name="connsiteX731" fmla="*/ 721258 w 2014468"/>
              <a:gd name="connsiteY731" fmla="*/ 2418426 h 2583364"/>
              <a:gd name="connsiteX732" fmla="*/ 313345 w 2014468"/>
              <a:gd name="connsiteY732" fmla="*/ 2417424 h 2583364"/>
              <a:gd name="connsiteX733" fmla="*/ 318738 w 2014468"/>
              <a:gd name="connsiteY733" fmla="*/ 2417424 h 2583364"/>
              <a:gd name="connsiteX734" fmla="*/ 321097 w 2014468"/>
              <a:gd name="connsiteY734" fmla="*/ 2418426 h 2583364"/>
              <a:gd name="connsiteX735" fmla="*/ 323026 w 2014468"/>
              <a:gd name="connsiteY735" fmla="*/ 2420425 h 2583364"/>
              <a:gd name="connsiteX736" fmla="*/ 324952 w 2014468"/>
              <a:gd name="connsiteY736" fmla="*/ 2422389 h 2583364"/>
              <a:gd name="connsiteX737" fmla="*/ 325884 w 2014468"/>
              <a:gd name="connsiteY737" fmla="*/ 2424782 h 2583364"/>
              <a:gd name="connsiteX738" fmla="*/ 325884 w 2014468"/>
              <a:gd name="connsiteY738" fmla="*/ 2430284 h 2583364"/>
              <a:gd name="connsiteX739" fmla="*/ 324952 w 2014468"/>
              <a:gd name="connsiteY739" fmla="*/ 2432608 h 2583364"/>
              <a:gd name="connsiteX740" fmla="*/ 321097 w 2014468"/>
              <a:gd name="connsiteY740" fmla="*/ 2436319 h 2583364"/>
              <a:gd name="connsiteX741" fmla="*/ 318738 w 2014468"/>
              <a:gd name="connsiteY741" fmla="*/ 2437251 h 2583364"/>
              <a:gd name="connsiteX742" fmla="*/ 313237 w 2014468"/>
              <a:gd name="connsiteY742" fmla="*/ 2437251 h 2583364"/>
              <a:gd name="connsiteX743" fmla="*/ 311000 w 2014468"/>
              <a:gd name="connsiteY743" fmla="*/ 2436319 h 2583364"/>
              <a:gd name="connsiteX744" fmla="*/ 310951 w 2014468"/>
              <a:gd name="connsiteY744" fmla="*/ 2436319 h 2583364"/>
              <a:gd name="connsiteX745" fmla="*/ 309061 w 2014468"/>
              <a:gd name="connsiteY745" fmla="*/ 2434394 h 2583364"/>
              <a:gd name="connsiteX746" fmla="*/ 307201 w 2014468"/>
              <a:gd name="connsiteY746" fmla="*/ 2432465 h 2583364"/>
              <a:gd name="connsiteX747" fmla="*/ 306273 w 2014468"/>
              <a:gd name="connsiteY747" fmla="*/ 2430176 h 2583364"/>
              <a:gd name="connsiteX748" fmla="*/ 306273 w 2014468"/>
              <a:gd name="connsiteY748" fmla="*/ 2424782 h 2583364"/>
              <a:gd name="connsiteX749" fmla="*/ 307236 w 2014468"/>
              <a:gd name="connsiteY749" fmla="*/ 2422389 h 2583364"/>
              <a:gd name="connsiteX750" fmla="*/ 309169 w 2014468"/>
              <a:gd name="connsiteY750" fmla="*/ 2420425 h 2583364"/>
              <a:gd name="connsiteX751" fmla="*/ 311060 w 2014468"/>
              <a:gd name="connsiteY751" fmla="*/ 2418426 h 2583364"/>
              <a:gd name="connsiteX752" fmla="*/ 1425739 w 2014468"/>
              <a:gd name="connsiteY752" fmla="*/ 2416022 h 2583364"/>
              <a:gd name="connsiteX753" fmla="*/ 1425739 w 2014468"/>
              <a:gd name="connsiteY753" fmla="*/ 2546048 h 2583364"/>
              <a:gd name="connsiteX754" fmla="*/ 1410057 w 2014468"/>
              <a:gd name="connsiteY754" fmla="*/ 2546048 h 2583364"/>
              <a:gd name="connsiteX755" fmla="*/ 1410057 w 2014468"/>
              <a:gd name="connsiteY755" fmla="*/ 2423379 h 2583364"/>
              <a:gd name="connsiteX756" fmla="*/ 1721363 w 2014468"/>
              <a:gd name="connsiteY756" fmla="*/ 2416009 h 2583364"/>
              <a:gd name="connsiteX757" fmla="*/ 1721363 w 2014468"/>
              <a:gd name="connsiteY757" fmla="*/ 2463557 h 2583364"/>
              <a:gd name="connsiteX758" fmla="*/ 1726025 w 2014468"/>
              <a:gd name="connsiteY758" fmla="*/ 2458440 h 2583364"/>
              <a:gd name="connsiteX759" fmla="*/ 1731544 w 2014468"/>
              <a:gd name="connsiteY759" fmla="*/ 2454777 h 2583364"/>
              <a:gd name="connsiteX760" fmla="*/ 1737920 w 2014468"/>
              <a:gd name="connsiteY760" fmla="*/ 2452574 h 2583364"/>
              <a:gd name="connsiteX761" fmla="*/ 1745153 w 2014468"/>
              <a:gd name="connsiteY761" fmla="*/ 2451838 h 2583364"/>
              <a:gd name="connsiteX762" fmla="*/ 1752760 w 2014468"/>
              <a:gd name="connsiteY762" fmla="*/ 2452454 h 2583364"/>
              <a:gd name="connsiteX763" fmla="*/ 1765056 w 2014468"/>
              <a:gd name="connsiteY763" fmla="*/ 2457370 h 2583364"/>
              <a:gd name="connsiteX764" fmla="*/ 1773394 w 2014468"/>
              <a:gd name="connsiteY764" fmla="*/ 2467323 h 2583364"/>
              <a:gd name="connsiteX765" fmla="*/ 1777598 w 2014468"/>
              <a:gd name="connsiteY765" fmla="*/ 2483037 h 2583364"/>
              <a:gd name="connsiteX766" fmla="*/ 1778125 w 2014468"/>
              <a:gd name="connsiteY766" fmla="*/ 2493097 h 2583364"/>
              <a:gd name="connsiteX767" fmla="*/ 1778125 w 2014468"/>
              <a:gd name="connsiteY767" fmla="*/ 2546074 h 2583364"/>
              <a:gd name="connsiteX768" fmla="*/ 1762443 w 2014468"/>
              <a:gd name="connsiteY768" fmla="*/ 2546074 h 2583364"/>
              <a:gd name="connsiteX769" fmla="*/ 1762443 w 2014468"/>
              <a:gd name="connsiteY769" fmla="*/ 2490418 h 2583364"/>
              <a:gd name="connsiteX770" fmla="*/ 1759444 w 2014468"/>
              <a:gd name="connsiteY770" fmla="*/ 2475464 h 2583364"/>
              <a:gd name="connsiteX771" fmla="*/ 1746980 w 2014468"/>
              <a:gd name="connsiteY771" fmla="*/ 2466639 h 2583364"/>
              <a:gd name="connsiteX772" fmla="*/ 1742620 w 2014468"/>
              <a:gd name="connsiteY772" fmla="*/ 2466272 h 2583364"/>
              <a:gd name="connsiteX773" fmla="*/ 1733314 w 2014468"/>
              <a:gd name="connsiteY773" fmla="*/ 2467758 h 2583364"/>
              <a:gd name="connsiteX774" fmla="*/ 1726672 w 2014468"/>
              <a:gd name="connsiteY774" fmla="*/ 2472219 h 2583364"/>
              <a:gd name="connsiteX775" fmla="*/ 1722690 w 2014468"/>
              <a:gd name="connsiteY775" fmla="*/ 2479653 h 2583364"/>
              <a:gd name="connsiteX776" fmla="*/ 1721363 w 2014468"/>
              <a:gd name="connsiteY776" fmla="*/ 2490062 h 2583364"/>
              <a:gd name="connsiteX777" fmla="*/ 1721363 w 2014468"/>
              <a:gd name="connsiteY777" fmla="*/ 2546074 h 2583364"/>
              <a:gd name="connsiteX778" fmla="*/ 1705681 w 2014468"/>
              <a:gd name="connsiteY778" fmla="*/ 2546074 h 2583364"/>
              <a:gd name="connsiteX779" fmla="*/ 1705681 w 2014468"/>
              <a:gd name="connsiteY779" fmla="*/ 2423188 h 2583364"/>
              <a:gd name="connsiteX780" fmla="*/ 1222892 w 2014468"/>
              <a:gd name="connsiteY780" fmla="*/ 2416009 h 2583364"/>
              <a:gd name="connsiteX781" fmla="*/ 1222892 w 2014468"/>
              <a:gd name="connsiteY781" fmla="*/ 2463557 h 2583364"/>
              <a:gd name="connsiteX782" fmla="*/ 1227554 w 2014468"/>
              <a:gd name="connsiteY782" fmla="*/ 2458440 h 2583364"/>
              <a:gd name="connsiteX783" fmla="*/ 1233069 w 2014468"/>
              <a:gd name="connsiteY783" fmla="*/ 2454777 h 2583364"/>
              <a:gd name="connsiteX784" fmla="*/ 1239435 w 2014468"/>
              <a:gd name="connsiteY784" fmla="*/ 2452574 h 2583364"/>
              <a:gd name="connsiteX785" fmla="*/ 1246647 w 2014468"/>
              <a:gd name="connsiteY785" fmla="*/ 2451838 h 2583364"/>
              <a:gd name="connsiteX786" fmla="*/ 1254270 w 2014468"/>
              <a:gd name="connsiteY786" fmla="*/ 2452454 h 2583364"/>
              <a:gd name="connsiteX787" fmla="*/ 1266570 w 2014468"/>
              <a:gd name="connsiteY787" fmla="*/ 2457370 h 2583364"/>
              <a:gd name="connsiteX788" fmla="*/ 1274923 w 2014468"/>
              <a:gd name="connsiteY788" fmla="*/ 2467323 h 2583364"/>
              <a:gd name="connsiteX789" fmla="*/ 1279127 w 2014468"/>
              <a:gd name="connsiteY789" fmla="*/ 2483037 h 2583364"/>
              <a:gd name="connsiteX790" fmla="*/ 1279654 w 2014468"/>
              <a:gd name="connsiteY790" fmla="*/ 2493097 h 2583364"/>
              <a:gd name="connsiteX791" fmla="*/ 1279654 w 2014468"/>
              <a:gd name="connsiteY791" fmla="*/ 2546074 h 2583364"/>
              <a:gd name="connsiteX792" fmla="*/ 1263972 w 2014468"/>
              <a:gd name="connsiteY792" fmla="*/ 2546074 h 2583364"/>
              <a:gd name="connsiteX793" fmla="*/ 1263972 w 2014468"/>
              <a:gd name="connsiteY793" fmla="*/ 2490418 h 2583364"/>
              <a:gd name="connsiteX794" fmla="*/ 1260973 w 2014468"/>
              <a:gd name="connsiteY794" fmla="*/ 2475464 h 2583364"/>
              <a:gd name="connsiteX795" fmla="*/ 1248493 w 2014468"/>
              <a:gd name="connsiteY795" fmla="*/ 2466639 h 2583364"/>
              <a:gd name="connsiteX796" fmla="*/ 1244149 w 2014468"/>
              <a:gd name="connsiteY796" fmla="*/ 2466272 h 2583364"/>
              <a:gd name="connsiteX797" fmla="*/ 1234843 w 2014468"/>
              <a:gd name="connsiteY797" fmla="*/ 2467758 h 2583364"/>
              <a:gd name="connsiteX798" fmla="*/ 1228201 w 2014468"/>
              <a:gd name="connsiteY798" fmla="*/ 2472219 h 2583364"/>
              <a:gd name="connsiteX799" fmla="*/ 1224219 w 2014468"/>
              <a:gd name="connsiteY799" fmla="*/ 2479653 h 2583364"/>
              <a:gd name="connsiteX800" fmla="*/ 1222892 w 2014468"/>
              <a:gd name="connsiteY800" fmla="*/ 2490062 h 2583364"/>
              <a:gd name="connsiteX801" fmla="*/ 1222892 w 2014468"/>
              <a:gd name="connsiteY801" fmla="*/ 2546074 h 2583364"/>
              <a:gd name="connsiteX802" fmla="*/ 1207210 w 2014468"/>
              <a:gd name="connsiteY802" fmla="*/ 2546074 h 2583364"/>
              <a:gd name="connsiteX803" fmla="*/ 1207210 w 2014468"/>
              <a:gd name="connsiteY803" fmla="*/ 2423188 h 2583364"/>
              <a:gd name="connsiteX804" fmla="*/ 1397163 w 2014468"/>
              <a:gd name="connsiteY804" fmla="*/ 2120263 h 2583364"/>
              <a:gd name="connsiteX805" fmla="*/ 1384512 w 2014468"/>
              <a:gd name="connsiteY805" fmla="*/ 2121462 h 2583364"/>
              <a:gd name="connsiteX806" fmla="*/ 1373465 w 2014468"/>
              <a:gd name="connsiteY806" fmla="*/ 2125058 h 2583364"/>
              <a:gd name="connsiteX807" fmla="*/ 1356226 w 2014468"/>
              <a:gd name="connsiteY807" fmla="*/ 2139444 h 2583364"/>
              <a:gd name="connsiteX808" fmla="*/ 1350070 w 2014468"/>
              <a:gd name="connsiteY808" fmla="*/ 2150061 h 2583364"/>
              <a:gd name="connsiteX809" fmla="*/ 1345685 w 2014468"/>
              <a:gd name="connsiteY809" fmla="*/ 2162727 h 2583364"/>
              <a:gd name="connsiteX810" fmla="*/ 1343060 w 2014468"/>
              <a:gd name="connsiteY810" fmla="*/ 2177442 h 2583364"/>
              <a:gd name="connsiteX811" fmla="*/ 1342187 w 2014468"/>
              <a:gd name="connsiteY811" fmla="*/ 2194207 h 2583364"/>
              <a:gd name="connsiteX812" fmla="*/ 1343138 w 2014468"/>
              <a:gd name="connsiteY812" fmla="*/ 2210495 h 2583364"/>
              <a:gd name="connsiteX813" fmla="*/ 1345991 w 2014468"/>
              <a:gd name="connsiteY813" fmla="*/ 2224958 h 2583364"/>
              <a:gd name="connsiteX814" fmla="*/ 1350745 w 2014468"/>
              <a:gd name="connsiteY814" fmla="*/ 2237594 h 2583364"/>
              <a:gd name="connsiteX815" fmla="*/ 1357401 w 2014468"/>
              <a:gd name="connsiteY815" fmla="*/ 2248399 h 2583364"/>
              <a:gd name="connsiteX816" fmla="*/ 1365595 w 2014468"/>
              <a:gd name="connsiteY816" fmla="*/ 2257051 h 2583364"/>
              <a:gd name="connsiteX817" fmla="*/ 1385475 w 2014468"/>
              <a:gd name="connsiteY817" fmla="*/ 2266948 h 2583364"/>
              <a:gd name="connsiteX818" fmla="*/ 1397163 w 2014468"/>
              <a:gd name="connsiteY818" fmla="*/ 2268187 h 2583364"/>
              <a:gd name="connsiteX819" fmla="*/ 1409771 w 2014468"/>
              <a:gd name="connsiteY819" fmla="*/ 2266258 h 2583364"/>
              <a:gd name="connsiteX820" fmla="*/ 1422275 w 2014468"/>
              <a:gd name="connsiteY820" fmla="*/ 2260470 h 2583364"/>
              <a:gd name="connsiteX821" fmla="*/ 1433492 w 2014468"/>
              <a:gd name="connsiteY821" fmla="*/ 2251416 h 2583364"/>
              <a:gd name="connsiteX822" fmla="*/ 1442241 w 2014468"/>
              <a:gd name="connsiteY822" fmla="*/ 2239680 h 2583364"/>
              <a:gd name="connsiteX823" fmla="*/ 1442241 w 2014468"/>
              <a:gd name="connsiteY823" fmla="*/ 2147161 h 2583364"/>
              <a:gd name="connsiteX824" fmla="*/ 1433640 w 2014468"/>
              <a:gd name="connsiteY824" fmla="*/ 2136364 h 2583364"/>
              <a:gd name="connsiteX825" fmla="*/ 1422063 w 2014468"/>
              <a:gd name="connsiteY825" fmla="*/ 2127764 h 2583364"/>
              <a:gd name="connsiteX826" fmla="*/ 1409316 w 2014468"/>
              <a:gd name="connsiteY826" fmla="*/ 2122137 h 2583364"/>
              <a:gd name="connsiteX827" fmla="*/ 1403162 w 2014468"/>
              <a:gd name="connsiteY827" fmla="*/ 2120731 h 2583364"/>
              <a:gd name="connsiteX828" fmla="*/ 766245 w 2014468"/>
              <a:gd name="connsiteY828" fmla="*/ 2093357 h 2583364"/>
              <a:gd name="connsiteX829" fmla="*/ 800285 w 2014468"/>
              <a:gd name="connsiteY829" fmla="*/ 2093357 h 2583364"/>
              <a:gd name="connsiteX830" fmla="*/ 831115 w 2014468"/>
              <a:gd name="connsiteY830" fmla="*/ 2229029 h 2583364"/>
              <a:gd name="connsiteX831" fmla="*/ 835476 w 2014468"/>
              <a:gd name="connsiteY831" fmla="*/ 2250391 h 2583364"/>
              <a:gd name="connsiteX832" fmla="*/ 837163 w 2014468"/>
              <a:gd name="connsiteY832" fmla="*/ 2242269 h 2583364"/>
              <a:gd name="connsiteX833" fmla="*/ 840619 w 2014468"/>
              <a:gd name="connsiteY833" fmla="*/ 2229029 h 2583364"/>
              <a:gd name="connsiteX834" fmla="*/ 878590 w 2014468"/>
              <a:gd name="connsiteY834" fmla="*/ 2093357 h 2583364"/>
              <a:gd name="connsiteX835" fmla="*/ 907059 w 2014468"/>
              <a:gd name="connsiteY835" fmla="*/ 2093357 h 2583364"/>
              <a:gd name="connsiteX836" fmla="*/ 945035 w 2014468"/>
              <a:gd name="connsiteY836" fmla="*/ 2229029 h 2583364"/>
              <a:gd name="connsiteX837" fmla="*/ 950571 w 2014468"/>
              <a:gd name="connsiteY837" fmla="*/ 2251180 h 2583364"/>
              <a:gd name="connsiteX838" fmla="*/ 954932 w 2014468"/>
              <a:gd name="connsiteY838" fmla="*/ 2229029 h 2583364"/>
              <a:gd name="connsiteX839" fmla="*/ 985400 w 2014468"/>
              <a:gd name="connsiteY839" fmla="*/ 2093357 h 2583364"/>
              <a:gd name="connsiteX840" fmla="*/ 1019408 w 2014468"/>
              <a:gd name="connsiteY840" fmla="*/ 2093357 h 2583364"/>
              <a:gd name="connsiteX841" fmla="*/ 967610 w 2014468"/>
              <a:gd name="connsiteY841" fmla="*/ 2295473 h 2583364"/>
              <a:gd name="connsiteX842" fmla="*/ 936749 w 2014468"/>
              <a:gd name="connsiteY842" fmla="*/ 2295473 h 2583364"/>
              <a:gd name="connsiteX843" fmla="*/ 897394 w 2014468"/>
              <a:gd name="connsiteY843" fmla="*/ 2167294 h 2583364"/>
              <a:gd name="connsiteX844" fmla="*/ 895291 w 2014468"/>
              <a:gd name="connsiteY844" fmla="*/ 2160095 h 2583364"/>
              <a:gd name="connsiteX845" fmla="*/ 893644 w 2014468"/>
              <a:gd name="connsiteY845" fmla="*/ 2154034 h 2583364"/>
              <a:gd name="connsiteX846" fmla="*/ 892451 w 2014468"/>
              <a:gd name="connsiteY846" fmla="*/ 2149119 h 2583364"/>
              <a:gd name="connsiteX847" fmla="*/ 890518 w 2014468"/>
              <a:gd name="connsiteY847" fmla="*/ 2157002 h 2583364"/>
              <a:gd name="connsiteX848" fmla="*/ 888681 w 2014468"/>
              <a:gd name="connsiteY848" fmla="*/ 2164046 h 2583364"/>
              <a:gd name="connsiteX849" fmla="*/ 886942 w 2014468"/>
              <a:gd name="connsiteY849" fmla="*/ 2170253 h 2583364"/>
              <a:gd name="connsiteX850" fmla="*/ 848909 w 2014468"/>
              <a:gd name="connsiteY850" fmla="*/ 2295473 h 2583364"/>
              <a:gd name="connsiteX851" fmla="*/ 818078 w 2014468"/>
              <a:gd name="connsiteY851" fmla="*/ 2295473 h 2583364"/>
              <a:gd name="connsiteX852" fmla="*/ 1219162 w 2014468"/>
              <a:gd name="connsiteY852" fmla="*/ 2093330 h 2583364"/>
              <a:gd name="connsiteX853" fmla="*/ 1253596 w 2014468"/>
              <a:gd name="connsiteY853" fmla="*/ 2093330 h 2583364"/>
              <a:gd name="connsiteX854" fmla="*/ 1253596 w 2014468"/>
              <a:gd name="connsiteY854" fmla="*/ 2295446 h 2583364"/>
              <a:gd name="connsiteX855" fmla="*/ 1219162 w 2014468"/>
              <a:gd name="connsiteY855" fmla="*/ 2295446 h 2583364"/>
              <a:gd name="connsiteX856" fmla="*/ 1391232 w 2014468"/>
              <a:gd name="connsiteY856" fmla="*/ 2088613 h 2583364"/>
              <a:gd name="connsiteX857" fmla="*/ 1406275 w 2014468"/>
              <a:gd name="connsiteY857" fmla="*/ 2089946 h 2583364"/>
              <a:gd name="connsiteX858" fmla="*/ 1419791 w 2014468"/>
              <a:gd name="connsiteY858" fmla="*/ 2093948 h 2583364"/>
              <a:gd name="connsiteX859" fmla="*/ 1431780 w 2014468"/>
              <a:gd name="connsiteY859" fmla="*/ 2100623 h 2583364"/>
              <a:gd name="connsiteX860" fmla="*/ 1442241 w 2014468"/>
              <a:gd name="connsiteY860" fmla="*/ 2109974 h 2583364"/>
              <a:gd name="connsiteX861" fmla="*/ 1442241 w 2014468"/>
              <a:gd name="connsiteY861" fmla="*/ 2093364 h 2583364"/>
              <a:gd name="connsiteX862" fmla="*/ 1476644 w 2014468"/>
              <a:gd name="connsiteY862" fmla="*/ 2093364 h 2583364"/>
              <a:gd name="connsiteX863" fmla="*/ 1476644 w 2014468"/>
              <a:gd name="connsiteY863" fmla="*/ 2109974 h 2583364"/>
              <a:gd name="connsiteX864" fmla="*/ 1476644 w 2014468"/>
              <a:gd name="connsiteY864" fmla="*/ 2120263 h 2583364"/>
              <a:gd name="connsiteX865" fmla="*/ 1476644 w 2014468"/>
              <a:gd name="connsiteY865" fmla="*/ 2268187 h 2583364"/>
              <a:gd name="connsiteX866" fmla="*/ 1476644 w 2014468"/>
              <a:gd name="connsiteY866" fmla="*/ 2275688 h 2583364"/>
              <a:gd name="connsiteX867" fmla="*/ 1476644 w 2014468"/>
              <a:gd name="connsiteY867" fmla="*/ 2287155 h 2583364"/>
              <a:gd name="connsiteX868" fmla="*/ 1475658 w 2014468"/>
              <a:gd name="connsiteY868" fmla="*/ 2304646 h 2583364"/>
              <a:gd name="connsiteX869" fmla="*/ 1472696 w 2014468"/>
              <a:gd name="connsiteY869" fmla="*/ 2320078 h 2583364"/>
              <a:gd name="connsiteX870" fmla="*/ 1467755 w 2014468"/>
              <a:gd name="connsiteY870" fmla="*/ 2333452 h 2583364"/>
              <a:gd name="connsiteX871" fmla="*/ 1460832 w 2014468"/>
              <a:gd name="connsiteY871" fmla="*/ 2344769 h 2583364"/>
              <a:gd name="connsiteX872" fmla="*/ 1451923 w 2014468"/>
              <a:gd name="connsiteY872" fmla="*/ 2354028 h 2583364"/>
              <a:gd name="connsiteX873" fmla="*/ 1441194 w 2014468"/>
              <a:gd name="connsiteY873" fmla="*/ 2361531 h 2583364"/>
              <a:gd name="connsiteX874" fmla="*/ 1428769 w 2014468"/>
              <a:gd name="connsiteY874" fmla="*/ 2367616 h 2583364"/>
              <a:gd name="connsiteX875" fmla="*/ 1414650 w 2014468"/>
              <a:gd name="connsiteY875" fmla="*/ 2372282 h 2583364"/>
              <a:gd name="connsiteX876" fmla="*/ 1398839 w 2014468"/>
              <a:gd name="connsiteY876" fmla="*/ 2375529 h 2583364"/>
              <a:gd name="connsiteX877" fmla="*/ 1381338 w 2014468"/>
              <a:gd name="connsiteY877" fmla="*/ 2377354 h 2583364"/>
              <a:gd name="connsiteX878" fmla="*/ 1364728 w 2014468"/>
              <a:gd name="connsiteY878" fmla="*/ 2350456 h 2583364"/>
              <a:gd name="connsiteX879" fmla="*/ 1384981 w 2014468"/>
              <a:gd name="connsiteY879" fmla="*/ 2348615 h 2583364"/>
              <a:gd name="connsiteX880" fmla="*/ 1401851 w 2014468"/>
              <a:gd name="connsiteY880" fmla="*/ 2345458 h 2583364"/>
              <a:gd name="connsiteX881" fmla="*/ 1415333 w 2014468"/>
              <a:gd name="connsiteY881" fmla="*/ 2340996 h 2583364"/>
              <a:gd name="connsiteX882" fmla="*/ 1432779 w 2014468"/>
              <a:gd name="connsiteY882" fmla="*/ 2328226 h 2583364"/>
              <a:gd name="connsiteX883" fmla="*/ 1441190 w 2014468"/>
              <a:gd name="connsiteY883" fmla="*/ 2310719 h 2583364"/>
              <a:gd name="connsiteX884" fmla="*/ 1442241 w 2014468"/>
              <a:gd name="connsiteY884" fmla="*/ 2300232 h 2583364"/>
              <a:gd name="connsiteX885" fmla="*/ 1442241 w 2014468"/>
              <a:gd name="connsiteY885" fmla="*/ 2275688 h 2583364"/>
              <a:gd name="connsiteX886" fmla="*/ 1432311 w 2014468"/>
              <a:gd name="connsiteY886" fmla="*/ 2286426 h 2583364"/>
              <a:gd name="connsiteX887" fmla="*/ 1420299 w 2014468"/>
              <a:gd name="connsiteY887" fmla="*/ 2294096 h 2583364"/>
              <a:gd name="connsiteX888" fmla="*/ 1406203 w 2014468"/>
              <a:gd name="connsiteY888" fmla="*/ 2298698 h 2583364"/>
              <a:gd name="connsiteX889" fmla="*/ 1390022 w 2014468"/>
              <a:gd name="connsiteY889" fmla="*/ 2300232 h 2583364"/>
              <a:gd name="connsiteX890" fmla="*/ 1376268 w 2014468"/>
              <a:gd name="connsiteY890" fmla="*/ 2299122 h 2583364"/>
              <a:gd name="connsiteX891" fmla="*/ 1363478 w 2014468"/>
              <a:gd name="connsiteY891" fmla="*/ 2295795 h 2583364"/>
              <a:gd name="connsiteX892" fmla="*/ 1351651 w 2014468"/>
              <a:gd name="connsiteY892" fmla="*/ 2290254 h 2583364"/>
              <a:gd name="connsiteX893" fmla="*/ 1340791 w 2014468"/>
              <a:gd name="connsiteY893" fmla="*/ 2282503 h 2583364"/>
              <a:gd name="connsiteX894" fmla="*/ 1330897 w 2014468"/>
              <a:gd name="connsiteY894" fmla="*/ 2272544 h 2583364"/>
              <a:gd name="connsiteX895" fmla="*/ 1323709 w 2014468"/>
              <a:gd name="connsiteY895" fmla="*/ 2262674 h 2583364"/>
              <a:gd name="connsiteX896" fmla="*/ 1317825 w 2014468"/>
              <a:gd name="connsiteY896" fmla="*/ 2251530 h 2583364"/>
              <a:gd name="connsiteX897" fmla="*/ 1313247 w 2014468"/>
              <a:gd name="connsiteY897" fmla="*/ 2239110 h 2583364"/>
              <a:gd name="connsiteX898" fmla="*/ 1309974 w 2014468"/>
              <a:gd name="connsiteY898" fmla="*/ 2225417 h 2583364"/>
              <a:gd name="connsiteX899" fmla="*/ 1308010 w 2014468"/>
              <a:gd name="connsiteY899" fmla="*/ 2210449 h 2583364"/>
              <a:gd name="connsiteX900" fmla="*/ 1307355 w 2014468"/>
              <a:gd name="connsiteY900" fmla="*/ 2194207 h 2583364"/>
              <a:gd name="connsiteX901" fmla="*/ 1308281 w 2014468"/>
              <a:gd name="connsiteY901" fmla="*/ 2175423 h 2583364"/>
              <a:gd name="connsiteX902" fmla="*/ 1311060 w 2014468"/>
              <a:gd name="connsiteY902" fmla="*/ 2158295 h 2583364"/>
              <a:gd name="connsiteX903" fmla="*/ 1315691 w 2014468"/>
              <a:gd name="connsiteY903" fmla="*/ 2142826 h 2583364"/>
              <a:gd name="connsiteX904" fmla="*/ 1322173 w 2014468"/>
              <a:gd name="connsiteY904" fmla="*/ 2129016 h 2583364"/>
              <a:gd name="connsiteX905" fmla="*/ 1330507 w 2014468"/>
              <a:gd name="connsiteY905" fmla="*/ 2116868 h 2583364"/>
              <a:gd name="connsiteX906" fmla="*/ 1340340 w 2014468"/>
              <a:gd name="connsiteY906" fmla="*/ 2106701 h 2583364"/>
              <a:gd name="connsiteX907" fmla="*/ 1351326 w 2014468"/>
              <a:gd name="connsiteY907" fmla="*/ 2098790 h 2583364"/>
              <a:gd name="connsiteX908" fmla="*/ 1363467 w 2014468"/>
              <a:gd name="connsiteY908" fmla="*/ 2093137 h 2583364"/>
              <a:gd name="connsiteX909" fmla="*/ 1376768 w 2014468"/>
              <a:gd name="connsiteY909" fmla="*/ 2089744 h 2583364"/>
              <a:gd name="connsiteX910" fmla="*/ 1149146 w 2014468"/>
              <a:gd name="connsiteY910" fmla="*/ 2088605 h 2583364"/>
              <a:gd name="connsiteX911" fmla="*/ 1158213 w 2014468"/>
              <a:gd name="connsiteY911" fmla="*/ 2089248 h 2583364"/>
              <a:gd name="connsiteX912" fmla="*/ 1166447 w 2014468"/>
              <a:gd name="connsiteY912" fmla="*/ 2091177 h 2583364"/>
              <a:gd name="connsiteX913" fmla="*/ 1173845 w 2014468"/>
              <a:gd name="connsiteY913" fmla="*/ 2094393 h 2583364"/>
              <a:gd name="connsiteX914" fmla="*/ 1180402 w 2014468"/>
              <a:gd name="connsiteY914" fmla="*/ 2098894 h 2583364"/>
              <a:gd name="connsiteX915" fmla="*/ 1175260 w 2014468"/>
              <a:gd name="connsiteY915" fmla="*/ 2131329 h 2583364"/>
              <a:gd name="connsiteX916" fmla="*/ 1168709 w 2014468"/>
              <a:gd name="connsiteY916" fmla="*/ 2127511 h 2583364"/>
              <a:gd name="connsiteX917" fmla="*/ 1161709 w 2014468"/>
              <a:gd name="connsiteY917" fmla="*/ 2124788 h 2583364"/>
              <a:gd name="connsiteX918" fmla="*/ 1154268 w 2014468"/>
              <a:gd name="connsiteY918" fmla="*/ 2123157 h 2583364"/>
              <a:gd name="connsiteX919" fmla="*/ 1146393 w 2014468"/>
              <a:gd name="connsiteY919" fmla="*/ 2122614 h 2583364"/>
              <a:gd name="connsiteX920" fmla="*/ 1129611 w 2014468"/>
              <a:gd name="connsiteY920" fmla="*/ 2126075 h 2583364"/>
              <a:gd name="connsiteX921" fmla="*/ 1114921 w 2014468"/>
              <a:gd name="connsiteY921" fmla="*/ 2136475 h 2583364"/>
              <a:gd name="connsiteX922" fmla="*/ 1104682 w 2014468"/>
              <a:gd name="connsiteY922" fmla="*/ 2154660 h 2583364"/>
              <a:gd name="connsiteX923" fmla="*/ 1102127 w 2014468"/>
              <a:gd name="connsiteY923" fmla="*/ 2167020 h 2583364"/>
              <a:gd name="connsiteX924" fmla="*/ 1101276 w 2014468"/>
              <a:gd name="connsiteY924" fmla="*/ 2181554 h 2583364"/>
              <a:gd name="connsiteX925" fmla="*/ 1101276 w 2014468"/>
              <a:gd name="connsiteY925" fmla="*/ 2295473 h 2583364"/>
              <a:gd name="connsiteX926" fmla="*/ 1066877 w 2014468"/>
              <a:gd name="connsiteY926" fmla="*/ 2295473 h 2583364"/>
              <a:gd name="connsiteX927" fmla="*/ 1066877 w 2014468"/>
              <a:gd name="connsiteY927" fmla="*/ 2093357 h 2583364"/>
              <a:gd name="connsiteX928" fmla="*/ 1101276 w 2014468"/>
              <a:gd name="connsiteY928" fmla="*/ 2093357 h 2583364"/>
              <a:gd name="connsiteX929" fmla="*/ 1101276 w 2014468"/>
              <a:gd name="connsiteY929" fmla="*/ 2119826 h 2583364"/>
              <a:gd name="connsiteX930" fmla="*/ 1109615 w 2014468"/>
              <a:gd name="connsiteY930" fmla="*/ 2106163 h 2583364"/>
              <a:gd name="connsiteX931" fmla="*/ 1120375 w 2014468"/>
              <a:gd name="connsiteY931" fmla="*/ 2096407 h 2583364"/>
              <a:gd name="connsiteX932" fmla="*/ 1133553 w 2014468"/>
              <a:gd name="connsiteY932" fmla="*/ 2090555 h 2583364"/>
              <a:gd name="connsiteX933" fmla="*/ 510324 w 2014468"/>
              <a:gd name="connsiteY933" fmla="*/ 2088605 h 2583364"/>
              <a:gd name="connsiteX934" fmla="*/ 519406 w 2014468"/>
              <a:gd name="connsiteY934" fmla="*/ 2089248 h 2583364"/>
              <a:gd name="connsiteX935" fmla="*/ 527638 w 2014468"/>
              <a:gd name="connsiteY935" fmla="*/ 2091177 h 2583364"/>
              <a:gd name="connsiteX936" fmla="*/ 535028 w 2014468"/>
              <a:gd name="connsiteY936" fmla="*/ 2094393 h 2583364"/>
              <a:gd name="connsiteX937" fmla="*/ 541580 w 2014468"/>
              <a:gd name="connsiteY937" fmla="*/ 2098894 h 2583364"/>
              <a:gd name="connsiteX938" fmla="*/ 536438 w 2014468"/>
              <a:gd name="connsiteY938" fmla="*/ 2131329 h 2583364"/>
              <a:gd name="connsiteX939" fmla="*/ 529887 w 2014468"/>
              <a:gd name="connsiteY939" fmla="*/ 2127511 h 2583364"/>
              <a:gd name="connsiteX940" fmla="*/ 522887 w 2014468"/>
              <a:gd name="connsiteY940" fmla="*/ 2124788 h 2583364"/>
              <a:gd name="connsiteX941" fmla="*/ 515447 w 2014468"/>
              <a:gd name="connsiteY941" fmla="*/ 2123157 h 2583364"/>
              <a:gd name="connsiteX942" fmla="*/ 507571 w 2014468"/>
              <a:gd name="connsiteY942" fmla="*/ 2122614 h 2583364"/>
              <a:gd name="connsiteX943" fmla="*/ 490790 w 2014468"/>
              <a:gd name="connsiteY943" fmla="*/ 2126075 h 2583364"/>
              <a:gd name="connsiteX944" fmla="*/ 476099 w 2014468"/>
              <a:gd name="connsiteY944" fmla="*/ 2136475 h 2583364"/>
              <a:gd name="connsiteX945" fmla="*/ 465891 w 2014468"/>
              <a:gd name="connsiteY945" fmla="*/ 2154660 h 2583364"/>
              <a:gd name="connsiteX946" fmla="*/ 463340 w 2014468"/>
              <a:gd name="connsiteY946" fmla="*/ 2167020 h 2583364"/>
              <a:gd name="connsiteX947" fmla="*/ 462489 w 2014468"/>
              <a:gd name="connsiteY947" fmla="*/ 2181554 h 2583364"/>
              <a:gd name="connsiteX948" fmla="*/ 462489 w 2014468"/>
              <a:gd name="connsiteY948" fmla="*/ 2295473 h 2583364"/>
              <a:gd name="connsiteX949" fmla="*/ 428055 w 2014468"/>
              <a:gd name="connsiteY949" fmla="*/ 2295473 h 2583364"/>
              <a:gd name="connsiteX950" fmla="*/ 428055 w 2014468"/>
              <a:gd name="connsiteY950" fmla="*/ 2093357 h 2583364"/>
              <a:gd name="connsiteX951" fmla="*/ 462489 w 2014468"/>
              <a:gd name="connsiteY951" fmla="*/ 2093357 h 2583364"/>
              <a:gd name="connsiteX952" fmla="*/ 462489 w 2014468"/>
              <a:gd name="connsiteY952" fmla="*/ 2119826 h 2583364"/>
              <a:gd name="connsiteX953" fmla="*/ 470808 w 2014468"/>
              <a:gd name="connsiteY953" fmla="*/ 2106163 h 2583364"/>
              <a:gd name="connsiteX954" fmla="*/ 481558 w 2014468"/>
              <a:gd name="connsiteY954" fmla="*/ 2096407 h 2583364"/>
              <a:gd name="connsiteX955" fmla="*/ 494732 w 2014468"/>
              <a:gd name="connsiteY955" fmla="*/ 2090555 h 2583364"/>
              <a:gd name="connsiteX956" fmla="*/ 261126 w 2014468"/>
              <a:gd name="connsiteY956" fmla="*/ 2066849 h 2583364"/>
              <a:gd name="connsiteX957" fmla="*/ 258955 w 2014468"/>
              <a:gd name="connsiteY957" fmla="*/ 2074391 h 2583364"/>
              <a:gd name="connsiteX958" fmla="*/ 256785 w 2014468"/>
              <a:gd name="connsiteY958" fmla="*/ 2081585 h 2583364"/>
              <a:gd name="connsiteX959" fmla="*/ 254615 w 2014468"/>
              <a:gd name="connsiteY959" fmla="*/ 2088431 h 2583364"/>
              <a:gd name="connsiteX960" fmla="*/ 252446 w 2014468"/>
              <a:gd name="connsiteY960" fmla="*/ 2094927 h 2583364"/>
              <a:gd name="connsiteX961" fmla="*/ 216439 w 2014468"/>
              <a:gd name="connsiteY961" fmla="*/ 2197379 h 2583364"/>
              <a:gd name="connsiteX962" fmla="*/ 305424 w 2014468"/>
              <a:gd name="connsiteY962" fmla="*/ 2197379 h 2583364"/>
              <a:gd name="connsiteX963" fmla="*/ 266768 w 2014468"/>
              <a:gd name="connsiteY963" fmla="*/ 2085900 h 2583364"/>
              <a:gd name="connsiteX964" fmla="*/ 262413 w 2014468"/>
              <a:gd name="connsiteY964" fmla="*/ 2071860 h 2583364"/>
              <a:gd name="connsiteX965" fmla="*/ 244911 w 2014468"/>
              <a:gd name="connsiteY965" fmla="*/ 2018589 h 2583364"/>
              <a:gd name="connsiteX966" fmla="*/ 276986 w 2014468"/>
              <a:gd name="connsiteY966" fmla="*/ 2018589 h 2583364"/>
              <a:gd name="connsiteX967" fmla="*/ 294077 w 2014468"/>
              <a:gd name="connsiteY967" fmla="*/ 2066849 h 2583364"/>
              <a:gd name="connsiteX968" fmla="*/ 340303 w 2014468"/>
              <a:gd name="connsiteY968" fmla="*/ 2197379 h 2583364"/>
              <a:gd name="connsiteX969" fmla="*/ 351094 w 2014468"/>
              <a:gd name="connsiteY969" fmla="*/ 2227850 h 2583364"/>
              <a:gd name="connsiteX970" fmla="*/ 375042 w 2014468"/>
              <a:gd name="connsiteY970" fmla="*/ 2295473 h 2583364"/>
              <a:gd name="connsiteX971" fmla="*/ 339858 w 2014468"/>
              <a:gd name="connsiteY971" fmla="*/ 2295473 h 2583364"/>
              <a:gd name="connsiteX972" fmla="*/ 316102 w 2014468"/>
              <a:gd name="connsiteY972" fmla="*/ 2227850 h 2583364"/>
              <a:gd name="connsiteX973" fmla="*/ 206146 w 2014468"/>
              <a:gd name="connsiteY973" fmla="*/ 2227850 h 2583364"/>
              <a:gd name="connsiteX974" fmla="*/ 182824 w 2014468"/>
              <a:gd name="connsiteY974" fmla="*/ 2295473 h 2583364"/>
              <a:gd name="connsiteX975" fmla="*/ 146813 w 2014468"/>
              <a:gd name="connsiteY975" fmla="*/ 2295473 h 2583364"/>
              <a:gd name="connsiteX976" fmla="*/ 1236166 w 2014468"/>
              <a:gd name="connsiteY976" fmla="*/ 2013064 h 2583364"/>
              <a:gd name="connsiteX977" fmla="*/ 1240542 w 2014468"/>
              <a:gd name="connsiteY977" fmla="*/ 2013467 h 2583364"/>
              <a:gd name="connsiteX978" fmla="*/ 1251597 w 2014468"/>
              <a:gd name="connsiteY978" fmla="*/ 2019563 h 2583364"/>
              <a:gd name="connsiteX979" fmla="*/ 1257524 w 2014468"/>
              <a:gd name="connsiteY979" fmla="*/ 2030817 h 2583364"/>
              <a:gd name="connsiteX980" fmla="*/ 1257919 w 2014468"/>
              <a:gd name="connsiteY980" fmla="*/ 2035211 h 2583364"/>
              <a:gd name="connsiteX981" fmla="*/ 1256340 w 2014468"/>
              <a:gd name="connsiteY981" fmla="*/ 2043571 h 2583364"/>
              <a:gd name="connsiteX982" fmla="*/ 1248246 w 2014468"/>
              <a:gd name="connsiteY982" fmla="*/ 2053106 h 2583364"/>
              <a:gd name="connsiteX983" fmla="*/ 1236166 w 2014468"/>
              <a:gd name="connsiteY983" fmla="*/ 2056573 h 2583364"/>
              <a:gd name="connsiteX984" fmla="*/ 1231890 w 2014468"/>
              <a:gd name="connsiteY984" fmla="*/ 2056185 h 2583364"/>
              <a:gd name="connsiteX985" fmla="*/ 1231826 w 2014468"/>
              <a:gd name="connsiteY985" fmla="*/ 2056185 h 2583364"/>
              <a:gd name="connsiteX986" fmla="*/ 1220948 w 2014468"/>
              <a:gd name="connsiteY986" fmla="*/ 2050212 h 2583364"/>
              <a:gd name="connsiteX987" fmla="*/ 1215183 w 2014468"/>
              <a:gd name="connsiteY987" fmla="*/ 2039404 h 2583364"/>
              <a:gd name="connsiteX988" fmla="*/ 1214801 w 2014468"/>
              <a:gd name="connsiteY988" fmla="*/ 2035211 h 2583364"/>
              <a:gd name="connsiteX989" fmla="*/ 1216383 w 2014468"/>
              <a:gd name="connsiteY989" fmla="*/ 2026745 h 2583364"/>
              <a:gd name="connsiteX990" fmla="*/ 1224440 w 2014468"/>
              <a:gd name="connsiteY990" fmla="*/ 2016710 h 2583364"/>
              <a:gd name="connsiteX991" fmla="*/ 1576356 w 2014468"/>
              <a:gd name="connsiteY991" fmla="*/ 2009874 h 2583364"/>
              <a:gd name="connsiteX992" fmla="*/ 1576356 w 2014468"/>
              <a:gd name="connsiteY992" fmla="*/ 2114325 h 2583364"/>
              <a:gd name="connsiteX993" fmla="*/ 1586573 w 2014468"/>
              <a:gd name="connsiteY993" fmla="*/ 2103072 h 2583364"/>
              <a:gd name="connsiteX994" fmla="*/ 1598677 w 2014468"/>
              <a:gd name="connsiteY994" fmla="*/ 2095035 h 2583364"/>
              <a:gd name="connsiteX995" fmla="*/ 1612668 w 2014468"/>
              <a:gd name="connsiteY995" fmla="*/ 2090213 h 2583364"/>
              <a:gd name="connsiteX996" fmla="*/ 1628549 w 2014468"/>
              <a:gd name="connsiteY996" fmla="*/ 2088606 h 2583364"/>
              <a:gd name="connsiteX997" fmla="*/ 1645282 w 2014468"/>
              <a:gd name="connsiteY997" fmla="*/ 2089952 h 2583364"/>
              <a:gd name="connsiteX998" fmla="*/ 1659856 w 2014468"/>
              <a:gd name="connsiteY998" fmla="*/ 2093991 h 2583364"/>
              <a:gd name="connsiteX999" fmla="*/ 1672280 w 2014468"/>
              <a:gd name="connsiteY999" fmla="*/ 2100722 h 2583364"/>
              <a:gd name="connsiteX1000" fmla="*/ 1682562 w 2014468"/>
              <a:gd name="connsiteY1000" fmla="*/ 2110145 h 2583364"/>
              <a:gd name="connsiteX1001" fmla="*/ 1689177 w 2014468"/>
              <a:gd name="connsiteY1001" fmla="*/ 2119818 h 2583364"/>
              <a:gd name="connsiteX1002" fmla="*/ 1694319 w 2014468"/>
              <a:gd name="connsiteY1002" fmla="*/ 2131557 h 2583364"/>
              <a:gd name="connsiteX1003" fmla="*/ 1697989 w 2014468"/>
              <a:gd name="connsiteY1003" fmla="*/ 2145365 h 2583364"/>
              <a:gd name="connsiteX1004" fmla="*/ 1700190 w 2014468"/>
              <a:gd name="connsiteY1004" fmla="*/ 2161244 h 2583364"/>
              <a:gd name="connsiteX1005" fmla="*/ 1700924 w 2014468"/>
              <a:gd name="connsiteY1005" fmla="*/ 2179195 h 2583364"/>
              <a:gd name="connsiteX1006" fmla="*/ 1700924 w 2014468"/>
              <a:gd name="connsiteY1006" fmla="*/ 2295473 h 2583364"/>
              <a:gd name="connsiteX1007" fmla="*/ 1666524 w 2014468"/>
              <a:gd name="connsiteY1007" fmla="*/ 2295473 h 2583364"/>
              <a:gd name="connsiteX1008" fmla="*/ 1666524 w 2014468"/>
              <a:gd name="connsiteY1008" fmla="*/ 2173233 h 2583364"/>
              <a:gd name="connsiteX1009" fmla="*/ 1665794 w 2014468"/>
              <a:gd name="connsiteY1009" fmla="*/ 2160499 h 2583364"/>
              <a:gd name="connsiteX1010" fmla="*/ 1659966 w 2014468"/>
              <a:gd name="connsiteY1010" fmla="*/ 2140443 h 2583364"/>
              <a:gd name="connsiteX1011" fmla="*/ 1648485 w 2014468"/>
              <a:gd name="connsiteY1011" fmla="*/ 2127490 h 2583364"/>
              <a:gd name="connsiteX1012" fmla="*/ 1632557 w 2014468"/>
              <a:gd name="connsiteY1012" fmla="*/ 2121060 h 2583364"/>
              <a:gd name="connsiteX1013" fmla="*/ 1623012 w 2014468"/>
              <a:gd name="connsiteY1013" fmla="*/ 2120256 h 2583364"/>
              <a:gd name="connsiteX1014" fmla="*/ 1608753 w 2014468"/>
              <a:gd name="connsiteY1014" fmla="*/ 2121705 h 2583364"/>
              <a:gd name="connsiteX1015" fmla="*/ 1597088 w 2014468"/>
              <a:gd name="connsiteY1015" fmla="*/ 2126054 h 2583364"/>
              <a:gd name="connsiteX1016" fmla="*/ 1588017 w 2014468"/>
              <a:gd name="connsiteY1016" fmla="*/ 2133302 h 2583364"/>
              <a:gd name="connsiteX1017" fmla="*/ 1581538 w 2014468"/>
              <a:gd name="connsiteY1017" fmla="*/ 2143450 h 2583364"/>
              <a:gd name="connsiteX1018" fmla="*/ 1577652 w 2014468"/>
              <a:gd name="connsiteY1018" fmla="*/ 2156497 h 2583364"/>
              <a:gd name="connsiteX1019" fmla="*/ 1576356 w 2014468"/>
              <a:gd name="connsiteY1019" fmla="*/ 2172444 h 2583364"/>
              <a:gd name="connsiteX1020" fmla="*/ 1576356 w 2014468"/>
              <a:gd name="connsiteY1020" fmla="*/ 2295473 h 2583364"/>
              <a:gd name="connsiteX1021" fmla="*/ 1541922 w 2014468"/>
              <a:gd name="connsiteY1021" fmla="*/ 2295473 h 2583364"/>
              <a:gd name="connsiteX1022" fmla="*/ 1541922 w 2014468"/>
              <a:gd name="connsiteY1022" fmla="*/ 2025699 h 2583364"/>
              <a:gd name="connsiteX1023" fmla="*/ 614363 w 2014468"/>
              <a:gd name="connsiteY1023" fmla="*/ 2009874 h 2583364"/>
              <a:gd name="connsiteX1024" fmla="*/ 614363 w 2014468"/>
              <a:gd name="connsiteY1024" fmla="*/ 2162979 h 2583364"/>
              <a:gd name="connsiteX1025" fmla="*/ 680018 w 2014468"/>
              <a:gd name="connsiteY1025" fmla="*/ 2093357 h 2583364"/>
              <a:gd name="connsiteX1026" fmla="*/ 721172 w 2014468"/>
              <a:gd name="connsiteY1026" fmla="*/ 2093357 h 2583364"/>
              <a:gd name="connsiteX1027" fmla="*/ 668160 w 2014468"/>
              <a:gd name="connsiteY1027" fmla="*/ 2148333 h 2583364"/>
              <a:gd name="connsiteX1028" fmla="*/ 744104 w 2014468"/>
              <a:gd name="connsiteY1028" fmla="*/ 2295473 h 2583364"/>
              <a:gd name="connsiteX1029" fmla="*/ 706522 w 2014468"/>
              <a:gd name="connsiteY1029" fmla="*/ 2295473 h 2583364"/>
              <a:gd name="connsiteX1030" fmla="*/ 644011 w 2014468"/>
              <a:gd name="connsiteY1030" fmla="*/ 2173233 h 2583364"/>
              <a:gd name="connsiteX1031" fmla="*/ 614363 w 2014468"/>
              <a:gd name="connsiteY1031" fmla="*/ 2204095 h 2583364"/>
              <a:gd name="connsiteX1032" fmla="*/ 614363 w 2014468"/>
              <a:gd name="connsiteY1032" fmla="*/ 2295473 h 2583364"/>
              <a:gd name="connsiteX1033" fmla="*/ 579960 w 2014468"/>
              <a:gd name="connsiteY1033" fmla="*/ 2295473 h 2583364"/>
              <a:gd name="connsiteX1034" fmla="*/ 579960 w 2014468"/>
              <a:gd name="connsiteY1034" fmla="*/ 2026094 h 2583364"/>
              <a:gd name="connsiteX1035" fmla="*/ 1810903 w 2014468"/>
              <a:gd name="connsiteY1035" fmla="*/ 2009869 h 2583364"/>
              <a:gd name="connsiteX1036" fmla="*/ 1810903 w 2014468"/>
              <a:gd name="connsiteY1036" fmla="*/ 2093352 h 2583364"/>
              <a:gd name="connsiteX1037" fmla="*/ 1860737 w 2014468"/>
              <a:gd name="connsiteY1037" fmla="*/ 2093352 h 2583364"/>
              <a:gd name="connsiteX1038" fmla="*/ 1860737 w 2014468"/>
              <a:gd name="connsiteY1038" fmla="*/ 2123394 h 2583364"/>
              <a:gd name="connsiteX1039" fmla="*/ 1810903 w 2014468"/>
              <a:gd name="connsiteY1039" fmla="*/ 2123394 h 2583364"/>
              <a:gd name="connsiteX1040" fmla="*/ 1810903 w 2014468"/>
              <a:gd name="connsiteY1040" fmla="*/ 2240491 h 2583364"/>
              <a:gd name="connsiteX1041" fmla="*/ 1811172 w 2014468"/>
              <a:gd name="connsiteY1041" fmla="*/ 2246820 h 2583364"/>
              <a:gd name="connsiteX1042" fmla="*/ 1815264 w 2014468"/>
              <a:gd name="connsiteY1042" fmla="*/ 2261068 h 2583364"/>
              <a:gd name="connsiteX1043" fmla="*/ 1826234 w 2014468"/>
              <a:gd name="connsiteY1043" fmla="*/ 2267732 h 2583364"/>
              <a:gd name="connsiteX1044" fmla="*/ 1831874 w 2014468"/>
              <a:gd name="connsiteY1044" fmla="*/ 2268174 h 2583364"/>
              <a:gd name="connsiteX1045" fmla="*/ 1838779 w 2014468"/>
              <a:gd name="connsiteY1045" fmla="*/ 2267505 h 2583364"/>
              <a:gd name="connsiteX1046" fmla="*/ 1846092 w 2014468"/>
              <a:gd name="connsiteY1046" fmla="*/ 2265500 h 2583364"/>
              <a:gd name="connsiteX1047" fmla="*/ 1853806 w 2014468"/>
              <a:gd name="connsiteY1047" fmla="*/ 2262162 h 2583364"/>
              <a:gd name="connsiteX1048" fmla="*/ 1861916 w 2014468"/>
              <a:gd name="connsiteY1048" fmla="*/ 2257495 h 2583364"/>
              <a:gd name="connsiteX1049" fmla="*/ 1857949 w 2014468"/>
              <a:gd name="connsiteY1049" fmla="*/ 2291110 h 2583364"/>
              <a:gd name="connsiteX1050" fmla="*/ 1849016 w 2014468"/>
              <a:gd name="connsiteY1050" fmla="*/ 2295095 h 2583364"/>
              <a:gd name="connsiteX1051" fmla="*/ 1839577 w 2014468"/>
              <a:gd name="connsiteY1051" fmla="*/ 2297942 h 2583364"/>
              <a:gd name="connsiteX1052" fmla="*/ 1829635 w 2014468"/>
              <a:gd name="connsiteY1052" fmla="*/ 2299650 h 2583364"/>
              <a:gd name="connsiteX1053" fmla="*/ 1819192 w 2014468"/>
              <a:gd name="connsiteY1053" fmla="*/ 2300219 h 2583364"/>
              <a:gd name="connsiteX1054" fmla="*/ 1803816 w 2014468"/>
              <a:gd name="connsiteY1054" fmla="*/ 2298289 h 2583364"/>
              <a:gd name="connsiteX1055" fmla="*/ 1791854 w 2014468"/>
              <a:gd name="connsiteY1055" fmla="*/ 2292500 h 2583364"/>
              <a:gd name="connsiteX1056" fmla="*/ 1783308 w 2014468"/>
              <a:gd name="connsiteY1056" fmla="*/ 2282850 h 2583364"/>
              <a:gd name="connsiteX1057" fmla="*/ 1778179 w 2014468"/>
              <a:gd name="connsiteY1057" fmla="*/ 2269336 h 2583364"/>
              <a:gd name="connsiteX1058" fmla="*/ 1776469 w 2014468"/>
              <a:gd name="connsiteY1058" fmla="*/ 2251958 h 2583364"/>
              <a:gd name="connsiteX1059" fmla="*/ 1776469 w 2014468"/>
              <a:gd name="connsiteY1059" fmla="*/ 2123394 h 2583364"/>
              <a:gd name="connsiteX1060" fmla="*/ 1743639 w 2014468"/>
              <a:gd name="connsiteY1060" fmla="*/ 2123394 h 2583364"/>
              <a:gd name="connsiteX1061" fmla="*/ 1743639 w 2014468"/>
              <a:gd name="connsiteY1061" fmla="*/ 2093352 h 2583364"/>
              <a:gd name="connsiteX1062" fmla="*/ 1776469 w 2014468"/>
              <a:gd name="connsiteY1062" fmla="*/ 2093352 h 2583364"/>
              <a:gd name="connsiteX1063" fmla="*/ 1776469 w 2014468"/>
              <a:gd name="connsiteY1063" fmla="*/ 2026479 h 2583364"/>
              <a:gd name="connsiteX1064" fmla="*/ 430700 w 2014468"/>
              <a:gd name="connsiteY1064" fmla="*/ 1093435 h 2583364"/>
              <a:gd name="connsiteX1065" fmla="*/ 931776 w 2014468"/>
              <a:gd name="connsiteY1065" fmla="*/ 1093435 h 2583364"/>
              <a:gd name="connsiteX1066" fmla="*/ 944238 w 2014468"/>
              <a:gd name="connsiteY1066" fmla="*/ 1095838 h 2583364"/>
              <a:gd name="connsiteX1067" fmla="*/ 954433 w 2014468"/>
              <a:gd name="connsiteY1067" fmla="*/ 1102353 h 2583364"/>
              <a:gd name="connsiteX1068" fmla="*/ 961570 w 2014468"/>
              <a:gd name="connsiteY1068" fmla="*/ 1111938 h 2583364"/>
              <a:gd name="connsiteX1069" fmla="*/ 964855 w 2014468"/>
              <a:gd name="connsiteY1069" fmla="*/ 1123554 h 2583364"/>
              <a:gd name="connsiteX1070" fmla="*/ 963496 w 2014468"/>
              <a:gd name="connsiteY1070" fmla="*/ 1136158 h 2583364"/>
              <a:gd name="connsiteX1071" fmla="*/ 959023 w 2014468"/>
              <a:gd name="connsiteY1071" fmla="*/ 1150234 h 2583364"/>
              <a:gd name="connsiteX1072" fmla="*/ 954340 w 2014468"/>
              <a:gd name="connsiteY1072" fmla="*/ 1164215 h 2583364"/>
              <a:gd name="connsiteX1073" fmla="*/ 949447 w 2014468"/>
              <a:gd name="connsiteY1073" fmla="*/ 1178098 h 2583364"/>
              <a:gd name="connsiteX1074" fmla="*/ 944347 w 2014468"/>
              <a:gd name="connsiteY1074" fmla="*/ 1191882 h 2583364"/>
              <a:gd name="connsiteX1075" fmla="*/ 939042 w 2014468"/>
              <a:gd name="connsiteY1075" fmla="*/ 1205566 h 2583364"/>
              <a:gd name="connsiteX1076" fmla="*/ 933534 w 2014468"/>
              <a:gd name="connsiteY1076" fmla="*/ 1219146 h 2583364"/>
              <a:gd name="connsiteX1077" fmla="*/ 927824 w 2014468"/>
              <a:gd name="connsiteY1077" fmla="*/ 1232621 h 2583364"/>
              <a:gd name="connsiteX1078" fmla="*/ 921914 w 2014468"/>
              <a:gd name="connsiteY1078" fmla="*/ 1245991 h 2583364"/>
              <a:gd name="connsiteX1079" fmla="*/ 915806 w 2014468"/>
              <a:gd name="connsiteY1079" fmla="*/ 1259251 h 2583364"/>
              <a:gd name="connsiteX1080" fmla="*/ 909503 w 2014468"/>
              <a:gd name="connsiteY1080" fmla="*/ 1272402 h 2583364"/>
              <a:gd name="connsiteX1081" fmla="*/ 903006 w 2014468"/>
              <a:gd name="connsiteY1081" fmla="*/ 1285440 h 2583364"/>
              <a:gd name="connsiteX1082" fmla="*/ 896317 w 2014468"/>
              <a:gd name="connsiteY1082" fmla="*/ 1298364 h 2583364"/>
              <a:gd name="connsiteX1083" fmla="*/ 889437 w 2014468"/>
              <a:gd name="connsiteY1083" fmla="*/ 1311172 h 2583364"/>
              <a:gd name="connsiteX1084" fmla="*/ 882368 w 2014468"/>
              <a:gd name="connsiteY1084" fmla="*/ 1323862 h 2583364"/>
              <a:gd name="connsiteX1085" fmla="*/ 875114 w 2014468"/>
              <a:gd name="connsiteY1085" fmla="*/ 1336433 h 2583364"/>
              <a:gd name="connsiteX1086" fmla="*/ 867674 w 2014468"/>
              <a:gd name="connsiteY1086" fmla="*/ 1348882 h 2583364"/>
              <a:gd name="connsiteX1087" fmla="*/ 860052 w 2014468"/>
              <a:gd name="connsiteY1087" fmla="*/ 1361208 h 2583364"/>
              <a:gd name="connsiteX1088" fmla="*/ 852249 w 2014468"/>
              <a:gd name="connsiteY1088" fmla="*/ 1373408 h 2583364"/>
              <a:gd name="connsiteX1089" fmla="*/ 844266 w 2014468"/>
              <a:gd name="connsiteY1089" fmla="*/ 1385482 h 2583364"/>
              <a:gd name="connsiteX1090" fmla="*/ 836107 w 2014468"/>
              <a:gd name="connsiteY1090" fmla="*/ 1397426 h 2583364"/>
              <a:gd name="connsiteX1091" fmla="*/ 827772 w 2014468"/>
              <a:gd name="connsiteY1091" fmla="*/ 1409239 h 2583364"/>
              <a:gd name="connsiteX1092" fmla="*/ 819264 w 2014468"/>
              <a:gd name="connsiteY1092" fmla="*/ 1420920 h 2583364"/>
              <a:gd name="connsiteX1093" fmla="*/ 810584 w 2014468"/>
              <a:gd name="connsiteY1093" fmla="*/ 1432466 h 2583364"/>
              <a:gd name="connsiteX1094" fmla="*/ 801734 w 2014468"/>
              <a:gd name="connsiteY1094" fmla="*/ 1443875 h 2583364"/>
              <a:gd name="connsiteX1095" fmla="*/ 792717 w 2014468"/>
              <a:gd name="connsiteY1095" fmla="*/ 1455146 h 2583364"/>
              <a:gd name="connsiteX1096" fmla="*/ 783534 w 2014468"/>
              <a:gd name="connsiteY1096" fmla="*/ 1466277 h 2583364"/>
              <a:gd name="connsiteX1097" fmla="*/ 774186 w 2014468"/>
              <a:gd name="connsiteY1097" fmla="*/ 1477266 h 2583364"/>
              <a:gd name="connsiteX1098" fmla="*/ 764677 w 2014468"/>
              <a:gd name="connsiteY1098" fmla="*/ 1488110 h 2583364"/>
              <a:gd name="connsiteX1099" fmla="*/ 755006 w 2014468"/>
              <a:gd name="connsiteY1099" fmla="*/ 1498809 h 2583364"/>
              <a:gd name="connsiteX1100" fmla="*/ 745178 w 2014468"/>
              <a:gd name="connsiteY1100" fmla="*/ 1509360 h 2583364"/>
              <a:gd name="connsiteX1101" fmla="*/ 735193 w 2014468"/>
              <a:gd name="connsiteY1101" fmla="*/ 1519762 h 2583364"/>
              <a:gd name="connsiteX1102" fmla="*/ 725053 w 2014468"/>
              <a:gd name="connsiteY1102" fmla="*/ 1530011 h 2583364"/>
              <a:gd name="connsiteX1103" fmla="*/ 714760 w 2014468"/>
              <a:gd name="connsiteY1103" fmla="*/ 1540108 h 2583364"/>
              <a:gd name="connsiteX1104" fmla="*/ 704317 w 2014468"/>
              <a:gd name="connsiteY1104" fmla="*/ 1550049 h 2583364"/>
              <a:gd name="connsiteX1105" fmla="*/ 693724 w 2014468"/>
              <a:gd name="connsiteY1105" fmla="*/ 1559833 h 2583364"/>
              <a:gd name="connsiteX1106" fmla="*/ 682984 w 2014468"/>
              <a:gd name="connsiteY1106" fmla="*/ 1569459 h 2583364"/>
              <a:gd name="connsiteX1107" fmla="*/ 672098 w 2014468"/>
              <a:gd name="connsiteY1107" fmla="*/ 1578923 h 2583364"/>
              <a:gd name="connsiteX1108" fmla="*/ 661069 w 2014468"/>
              <a:gd name="connsiteY1108" fmla="*/ 1588225 h 2583364"/>
              <a:gd name="connsiteX1109" fmla="*/ 649899 w 2014468"/>
              <a:gd name="connsiteY1109" fmla="*/ 1597362 h 2583364"/>
              <a:gd name="connsiteX1110" fmla="*/ 638589 w 2014468"/>
              <a:gd name="connsiteY1110" fmla="*/ 1606333 h 2583364"/>
              <a:gd name="connsiteX1111" fmla="*/ 627140 w 2014468"/>
              <a:gd name="connsiteY1111" fmla="*/ 1615135 h 2583364"/>
              <a:gd name="connsiteX1112" fmla="*/ 615556 w 2014468"/>
              <a:gd name="connsiteY1112" fmla="*/ 1623767 h 2583364"/>
              <a:gd name="connsiteX1113" fmla="*/ 603838 w 2014468"/>
              <a:gd name="connsiteY1113" fmla="*/ 1632227 h 2583364"/>
              <a:gd name="connsiteX1114" fmla="*/ 591987 w 2014468"/>
              <a:gd name="connsiteY1114" fmla="*/ 1640514 h 2583364"/>
              <a:gd name="connsiteX1115" fmla="*/ 580006 w 2014468"/>
              <a:gd name="connsiteY1115" fmla="*/ 1648624 h 2583364"/>
              <a:gd name="connsiteX1116" fmla="*/ 567896 w 2014468"/>
              <a:gd name="connsiteY1116" fmla="*/ 1656557 h 2583364"/>
              <a:gd name="connsiteX1117" fmla="*/ 555660 w 2014468"/>
              <a:gd name="connsiteY1117" fmla="*/ 1664310 h 2583364"/>
              <a:gd name="connsiteX1118" fmla="*/ 543299 w 2014468"/>
              <a:gd name="connsiteY1118" fmla="*/ 1671882 h 2583364"/>
              <a:gd name="connsiteX1119" fmla="*/ 530815 w 2014468"/>
              <a:gd name="connsiteY1119" fmla="*/ 1679270 h 2583364"/>
              <a:gd name="connsiteX1120" fmla="*/ 518210 w 2014468"/>
              <a:gd name="connsiteY1120" fmla="*/ 1686473 h 2583364"/>
              <a:gd name="connsiteX1121" fmla="*/ 505485 w 2014468"/>
              <a:gd name="connsiteY1121" fmla="*/ 1693490 h 2583364"/>
              <a:gd name="connsiteX1122" fmla="*/ 492644 w 2014468"/>
              <a:gd name="connsiteY1122" fmla="*/ 1700317 h 2583364"/>
              <a:gd name="connsiteX1123" fmla="*/ 479687 w 2014468"/>
              <a:gd name="connsiteY1123" fmla="*/ 1706953 h 2583364"/>
              <a:gd name="connsiteX1124" fmla="*/ 466616 w 2014468"/>
              <a:gd name="connsiteY1124" fmla="*/ 1713397 h 2583364"/>
              <a:gd name="connsiteX1125" fmla="*/ 453434 w 2014468"/>
              <a:gd name="connsiteY1125" fmla="*/ 1719647 h 2583364"/>
              <a:gd name="connsiteX1126" fmla="*/ 440142 w 2014468"/>
              <a:gd name="connsiteY1126" fmla="*/ 1725700 h 2583364"/>
              <a:gd name="connsiteX1127" fmla="*/ 426742 w 2014468"/>
              <a:gd name="connsiteY1127" fmla="*/ 1731555 h 2583364"/>
              <a:gd name="connsiteX1128" fmla="*/ 413236 w 2014468"/>
              <a:gd name="connsiteY1128" fmla="*/ 1737209 h 2583364"/>
              <a:gd name="connsiteX1129" fmla="*/ 399625 w 2014468"/>
              <a:gd name="connsiteY1129" fmla="*/ 1742662 h 2583364"/>
              <a:gd name="connsiteX1130" fmla="*/ 385913 w 2014468"/>
              <a:gd name="connsiteY1130" fmla="*/ 1747910 h 2583364"/>
              <a:gd name="connsiteX1131" fmla="*/ 372099 w 2014468"/>
              <a:gd name="connsiteY1131" fmla="*/ 1752953 h 2583364"/>
              <a:gd name="connsiteX1132" fmla="*/ 358188 w 2014468"/>
              <a:gd name="connsiteY1132" fmla="*/ 1757789 h 2583364"/>
              <a:gd name="connsiteX1133" fmla="*/ 344180 w 2014468"/>
              <a:gd name="connsiteY1133" fmla="*/ 1762415 h 2583364"/>
              <a:gd name="connsiteX1134" fmla="*/ 330076 w 2014468"/>
              <a:gd name="connsiteY1134" fmla="*/ 1766829 h 2583364"/>
              <a:gd name="connsiteX1135" fmla="*/ 315880 w 2014468"/>
              <a:gd name="connsiteY1135" fmla="*/ 1771030 h 2583364"/>
              <a:gd name="connsiteX1136" fmla="*/ 301592 w 2014468"/>
              <a:gd name="connsiteY1136" fmla="*/ 1775017 h 2583364"/>
              <a:gd name="connsiteX1137" fmla="*/ 287216 w 2014468"/>
              <a:gd name="connsiteY1137" fmla="*/ 1778786 h 2583364"/>
              <a:gd name="connsiteX1138" fmla="*/ 272752 w 2014468"/>
              <a:gd name="connsiteY1138" fmla="*/ 1782336 h 2583364"/>
              <a:gd name="connsiteX1139" fmla="*/ 258202 w 2014468"/>
              <a:gd name="connsiteY1139" fmla="*/ 1785666 h 2583364"/>
              <a:gd name="connsiteX1140" fmla="*/ 243569 w 2014468"/>
              <a:gd name="connsiteY1140" fmla="*/ 1788773 h 2583364"/>
              <a:gd name="connsiteX1141" fmla="*/ 228855 w 2014468"/>
              <a:gd name="connsiteY1141" fmla="*/ 1791656 h 2583364"/>
              <a:gd name="connsiteX1142" fmla="*/ 214060 w 2014468"/>
              <a:gd name="connsiteY1142" fmla="*/ 1794312 h 2583364"/>
              <a:gd name="connsiteX1143" fmla="*/ 199187 w 2014468"/>
              <a:gd name="connsiteY1143" fmla="*/ 1796740 h 2583364"/>
              <a:gd name="connsiteX1144" fmla="*/ 184238 w 2014468"/>
              <a:gd name="connsiteY1144" fmla="*/ 1798938 h 2583364"/>
              <a:gd name="connsiteX1145" fmla="*/ 169215 w 2014468"/>
              <a:gd name="connsiteY1145" fmla="*/ 1800904 h 2583364"/>
              <a:gd name="connsiteX1146" fmla="*/ 154120 w 2014468"/>
              <a:gd name="connsiteY1146" fmla="*/ 1802636 h 2583364"/>
              <a:gd name="connsiteX1147" fmla="*/ 138954 w 2014468"/>
              <a:gd name="connsiteY1147" fmla="*/ 1804133 h 2583364"/>
              <a:gd name="connsiteX1148" fmla="*/ 123719 w 2014468"/>
              <a:gd name="connsiteY1148" fmla="*/ 1805392 h 2583364"/>
              <a:gd name="connsiteX1149" fmla="*/ 108417 w 2014468"/>
              <a:gd name="connsiteY1149" fmla="*/ 1806412 h 2583364"/>
              <a:gd name="connsiteX1150" fmla="*/ 107056 w 2014468"/>
              <a:gd name="connsiteY1150" fmla="*/ 1806412 h 2583364"/>
              <a:gd name="connsiteX1151" fmla="*/ 93453 w 2014468"/>
              <a:gd name="connsiteY1151" fmla="*/ 1803538 h 2583364"/>
              <a:gd name="connsiteX1152" fmla="*/ 82805 w 2014468"/>
              <a:gd name="connsiteY1152" fmla="*/ 1795873 h 2583364"/>
              <a:gd name="connsiteX1153" fmla="*/ 75994 w 2014468"/>
              <a:gd name="connsiteY1153" fmla="*/ 1784847 h 2583364"/>
              <a:gd name="connsiteX1154" fmla="*/ 73901 w 2014468"/>
              <a:gd name="connsiteY1154" fmla="*/ 1771891 h 2583364"/>
              <a:gd name="connsiteX1155" fmla="*/ 77409 w 2014468"/>
              <a:gd name="connsiteY1155" fmla="*/ 1758438 h 2583364"/>
              <a:gd name="connsiteX1156" fmla="*/ 406301 w 2014468"/>
              <a:gd name="connsiteY1156" fmla="*/ 1104133 h 2583364"/>
              <a:gd name="connsiteX1157" fmla="*/ 421572 w 2014468"/>
              <a:gd name="connsiteY1157" fmla="*/ 1094715 h 2583364"/>
              <a:gd name="connsiteX1158" fmla="*/ 1082338 w 2014468"/>
              <a:gd name="connsiteY1158" fmla="*/ 1093416 h 2583364"/>
              <a:gd name="connsiteX1159" fmla="*/ 1584562 w 2014468"/>
              <a:gd name="connsiteY1159" fmla="*/ 1093416 h 2583364"/>
              <a:gd name="connsiteX1160" fmla="*/ 1601965 w 2014468"/>
              <a:gd name="connsiteY1160" fmla="*/ 1098373 h 2583364"/>
              <a:gd name="connsiteX1161" fmla="*/ 1614175 w 2014468"/>
              <a:gd name="connsiteY1161" fmla="*/ 1111742 h 2583364"/>
              <a:gd name="connsiteX1162" fmla="*/ 1937030 w 2014468"/>
              <a:gd name="connsiteY1162" fmla="*/ 1756849 h 2583364"/>
              <a:gd name="connsiteX1163" fmla="*/ 1940568 w 2014468"/>
              <a:gd name="connsiteY1163" fmla="*/ 1770754 h 2583364"/>
              <a:gd name="connsiteX1164" fmla="*/ 1938145 w 2014468"/>
              <a:gd name="connsiteY1164" fmla="*/ 1784020 h 2583364"/>
              <a:gd name="connsiteX1165" fmla="*/ 1930777 w 2014468"/>
              <a:gd name="connsiteY1165" fmla="*/ 1795123 h 2583364"/>
              <a:gd name="connsiteX1166" fmla="*/ 1919480 w 2014468"/>
              <a:gd name="connsiteY1166" fmla="*/ 1802542 h 2583364"/>
              <a:gd name="connsiteX1167" fmla="*/ 1905271 w 2014468"/>
              <a:gd name="connsiteY1167" fmla="*/ 1804753 h 2583364"/>
              <a:gd name="connsiteX1168" fmla="*/ 1889997 w 2014468"/>
              <a:gd name="connsiteY1168" fmla="*/ 1803739 h 2583364"/>
              <a:gd name="connsiteX1169" fmla="*/ 1874789 w 2014468"/>
              <a:gd name="connsiteY1169" fmla="*/ 1802487 h 2583364"/>
              <a:gd name="connsiteX1170" fmla="*/ 1859649 w 2014468"/>
              <a:gd name="connsiteY1170" fmla="*/ 1800997 h 2583364"/>
              <a:gd name="connsiteX1171" fmla="*/ 1844579 w 2014468"/>
              <a:gd name="connsiteY1171" fmla="*/ 1799273 h 2583364"/>
              <a:gd name="connsiteX1172" fmla="*/ 1829582 w 2014468"/>
              <a:gd name="connsiteY1172" fmla="*/ 1797315 h 2583364"/>
              <a:gd name="connsiteX1173" fmla="*/ 1814658 w 2014468"/>
              <a:gd name="connsiteY1173" fmla="*/ 1795126 h 2583364"/>
              <a:gd name="connsiteX1174" fmla="*/ 1799811 w 2014468"/>
              <a:gd name="connsiteY1174" fmla="*/ 1792708 h 2583364"/>
              <a:gd name="connsiteX1175" fmla="*/ 1785040 w 2014468"/>
              <a:gd name="connsiteY1175" fmla="*/ 1790062 h 2583364"/>
              <a:gd name="connsiteX1176" fmla="*/ 1770350 w 2014468"/>
              <a:gd name="connsiteY1176" fmla="*/ 1787190 h 2583364"/>
              <a:gd name="connsiteX1177" fmla="*/ 1755741 w 2014468"/>
              <a:gd name="connsiteY1177" fmla="*/ 1784095 h 2583364"/>
              <a:gd name="connsiteX1178" fmla="*/ 1741214 w 2014468"/>
              <a:gd name="connsiteY1178" fmla="*/ 1780778 h 2583364"/>
              <a:gd name="connsiteX1179" fmla="*/ 1726773 w 2014468"/>
              <a:gd name="connsiteY1179" fmla="*/ 1777240 h 2583364"/>
              <a:gd name="connsiteX1180" fmla="*/ 1712419 w 2014468"/>
              <a:gd name="connsiteY1180" fmla="*/ 1773485 h 2583364"/>
              <a:gd name="connsiteX1181" fmla="*/ 1698154 w 2014468"/>
              <a:gd name="connsiteY1181" fmla="*/ 1769513 h 2583364"/>
              <a:gd name="connsiteX1182" fmla="*/ 1683980 w 2014468"/>
              <a:gd name="connsiteY1182" fmla="*/ 1765327 h 2583364"/>
              <a:gd name="connsiteX1183" fmla="*/ 1669898 w 2014468"/>
              <a:gd name="connsiteY1183" fmla="*/ 1760928 h 2583364"/>
              <a:gd name="connsiteX1184" fmla="*/ 1655910 w 2014468"/>
              <a:gd name="connsiteY1184" fmla="*/ 1756318 h 2583364"/>
              <a:gd name="connsiteX1185" fmla="*/ 1642019 w 2014468"/>
              <a:gd name="connsiteY1185" fmla="*/ 1751499 h 2583364"/>
              <a:gd name="connsiteX1186" fmla="*/ 1628226 w 2014468"/>
              <a:gd name="connsiteY1186" fmla="*/ 1746473 h 2583364"/>
              <a:gd name="connsiteX1187" fmla="*/ 1614533 w 2014468"/>
              <a:gd name="connsiteY1187" fmla="*/ 1741242 h 2583364"/>
              <a:gd name="connsiteX1188" fmla="*/ 1600941 w 2014468"/>
              <a:gd name="connsiteY1188" fmla="*/ 1735808 h 2583364"/>
              <a:gd name="connsiteX1189" fmla="*/ 1587453 w 2014468"/>
              <a:gd name="connsiteY1189" fmla="*/ 1730172 h 2583364"/>
              <a:gd name="connsiteX1190" fmla="*/ 1574072 w 2014468"/>
              <a:gd name="connsiteY1190" fmla="*/ 1724337 h 2583364"/>
              <a:gd name="connsiteX1191" fmla="*/ 1560797 w 2014468"/>
              <a:gd name="connsiteY1191" fmla="*/ 1718304 h 2583364"/>
              <a:gd name="connsiteX1192" fmla="*/ 1547632 w 2014468"/>
              <a:gd name="connsiteY1192" fmla="*/ 1712075 h 2583364"/>
              <a:gd name="connsiteX1193" fmla="*/ 1534578 w 2014468"/>
              <a:gd name="connsiteY1193" fmla="*/ 1705652 h 2583364"/>
              <a:gd name="connsiteX1194" fmla="*/ 1521637 w 2014468"/>
              <a:gd name="connsiteY1194" fmla="*/ 1699036 h 2583364"/>
              <a:gd name="connsiteX1195" fmla="*/ 1508811 w 2014468"/>
              <a:gd name="connsiteY1195" fmla="*/ 1692231 h 2583364"/>
              <a:gd name="connsiteX1196" fmla="*/ 1496101 w 2014468"/>
              <a:gd name="connsiteY1196" fmla="*/ 1685237 h 2583364"/>
              <a:gd name="connsiteX1197" fmla="*/ 1483510 w 2014468"/>
              <a:gd name="connsiteY1197" fmla="*/ 1678057 h 2583364"/>
              <a:gd name="connsiteX1198" fmla="*/ 1471040 w 2014468"/>
              <a:gd name="connsiteY1198" fmla="*/ 1670692 h 2583364"/>
              <a:gd name="connsiteX1199" fmla="*/ 1458693 w 2014468"/>
              <a:gd name="connsiteY1199" fmla="*/ 1663144 h 2583364"/>
              <a:gd name="connsiteX1200" fmla="*/ 1446469 w 2014468"/>
              <a:gd name="connsiteY1200" fmla="*/ 1655415 h 2583364"/>
              <a:gd name="connsiteX1201" fmla="*/ 1434371 w 2014468"/>
              <a:gd name="connsiteY1201" fmla="*/ 1647507 h 2583364"/>
              <a:gd name="connsiteX1202" fmla="*/ 1422401 w 2014468"/>
              <a:gd name="connsiteY1202" fmla="*/ 1639422 h 2583364"/>
              <a:gd name="connsiteX1203" fmla="*/ 1410562 w 2014468"/>
              <a:gd name="connsiteY1203" fmla="*/ 1631161 h 2583364"/>
              <a:gd name="connsiteX1204" fmla="*/ 1398854 w 2014468"/>
              <a:gd name="connsiteY1204" fmla="*/ 1622727 h 2583364"/>
              <a:gd name="connsiteX1205" fmla="*/ 1387279 w 2014468"/>
              <a:gd name="connsiteY1205" fmla="*/ 1614121 h 2583364"/>
              <a:gd name="connsiteX1206" fmla="*/ 1375840 w 2014468"/>
              <a:gd name="connsiteY1206" fmla="*/ 1605345 h 2583364"/>
              <a:gd name="connsiteX1207" fmla="*/ 1364538 w 2014468"/>
              <a:gd name="connsiteY1207" fmla="*/ 1596402 h 2583364"/>
              <a:gd name="connsiteX1208" fmla="*/ 1353375 w 2014468"/>
              <a:gd name="connsiteY1208" fmla="*/ 1587292 h 2583364"/>
              <a:gd name="connsiteX1209" fmla="*/ 1342353 w 2014468"/>
              <a:gd name="connsiteY1209" fmla="*/ 1578018 h 2583364"/>
              <a:gd name="connsiteX1210" fmla="*/ 1331474 w 2014468"/>
              <a:gd name="connsiteY1210" fmla="*/ 1568582 h 2583364"/>
              <a:gd name="connsiteX1211" fmla="*/ 1320740 w 2014468"/>
              <a:gd name="connsiteY1211" fmla="*/ 1558985 h 2583364"/>
              <a:gd name="connsiteX1212" fmla="*/ 1310152 w 2014468"/>
              <a:gd name="connsiteY1212" fmla="*/ 1549230 h 2583364"/>
              <a:gd name="connsiteX1213" fmla="*/ 1299713 w 2014468"/>
              <a:gd name="connsiteY1213" fmla="*/ 1539318 h 2583364"/>
              <a:gd name="connsiteX1214" fmla="*/ 1289424 w 2014468"/>
              <a:gd name="connsiteY1214" fmla="*/ 1529250 h 2583364"/>
              <a:gd name="connsiteX1215" fmla="*/ 1279287 w 2014468"/>
              <a:gd name="connsiteY1215" fmla="*/ 1519030 h 2583364"/>
              <a:gd name="connsiteX1216" fmla="*/ 1269305 w 2014468"/>
              <a:gd name="connsiteY1216" fmla="*/ 1508659 h 2583364"/>
              <a:gd name="connsiteX1217" fmla="*/ 1259478 w 2014468"/>
              <a:gd name="connsiteY1217" fmla="*/ 1498138 h 2583364"/>
              <a:gd name="connsiteX1218" fmla="*/ 1249809 w 2014468"/>
              <a:gd name="connsiteY1218" fmla="*/ 1487471 h 2583364"/>
              <a:gd name="connsiteX1219" fmla="*/ 1240299 w 2014468"/>
              <a:gd name="connsiteY1219" fmla="*/ 1476657 h 2583364"/>
              <a:gd name="connsiteX1220" fmla="*/ 1230951 w 2014468"/>
              <a:gd name="connsiteY1220" fmla="*/ 1465699 h 2583364"/>
              <a:gd name="connsiteX1221" fmla="*/ 1221767 w 2014468"/>
              <a:gd name="connsiteY1221" fmla="*/ 1454600 h 2583364"/>
              <a:gd name="connsiteX1222" fmla="*/ 1212747 w 2014468"/>
              <a:gd name="connsiteY1222" fmla="*/ 1443361 h 2583364"/>
              <a:gd name="connsiteX1223" fmla="*/ 1203895 w 2014468"/>
              <a:gd name="connsiteY1223" fmla="*/ 1431984 h 2583364"/>
              <a:gd name="connsiteX1224" fmla="*/ 1195212 w 2014468"/>
              <a:gd name="connsiteY1224" fmla="*/ 1420470 h 2583364"/>
              <a:gd name="connsiteX1225" fmla="*/ 1186699 w 2014468"/>
              <a:gd name="connsiteY1225" fmla="*/ 1408822 h 2583364"/>
              <a:gd name="connsiteX1226" fmla="*/ 1178359 w 2014468"/>
              <a:gd name="connsiteY1226" fmla="*/ 1397041 h 2583364"/>
              <a:gd name="connsiteX1227" fmla="*/ 1170194 w 2014468"/>
              <a:gd name="connsiteY1227" fmla="*/ 1385130 h 2583364"/>
              <a:gd name="connsiteX1228" fmla="*/ 1162205 w 2014468"/>
              <a:gd name="connsiteY1228" fmla="*/ 1373090 h 2583364"/>
              <a:gd name="connsiteX1229" fmla="*/ 1154394 w 2014468"/>
              <a:gd name="connsiteY1229" fmla="*/ 1360923 h 2583364"/>
              <a:gd name="connsiteX1230" fmla="*/ 1146764 w 2014468"/>
              <a:gd name="connsiteY1230" fmla="*/ 1348631 h 2583364"/>
              <a:gd name="connsiteX1231" fmla="*/ 1139315 w 2014468"/>
              <a:gd name="connsiteY1231" fmla="*/ 1336215 h 2583364"/>
              <a:gd name="connsiteX1232" fmla="*/ 1132050 w 2014468"/>
              <a:gd name="connsiteY1232" fmla="*/ 1323678 h 2583364"/>
              <a:gd name="connsiteX1233" fmla="*/ 1124971 w 2014468"/>
              <a:gd name="connsiteY1233" fmla="*/ 1311022 h 2583364"/>
              <a:gd name="connsiteX1234" fmla="*/ 1118080 w 2014468"/>
              <a:gd name="connsiteY1234" fmla="*/ 1298248 h 2583364"/>
              <a:gd name="connsiteX1235" fmla="*/ 1111378 w 2014468"/>
              <a:gd name="connsiteY1235" fmla="*/ 1285358 h 2583364"/>
              <a:gd name="connsiteX1236" fmla="*/ 1104867 w 2014468"/>
              <a:gd name="connsiteY1236" fmla="*/ 1272354 h 2583364"/>
              <a:gd name="connsiteX1237" fmla="*/ 1098550 w 2014468"/>
              <a:gd name="connsiteY1237" fmla="*/ 1259238 h 2583364"/>
              <a:gd name="connsiteX1238" fmla="*/ 1092427 w 2014468"/>
              <a:gd name="connsiteY1238" fmla="*/ 1246012 h 2583364"/>
              <a:gd name="connsiteX1239" fmla="*/ 1086501 w 2014468"/>
              <a:gd name="connsiteY1239" fmla="*/ 1232678 h 2583364"/>
              <a:gd name="connsiteX1240" fmla="*/ 1080775 w 2014468"/>
              <a:gd name="connsiteY1240" fmla="*/ 1219237 h 2583364"/>
              <a:gd name="connsiteX1241" fmla="*/ 1075248 w 2014468"/>
              <a:gd name="connsiteY1241" fmla="*/ 1205692 h 2583364"/>
              <a:gd name="connsiteX1242" fmla="*/ 1069925 w 2014468"/>
              <a:gd name="connsiteY1242" fmla="*/ 1192043 h 2583364"/>
              <a:gd name="connsiteX1243" fmla="*/ 1064805 w 2014468"/>
              <a:gd name="connsiteY1243" fmla="*/ 1178294 h 2583364"/>
              <a:gd name="connsiteX1244" fmla="*/ 1059892 w 2014468"/>
              <a:gd name="connsiteY1244" fmla="*/ 1164446 h 2583364"/>
              <a:gd name="connsiteX1245" fmla="*/ 1055187 w 2014468"/>
              <a:gd name="connsiteY1245" fmla="*/ 1150501 h 2583364"/>
              <a:gd name="connsiteX1246" fmla="*/ 1050692 w 2014468"/>
              <a:gd name="connsiteY1246" fmla="*/ 1136460 h 2583364"/>
              <a:gd name="connsiteX1247" fmla="*/ 1049284 w 2014468"/>
              <a:gd name="connsiteY1247" fmla="*/ 1123796 h 2583364"/>
              <a:gd name="connsiteX1248" fmla="*/ 1052520 w 2014468"/>
              <a:gd name="connsiteY1248" fmla="*/ 1112097 h 2583364"/>
              <a:gd name="connsiteX1249" fmla="*/ 1059625 w 2014468"/>
              <a:gd name="connsiteY1249" fmla="*/ 1102426 h 2583364"/>
              <a:gd name="connsiteX1250" fmla="*/ 1069823 w 2014468"/>
              <a:gd name="connsiteY1250" fmla="*/ 1095845 h 2583364"/>
              <a:gd name="connsiteX1251" fmla="*/ 971670 w 2014468"/>
              <a:gd name="connsiteY1251" fmla="*/ 2 h 2583364"/>
              <a:gd name="connsiteX1252" fmla="*/ 980619 w 2014468"/>
              <a:gd name="connsiteY1252" fmla="*/ 5397 h 2583364"/>
              <a:gd name="connsiteX1253" fmla="*/ 984419 w 2014468"/>
              <a:gd name="connsiteY1253" fmla="*/ 16123 h 2583364"/>
              <a:gd name="connsiteX1254" fmla="*/ 984419 w 2014468"/>
              <a:gd name="connsiteY1254" fmla="*/ 1013948 h 2583364"/>
              <a:gd name="connsiteX1255" fmla="*/ 981817 w 2014468"/>
              <a:gd name="connsiteY1255" fmla="*/ 1026839 h 2583364"/>
              <a:gd name="connsiteX1256" fmla="*/ 974720 w 2014468"/>
              <a:gd name="connsiteY1256" fmla="*/ 1037365 h 2583364"/>
              <a:gd name="connsiteX1257" fmla="*/ 964194 w 2014468"/>
              <a:gd name="connsiteY1257" fmla="*/ 1044462 h 2583364"/>
              <a:gd name="connsiteX1258" fmla="*/ 951304 w 2014468"/>
              <a:gd name="connsiteY1258" fmla="*/ 1047064 h 2583364"/>
              <a:gd name="connsiteX1259" fmla="*/ 487059 w 2014468"/>
              <a:gd name="connsiteY1259" fmla="*/ 1047064 h 2583364"/>
              <a:gd name="connsiteX1260" fmla="*/ 473452 w 2014468"/>
              <a:gd name="connsiteY1260" fmla="*/ 1044190 h 2583364"/>
              <a:gd name="connsiteX1261" fmla="*/ 462802 w 2014468"/>
              <a:gd name="connsiteY1261" fmla="*/ 1036526 h 2583364"/>
              <a:gd name="connsiteX1262" fmla="*/ 455991 w 2014468"/>
              <a:gd name="connsiteY1262" fmla="*/ 1025505 h 2583364"/>
              <a:gd name="connsiteX1263" fmla="*/ 453899 w 2014468"/>
              <a:gd name="connsiteY1263" fmla="*/ 1012560 h 2583364"/>
              <a:gd name="connsiteX1264" fmla="*/ 457407 w 2014468"/>
              <a:gd name="connsiteY1264" fmla="*/ 999124 h 2583364"/>
              <a:gd name="connsiteX1265" fmla="*/ 953051 w 2014468"/>
              <a:gd name="connsiteY1265" fmla="*/ 8692 h 2583364"/>
              <a:gd name="connsiteX1266" fmla="*/ 961254 w 2014468"/>
              <a:gd name="connsiteY1266" fmla="*/ 810 h 2583364"/>
              <a:gd name="connsiteX1267" fmla="*/ 1043581 w 2014468"/>
              <a:gd name="connsiteY1267" fmla="*/ 0 h 2583364"/>
              <a:gd name="connsiteX1268" fmla="*/ 1053997 w 2014468"/>
              <a:gd name="connsiteY1268" fmla="*/ 808 h 2583364"/>
              <a:gd name="connsiteX1269" fmla="*/ 1062183 w 2014468"/>
              <a:gd name="connsiteY1269" fmla="*/ 8688 h 2583364"/>
              <a:gd name="connsiteX1270" fmla="*/ 1557831 w 2014468"/>
              <a:gd name="connsiteY1270" fmla="*/ 999121 h 2583364"/>
              <a:gd name="connsiteX1271" fmla="*/ 1561351 w 2014468"/>
              <a:gd name="connsiteY1271" fmla="*/ 1012558 h 2583364"/>
              <a:gd name="connsiteX1272" fmla="*/ 1559262 w 2014468"/>
              <a:gd name="connsiteY1272" fmla="*/ 1025503 h 2583364"/>
              <a:gd name="connsiteX1273" fmla="*/ 1552451 w 2014468"/>
              <a:gd name="connsiteY1273" fmla="*/ 1036524 h 2583364"/>
              <a:gd name="connsiteX1274" fmla="*/ 1541806 w 2014468"/>
              <a:gd name="connsiteY1274" fmla="*/ 1044187 h 2583364"/>
              <a:gd name="connsiteX1275" fmla="*/ 1528215 w 2014468"/>
              <a:gd name="connsiteY1275" fmla="*/ 1047060 h 2583364"/>
              <a:gd name="connsiteX1276" fmla="*/ 1063935 w 2014468"/>
              <a:gd name="connsiteY1276" fmla="*/ 1047060 h 2583364"/>
              <a:gd name="connsiteX1277" fmla="*/ 1051045 w 2014468"/>
              <a:gd name="connsiteY1277" fmla="*/ 1044458 h 2583364"/>
              <a:gd name="connsiteX1278" fmla="*/ 1040519 w 2014468"/>
              <a:gd name="connsiteY1278" fmla="*/ 1037363 h 2583364"/>
              <a:gd name="connsiteX1279" fmla="*/ 1033422 w 2014468"/>
              <a:gd name="connsiteY1279" fmla="*/ 1026838 h 2583364"/>
              <a:gd name="connsiteX1280" fmla="*/ 1030819 w 2014468"/>
              <a:gd name="connsiteY1280" fmla="*/ 1013949 h 2583364"/>
              <a:gd name="connsiteX1281" fmla="*/ 1030819 w 2014468"/>
              <a:gd name="connsiteY1281" fmla="*/ 16119 h 2583364"/>
              <a:gd name="connsiteX1282" fmla="*/ 1034625 w 2014468"/>
              <a:gd name="connsiteY1282" fmla="*/ 5394 h 258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Lst>
            <a:rect l="l" t="t" r="r" b="b"/>
            <a:pathLst>
              <a:path w="2014468" h="2583364">
                <a:moveTo>
                  <a:pt x="1487535" y="2500315"/>
                </a:moveTo>
                <a:lnTo>
                  <a:pt x="1475129" y="2502741"/>
                </a:lnTo>
                <a:lnTo>
                  <a:pt x="1466129" y="2513347"/>
                </a:lnTo>
                <a:lnTo>
                  <a:pt x="1465748" y="2517246"/>
                </a:lnTo>
                <a:lnTo>
                  <a:pt x="1468609" y="2527152"/>
                </a:lnTo>
                <a:lnTo>
                  <a:pt x="1480937" y="2534064"/>
                </a:lnTo>
                <a:lnTo>
                  <a:pt x="1485358" y="2534359"/>
                </a:lnTo>
                <a:lnTo>
                  <a:pt x="1491910" y="2533607"/>
                </a:lnTo>
                <a:lnTo>
                  <a:pt x="1498058" y="2531349"/>
                </a:lnTo>
                <a:lnTo>
                  <a:pt x="1503803" y="2527577"/>
                </a:lnTo>
                <a:lnTo>
                  <a:pt x="1509148" y="2522284"/>
                </a:lnTo>
                <a:lnTo>
                  <a:pt x="1509148" y="2506459"/>
                </a:lnTo>
                <a:lnTo>
                  <a:pt x="1504077" y="2503765"/>
                </a:lnTo>
                <a:lnTo>
                  <a:pt x="1498784" y="2501846"/>
                </a:lnTo>
                <a:lnTo>
                  <a:pt x="1493269" y="2500697"/>
                </a:lnTo>
                <a:close/>
                <a:moveTo>
                  <a:pt x="1890147" y="2466283"/>
                </a:moveTo>
                <a:lnTo>
                  <a:pt x="1883331" y="2467055"/>
                </a:lnTo>
                <a:lnTo>
                  <a:pt x="1877455" y="2469374"/>
                </a:lnTo>
                <a:lnTo>
                  <a:pt x="1872522" y="2473247"/>
                </a:lnTo>
                <a:lnTo>
                  <a:pt x="1868538" y="2478679"/>
                </a:lnTo>
                <a:lnTo>
                  <a:pt x="1868538" y="2521225"/>
                </a:lnTo>
                <a:lnTo>
                  <a:pt x="1873481" y="2526659"/>
                </a:lnTo>
                <a:lnTo>
                  <a:pt x="1878726" y="2530531"/>
                </a:lnTo>
                <a:lnTo>
                  <a:pt x="1884280" y="2532849"/>
                </a:lnTo>
                <a:lnTo>
                  <a:pt x="1890147" y="2533620"/>
                </a:lnTo>
                <a:lnTo>
                  <a:pt x="1900366" y="2531447"/>
                </a:lnTo>
                <a:lnTo>
                  <a:pt x="1910623" y="2520069"/>
                </a:lnTo>
                <a:lnTo>
                  <a:pt x="1913730" y="2507585"/>
                </a:lnTo>
                <a:lnTo>
                  <a:pt x="1914119" y="2499936"/>
                </a:lnTo>
                <a:lnTo>
                  <a:pt x="1913723" y="2492677"/>
                </a:lnTo>
                <a:lnTo>
                  <a:pt x="1910534" y="2480435"/>
                </a:lnTo>
                <a:lnTo>
                  <a:pt x="1900142" y="2468571"/>
                </a:lnTo>
                <a:lnTo>
                  <a:pt x="1895446" y="2466854"/>
                </a:lnTo>
                <a:close/>
                <a:moveTo>
                  <a:pt x="1343952" y="2466269"/>
                </a:moveTo>
                <a:lnTo>
                  <a:pt x="1338350" y="2466831"/>
                </a:lnTo>
                <a:lnTo>
                  <a:pt x="1338393" y="2466831"/>
                </a:lnTo>
                <a:lnTo>
                  <a:pt x="1333486" y="2468519"/>
                </a:lnTo>
                <a:lnTo>
                  <a:pt x="1329274" y="2471287"/>
                </a:lnTo>
                <a:lnTo>
                  <a:pt x="1325664" y="2475200"/>
                </a:lnTo>
                <a:lnTo>
                  <a:pt x="1322782" y="2480096"/>
                </a:lnTo>
                <a:lnTo>
                  <a:pt x="1322749" y="2480190"/>
                </a:lnTo>
                <a:lnTo>
                  <a:pt x="1320729" y="2485887"/>
                </a:lnTo>
                <a:lnTo>
                  <a:pt x="1320719" y="2485940"/>
                </a:lnTo>
                <a:lnTo>
                  <a:pt x="1319500" y="2492567"/>
                </a:lnTo>
                <a:lnTo>
                  <a:pt x="1319091" y="2500134"/>
                </a:lnTo>
                <a:lnTo>
                  <a:pt x="1320729" y="2514111"/>
                </a:lnTo>
                <a:lnTo>
                  <a:pt x="1325664" y="2524713"/>
                </a:lnTo>
                <a:lnTo>
                  <a:pt x="1338410" y="2533084"/>
                </a:lnTo>
                <a:lnTo>
                  <a:pt x="1343952" y="2533640"/>
                </a:lnTo>
                <a:lnTo>
                  <a:pt x="1354369" y="2531414"/>
                </a:lnTo>
                <a:lnTo>
                  <a:pt x="1365119" y="2519837"/>
                </a:lnTo>
                <a:lnTo>
                  <a:pt x="1368407" y="2507452"/>
                </a:lnTo>
                <a:lnTo>
                  <a:pt x="1368816" y="2499956"/>
                </a:lnTo>
                <a:lnTo>
                  <a:pt x="1368407" y="2492528"/>
                </a:lnTo>
                <a:lnTo>
                  <a:pt x="1365124" y="2480190"/>
                </a:lnTo>
                <a:lnTo>
                  <a:pt x="1354369" y="2468519"/>
                </a:lnTo>
                <a:lnTo>
                  <a:pt x="1349477" y="2466831"/>
                </a:lnTo>
                <a:close/>
                <a:moveTo>
                  <a:pt x="900953" y="2466267"/>
                </a:moveTo>
                <a:lnTo>
                  <a:pt x="890154" y="2468446"/>
                </a:lnTo>
                <a:lnTo>
                  <a:pt x="879511" y="2479850"/>
                </a:lnTo>
                <a:lnTo>
                  <a:pt x="876309" y="2492309"/>
                </a:lnTo>
                <a:lnTo>
                  <a:pt x="875907" y="2499951"/>
                </a:lnTo>
                <a:lnTo>
                  <a:pt x="877646" y="2513956"/>
                </a:lnTo>
                <a:lnTo>
                  <a:pt x="882839" y="2524638"/>
                </a:lnTo>
                <a:lnTo>
                  <a:pt x="895622" y="2533076"/>
                </a:lnTo>
                <a:lnTo>
                  <a:pt x="900953" y="2533639"/>
                </a:lnTo>
                <a:lnTo>
                  <a:pt x="912382" y="2530140"/>
                </a:lnTo>
                <a:lnTo>
                  <a:pt x="921492" y="2520671"/>
                </a:lnTo>
                <a:lnTo>
                  <a:pt x="921492" y="2478519"/>
                </a:lnTo>
                <a:lnTo>
                  <a:pt x="917558" y="2473612"/>
                </a:lnTo>
                <a:lnTo>
                  <a:pt x="906497" y="2467125"/>
                </a:lnTo>
                <a:lnTo>
                  <a:pt x="903690" y="2466481"/>
                </a:lnTo>
                <a:close/>
                <a:moveTo>
                  <a:pt x="242142" y="2466267"/>
                </a:moveTo>
                <a:lnTo>
                  <a:pt x="231343" y="2468446"/>
                </a:lnTo>
                <a:lnTo>
                  <a:pt x="220700" y="2479850"/>
                </a:lnTo>
                <a:lnTo>
                  <a:pt x="217497" y="2492309"/>
                </a:lnTo>
                <a:lnTo>
                  <a:pt x="217096" y="2499951"/>
                </a:lnTo>
                <a:lnTo>
                  <a:pt x="218819" y="2513956"/>
                </a:lnTo>
                <a:lnTo>
                  <a:pt x="224028" y="2524638"/>
                </a:lnTo>
                <a:lnTo>
                  <a:pt x="236811" y="2533076"/>
                </a:lnTo>
                <a:lnTo>
                  <a:pt x="242142" y="2533639"/>
                </a:lnTo>
                <a:lnTo>
                  <a:pt x="253571" y="2530140"/>
                </a:lnTo>
                <a:lnTo>
                  <a:pt x="262681" y="2520671"/>
                </a:lnTo>
                <a:lnTo>
                  <a:pt x="262681" y="2478519"/>
                </a:lnTo>
                <a:lnTo>
                  <a:pt x="258747" y="2473612"/>
                </a:lnTo>
                <a:lnTo>
                  <a:pt x="247671" y="2467125"/>
                </a:lnTo>
                <a:lnTo>
                  <a:pt x="244874" y="2466481"/>
                </a:lnTo>
                <a:close/>
                <a:moveTo>
                  <a:pt x="587667" y="2465715"/>
                </a:moveTo>
                <a:lnTo>
                  <a:pt x="582598" y="2466137"/>
                </a:lnTo>
                <a:lnTo>
                  <a:pt x="570199" y="2472466"/>
                </a:lnTo>
                <a:lnTo>
                  <a:pt x="563363" y="2486420"/>
                </a:lnTo>
                <a:lnTo>
                  <a:pt x="562625" y="2492757"/>
                </a:lnTo>
                <a:lnTo>
                  <a:pt x="609814" y="2492757"/>
                </a:lnTo>
                <a:lnTo>
                  <a:pt x="609331" y="2486123"/>
                </a:lnTo>
                <a:lnTo>
                  <a:pt x="603063" y="2472106"/>
                </a:lnTo>
                <a:lnTo>
                  <a:pt x="592012" y="2466137"/>
                </a:lnTo>
                <a:lnTo>
                  <a:pt x="592165" y="2466137"/>
                </a:lnTo>
                <a:close/>
                <a:moveTo>
                  <a:pt x="490744" y="2465715"/>
                </a:moveTo>
                <a:lnTo>
                  <a:pt x="485674" y="2466137"/>
                </a:lnTo>
                <a:lnTo>
                  <a:pt x="473275" y="2472466"/>
                </a:lnTo>
                <a:lnTo>
                  <a:pt x="466439" y="2486420"/>
                </a:lnTo>
                <a:lnTo>
                  <a:pt x="465701" y="2492757"/>
                </a:lnTo>
                <a:lnTo>
                  <a:pt x="512890" y="2492757"/>
                </a:lnTo>
                <a:lnTo>
                  <a:pt x="512407" y="2486123"/>
                </a:lnTo>
                <a:lnTo>
                  <a:pt x="506140" y="2472106"/>
                </a:lnTo>
                <a:lnTo>
                  <a:pt x="495088" y="2466137"/>
                </a:lnTo>
                <a:lnTo>
                  <a:pt x="495241" y="2466137"/>
                </a:lnTo>
                <a:close/>
                <a:moveTo>
                  <a:pt x="1807281" y="2454004"/>
                </a:moveTo>
                <a:lnTo>
                  <a:pt x="1822963" y="2454004"/>
                </a:lnTo>
                <a:lnTo>
                  <a:pt x="1822963" y="2546059"/>
                </a:lnTo>
                <a:lnTo>
                  <a:pt x="1807281" y="2546059"/>
                </a:lnTo>
                <a:close/>
                <a:moveTo>
                  <a:pt x="718440" y="2454004"/>
                </a:moveTo>
                <a:lnTo>
                  <a:pt x="734122" y="2454004"/>
                </a:lnTo>
                <a:lnTo>
                  <a:pt x="734122" y="2546059"/>
                </a:lnTo>
                <a:lnTo>
                  <a:pt x="718440" y="2546059"/>
                </a:lnTo>
                <a:close/>
                <a:moveTo>
                  <a:pt x="308241" y="2454004"/>
                </a:moveTo>
                <a:lnTo>
                  <a:pt x="323923" y="2454004"/>
                </a:lnTo>
                <a:lnTo>
                  <a:pt x="323923" y="2546059"/>
                </a:lnTo>
                <a:lnTo>
                  <a:pt x="308241" y="2546059"/>
                </a:lnTo>
                <a:close/>
                <a:moveTo>
                  <a:pt x="1980607" y="2451854"/>
                </a:moveTo>
                <a:lnTo>
                  <a:pt x="1989760" y="2452719"/>
                </a:lnTo>
                <a:lnTo>
                  <a:pt x="1997984" y="2455315"/>
                </a:lnTo>
                <a:lnTo>
                  <a:pt x="2005271" y="2459646"/>
                </a:lnTo>
                <a:lnTo>
                  <a:pt x="2011615" y="2465715"/>
                </a:lnTo>
                <a:lnTo>
                  <a:pt x="2000789" y="2474716"/>
                </a:lnTo>
                <a:lnTo>
                  <a:pt x="1996341" y="2470866"/>
                </a:lnTo>
                <a:lnTo>
                  <a:pt x="1991465" y="2468108"/>
                </a:lnTo>
                <a:lnTo>
                  <a:pt x="1986160" y="2466448"/>
                </a:lnTo>
                <a:lnTo>
                  <a:pt x="1980425" y="2465893"/>
                </a:lnTo>
                <a:lnTo>
                  <a:pt x="1974112" y="2466580"/>
                </a:lnTo>
                <a:lnTo>
                  <a:pt x="1965102" y="2476181"/>
                </a:lnTo>
                <a:lnTo>
                  <a:pt x="1965102" y="2477968"/>
                </a:lnTo>
                <a:lnTo>
                  <a:pt x="1965566" y="2479646"/>
                </a:lnTo>
                <a:lnTo>
                  <a:pt x="1967352" y="2482646"/>
                </a:lnTo>
                <a:lnTo>
                  <a:pt x="1968996" y="2484038"/>
                </a:lnTo>
                <a:lnTo>
                  <a:pt x="1975534" y="2487684"/>
                </a:lnTo>
                <a:lnTo>
                  <a:pt x="1978152" y="2488901"/>
                </a:lnTo>
                <a:lnTo>
                  <a:pt x="1991432" y="2494181"/>
                </a:lnTo>
                <a:lnTo>
                  <a:pt x="2006824" y="2503366"/>
                </a:lnTo>
                <a:lnTo>
                  <a:pt x="2013993" y="2516425"/>
                </a:lnTo>
                <a:lnTo>
                  <a:pt x="2014468" y="2522118"/>
                </a:lnTo>
                <a:lnTo>
                  <a:pt x="2012254" y="2533037"/>
                </a:lnTo>
                <a:lnTo>
                  <a:pt x="2000837" y="2544328"/>
                </a:lnTo>
                <a:lnTo>
                  <a:pt x="1988857" y="2547796"/>
                </a:lnTo>
                <a:lnTo>
                  <a:pt x="1981678" y="2548231"/>
                </a:lnTo>
                <a:lnTo>
                  <a:pt x="1972023" y="2547183"/>
                </a:lnTo>
                <a:lnTo>
                  <a:pt x="1958606" y="2541726"/>
                </a:lnTo>
                <a:lnTo>
                  <a:pt x="1948349" y="2532727"/>
                </a:lnTo>
                <a:lnTo>
                  <a:pt x="1959531" y="2523189"/>
                </a:lnTo>
                <a:lnTo>
                  <a:pt x="1964776" y="2527998"/>
                </a:lnTo>
                <a:lnTo>
                  <a:pt x="1970274" y="2531437"/>
                </a:lnTo>
                <a:lnTo>
                  <a:pt x="1976027" y="2533503"/>
                </a:lnTo>
                <a:lnTo>
                  <a:pt x="1982033" y="2534193"/>
                </a:lnTo>
                <a:lnTo>
                  <a:pt x="1989027" y="2533442"/>
                </a:lnTo>
                <a:lnTo>
                  <a:pt x="1998857" y="2525189"/>
                </a:lnTo>
                <a:lnTo>
                  <a:pt x="1999146" y="2522478"/>
                </a:lnTo>
                <a:lnTo>
                  <a:pt x="1998289" y="2518350"/>
                </a:lnTo>
                <a:lnTo>
                  <a:pt x="1988714" y="2509401"/>
                </a:lnTo>
                <a:lnTo>
                  <a:pt x="1984249" y="2507446"/>
                </a:lnTo>
                <a:lnTo>
                  <a:pt x="1971478" y="2502308"/>
                </a:lnTo>
                <a:lnTo>
                  <a:pt x="1956813" y="2493290"/>
                </a:lnTo>
                <a:lnTo>
                  <a:pt x="1950085" y="2481230"/>
                </a:lnTo>
                <a:lnTo>
                  <a:pt x="1949637" y="2476181"/>
                </a:lnTo>
                <a:lnTo>
                  <a:pt x="1954533" y="2462004"/>
                </a:lnTo>
                <a:lnTo>
                  <a:pt x="1968287" y="2453492"/>
                </a:lnTo>
                <a:close/>
                <a:moveTo>
                  <a:pt x="1892150" y="2451854"/>
                </a:moveTo>
                <a:lnTo>
                  <a:pt x="1900435" y="2452665"/>
                </a:lnTo>
                <a:lnTo>
                  <a:pt x="1907823" y="2455096"/>
                </a:lnTo>
                <a:lnTo>
                  <a:pt x="1914314" y="2459147"/>
                </a:lnTo>
                <a:lnTo>
                  <a:pt x="1916879" y="2461748"/>
                </a:lnTo>
                <a:lnTo>
                  <a:pt x="1919907" y="2464818"/>
                </a:lnTo>
                <a:lnTo>
                  <a:pt x="1920837" y="2466283"/>
                </a:lnTo>
                <a:lnTo>
                  <a:pt x="1924387" y="2471878"/>
                </a:lnTo>
                <a:lnTo>
                  <a:pt x="1927591" y="2480086"/>
                </a:lnTo>
                <a:lnTo>
                  <a:pt x="1929515" y="2489441"/>
                </a:lnTo>
                <a:lnTo>
                  <a:pt x="1930157" y="2499936"/>
                </a:lnTo>
                <a:lnTo>
                  <a:pt x="1929507" y="2510606"/>
                </a:lnTo>
                <a:lnTo>
                  <a:pt x="1927553" y="2520069"/>
                </a:lnTo>
                <a:lnTo>
                  <a:pt x="1924296" y="2528317"/>
                </a:lnTo>
                <a:lnTo>
                  <a:pt x="1920860" y="2533620"/>
                </a:lnTo>
                <a:lnTo>
                  <a:pt x="1919725" y="2535372"/>
                </a:lnTo>
                <a:lnTo>
                  <a:pt x="1917640" y="2537444"/>
                </a:lnTo>
                <a:lnTo>
                  <a:pt x="1914066" y="2540997"/>
                </a:lnTo>
                <a:lnTo>
                  <a:pt x="1907586" y="2545016"/>
                </a:lnTo>
                <a:lnTo>
                  <a:pt x="1900281" y="2547428"/>
                </a:lnTo>
                <a:lnTo>
                  <a:pt x="1892150" y="2548231"/>
                </a:lnTo>
                <a:lnTo>
                  <a:pt x="1885269" y="2547555"/>
                </a:lnTo>
                <a:lnTo>
                  <a:pt x="1879043" y="2545530"/>
                </a:lnTo>
                <a:lnTo>
                  <a:pt x="1873467" y="2542159"/>
                </a:lnTo>
                <a:lnTo>
                  <a:pt x="1868538" y="2537444"/>
                </a:lnTo>
                <a:lnTo>
                  <a:pt x="1868538" y="2575095"/>
                </a:lnTo>
                <a:lnTo>
                  <a:pt x="1852856" y="2582453"/>
                </a:lnTo>
                <a:lnTo>
                  <a:pt x="1852856" y="2453996"/>
                </a:lnTo>
                <a:lnTo>
                  <a:pt x="1868538" y="2453996"/>
                </a:lnTo>
                <a:lnTo>
                  <a:pt x="1868538" y="2461748"/>
                </a:lnTo>
                <a:lnTo>
                  <a:pt x="1873735" y="2457414"/>
                </a:lnTo>
                <a:lnTo>
                  <a:pt x="1879407" y="2454323"/>
                </a:lnTo>
                <a:lnTo>
                  <a:pt x="1885547" y="2452471"/>
                </a:lnTo>
                <a:close/>
                <a:moveTo>
                  <a:pt x="1150661" y="2451854"/>
                </a:moveTo>
                <a:lnTo>
                  <a:pt x="1161861" y="2453194"/>
                </a:lnTo>
                <a:lnTo>
                  <a:pt x="1170967" y="2457212"/>
                </a:lnTo>
                <a:lnTo>
                  <a:pt x="1177974" y="2463910"/>
                </a:lnTo>
                <a:lnTo>
                  <a:pt x="1182880" y="2473286"/>
                </a:lnTo>
                <a:lnTo>
                  <a:pt x="1168130" y="2478679"/>
                </a:lnTo>
                <a:lnTo>
                  <a:pt x="1165282" y="2473335"/>
                </a:lnTo>
                <a:lnTo>
                  <a:pt x="1161449" y="2469519"/>
                </a:lnTo>
                <a:lnTo>
                  <a:pt x="1156625" y="2467228"/>
                </a:lnTo>
                <a:lnTo>
                  <a:pt x="1150805" y="2466465"/>
                </a:lnTo>
                <a:lnTo>
                  <a:pt x="1140727" y="2468661"/>
                </a:lnTo>
                <a:lnTo>
                  <a:pt x="1131003" y="2480121"/>
                </a:lnTo>
                <a:lnTo>
                  <a:pt x="1128126" y="2492566"/>
                </a:lnTo>
                <a:lnTo>
                  <a:pt x="1127765" y="2500149"/>
                </a:lnTo>
                <a:lnTo>
                  <a:pt x="1128126" y="2507617"/>
                </a:lnTo>
                <a:lnTo>
                  <a:pt x="1133514" y="2524728"/>
                </a:lnTo>
                <a:lnTo>
                  <a:pt x="1145105" y="2532900"/>
                </a:lnTo>
                <a:lnTo>
                  <a:pt x="1150267" y="2533443"/>
                </a:lnTo>
                <a:lnTo>
                  <a:pt x="1156846" y="2532591"/>
                </a:lnTo>
                <a:lnTo>
                  <a:pt x="1162163" y="2530031"/>
                </a:lnTo>
                <a:lnTo>
                  <a:pt x="1166222" y="2525757"/>
                </a:lnTo>
                <a:lnTo>
                  <a:pt x="1169023" y="2519759"/>
                </a:lnTo>
                <a:lnTo>
                  <a:pt x="1183595" y="2524620"/>
                </a:lnTo>
                <a:lnTo>
                  <a:pt x="1181568" y="2529972"/>
                </a:lnTo>
                <a:lnTo>
                  <a:pt x="1171451" y="2542122"/>
                </a:lnTo>
                <a:lnTo>
                  <a:pt x="1156060" y="2547850"/>
                </a:lnTo>
                <a:lnTo>
                  <a:pt x="1149912" y="2548231"/>
                </a:lnTo>
                <a:lnTo>
                  <a:pt x="1141555" y="2547441"/>
                </a:lnTo>
                <a:lnTo>
                  <a:pt x="1127598" y="2541103"/>
                </a:lnTo>
                <a:lnTo>
                  <a:pt x="1117511" y="2528571"/>
                </a:lnTo>
                <a:lnTo>
                  <a:pt x="1112370" y="2510864"/>
                </a:lnTo>
                <a:lnTo>
                  <a:pt x="1111727" y="2500149"/>
                </a:lnTo>
                <a:lnTo>
                  <a:pt x="1114319" y="2479918"/>
                </a:lnTo>
                <a:lnTo>
                  <a:pt x="1122081" y="2464640"/>
                </a:lnTo>
                <a:lnTo>
                  <a:pt x="1134403" y="2455046"/>
                </a:lnTo>
                <a:close/>
                <a:moveTo>
                  <a:pt x="587667" y="2451854"/>
                </a:moveTo>
                <a:lnTo>
                  <a:pt x="595584" y="2452544"/>
                </a:lnTo>
                <a:lnTo>
                  <a:pt x="602774" y="2454617"/>
                </a:lnTo>
                <a:lnTo>
                  <a:pt x="609234" y="2458077"/>
                </a:lnTo>
                <a:lnTo>
                  <a:pt x="614960" y="2462927"/>
                </a:lnTo>
                <a:lnTo>
                  <a:pt x="617067" y="2465715"/>
                </a:lnTo>
                <a:lnTo>
                  <a:pt x="619647" y="2469129"/>
                </a:lnTo>
                <a:lnTo>
                  <a:pt x="622995" y="2476648"/>
                </a:lnTo>
                <a:lnTo>
                  <a:pt x="625004" y="2485487"/>
                </a:lnTo>
                <a:lnTo>
                  <a:pt x="625484" y="2492757"/>
                </a:lnTo>
                <a:lnTo>
                  <a:pt x="625674" y="2495648"/>
                </a:lnTo>
                <a:lnTo>
                  <a:pt x="625641" y="2498187"/>
                </a:lnTo>
                <a:lnTo>
                  <a:pt x="625540" y="2500770"/>
                </a:lnTo>
                <a:lnTo>
                  <a:pt x="625372" y="2503400"/>
                </a:lnTo>
                <a:lnTo>
                  <a:pt x="625137" y="2506080"/>
                </a:lnTo>
                <a:lnTo>
                  <a:pt x="562803" y="2506080"/>
                </a:lnTo>
                <a:lnTo>
                  <a:pt x="563635" y="2512067"/>
                </a:lnTo>
                <a:lnTo>
                  <a:pt x="570624" y="2526332"/>
                </a:lnTo>
                <a:lnTo>
                  <a:pt x="583019" y="2533533"/>
                </a:lnTo>
                <a:lnTo>
                  <a:pt x="588023" y="2534015"/>
                </a:lnTo>
                <a:lnTo>
                  <a:pt x="593583" y="2533493"/>
                </a:lnTo>
                <a:lnTo>
                  <a:pt x="598741" y="2531933"/>
                </a:lnTo>
                <a:lnTo>
                  <a:pt x="603497" y="2529341"/>
                </a:lnTo>
                <a:lnTo>
                  <a:pt x="607850" y="2525725"/>
                </a:lnTo>
                <a:lnTo>
                  <a:pt x="615303" y="2534015"/>
                </a:lnTo>
                <a:lnTo>
                  <a:pt x="617388" y="2536335"/>
                </a:lnTo>
                <a:lnTo>
                  <a:pt x="611072" y="2541541"/>
                </a:lnTo>
                <a:lnTo>
                  <a:pt x="604016" y="2545258"/>
                </a:lnTo>
                <a:lnTo>
                  <a:pt x="596215" y="2547488"/>
                </a:lnTo>
                <a:lnTo>
                  <a:pt x="587667" y="2548231"/>
                </a:lnTo>
                <a:lnTo>
                  <a:pt x="578773" y="2547393"/>
                </a:lnTo>
                <a:lnTo>
                  <a:pt x="563861" y="2540681"/>
                </a:lnTo>
                <a:lnTo>
                  <a:pt x="552991" y="2527599"/>
                </a:lnTo>
                <a:lnTo>
                  <a:pt x="547456" y="2510171"/>
                </a:lnTo>
                <a:lnTo>
                  <a:pt x="546765" y="2499936"/>
                </a:lnTo>
                <a:lnTo>
                  <a:pt x="549556" y="2479864"/>
                </a:lnTo>
                <a:lnTo>
                  <a:pt x="557947" y="2464640"/>
                </a:lnTo>
                <a:lnTo>
                  <a:pt x="570959" y="2455046"/>
                </a:lnTo>
                <a:close/>
                <a:moveTo>
                  <a:pt x="490744" y="2451854"/>
                </a:moveTo>
                <a:lnTo>
                  <a:pt x="498660" y="2452544"/>
                </a:lnTo>
                <a:lnTo>
                  <a:pt x="505850" y="2454617"/>
                </a:lnTo>
                <a:lnTo>
                  <a:pt x="512310" y="2458077"/>
                </a:lnTo>
                <a:lnTo>
                  <a:pt x="518037" y="2462927"/>
                </a:lnTo>
                <a:lnTo>
                  <a:pt x="520143" y="2465715"/>
                </a:lnTo>
                <a:lnTo>
                  <a:pt x="522723" y="2469129"/>
                </a:lnTo>
                <a:lnTo>
                  <a:pt x="526071" y="2476648"/>
                </a:lnTo>
                <a:lnTo>
                  <a:pt x="528081" y="2485487"/>
                </a:lnTo>
                <a:lnTo>
                  <a:pt x="528560" y="2492757"/>
                </a:lnTo>
                <a:lnTo>
                  <a:pt x="528751" y="2495648"/>
                </a:lnTo>
                <a:lnTo>
                  <a:pt x="528717" y="2498187"/>
                </a:lnTo>
                <a:lnTo>
                  <a:pt x="528617" y="2500770"/>
                </a:lnTo>
                <a:lnTo>
                  <a:pt x="528449" y="2503400"/>
                </a:lnTo>
                <a:lnTo>
                  <a:pt x="528213" y="2506080"/>
                </a:lnTo>
                <a:lnTo>
                  <a:pt x="465879" y="2506080"/>
                </a:lnTo>
                <a:lnTo>
                  <a:pt x="466711" y="2512067"/>
                </a:lnTo>
                <a:lnTo>
                  <a:pt x="473701" y="2526332"/>
                </a:lnTo>
                <a:lnTo>
                  <a:pt x="486095" y="2533533"/>
                </a:lnTo>
                <a:lnTo>
                  <a:pt x="491099" y="2534015"/>
                </a:lnTo>
                <a:lnTo>
                  <a:pt x="496660" y="2533493"/>
                </a:lnTo>
                <a:lnTo>
                  <a:pt x="501818" y="2531933"/>
                </a:lnTo>
                <a:lnTo>
                  <a:pt x="506573" y="2529341"/>
                </a:lnTo>
                <a:lnTo>
                  <a:pt x="510926" y="2525725"/>
                </a:lnTo>
                <a:lnTo>
                  <a:pt x="518379" y="2534015"/>
                </a:lnTo>
                <a:lnTo>
                  <a:pt x="520465" y="2536335"/>
                </a:lnTo>
                <a:lnTo>
                  <a:pt x="514148" y="2541541"/>
                </a:lnTo>
                <a:lnTo>
                  <a:pt x="507092" y="2545258"/>
                </a:lnTo>
                <a:lnTo>
                  <a:pt x="499292" y="2547488"/>
                </a:lnTo>
                <a:lnTo>
                  <a:pt x="490744" y="2548231"/>
                </a:lnTo>
                <a:lnTo>
                  <a:pt x="481849" y="2547393"/>
                </a:lnTo>
                <a:lnTo>
                  <a:pt x="466938" y="2540681"/>
                </a:lnTo>
                <a:lnTo>
                  <a:pt x="456067" y="2527599"/>
                </a:lnTo>
                <a:lnTo>
                  <a:pt x="450532" y="2510171"/>
                </a:lnTo>
                <a:lnTo>
                  <a:pt x="449841" y="2499936"/>
                </a:lnTo>
                <a:lnTo>
                  <a:pt x="452632" y="2479864"/>
                </a:lnTo>
                <a:lnTo>
                  <a:pt x="461023" y="2464640"/>
                </a:lnTo>
                <a:lnTo>
                  <a:pt x="474036" y="2455046"/>
                </a:lnTo>
                <a:close/>
                <a:moveTo>
                  <a:pt x="1647328" y="2451854"/>
                </a:moveTo>
                <a:lnTo>
                  <a:pt x="1656479" y="2452720"/>
                </a:lnTo>
                <a:lnTo>
                  <a:pt x="1664699" y="2455318"/>
                </a:lnTo>
                <a:lnTo>
                  <a:pt x="1671976" y="2459649"/>
                </a:lnTo>
                <a:lnTo>
                  <a:pt x="1678301" y="2465715"/>
                </a:lnTo>
                <a:lnTo>
                  <a:pt x="1667510" y="2474716"/>
                </a:lnTo>
                <a:lnTo>
                  <a:pt x="1663064" y="2470869"/>
                </a:lnTo>
                <a:lnTo>
                  <a:pt x="1658185" y="2468108"/>
                </a:lnTo>
                <a:lnTo>
                  <a:pt x="1652880" y="2466450"/>
                </a:lnTo>
                <a:lnTo>
                  <a:pt x="1647146" y="2465893"/>
                </a:lnTo>
                <a:lnTo>
                  <a:pt x="1640832" y="2466581"/>
                </a:lnTo>
                <a:lnTo>
                  <a:pt x="1631823" y="2476181"/>
                </a:lnTo>
                <a:lnTo>
                  <a:pt x="1631823" y="2477968"/>
                </a:lnTo>
                <a:lnTo>
                  <a:pt x="1632287" y="2479646"/>
                </a:lnTo>
                <a:lnTo>
                  <a:pt x="1634073" y="2482646"/>
                </a:lnTo>
                <a:lnTo>
                  <a:pt x="1635717" y="2484038"/>
                </a:lnTo>
                <a:lnTo>
                  <a:pt x="1642255" y="2487684"/>
                </a:lnTo>
                <a:lnTo>
                  <a:pt x="1644872" y="2488902"/>
                </a:lnTo>
                <a:lnTo>
                  <a:pt x="1664150" y="2497071"/>
                </a:lnTo>
                <a:lnTo>
                  <a:pt x="1676898" y="2507051"/>
                </a:lnTo>
                <a:lnTo>
                  <a:pt x="1681190" y="2522118"/>
                </a:lnTo>
                <a:lnTo>
                  <a:pt x="1680633" y="2527906"/>
                </a:lnTo>
                <a:lnTo>
                  <a:pt x="1678974" y="2533040"/>
                </a:lnTo>
                <a:lnTo>
                  <a:pt x="1667553" y="2544330"/>
                </a:lnTo>
                <a:lnTo>
                  <a:pt x="1655563" y="2547798"/>
                </a:lnTo>
                <a:lnTo>
                  <a:pt x="1648399" y="2548231"/>
                </a:lnTo>
                <a:lnTo>
                  <a:pt x="1638744" y="2547184"/>
                </a:lnTo>
                <a:lnTo>
                  <a:pt x="1625328" y="2541728"/>
                </a:lnTo>
                <a:lnTo>
                  <a:pt x="1615070" y="2532727"/>
                </a:lnTo>
                <a:lnTo>
                  <a:pt x="1626252" y="2523189"/>
                </a:lnTo>
                <a:lnTo>
                  <a:pt x="1631495" y="2527999"/>
                </a:lnTo>
                <a:lnTo>
                  <a:pt x="1636997" y="2531440"/>
                </a:lnTo>
                <a:lnTo>
                  <a:pt x="1642746" y="2533504"/>
                </a:lnTo>
                <a:lnTo>
                  <a:pt x="1648754" y="2534193"/>
                </a:lnTo>
                <a:lnTo>
                  <a:pt x="1655749" y="2533443"/>
                </a:lnTo>
                <a:lnTo>
                  <a:pt x="1665577" y="2525192"/>
                </a:lnTo>
                <a:lnTo>
                  <a:pt x="1665867" y="2522478"/>
                </a:lnTo>
                <a:lnTo>
                  <a:pt x="1665009" y="2518352"/>
                </a:lnTo>
                <a:lnTo>
                  <a:pt x="1655436" y="2509401"/>
                </a:lnTo>
                <a:lnTo>
                  <a:pt x="1650970" y="2507449"/>
                </a:lnTo>
                <a:lnTo>
                  <a:pt x="1638199" y="2502310"/>
                </a:lnTo>
                <a:lnTo>
                  <a:pt x="1623534" y="2493290"/>
                </a:lnTo>
                <a:lnTo>
                  <a:pt x="1616806" y="2481231"/>
                </a:lnTo>
                <a:lnTo>
                  <a:pt x="1616358" y="2476181"/>
                </a:lnTo>
                <a:lnTo>
                  <a:pt x="1618530" y="2466152"/>
                </a:lnTo>
                <a:lnTo>
                  <a:pt x="1629739" y="2455546"/>
                </a:lnTo>
                <a:lnTo>
                  <a:pt x="1640871" y="2452264"/>
                </a:lnTo>
                <a:close/>
                <a:moveTo>
                  <a:pt x="1343952" y="2451839"/>
                </a:moveTo>
                <a:lnTo>
                  <a:pt x="1352905" y="2452648"/>
                </a:lnTo>
                <a:lnTo>
                  <a:pt x="1352859" y="2452648"/>
                </a:lnTo>
                <a:lnTo>
                  <a:pt x="1360791" y="2455072"/>
                </a:lnTo>
                <a:lnTo>
                  <a:pt x="1367697" y="2459058"/>
                </a:lnTo>
                <a:lnTo>
                  <a:pt x="1373673" y="2464664"/>
                </a:lnTo>
                <a:lnTo>
                  <a:pt x="1374776" y="2466269"/>
                </a:lnTo>
                <a:lnTo>
                  <a:pt x="1378481" y="2471656"/>
                </a:lnTo>
                <a:lnTo>
                  <a:pt x="1381919" y="2479873"/>
                </a:lnTo>
                <a:lnTo>
                  <a:pt x="1381952" y="2480024"/>
                </a:lnTo>
                <a:lnTo>
                  <a:pt x="1381988" y="2480190"/>
                </a:lnTo>
                <a:lnTo>
                  <a:pt x="1383984" y="2489309"/>
                </a:lnTo>
                <a:lnTo>
                  <a:pt x="1383995" y="2489480"/>
                </a:lnTo>
                <a:lnTo>
                  <a:pt x="1384673" y="2499956"/>
                </a:lnTo>
                <a:lnTo>
                  <a:pt x="1384661" y="2500134"/>
                </a:lnTo>
                <a:lnTo>
                  <a:pt x="1381919" y="2520068"/>
                </a:lnTo>
                <a:lnTo>
                  <a:pt x="1374845" y="2533640"/>
                </a:lnTo>
                <a:lnTo>
                  <a:pt x="1373673" y="2535357"/>
                </a:lnTo>
                <a:lnTo>
                  <a:pt x="1367697" y="2540983"/>
                </a:lnTo>
                <a:lnTo>
                  <a:pt x="1360677" y="2545024"/>
                </a:lnTo>
                <a:lnTo>
                  <a:pt x="1352818" y="2547419"/>
                </a:lnTo>
                <a:lnTo>
                  <a:pt x="1352767" y="2547419"/>
                </a:lnTo>
                <a:lnTo>
                  <a:pt x="1343952" y="2548216"/>
                </a:lnTo>
                <a:lnTo>
                  <a:pt x="1327149" y="2545024"/>
                </a:lnTo>
                <a:lnTo>
                  <a:pt x="1314235" y="2535427"/>
                </a:lnTo>
                <a:lnTo>
                  <a:pt x="1305983" y="2520220"/>
                </a:lnTo>
                <a:lnTo>
                  <a:pt x="1305950" y="2520068"/>
                </a:lnTo>
                <a:lnTo>
                  <a:pt x="1303917" y="2510784"/>
                </a:lnTo>
                <a:lnTo>
                  <a:pt x="1303906" y="2510611"/>
                </a:lnTo>
                <a:lnTo>
                  <a:pt x="1303227" y="2500134"/>
                </a:lnTo>
                <a:lnTo>
                  <a:pt x="1303238" y="2499956"/>
                </a:lnTo>
                <a:lnTo>
                  <a:pt x="1303917" y="2489480"/>
                </a:lnTo>
                <a:lnTo>
                  <a:pt x="1303954" y="2489309"/>
                </a:lnTo>
                <a:lnTo>
                  <a:pt x="1305983" y="2480024"/>
                </a:lnTo>
                <a:lnTo>
                  <a:pt x="1314235" y="2464734"/>
                </a:lnTo>
                <a:lnTo>
                  <a:pt x="1327149" y="2455072"/>
                </a:lnTo>
                <a:close/>
                <a:moveTo>
                  <a:pt x="1588581" y="2451839"/>
                </a:moveTo>
                <a:lnTo>
                  <a:pt x="1592726" y="2452136"/>
                </a:lnTo>
                <a:lnTo>
                  <a:pt x="1596477" y="2453022"/>
                </a:lnTo>
                <a:lnTo>
                  <a:pt x="1599841" y="2454495"/>
                </a:lnTo>
                <a:lnTo>
                  <a:pt x="1602837" y="2456556"/>
                </a:lnTo>
                <a:lnTo>
                  <a:pt x="1600478" y="2471306"/>
                </a:lnTo>
                <a:lnTo>
                  <a:pt x="1597494" y="2469573"/>
                </a:lnTo>
                <a:lnTo>
                  <a:pt x="1594308" y="2468336"/>
                </a:lnTo>
                <a:lnTo>
                  <a:pt x="1590924" y="2467594"/>
                </a:lnTo>
                <a:lnTo>
                  <a:pt x="1587337" y="2467343"/>
                </a:lnTo>
                <a:lnTo>
                  <a:pt x="1583389" y="2467741"/>
                </a:lnTo>
                <a:lnTo>
                  <a:pt x="1573011" y="2473664"/>
                </a:lnTo>
                <a:lnTo>
                  <a:pt x="1567181" y="2487560"/>
                </a:lnTo>
                <a:lnTo>
                  <a:pt x="1566795" y="2494168"/>
                </a:lnTo>
                <a:lnTo>
                  <a:pt x="1566795" y="2546074"/>
                </a:lnTo>
                <a:lnTo>
                  <a:pt x="1551113" y="2546074"/>
                </a:lnTo>
                <a:lnTo>
                  <a:pt x="1551113" y="2454019"/>
                </a:lnTo>
                <a:lnTo>
                  <a:pt x="1566795" y="2454019"/>
                </a:lnTo>
                <a:lnTo>
                  <a:pt x="1566795" y="2466094"/>
                </a:lnTo>
                <a:lnTo>
                  <a:pt x="1570587" y="2459857"/>
                </a:lnTo>
                <a:lnTo>
                  <a:pt x="1575478" y="2455403"/>
                </a:lnTo>
                <a:lnTo>
                  <a:pt x="1581475" y="2452732"/>
                </a:lnTo>
                <a:close/>
                <a:moveTo>
                  <a:pt x="1491142" y="2451839"/>
                </a:moveTo>
                <a:lnTo>
                  <a:pt x="1505490" y="2453914"/>
                </a:lnTo>
                <a:lnTo>
                  <a:pt x="1515737" y="2460135"/>
                </a:lnTo>
                <a:lnTo>
                  <a:pt x="1518954" y="2465556"/>
                </a:lnTo>
                <a:lnTo>
                  <a:pt x="1521884" y="2470495"/>
                </a:lnTo>
                <a:lnTo>
                  <a:pt x="1521914" y="2470709"/>
                </a:lnTo>
                <a:lnTo>
                  <a:pt x="1523933" y="2484989"/>
                </a:lnTo>
                <a:lnTo>
                  <a:pt x="1523933" y="2492741"/>
                </a:lnTo>
                <a:lnTo>
                  <a:pt x="1523933" y="2500315"/>
                </a:lnTo>
                <a:lnTo>
                  <a:pt x="1523933" y="2534359"/>
                </a:lnTo>
                <a:lnTo>
                  <a:pt x="1523933" y="2537607"/>
                </a:lnTo>
                <a:lnTo>
                  <a:pt x="1523933" y="2546074"/>
                </a:lnTo>
                <a:lnTo>
                  <a:pt x="1509148" y="2546074"/>
                </a:lnTo>
                <a:lnTo>
                  <a:pt x="1509148" y="2537607"/>
                </a:lnTo>
                <a:lnTo>
                  <a:pt x="1503253" y="2542249"/>
                </a:lnTo>
                <a:lnTo>
                  <a:pt x="1496934" y="2545564"/>
                </a:lnTo>
                <a:lnTo>
                  <a:pt x="1490194" y="2547553"/>
                </a:lnTo>
                <a:lnTo>
                  <a:pt x="1483038" y="2548216"/>
                </a:lnTo>
                <a:lnTo>
                  <a:pt x="1476096" y="2547720"/>
                </a:lnTo>
                <a:lnTo>
                  <a:pt x="1464438" y="2543727"/>
                </a:lnTo>
                <a:lnTo>
                  <a:pt x="1455870" y="2535783"/>
                </a:lnTo>
                <a:lnTo>
                  <a:pt x="1451499" y="2524292"/>
                </a:lnTo>
                <a:lnTo>
                  <a:pt x="1451495" y="2524238"/>
                </a:lnTo>
                <a:lnTo>
                  <a:pt x="1450955" y="2517246"/>
                </a:lnTo>
                <a:lnTo>
                  <a:pt x="1453426" y="2504096"/>
                </a:lnTo>
                <a:lnTo>
                  <a:pt x="1460849" y="2494562"/>
                </a:lnTo>
                <a:lnTo>
                  <a:pt x="1471939" y="2488743"/>
                </a:lnTo>
                <a:lnTo>
                  <a:pt x="1485358" y="2486810"/>
                </a:lnTo>
                <a:lnTo>
                  <a:pt x="1491848" y="2487179"/>
                </a:lnTo>
                <a:lnTo>
                  <a:pt x="1497977" y="2488288"/>
                </a:lnTo>
                <a:lnTo>
                  <a:pt x="1503744" y="2490141"/>
                </a:lnTo>
                <a:lnTo>
                  <a:pt x="1509148" y="2492741"/>
                </a:lnTo>
                <a:lnTo>
                  <a:pt x="1509148" y="2486276"/>
                </a:lnTo>
                <a:lnTo>
                  <a:pt x="1507862" y="2476473"/>
                </a:lnTo>
                <a:lnTo>
                  <a:pt x="1497725" y="2466703"/>
                </a:lnTo>
                <a:lnTo>
                  <a:pt x="1493725" y="2465844"/>
                </a:lnTo>
                <a:lnTo>
                  <a:pt x="1489143" y="2465556"/>
                </a:lnTo>
                <a:lnTo>
                  <a:pt x="1482264" y="2466127"/>
                </a:lnTo>
                <a:lnTo>
                  <a:pt x="1475503" y="2467842"/>
                </a:lnTo>
                <a:lnTo>
                  <a:pt x="1468854" y="2470709"/>
                </a:lnTo>
                <a:lnTo>
                  <a:pt x="1462314" y="2474735"/>
                </a:lnTo>
                <a:lnTo>
                  <a:pt x="1457814" y="2461590"/>
                </a:lnTo>
                <a:lnTo>
                  <a:pt x="1465424" y="2457324"/>
                </a:lnTo>
                <a:lnTo>
                  <a:pt x="1473515" y="2454277"/>
                </a:lnTo>
                <a:lnTo>
                  <a:pt x="1482088" y="2452448"/>
                </a:lnTo>
                <a:close/>
                <a:moveTo>
                  <a:pt x="803491" y="2451839"/>
                </a:moveTo>
                <a:lnTo>
                  <a:pt x="811098" y="2452454"/>
                </a:lnTo>
                <a:lnTo>
                  <a:pt x="823394" y="2457370"/>
                </a:lnTo>
                <a:lnTo>
                  <a:pt x="831746" y="2467323"/>
                </a:lnTo>
                <a:lnTo>
                  <a:pt x="835940" y="2483037"/>
                </a:lnTo>
                <a:lnTo>
                  <a:pt x="836463" y="2493097"/>
                </a:lnTo>
                <a:lnTo>
                  <a:pt x="836463" y="2546074"/>
                </a:lnTo>
                <a:lnTo>
                  <a:pt x="820781" y="2546074"/>
                </a:lnTo>
                <a:lnTo>
                  <a:pt x="820781" y="2490417"/>
                </a:lnTo>
                <a:lnTo>
                  <a:pt x="817781" y="2475464"/>
                </a:lnTo>
                <a:lnTo>
                  <a:pt x="805315" y="2466639"/>
                </a:lnTo>
                <a:lnTo>
                  <a:pt x="800954" y="2466272"/>
                </a:lnTo>
                <a:lnTo>
                  <a:pt x="791650" y="2467759"/>
                </a:lnTo>
                <a:lnTo>
                  <a:pt x="785009" y="2472219"/>
                </a:lnTo>
                <a:lnTo>
                  <a:pt x="781027" y="2479653"/>
                </a:lnTo>
                <a:lnTo>
                  <a:pt x="779701" y="2490062"/>
                </a:lnTo>
                <a:lnTo>
                  <a:pt x="779701" y="2546074"/>
                </a:lnTo>
                <a:lnTo>
                  <a:pt x="764019" y="2546074"/>
                </a:lnTo>
                <a:lnTo>
                  <a:pt x="764019" y="2454019"/>
                </a:lnTo>
                <a:lnTo>
                  <a:pt x="779701" y="2454019"/>
                </a:lnTo>
                <a:lnTo>
                  <a:pt x="779701" y="2463376"/>
                </a:lnTo>
                <a:lnTo>
                  <a:pt x="784363" y="2458334"/>
                </a:lnTo>
                <a:lnTo>
                  <a:pt x="789882" y="2454728"/>
                </a:lnTo>
                <a:lnTo>
                  <a:pt x="796258" y="2452561"/>
                </a:lnTo>
                <a:close/>
                <a:moveTo>
                  <a:pt x="686568" y="2451839"/>
                </a:moveTo>
                <a:lnTo>
                  <a:pt x="690695" y="2452133"/>
                </a:lnTo>
                <a:lnTo>
                  <a:pt x="694447" y="2453018"/>
                </a:lnTo>
                <a:lnTo>
                  <a:pt x="697824" y="2454492"/>
                </a:lnTo>
                <a:lnTo>
                  <a:pt x="700824" y="2456556"/>
                </a:lnTo>
                <a:lnTo>
                  <a:pt x="698465" y="2471306"/>
                </a:lnTo>
                <a:lnTo>
                  <a:pt x="695479" y="2469573"/>
                </a:lnTo>
                <a:lnTo>
                  <a:pt x="692296" y="2468334"/>
                </a:lnTo>
                <a:lnTo>
                  <a:pt x="688913" y="2467591"/>
                </a:lnTo>
                <a:lnTo>
                  <a:pt x="685324" y="2467343"/>
                </a:lnTo>
                <a:lnTo>
                  <a:pt x="681377" y="2467738"/>
                </a:lnTo>
                <a:lnTo>
                  <a:pt x="670998" y="2473664"/>
                </a:lnTo>
                <a:lnTo>
                  <a:pt x="665169" y="2487559"/>
                </a:lnTo>
                <a:lnTo>
                  <a:pt x="664782" y="2494168"/>
                </a:lnTo>
                <a:lnTo>
                  <a:pt x="664782" y="2546074"/>
                </a:lnTo>
                <a:lnTo>
                  <a:pt x="649100" y="2546074"/>
                </a:lnTo>
                <a:lnTo>
                  <a:pt x="649100" y="2454019"/>
                </a:lnTo>
                <a:lnTo>
                  <a:pt x="664782" y="2454019"/>
                </a:lnTo>
                <a:lnTo>
                  <a:pt x="664782" y="2466094"/>
                </a:lnTo>
                <a:lnTo>
                  <a:pt x="668573" y="2459857"/>
                </a:lnTo>
                <a:lnTo>
                  <a:pt x="673465" y="2455402"/>
                </a:lnTo>
                <a:lnTo>
                  <a:pt x="679463" y="2452729"/>
                </a:lnTo>
                <a:close/>
                <a:moveTo>
                  <a:pt x="393292" y="2451839"/>
                </a:moveTo>
                <a:lnTo>
                  <a:pt x="400899" y="2452454"/>
                </a:lnTo>
                <a:lnTo>
                  <a:pt x="413195" y="2457370"/>
                </a:lnTo>
                <a:lnTo>
                  <a:pt x="421533" y="2467323"/>
                </a:lnTo>
                <a:lnTo>
                  <a:pt x="425737" y="2483037"/>
                </a:lnTo>
                <a:lnTo>
                  <a:pt x="426265" y="2493097"/>
                </a:lnTo>
                <a:lnTo>
                  <a:pt x="426265" y="2546074"/>
                </a:lnTo>
                <a:lnTo>
                  <a:pt x="410583" y="2546074"/>
                </a:lnTo>
                <a:lnTo>
                  <a:pt x="410583" y="2490417"/>
                </a:lnTo>
                <a:lnTo>
                  <a:pt x="407583" y="2475464"/>
                </a:lnTo>
                <a:lnTo>
                  <a:pt x="395102" y="2466639"/>
                </a:lnTo>
                <a:lnTo>
                  <a:pt x="390756" y="2466272"/>
                </a:lnTo>
                <a:lnTo>
                  <a:pt x="381452" y="2467759"/>
                </a:lnTo>
                <a:lnTo>
                  <a:pt x="374811" y="2472219"/>
                </a:lnTo>
                <a:lnTo>
                  <a:pt x="370829" y="2479653"/>
                </a:lnTo>
                <a:lnTo>
                  <a:pt x="369502" y="2490062"/>
                </a:lnTo>
                <a:lnTo>
                  <a:pt x="369502" y="2546074"/>
                </a:lnTo>
                <a:lnTo>
                  <a:pt x="353820" y="2546074"/>
                </a:lnTo>
                <a:lnTo>
                  <a:pt x="353820" y="2454019"/>
                </a:lnTo>
                <a:lnTo>
                  <a:pt x="369502" y="2454019"/>
                </a:lnTo>
                <a:lnTo>
                  <a:pt x="369502" y="2463376"/>
                </a:lnTo>
                <a:lnTo>
                  <a:pt x="374165" y="2458334"/>
                </a:lnTo>
                <a:lnTo>
                  <a:pt x="379684" y="2454728"/>
                </a:lnTo>
                <a:lnTo>
                  <a:pt x="386059" y="2452561"/>
                </a:lnTo>
                <a:close/>
                <a:moveTo>
                  <a:pt x="144680" y="2451839"/>
                </a:moveTo>
                <a:lnTo>
                  <a:pt x="152287" y="2452454"/>
                </a:lnTo>
                <a:lnTo>
                  <a:pt x="164583" y="2457370"/>
                </a:lnTo>
                <a:lnTo>
                  <a:pt x="172921" y="2467323"/>
                </a:lnTo>
                <a:lnTo>
                  <a:pt x="177125" y="2483037"/>
                </a:lnTo>
                <a:lnTo>
                  <a:pt x="177653" y="2493097"/>
                </a:lnTo>
                <a:lnTo>
                  <a:pt x="177653" y="2546074"/>
                </a:lnTo>
                <a:lnTo>
                  <a:pt x="161971" y="2546074"/>
                </a:lnTo>
                <a:lnTo>
                  <a:pt x="161971" y="2490417"/>
                </a:lnTo>
                <a:lnTo>
                  <a:pt x="158971" y="2475464"/>
                </a:lnTo>
                <a:lnTo>
                  <a:pt x="146490" y="2466639"/>
                </a:lnTo>
                <a:lnTo>
                  <a:pt x="142144" y="2466272"/>
                </a:lnTo>
                <a:lnTo>
                  <a:pt x="132840" y="2467759"/>
                </a:lnTo>
                <a:lnTo>
                  <a:pt x="126199" y="2472219"/>
                </a:lnTo>
                <a:lnTo>
                  <a:pt x="122217" y="2479653"/>
                </a:lnTo>
                <a:lnTo>
                  <a:pt x="120890" y="2490062"/>
                </a:lnTo>
                <a:lnTo>
                  <a:pt x="120890" y="2546074"/>
                </a:lnTo>
                <a:lnTo>
                  <a:pt x="105208" y="2546074"/>
                </a:lnTo>
                <a:lnTo>
                  <a:pt x="105208" y="2454019"/>
                </a:lnTo>
                <a:lnTo>
                  <a:pt x="120890" y="2454019"/>
                </a:lnTo>
                <a:lnTo>
                  <a:pt x="120890" y="2463376"/>
                </a:lnTo>
                <a:lnTo>
                  <a:pt x="125553" y="2458334"/>
                </a:lnTo>
                <a:lnTo>
                  <a:pt x="131072" y="2454728"/>
                </a:lnTo>
                <a:lnTo>
                  <a:pt x="137447" y="2452561"/>
                </a:lnTo>
                <a:close/>
                <a:moveTo>
                  <a:pt x="898235" y="2451834"/>
                </a:moveTo>
                <a:lnTo>
                  <a:pt x="905095" y="2452443"/>
                </a:lnTo>
                <a:lnTo>
                  <a:pt x="911258" y="2454272"/>
                </a:lnTo>
                <a:lnTo>
                  <a:pt x="916723" y="2457321"/>
                </a:lnTo>
                <a:lnTo>
                  <a:pt x="921492" y="2461589"/>
                </a:lnTo>
                <a:lnTo>
                  <a:pt x="921492" y="2454014"/>
                </a:lnTo>
                <a:lnTo>
                  <a:pt x="937170" y="2454014"/>
                </a:lnTo>
                <a:lnTo>
                  <a:pt x="937170" y="2461589"/>
                </a:lnTo>
                <a:lnTo>
                  <a:pt x="937170" y="2466267"/>
                </a:lnTo>
                <a:lnTo>
                  <a:pt x="937170" y="2533639"/>
                </a:lnTo>
                <a:lnTo>
                  <a:pt x="937170" y="2537068"/>
                </a:lnTo>
                <a:lnTo>
                  <a:pt x="937170" y="2542284"/>
                </a:lnTo>
                <a:lnTo>
                  <a:pt x="934339" y="2560435"/>
                </a:lnTo>
                <a:lnTo>
                  <a:pt x="925884" y="2572720"/>
                </a:lnTo>
                <a:lnTo>
                  <a:pt x="912219" y="2580065"/>
                </a:lnTo>
                <a:lnTo>
                  <a:pt x="893735" y="2583364"/>
                </a:lnTo>
                <a:lnTo>
                  <a:pt x="886160" y="2571111"/>
                </a:lnTo>
                <a:lnTo>
                  <a:pt x="903095" y="2568839"/>
                </a:lnTo>
                <a:lnTo>
                  <a:pt x="913813" y="2564183"/>
                </a:lnTo>
                <a:lnTo>
                  <a:pt x="921010" y="2553010"/>
                </a:lnTo>
                <a:lnTo>
                  <a:pt x="921492" y="2548215"/>
                </a:lnTo>
                <a:lnTo>
                  <a:pt x="921492" y="2537068"/>
                </a:lnTo>
                <a:lnTo>
                  <a:pt x="916971" y="2541945"/>
                </a:lnTo>
                <a:lnTo>
                  <a:pt x="911499" y="2545428"/>
                </a:lnTo>
                <a:lnTo>
                  <a:pt x="905075" y="2547518"/>
                </a:lnTo>
                <a:lnTo>
                  <a:pt x="897698" y="2548215"/>
                </a:lnTo>
                <a:lnTo>
                  <a:pt x="889944" y="2547431"/>
                </a:lnTo>
                <a:lnTo>
                  <a:pt x="876472" y="2541145"/>
                </a:lnTo>
                <a:lnTo>
                  <a:pt x="866078" y="2528666"/>
                </a:lnTo>
                <a:lnTo>
                  <a:pt x="866042" y="2528575"/>
                </a:lnTo>
                <a:lnTo>
                  <a:pt x="862729" y="2520394"/>
                </a:lnTo>
                <a:lnTo>
                  <a:pt x="860720" y="2510822"/>
                </a:lnTo>
                <a:lnTo>
                  <a:pt x="860051" y="2499951"/>
                </a:lnTo>
                <a:lnTo>
                  <a:pt x="862680" y="2479971"/>
                </a:lnTo>
                <a:lnTo>
                  <a:pt x="870587" y="2464732"/>
                </a:lnTo>
                <a:lnTo>
                  <a:pt x="882777" y="2455067"/>
                </a:lnTo>
                <a:close/>
                <a:moveTo>
                  <a:pt x="239424" y="2451834"/>
                </a:moveTo>
                <a:lnTo>
                  <a:pt x="246284" y="2452443"/>
                </a:lnTo>
                <a:lnTo>
                  <a:pt x="252447" y="2454272"/>
                </a:lnTo>
                <a:lnTo>
                  <a:pt x="257913" y="2457321"/>
                </a:lnTo>
                <a:lnTo>
                  <a:pt x="262681" y="2461589"/>
                </a:lnTo>
                <a:lnTo>
                  <a:pt x="262681" y="2454014"/>
                </a:lnTo>
                <a:lnTo>
                  <a:pt x="278324" y="2454014"/>
                </a:lnTo>
                <a:lnTo>
                  <a:pt x="278324" y="2461589"/>
                </a:lnTo>
                <a:lnTo>
                  <a:pt x="278324" y="2466267"/>
                </a:lnTo>
                <a:lnTo>
                  <a:pt x="278324" y="2533639"/>
                </a:lnTo>
                <a:lnTo>
                  <a:pt x="278324" y="2537068"/>
                </a:lnTo>
                <a:lnTo>
                  <a:pt x="278324" y="2542284"/>
                </a:lnTo>
                <a:lnTo>
                  <a:pt x="275511" y="2560435"/>
                </a:lnTo>
                <a:lnTo>
                  <a:pt x="267073" y="2572720"/>
                </a:lnTo>
                <a:lnTo>
                  <a:pt x="253408" y="2580065"/>
                </a:lnTo>
                <a:lnTo>
                  <a:pt x="234924" y="2583364"/>
                </a:lnTo>
                <a:lnTo>
                  <a:pt x="227350" y="2571111"/>
                </a:lnTo>
                <a:lnTo>
                  <a:pt x="244271" y="2568839"/>
                </a:lnTo>
                <a:lnTo>
                  <a:pt x="255002" y="2564183"/>
                </a:lnTo>
                <a:lnTo>
                  <a:pt x="262199" y="2553010"/>
                </a:lnTo>
                <a:lnTo>
                  <a:pt x="262681" y="2548215"/>
                </a:lnTo>
                <a:lnTo>
                  <a:pt x="262681" y="2537068"/>
                </a:lnTo>
                <a:lnTo>
                  <a:pt x="258144" y="2541945"/>
                </a:lnTo>
                <a:lnTo>
                  <a:pt x="252673" y="2545428"/>
                </a:lnTo>
                <a:lnTo>
                  <a:pt x="246258" y="2547518"/>
                </a:lnTo>
                <a:lnTo>
                  <a:pt x="238887" y="2548215"/>
                </a:lnTo>
                <a:lnTo>
                  <a:pt x="231118" y="2547431"/>
                </a:lnTo>
                <a:lnTo>
                  <a:pt x="217656" y="2541145"/>
                </a:lnTo>
                <a:lnTo>
                  <a:pt x="207267" y="2528666"/>
                </a:lnTo>
                <a:lnTo>
                  <a:pt x="207230" y="2528575"/>
                </a:lnTo>
                <a:lnTo>
                  <a:pt x="203918" y="2520394"/>
                </a:lnTo>
                <a:lnTo>
                  <a:pt x="201909" y="2510822"/>
                </a:lnTo>
                <a:lnTo>
                  <a:pt x="201240" y="2499951"/>
                </a:lnTo>
                <a:lnTo>
                  <a:pt x="203869" y="2479971"/>
                </a:lnTo>
                <a:lnTo>
                  <a:pt x="211776" y="2464732"/>
                </a:lnTo>
                <a:lnTo>
                  <a:pt x="223966" y="2455067"/>
                </a:lnTo>
                <a:close/>
                <a:moveTo>
                  <a:pt x="0" y="2420030"/>
                </a:moveTo>
                <a:lnTo>
                  <a:pt x="74946" y="2420030"/>
                </a:lnTo>
                <a:lnTo>
                  <a:pt x="74946" y="2434722"/>
                </a:lnTo>
                <a:lnTo>
                  <a:pt x="15682" y="2434722"/>
                </a:lnTo>
                <a:lnTo>
                  <a:pt x="15682" y="2473386"/>
                </a:lnTo>
                <a:lnTo>
                  <a:pt x="54760" y="2473386"/>
                </a:lnTo>
                <a:lnTo>
                  <a:pt x="54760" y="2488078"/>
                </a:lnTo>
                <a:lnTo>
                  <a:pt x="15682" y="2488078"/>
                </a:lnTo>
                <a:lnTo>
                  <a:pt x="15682" y="2530995"/>
                </a:lnTo>
                <a:lnTo>
                  <a:pt x="78909" y="2530995"/>
                </a:lnTo>
                <a:lnTo>
                  <a:pt x="78909" y="2546074"/>
                </a:lnTo>
                <a:lnTo>
                  <a:pt x="0" y="2546074"/>
                </a:lnTo>
                <a:lnTo>
                  <a:pt x="0" y="2530995"/>
                </a:lnTo>
                <a:lnTo>
                  <a:pt x="0" y="2488078"/>
                </a:lnTo>
                <a:lnTo>
                  <a:pt x="0" y="2473386"/>
                </a:lnTo>
                <a:lnTo>
                  <a:pt x="0" y="2434722"/>
                </a:lnTo>
                <a:close/>
                <a:moveTo>
                  <a:pt x="1047241" y="2417811"/>
                </a:moveTo>
                <a:lnTo>
                  <a:pt x="1054228" y="2418199"/>
                </a:lnTo>
                <a:lnTo>
                  <a:pt x="1060612" y="2419365"/>
                </a:lnTo>
                <a:lnTo>
                  <a:pt x="1075995" y="2427375"/>
                </a:lnTo>
                <a:lnTo>
                  <a:pt x="1084180" y="2440317"/>
                </a:lnTo>
                <a:lnTo>
                  <a:pt x="1069747" y="2445173"/>
                </a:lnTo>
                <a:lnTo>
                  <a:pt x="1063936" y="2437915"/>
                </a:lnTo>
                <a:lnTo>
                  <a:pt x="1050403" y="2432611"/>
                </a:lnTo>
                <a:lnTo>
                  <a:pt x="1046173" y="2432383"/>
                </a:lnTo>
                <a:lnTo>
                  <a:pt x="1033622" y="2434870"/>
                </a:lnTo>
                <a:lnTo>
                  <a:pt x="1025062" y="2445303"/>
                </a:lnTo>
                <a:lnTo>
                  <a:pt x="1024699" y="2448958"/>
                </a:lnTo>
                <a:lnTo>
                  <a:pt x="1024833" y="2450996"/>
                </a:lnTo>
                <a:lnTo>
                  <a:pt x="1031204" y="2461269"/>
                </a:lnTo>
                <a:lnTo>
                  <a:pt x="1041452" y="2466999"/>
                </a:lnTo>
                <a:lnTo>
                  <a:pt x="1048757" y="2469938"/>
                </a:lnTo>
                <a:lnTo>
                  <a:pt x="1065602" y="2476966"/>
                </a:lnTo>
                <a:lnTo>
                  <a:pt x="1077321" y="2484467"/>
                </a:lnTo>
                <a:lnTo>
                  <a:pt x="1086855" y="2496078"/>
                </a:lnTo>
                <a:lnTo>
                  <a:pt x="1089909" y="2507550"/>
                </a:lnTo>
                <a:lnTo>
                  <a:pt x="1090111" y="2511829"/>
                </a:lnTo>
                <a:lnTo>
                  <a:pt x="1089388" y="2519847"/>
                </a:lnTo>
                <a:lnTo>
                  <a:pt x="1083616" y="2533190"/>
                </a:lnTo>
                <a:lnTo>
                  <a:pt x="1072382" y="2542760"/>
                </a:lnTo>
                <a:lnTo>
                  <a:pt x="1057432" y="2547622"/>
                </a:lnTo>
                <a:lnTo>
                  <a:pt x="1048671" y="2548231"/>
                </a:lnTo>
                <a:lnTo>
                  <a:pt x="1033701" y="2546276"/>
                </a:lnTo>
                <a:lnTo>
                  <a:pt x="1020841" y="2540410"/>
                </a:lnTo>
                <a:lnTo>
                  <a:pt x="1010900" y="2531415"/>
                </a:lnTo>
                <a:lnTo>
                  <a:pt x="1004734" y="2520119"/>
                </a:lnTo>
                <a:lnTo>
                  <a:pt x="1019484" y="2514725"/>
                </a:lnTo>
                <a:lnTo>
                  <a:pt x="1021702" y="2518816"/>
                </a:lnTo>
                <a:lnTo>
                  <a:pt x="1031203" y="2528404"/>
                </a:lnTo>
                <a:lnTo>
                  <a:pt x="1044134" y="2533128"/>
                </a:lnTo>
                <a:lnTo>
                  <a:pt x="1049027" y="2533442"/>
                </a:lnTo>
                <a:lnTo>
                  <a:pt x="1054487" y="2533101"/>
                </a:lnTo>
                <a:lnTo>
                  <a:pt x="1067249" y="2527975"/>
                </a:lnTo>
                <a:lnTo>
                  <a:pt x="1073476" y="2517032"/>
                </a:lnTo>
                <a:lnTo>
                  <a:pt x="1073891" y="2512189"/>
                </a:lnTo>
                <a:lnTo>
                  <a:pt x="1072020" y="2503298"/>
                </a:lnTo>
                <a:lnTo>
                  <a:pt x="1062299" y="2493456"/>
                </a:lnTo>
                <a:lnTo>
                  <a:pt x="1051799" y="2488043"/>
                </a:lnTo>
                <a:lnTo>
                  <a:pt x="1045423" y="2485538"/>
                </a:lnTo>
                <a:lnTo>
                  <a:pt x="1032509" y="2480395"/>
                </a:lnTo>
                <a:lnTo>
                  <a:pt x="1022375" y="2474577"/>
                </a:lnTo>
                <a:lnTo>
                  <a:pt x="1013243" y="2465459"/>
                </a:lnTo>
                <a:lnTo>
                  <a:pt x="1008654" y="2452060"/>
                </a:lnTo>
                <a:lnTo>
                  <a:pt x="1008519" y="2448958"/>
                </a:lnTo>
                <a:lnTo>
                  <a:pt x="1011123" y="2436854"/>
                </a:lnTo>
                <a:lnTo>
                  <a:pt x="1018950" y="2426811"/>
                </a:lnTo>
                <a:lnTo>
                  <a:pt x="1031247" y="2420061"/>
                </a:lnTo>
                <a:close/>
                <a:moveTo>
                  <a:pt x="1812385" y="2417424"/>
                </a:moveTo>
                <a:lnTo>
                  <a:pt x="1817813" y="2417424"/>
                </a:lnTo>
                <a:lnTo>
                  <a:pt x="1820136" y="2418426"/>
                </a:lnTo>
                <a:lnTo>
                  <a:pt x="1822066" y="2420425"/>
                </a:lnTo>
                <a:lnTo>
                  <a:pt x="1823995" y="2422389"/>
                </a:lnTo>
                <a:lnTo>
                  <a:pt x="1824962" y="2424782"/>
                </a:lnTo>
                <a:lnTo>
                  <a:pt x="1824962" y="2430284"/>
                </a:lnTo>
                <a:lnTo>
                  <a:pt x="1823995" y="2432608"/>
                </a:lnTo>
                <a:lnTo>
                  <a:pt x="1820136" y="2436319"/>
                </a:lnTo>
                <a:lnTo>
                  <a:pt x="1817813" y="2437251"/>
                </a:lnTo>
                <a:lnTo>
                  <a:pt x="1812276" y="2437251"/>
                </a:lnTo>
                <a:lnTo>
                  <a:pt x="1810040" y="2436319"/>
                </a:lnTo>
                <a:lnTo>
                  <a:pt x="1809991" y="2436319"/>
                </a:lnTo>
                <a:lnTo>
                  <a:pt x="1808101" y="2434394"/>
                </a:lnTo>
                <a:lnTo>
                  <a:pt x="1806241" y="2432465"/>
                </a:lnTo>
                <a:lnTo>
                  <a:pt x="1805313" y="2430176"/>
                </a:lnTo>
                <a:lnTo>
                  <a:pt x="1805313" y="2424782"/>
                </a:lnTo>
                <a:lnTo>
                  <a:pt x="1806276" y="2422389"/>
                </a:lnTo>
                <a:lnTo>
                  <a:pt x="1808209" y="2420425"/>
                </a:lnTo>
                <a:lnTo>
                  <a:pt x="1810100" y="2418426"/>
                </a:lnTo>
                <a:close/>
                <a:moveTo>
                  <a:pt x="723543" y="2417424"/>
                </a:moveTo>
                <a:lnTo>
                  <a:pt x="728972" y="2417424"/>
                </a:lnTo>
                <a:lnTo>
                  <a:pt x="731295" y="2418426"/>
                </a:lnTo>
                <a:lnTo>
                  <a:pt x="733225" y="2420425"/>
                </a:lnTo>
                <a:lnTo>
                  <a:pt x="735154" y="2422389"/>
                </a:lnTo>
                <a:lnTo>
                  <a:pt x="736121" y="2424782"/>
                </a:lnTo>
                <a:lnTo>
                  <a:pt x="736121" y="2430284"/>
                </a:lnTo>
                <a:lnTo>
                  <a:pt x="735154" y="2432608"/>
                </a:lnTo>
                <a:lnTo>
                  <a:pt x="731295" y="2436319"/>
                </a:lnTo>
                <a:lnTo>
                  <a:pt x="728972" y="2437251"/>
                </a:lnTo>
                <a:lnTo>
                  <a:pt x="723435" y="2437251"/>
                </a:lnTo>
                <a:lnTo>
                  <a:pt x="721199" y="2436319"/>
                </a:lnTo>
                <a:lnTo>
                  <a:pt x="721149" y="2436319"/>
                </a:lnTo>
                <a:lnTo>
                  <a:pt x="719259" y="2434394"/>
                </a:lnTo>
                <a:lnTo>
                  <a:pt x="717399" y="2432465"/>
                </a:lnTo>
                <a:lnTo>
                  <a:pt x="716472" y="2430176"/>
                </a:lnTo>
                <a:lnTo>
                  <a:pt x="716472" y="2424782"/>
                </a:lnTo>
                <a:lnTo>
                  <a:pt x="717434" y="2422389"/>
                </a:lnTo>
                <a:lnTo>
                  <a:pt x="719368" y="2420425"/>
                </a:lnTo>
                <a:lnTo>
                  <a:pt x="721258" y="2418426"/>
                </a:lnTo>
                <a:close/>
                <a:moveTo>
                  <a:pt x="313345" y="2417424"/>
                </a:moveTo>
                <a:lnTo>
                  <a:pt x="318738" y="2417424"/>
                </a:lnTo>
                <a:lnTo>
                  <a:pt x="321097" y="2418426"/>
                </a:lnTo>
                <a:lnTo>
                  <a:pt x="323026" y="2420425"/>
                </a:lnTo>
                <a:lnTo>
                  <a:pt x="324952" y="2422389"/>
                </a:lnTo>
                <a:lnTo>
                  <a:pt x="325884" y="2424782"/>
                </a:lnTo>
                <a:lnTo>
                  <a:pt x="325884" y="2430284"/>
                </a:lnTo>
                <a:lnTo>
                  <a:pt x="324952" y="2432608"/>
                </a:lnTo>
                <a:lnTo>
                  <a:pt x="321097" y="2436319"/>
                </a:lnTo>
                <a:lnTo>
                  <a:pt x="318738" y="2437251"/>
                </a:lnTo>
                <a:lnTo>
                  <a:pt x="313237" y="2437251"/>
                </a:lnTo>
                <a:lnTo>
                  <a:pt x="311000" y="2436319"/>
                </a:lnTo>
                <a:lnTo>
                  <a:pt x="310951" y="2436319"/>
                </a:lnTo>
                <a:lnTo>
                  <a:pt x="309061" y="2434394"/>
                </a:lnTo>
                <a:lnTo>
                  <a:pt x="307201" y="2432465"/>
                </a:lnTo>
                <a:lnTo>
                  <a:pt x="306273" y="2430176"/>
                </a:lnTo>
                <a:lnTo>
                  <a:pt x="306273" y="2424782"/>
                </a:lnTo>
                <a:lnTo>
                  <a:pt x="307236" y="2422389"/>
                </a:lnTo>
                <a:lnTo>
                  <a:pt x="309169" y="2420425"/>
                </a:lnTo>
                <a:lnTo>
                  <a:pt x="311060" y="2418426"/>
                </a:lnTo>
                <a:close/>
                <a:moveTo>
                  <a:pt x="1425739" y="2416022"/>
                </a:moveTo>
                <a:lnTo>
                  <a:pt x="1425739" y="2546048"/>
                </a:lnTo>
                <a:lnTo>
                  <a:pt x="1410057" y="2546048"/>
                </a:lnTo>
                <a:lnTo>
                  <a:pt x="1410057" y="2423379"/>
                </a:lnTo>
                <a:close/>
                <a:moveTo>
                  <a:pt x="1721363" y="2416009"/>
                </a:moveTo>
                <a:lnTo>
                  <a:pt x="1721363" y="2463557"/>
                </a:lnTo>
                <a:lnTo>
                  <a:pt x="1726025" y="2458440"/>
                </a:lnTo>
                <a:lnTo>
                  <a:pt x="1731544" y="2454777"/>
                </a:lnTo>
                <a:lnTo>
                  <a:pt x="1737920" y="2452574"/>
                </a:lnTo>
                <a:lnTo>
                  <a:pt x="1745153" y="2451838"/>
                </a:lnTo>
                <a:lnTo>
                  <a:pt x="1752760" y="2452454"/>
                </a:lnTo>
                <a:lnTo>
                  <a:pt x="1765056" y="2457370"/>
                </a:lnTo>
                <a:lnTo>
                  <a:pt x="1773394" y="2467323"/>
                </a:lnTo>
                <a:lnTo>
                  <a:pt x="1777598" y="2483037"/>
                </a:lnTo>
                <a:lnTo>
                  <a:pt x="1778125" y="2493097"/>
                </a:lnTo>
                <a:lnTo>
                  <a:pt x="1778125" y="2546074"/>
                </a:lnTo>
                <a:lnTo>
                  <a:pt x="1762443" y="2546074"/>
                </a:lnTo>
                <a:lnTo>
                  <a:pt x="1762443" y="2490418"/>
                </a:lnTo>
                <a:lnTo>
                  <a:pt x="1759444" y="2475464"/>
                </a:lnTo>
                <a:lnTo>
                  <a:pt x="1746980" y="2466639"/>
                </a:lnTo>
                <a:lnTo>
                  <a:pt x="1742620" y="2466272"/>
                </a:lnTo>
                <a:lnTo>
                  <a:pt x="1733314" y="2467758"/>
                </a:lnTo>
                <a:lnTo>
                  <a:pt x="1726672" y="2472219"/>
                </a:lnTo>
                <a:lnTo>
                  <a:pt x="1722690" y="2479653"/>
                </a:lnTo>
                <a:lnTo>
                  <a:pt x="1721363" y="2490062"/>
                </a:lnTo>
                <a:lnTo>
                  <a:pt x="1721363" y="2546074"/>
                </a:lnTo>
                <a:lnTo>
                  <a:pt x="1705681" y="2546074"/>
                </a:lnTo>
                <a:lnTo>
                  <a:pt x="1705681" y="2423188"/>
                </a:lnTo>
                <a:close/>
                <a:moveTo>
                  <a:pt x="1222892" y="2416009"/>
                </a:moveTo>
                <a:lnTo>
                  <a:pt x="1222892" y="2463557"/>
                </a:lnTo>
                <a:lnTo>
                  <a:pt x="1227554" y="2458440"/>
                </a:lnTo>
                <a:lnTo>
                  <a:pt x="1233069" y="2454777"/>
                </a:lnTo>
                <a:lnTo>
                  <a:pt x="1239435" y="2452574"/>
                </a:lnTo>
                <a:lnTo>
                  <a:pt x="1246647" y="2451838"/>
                </a:lnTo>
                <a:lnTo>
                  <a:pt x="1254270" y="2452454"/>
                </a:lnTo>
                <a:lnTo>
                  <a:pt x="1266570" y="2457370"/>
                </a:lnTo>
                <a:lnTo>
                  <a:pt x="1274923" y="2467323"/>
                </a:lnTo>
                <a:lnTo>
                  <a:pt x="1279127" y="2483037"/>
                </a:lnTo>
                <a:lnTo>
                  <a:pt x="1279654" y="2493097"/>
                </a:lnTo>
                <a:lnTo>
                  <a:pt x="1279654" y="2546074"/>
                </a:lnTo>
                <a:lnTo>
                  <a:pt x="1263972" y="2546074"/>
                </a:lnTo>
                <a:lnTo>
                  <a:pt x="1263972" y="2490418"/>
                </a:lnTo>
                <a:lnTo>
                  <a:pt x="1260973" y="2475464"/>
                </a:lnTo>
                <a:lnTo>
                  <a:pt x="1248493" y="2466639"/>
                </a:lnTo>
                <a:lnTo>
                  <a:pt x="1244149" y="2466272"/>
                </a:lnTo>
                <a:lnTo>
                  <a:pt x="1234843" y="2467758"/>
                </a:lnTo>
                <a:lnTo>
                  <a:pt x="1228201" y="2472219"/>
                </a:lnTo>
                <a:lnTo>
                  <a:pt x="1224219" y="2479653"/>
                </a:lnTo>
                <a:lnTo>
                  <a:pt x="1222892" y="2490062"/>
                </a:lnTo>
                <a:lnTo>
                  <a:pt x="1222892" y="2546074"/>
                </a:lnTo>
                <a:lnTo>
                  <a:pt x="1207210" y="2546074"/>
                </a:lnTo>
                <a:lnTo>
                  <a:pt x="1207210" y="2423188"/>
                </a:lnTo>
                <a:close/>
                <a:moveTo>
                  <a:pt x="1397163" y="2120263"/>
                </a:moveTo>
                <a:lnTo>
                  <a:pt x="1384512" y="2121462"/>
                </a:lnTo>
                <a:lnTo>
                  <a:pt x="1373465" y="2125058"/>
                </a:lnTo>
                <a:lnTo>
                  <a:pt x="1356226" y="2139444"/>
                </a:lnTo>
                <a:lnTo>
                  <a:pt x="1350070" y="2150061"/>
                </a:lnTo>
                <a:lnTo>
                  <a:pt x="1345685" y="2162727"/>
                </a:lnTo>
                <a:lnTo>
                  <a:pt x="1343060" y="2177442"/>
                </a:lnTo>
                <a:lnTo>
                  <a:pt x="1342187" y="2194207"/>
                </a:lnTo>
                <a:lnTo>
                  <a:pt x="1343138" y="2210495"/>
                </a:lnTo>
                <a:lnTo>
                  <a:pt x="1345991" y="2224958"/>
                </a:lnTo>
                <a:lnTo>
                  <a:pt x="1350745" y="2237594"/>
                </a:lnTo>
                <a:lnTo>
                  <a:pt x="1357401" y="2248399"/>
                </a:lnTo>
                <a:lnTo>
                  <a:pt x="1365595" y="2257051"/>
                </a:lnTo>
                <a:lnTo>
                  <a:pt x="1385475" y="2266948"/>
                </a:lnTo>
                <a:lnTo>
                  <a:pt x="1397163" y="2268187"/>
                </a:lnTo>
                <a:lnTo>
                  <a:pt x="1409771" y="2266258"/>
                </a:lnTo>
                <a:lnTo>
                  <a:pt x="1422275" y="2260470"/>
                </a:lnTo>
                <a:lnTo>
                  <a:pt x="1433492" y="2251416"/>
                </a:lnTo>
                <a:lnTo>
                  <a:pt x="1442241" y="2239680"/>
                </a:lnTo>
                <a:lnTo>
                  <a:pt x="1442241" y="2147161"/>
                </a:lnTo>
                <a:lnTo>
                  <a:pt x="1433640" y="2136364"/>
                </a:lnTo>
                <a:lnTo>
                  <a:pt x="1422063" y="2127764"/>
                </a:lnTo>
                <a:lnTo>
                  <a:pt x="1409316" y="2122137"/>
                </a:lnTo>
                <a:lnTo>
                  <a:pt x="1403162" y="2120731"/>
                </a:lnTo>
                <a:close/>
                <a:moveTo>
                  <a:pt x="766245" y="2093357"/>
                </a:moveTo>
                <a:lnTo>
                  <a:pt x="800285" y="2093357"/>
                </a:lnTo>
                <a:lnTo>
                  <a:pt x="831115" y="2229029"/>
                </a:lnTo>
                <a:lnTo>
                  <a:pt x="835476" y="2250391"/>
                </a:lnTo>
                <a:lnTo>
                  <a:pt x="837163" y="2242269"/>
                </a:lnTo>
                <a:lnTo>
                  <a:pt x="840619" y="2229029"/>
                </a:lnTo>
                <a:lnTo>
                  <a:pt x="878590" y="2093357"/>
                </a:lnTo>
                <a:lnTo>
                  <a:pt x="907059" y="2093357"/>
                </a:lnTo>
                <a:lnTo>
                  <a:pt x="945035" y="2229029"/>
                </a:lnTo>
                <a:lnTo>
                  <a:pt x="950571" y="2251180"/>
                </a:lnTo>
                <a:lnTo>
                  <a:pt x="954932" y="2229029"/>
                </a:lnTo>
                <a:lnTo>
                  <a:pt x="985400" y="2093357"/>
                </a:lnTo>
                <a:lnTo>
                  <a:pt x="1019408" y="2093357"/>
                </a:lnTo>
                <a:lnTo>
                  <a:pt x="967610" y="2295473"/>
                </a:lnTo>
                <a:lnTo>
                  <a:pt x="936749" y="2295473"/>
                </a:lnTo>
                <a:lnTo>
                  <a:pt x="897394" y="2167294"/>
                </a:lnTo>
                <a:lnTo>
                  <a:pt x="895291" y="2160095"/>
                </a:lnTo>
                <a:lnTo>
                  <a:pt x="893644" y="2154034"/>
                </a:lnTo>
                <a:lnTo>
                  <a:pt x="892451" y="2149119"/>
                </a:lnTo>
                <a:lnTo>
                  <a:pt x="890518" y="2157002"/>
                </a:lnTo>
                <a:lnTo>
                  <a:pt x="888681" y="2164046"/>
                </a:lnTo>
                <a:lnTo>
                  <a:pt x="886942" y="2170253"/>
                </a:lnTo>
                <a:lnTo>
                  <a:pt x="848909" y="2295473"/>
                </a:lnTo>
                <a:lnTo>
                  <a:pt x="818078" y="2295473"/>
                </a:lnTo>
                <a:close/>
                <a:moveTo>
                  <a:pt x="1219162" y="2093330"/>
                </a:moveTo>
                <a:lnTo>
                  <a:pt x="1253596" y="2093330"/>
                </a:lnTo>
                <a:lnTo>
                  <a:pt x="1253596" y="2295446"/>
                </a:lnTo>
                <a:lnTo>
                  <a:pt x="1219162" y="2295446"/>
                </a:lnTo>
                <a:close/>
                <a:moveTo>
                  <a:pt x="1391232" y="2088613"/>
                </a:moveTo>
                <a:lnTo>
                  <a:pt x="1406275" y="2089946"/>
                </a:lnTo>
                <a:lnTo>
                  <a:pt x="1419791" y="2093948"/>
                </a:lnTo>
                <a:lnTo>
                  <a:pt x="1431780" y="2100623"/>
                </a:lnTo>
                <a:lnTo>
                  <a:pt x="1442241" y="2109974"/>
                </a:lnTo>
                <a:lnTo>
                  <a:pt x="1442241" y="2093364"/>
                </a:lnTo>
                <a:lnTo>
                  <a:pt x="1476644" y="2093364"/>
                </a:lnTo>
                <a:lnTo>
                  <a:pt x="1476644" y="2109974"/>
                </a:lnTo>
                <a:lnTo>
                  <a:pt x="1476644" y="2120263"/>
                </a:lnTo>
                <a:lnTo>
                  <a:pt x="1476644" y="2268187"/>
                </a:lnTo>
                <a:lnTo>
                  <a:pt x="1476644" y="2275688"/>
                </a:lnTo>
                <a:lnTo>
                  <a:pt x="1476644" y="2287155"/>
                </a:lnTo>
                <a:lnTo>
                  <a:pt x="1475658" y="2304646"/>
                </a:lnTo>
                <a:lnTo>
                  <a:pt x="1472696" y="2320078"/>
                </a:lnTo>
                <a:lnTo>
                  <a:pt x="1467755" y="2333452"/>
                </a:lnTo>
                <a:lnTo>
                  <a:pt x="1460832" y="2344769"/>
                </a:lnTo>
                <a:lnTo>
                  <a:pt x="1451923" y="2354028"/>
                </a:lnTo>
                <a:lnTo>
                  <a:pt x="1441194" y="2361531"/>
                </a:lnTo>
                <a:lnTo>
                  <a:pt x="1428769" y="2367616"/>
                </a:lnTo>
                <a:lnTo>
                  <a:pt x="1414650" y="2372282"/>
                </a:lnTo>
                <a:lnTo>
                  <a:pt x="1398839" y="2375529"/>
                </a:lnTo>
                <a:lnTo>
                  <a:pt x="1381338" y="2377354"/>
                </a:lnTo>
                <a:lnTo>
                  <a:pt x="1364728" y="2350456"/>
                </a:lnTo>
                <a:lnTo>
                  <a:pt x="1384981" y="2348615"/>
                </a:lnTo>
                <a:lnTo>
                  <a:pt x="1401851" y="2345458"/>
                </a:lnTo>
                <a:lnTo>
                  <a:pt x="1415333" y="2340996"/>
                </a:lnTo>
                <a:lnTo>
                  <a:pt x="1432779" y="2328226"/>
                </a:lnTo>
                <a:lnTo>
                  <a:pt x="1441190" y="2310719"/>
                </a:lnTo>
                <a:lnTo>
                  <a:pt x="1442241" y="2300232"/>
                </a:lnTo>
                <a:lnTo>
                  <a:pt x="1442241" y="2275688"/>
                </a:lnTo>
                <a:lnTo>
                  <a:pt x="1432311" y="2286426"/>
                </a:lnTo>
                <a:lnTo>
                  <a:pt x="1420299" y="2294096"/>
                </a:lnTo>
                <a:lnTo>
                  <a:pt x="1406203" y="2298698"/>
                </a:lnTo>
                <a:lnTo>
                  <a:pt x="1390022" y="2300232"/>
                </a:lnTo>
                <a:lnTo>
                  <a:pt x="1376268" y="2299122"/>
                </a:lnTo>
                <a:lnTo>
                  <a:pt x="1363478" y="2295795"/>
                </a:lnTo>
                <a:lnTo>
                  <a:pt x="1351651" y="2290254"/>
                </a:lnTo>
                <a:lnTo>
                  <a:pt x="1340791" y="2282503"/>
                </a:lnTo>
                <a:lnTo>
                  <a:pt x="1330897" y="2272544"/>
                </a:lnTo>
                <a:lnTo>
                  <a:pt x="1323709" y="2262674"/>
                </a:lnTo>
                <a:lnTo>
                  <a:pt x="1317825" y="2251530"/>
                </a:lnTo>
                <a:lnTo>
                  <a:pt x="1313247" y="2239110"/>
                </a:lnTo>
                <a:lnTo>
                  <a:pt x="1309974" y="2225417"/>
                </a:lnTo>
                <a:lnTo>
                  <a:pt x="1308010" y="2210449"/>
                </a:lnTo>
                <a:lnTo>
                  <a:pt x="1307355" y="2194207"/>
                </a:lnTo>
                <a:lnTo>
                  <a:pt x="1308281" y="2175423"/>
                </a:lnTo>
                <a:lnTo>
                  <a:pt x="1311060" y="2158295"/>
                </a:lnTo>
                <a:lnTo>
                  <a:pt x="1315691" y="2142826"/>
                </a:lnTo>
                <a:lnTo>
                  <a:pt x="1322173" y="2129016"/>
                </a:lnTo>
                <a:lnTo>
                  <a:pt x="1330507" y="2116868"/>
                </a:lnTo>
                <a:lnTo>
                  <a:pt x="1340340" y="2106701"/>
                </a:lnTo>
                <a:lnTo>
                  <a:pt x="1351326" y="2098790"/>
                </a:lnTo>
                <a:lnTo>
                  <a:pt x="1363467" y="2093137"/>
                </a:lnTo>
                <a:lnTo>
                  <a:pt x="1376768" y="2089744"/>
                </a:lnTo>
                <a:close/>
                <a:moveTo>
                  <a:pt x="1149146" y="2088605"/>
                </a:moveTo>
                <a:lnTo>
                  <a:pt x="1158213" y="2089248"/>
                </a:lnTo>
                <a:lnTo>
                  <a:pt x="1166447" y="2091177"/>
                </a:lnTo>
                <a:lnTo>
                  <a:pt x="1173845" y="2094393"/>
                </a:lnTo>
                <a:lnTo>
                  <a:pt x="1180402" y="2098894"/>
                </a:lnTo>
                <a:lnTo>
                  <a:pt x="1175260" y="2131329"/>
                </a:lnTo>
                <a:lnTo>
                  <a:pt x="1168709" y="2127511"/>
                </a:lnTo>
                <a:lnTo>
                  <a:pt x="1161709" y="2124788"/>
                </a:lnTo>
                <a:lnTo>
                  <a:pt x="1154268" y="2123157"/>
                </a:lnTo>
                <a:lnTo>
                  <a:pt x="1146393" y="2122614"/>
                </a:lnTo>
                <a:lnTo>
                  <a:pt x="1129611" y="2126075"/>
                </a:lnTo>
                <a:lnTo>
                  <a:pt x="1114921" y="2136475"/>
                </a:lnTo>
                <a:lnTo>
                  <a:pt x="1104682" y="2154660"/>
                </a:lnTo>
                <a:lnTo>
                  <a:pt x="1102127" y="2167020"/>
                </a:lnTo>
                <a:lnTo>
                  <a:pt x="1101276" y="2181554"/>
                </a:lnTo>
                <a:lnTo>
                  <a:pt x="1101276" y="2295473"/>
                </a:lnTo>
                <a:lnTo>
                  <a:pt x="1066877" y="2295473"/>
                </a:lnTo>
                <a:lnTo>
                  <a:pt x="1066877" y="2093357"/>
                </a:lnTo>
                <a:lnTo>
                  <a:pt x="1101276" y="2093357"/>
                </a:lnTo>
                <a:lnTo>
                  <a:pt x="1101276" y="2119826"/>
                </a:lnTo>
                <a:lnTo>
                  <a:pt x="1109615" y="2106163"/>
                </a:lnTo>
                <a:lnTo>
                  <a:pt x="1120375" y="2096407"/>
                </a:lnTo>
                <a:lnTo>
                  <a:pt x="1133553" y="2090555"/>
                </a:lnTo>
                <a:close/>
                <a:moveTo>
                  <a:pt x="510324" y="2088605"/>
                </a:moveTo>
                <a:lnTo>
                  <a:pt x="519406" y="2089248"/>
                </a:lnTo>
                <a:lnTo>
                  <a:pt x="527638" y="2091177"/>
                </a:lnTo>
                <a:lnTo>
                  <a:pt x="535028" y="2094393"/>
                </a:lnTo>
                <a:lnTo>
                  <a:pt x="541580" y="2098894"/>
                </a:lnTo>
                <a:lnTo>
                  <a:pt x="536438" y="2131329"/>
                </a:lnTo>
                <a:lnTo>
                  <a:pt x="529887" y="2127511"/>
                </a:lnTo>
                <a:lnTo>
                  <a:pt x="522887" y="2124788"/>
                </a:lnTo>
                <a:lnTo>
                  <a:pt x="515447" y="2123157"/>
                </a:lnTo>
                <a:lnTo>
                  <a:pt x="507571" y="2122614"/>
                </a:lnTo>
                <a:lnTo>
                  <a:pt x="490790" y="2126075"/>
                </a:lnTo>
                <a:lnTo>
                  <a:pt x="476099" y="2136475"/>
                </a:lnTo>
                <a:lnTo>
                  <a:pt x="465891" y="2154660"/>
                </a:lnTo>
                <a:lnTo>
                  <a:pt x="463340" y="2167020"/>
                </a:lnTo>
                <a:lnTo>
                  <a:pt x="462489" y="2181554"/>
                </a:lnTo>
                <a:lnTo>
                  <a:pt x="462489" y="2295473"/>
                </a:lnTo>
                <a:lnTo>
                  <a:pt x="428055" y="2295473"/>
                </a:lnTo>
                <a:lnTo>
                  <a:pt x="428055" y="2093357"/>
                </a:lnTo>
                <a:lnTo>
                  <a:pt x="462489" y="2093357"/>
                </a:lnTo>
                <a:lnTo>
                  <a:pt x="462489" y="2119826"/>
                </a:lnTo>
                <a:lnTo>
                  <a:pt x="470808" y="2106163"/>
                </a:lnTo>
                <a:lnTo>
                  <a:pt x="481558" y="2096407"/>
                </a:lnTo>
                <a:lnTo>
                  <a:pt x="494732" y="2090555"/>
                </a:lnTo>
                <a:close/>
                <a:moveTo>
                  <a:pt x="261126" y="2066849"/>
                </a:moveTo>
                <a:lnTo>
                  <a:pt x="258955" y="2074391"/>
                </a:lnTo>
                <a:lnTo>
                  <a:pt x="256785" y="2081585"/>
                </a:lnTo>
                <a:lnTo>
                  <a:pt x="254615" y="2088431"/>
                </a:lnTo>
                <a:lnTo>
                  <a:pt x="252446" y="2094927"/>
                </a:lnTo>
                <a:lnTo>
                  <a:pt x="216439" y="2197379"/>
                </a:lnTo>
                <a:lnTo>
                  <a:pt x="305424" y="2197379"/>
                </a:lnTo>
                <a:lnTo>
                  <a:pt x="266768" y="2085900"/>
                </a:lnTo>
                <a:lnTo>
                  <a:pt x="262413" y="2071860"/>
                </a:lnTo>
                <a:close/>
                <a:moveTo>
                  <a:pt x="244911" y="2018589"/>
                </a:moveTo>
                <a:lnTo>
                  <a:pt x="276986" y="2018589"/>
                </a:lnTo>
                <a:lnTo>
                  <a:pt x="294077" y="2066849"/>
                </a:lnTo>
                <a:lnTo>
                  <a:pt x="340303" y="2197379"/>
                </a:lnTo>
                <a:lnTo>
                  <a:pt x="351094" y="2227850"/>
                </a:lnTo>
                <a:lnTo>
                  <a:pt x="375042" y="2295473"/>
                </a:lnTo>
                <a:lnTo>
                  <a:pt x="339858" y="2295473"/>
                </a:lnTo>
                <a:lnTo>
                  <a:pt x="316102" y="2227850"/>
                </a:lnTo>
                <a:lnTo>
                  <a:pt x="206146" y="2227850"/>
                </a:lnTo>
                <a:lnTo>
                  <a:pt x="182824" y="2295473"/>
                </a:lnTo>
                <a:lnTo>
                  <a:pt x="146813" y="2295473"/>
                </a:lnTo>
                <a:close/>
                <a:moveTo>
                  <a:pt x="1236166" y="2013064"/>
                </a:moveTo>
                <a:lnTo>
                  <a:pt x="1240542" y="2013467"/>
                </a:lnTo>
                <a:lnTo>
                  <a:pt x="1251597" y="2019563"/>
                </a:lnTo>
                <a:lnTo>
                  <a:pt x="1257524" y="2030817"/>
                </a:lnTo>
                <a:lnTo>
                  <a:pt x="1257919" y="2035211"/>
                </a:lnTo>
                <a:lnTo>
                  <a:pt x="1256340" y="2043571"/>
                </a:lnTo>
                <a:lnTo>
                  <a:pt x="1248246" y="2053106"/>
                </a:lnTo>
                <a:lnTo>
                  <a:pt x="1236166" y="2056573"/>
                </a:lnTo>
                <a:lnTo>
                  <a:pt x="1231890" y="2056185"/>
                </a:lnTo>
                <a:lnTo>
                  <a:pt x="1231826" y="2056185"/>
                </a:lnTo>
                <a:lnTo>
                  <a:pt x="1220948" y="2050212"/>
                </a:lnTo>
                <a:lnTo>
                  <a:pt x="1215183" y="2039404"/>
                </a:lnTo>
                <a:lnTo>
                  <a:pt x="1214801" y="2035211"/>
                </a:lnTo>
                <a:lnTo>
                  <a:pt x="1216383" y="2026745"/>
                </a:lnTo>
                <a:lnTo>
                  <a:pt x="1224440" y="2016710"/>
                </a:lnTo>
                <a:close/>
                <a:moveTo>
                  <a:pt x="1576356" y="2009874"/>
                </a:moveTo>
                <a:lnTo>
                  <a:pt x="1576356" y="2114325"/>
                </a:lnTo>
                <a:lnTo>
                  <a:pt x="1586573" y="2103072"/>
                </a:lnTo>
                <a:lnTo>
                  <a:pt x="1598677" y="2095035"/>
                </a:lnTo>
                <a:lnTo>
                  <a:pt x="1612668" y="2090213"/>
                </a:lnTo>
                <a:lnTo>
                  <a:pt x="1628549" y="2088606"/>
                </a:lnTo>
                <a:lnTo>
                  <a:pt x="1645282" y="2089952"/>
                </a:lnTo>
                <a:lnTo>
                  <a:pt x="1659856" y="2093991"/>
                </a:lnTo>
                <a:lnTo>
                  <a:pt x="1672280" y="2100722"/>
                </a:lnTo>
                <a:lnTo>
                  <a:pt x="1682562" y="2110145"/>
                </a:lnTo>
                <a:lnTo>
                  <a:pt x="1689177" y="2119818"/>
                </a:lnTo>
                <a:lnTo>
                  <a:pt x="1694319" y="2131557"/>
                </a:lnTo>
                <a:lnTo>
                  <a:pt x="1697989" y="2145365"/>
                </a:lnTo>
                <a:lnTo>
                  <a:pt x="1700190" y="2161244"/>
                </a:lnTo>
                <a:lnTo>
                  <a:pt x="1700924" y="2179195"/>
                </a:lnTo>
                <a:lnTo>
                  <a:pt x="1700924" y="2295473"/>
                </a:lnTo>
                <a:lnTo>
                  <a:pt x="1666524" y="2295473"/>
                </a:lnTo>
                <a:lnTo>
                  <a:pt x="1666524" y="2173233"/>
                </a:lnTo>
                <a:lnTo>
                  <a:pt x="1665794" y="2160499"/>
                </a:lnTo>
                <a:lnTo>
                  <a:pt x="1659966" y="2140443"/>
                </a:lnTo>
                <a:lnTo>
                  <a:pt x="1648485" y="2127490"/>
                </a:lnTo>
                <a:lnTo>
                  <a:pt x="1632557" y="2121060"/>
                </a:lnTo>
                <a:lnTo>
                  <a:pt x="1623012" y="2120256"/>
                </a:lnTo>
                <a:lnTo>
                  <a:pt x="1608753" y="2121705"/>
                </a:lnTo>
                <a:lnTo>
                  <a:pt x="1597088" y="2126054"/>
                </a:lnTo>
                <a:lnTo>
                  <a:pt x="1588017" y="2133302"/>
                </a:lnTo>
                <a:lnTo>
                  <a:pt x="1581538" y="2143450"/>
                </a:lnTo>
                <a:lnTo>
                  <a:pt x="1577652" y="2156497"/>
                </a:lnTo>
                <a:lnTo>
                  <a:pt x="1576356" y="2172444"/>
                </a:lnTo>
                <a:lnTo>
                  <a:pt x="1576356" y="2295473"/>
                </a:lnTo>
                <a:lnTo>
                  <a:pt x="1541922" y="2295473"/>
                </a:lnTo>
                <a:lnTo>
                  <a:pt x="1541922" y="2025699"/>
                </a:lnTo>
                <a:close/>
                <a:moveTo>
                  <a:pt x="614363" y="2009874"/>
                </a:moveTo>
                <a:lnTo>
                  <a:pt x="614363" y="2162979"/>
                </a:lnTo>
                <a:lnTo>
                  <a:pt x="680018" y="2093357"/>
                </a:lnTo>
                <a:lnTo>
                  <a:pt x="721172" y="2093357"/>
                </a:lnTo>
                <a:lnTo>
                  <a:pt x="668160" y="2148333"/>
                </a:lnTo>
                <a:lnTo>
                  <a:pt x="744104" y="2295473"/>
                </a:lnTo>
                <a:lnTo>
                  <a:pt x="706522" y="2295473"/>
                </a:lnTo>
                <a:lnTo>
                  <a:pt x="644011" y="2173233"/>
                </a:lnTo>
                <a:lnTo>
                  <a:pt x="614363" y="2204095"/>
                </a:lnTo>
                <a:lnTo>
                  <a:pt x="614363" y="2295473"/>
                </a:lnTo>
                <a:lnTo>
                  <a:pt x="579960" y="2295473"/>
                </a:lnTo>
                <a:lnTo>
                  <a:pt x="579960" y="2026094"/>
                </a:lnTo>
                <a:close/>
                <a:moveTo>
                  <a:pt x="1810903" y="2009869"/>
                </a:moveTo>
                <a:lnTo>
                  <a:pt x="1810903" y="2093352"/>
                </a:lnTo>
                <a:lnTo>
                  <a:pt x="1860737" y="2093352"/>
                </a:lnTo>
                <a:lnTo>
                  <a:pt x="1860737" y="2123394"/>
                </a:lnTo>
                <a:lnTo>
                  <a:pt x="1810903" y="2123394"/>
                </a:lnTo>
                <a:lnTo>
                  <a:pt x="1810903" y="2240491"/>
                </a:lnTo>
                <a:lnTo>
                  <a:pt x="1811172" y="2246820"/>
                </a:lnTo>
                <a:lnTo>
                  <a:pt x="1815264" y="2261068"/>
                </a:lnTo>
                <a:lnTo>
                  <a:pt x="1826234" y="2267732"/>
                </a:lnTo>
                <a:lnTo>
                  <a:pt x="1831874" y="2268174"/>
                </a:lnTo>
                <a:lnTo>
                  <a:pt x="1838779" y="2267505"/>
                </a:lnTo>
                <a:lnTo>
                  <a:pt x="1846092" y="2265500"/>
                </a:lnTo>
                <a:lnTo>
                  <a:pt x="1853806" y="2262162"/>
                </a:lnTo>
                <a:lnTo>
                  <a:pt x="1861916" y="2257495"/>
                </a:lnTo>
                <a:lnTo>
                  <a:pt x="1857949" y="2291110"/>
                </a:lnTo>
                <a:lnTo>
                  <a:pt x="1849016" y="2295095"/>
                </a:lnTo>
                <a:lnTo>
                  <a:pt x="1839577" y="2297942"/>
                </a:lnTo>
                <a:lnTo>
                  <a:pt x="1829635" y="2299650"/>
                </a:lnTo>
                <a:lnTo>
                  <a:pt x="1819192" y="2300219"/>
                </a:lnTo>
                <a:lnTo>
                  <a:pt x="1803816" y="2298289"/>
                </a:lnTo>
                <a:lnTo>
                  <a:pt x="1791854" y="2292500"/>
                </a:lnTo>
                <a:lnTo>
                  <a:pt x="1783308" y="2282850"/>
                </a:lnTo>
                <a:lnTo>
                  <a:pt x="1778179" y="2269336"/>
                </a:lnTo>
                <a:lnTo>
                  <a:pt x="1776469" y="2251958"/>
                </a:lnTo>
                <a:lnTo>
                  <a:pt x="1776469" y="2123394"/>
                </a:lnTo>
                <a:lnTo>
                  <a:pt x="1743639" y="2123394"/>
                </a:lnTo>
                <a:lnTo>
                  <a:pt x="1743639" y="2093352"/>
                </a:lnTo>
                <a:lnTo>
                  <a:pt x="1776469" y="2093352"/>
                </a:lnTo>
                <a:lnTo>
                  <a:pt x="1776469" y="2026479"/>
                </a:lnTo>
                <a:close/>
                <a:moveTo>
                  <a:pt x="430700" y="1093435"/>
                </a:moveTo>
                <a:lnTo>
                  <a:pt x="931776" y="1093435"/>
                </a:lnTo>
                <a:lnTo>
                  <a:pt x="944238" y="1095838"/>
                </a:lnTo>
                <a:lnTo>
                  <a:pt x="954433" y="1102353"/>
                </a:lnTo>
                <a:lnTo>
                  <a:pt x="961570" y="1111938"/>
                </a:lnTo>
                <a:lnTo>
                  <a:pt x="964855" y="1123554"/>
                </a:lnTo>
                <a:lnTo>
                  <a:pt x="963496" y="1136158"/>
                </a:lnTo>
                <a:lnTo>
                  <a:pt x="959023" y="1150234"/>
                </a:lnTo>
                <a:lnTo>
                  <a:pt x="954340" y="1164215"/>
                </a:lnTo>
                <a:lnTo>
                  <a:pt x="949447" y="1178098"/>
                </a:lnTo>
                <a:lnTo>
                  <a:pt x="944347" y="1191882"/>
                </a:lnTo>
                <a:lnTo>
                  <a:pt x="939042" y="1205566"/>
                </a:lnTo>
                <a:lnTo>
                  <a:pt x="933534" y="1219146"/>
                </a:lnTo>
                <a:lnTo>
                  <a:pt x="927824" y="1232621"/>
                </a:lnTo>
                <a:lnTo>
                  <a:pt x="921914" y="1245991"/>
                </a:lnTo>
                <a:lnTo>
                  <a:pt x="915806" y="1259251"/>
                </a:lnTo>
                <a:lnTo>
                  <a:pt x="909503" y="1272402"/>
                </a:lnTo>
                <a:lnTo>
                  <a:pt x="903006" y="1285440"/>
                </a:lnTo>
                <a:lnTo>
                  <a:pt x="896317" y="1298364"/>
                </a:lnTo>
                <a:lnTo>
                  <a:pt x="889437" y="1311172"/>
                </a:lnTo>
                <a:lnTo>
                  <a:pt x="882368" y="1323862"/>
                </a:lnTo>
                <a:lnTo>
                  <a:pt x="875114" y="1336433"/>
                </a:lnTo>
                <a:lnTo>
                  <a:pt x="867674" y="1348882"/>
                </a:lnTo>
                <a:lnTo>
                  <a:pt x="860052" y="1361208"/>
                </a:lnTo>
                <a:lnTo>
                  <a:pt x="852249" y="1373408"/>
                </a:lnTo>
                <a:lnTo>
                  <a:pt x="844266" y="1385482"/>
                </a:lnTo>
                <a:lnTo>
                  <a:pt x="836107" y="1397426"/>
                </a:lnTo>
                <a:lnTo>
                  <a:pt x="827772" y="1409239"/>
                </a:lnTo>
                <a:lnTo>
                  <a:pt x="819264" y="1420920"/>
                </a:lnTo>
                <a:lnTo>
                  <a:pt x="810584" y="1432466"/>
                </a:lnTo>
                <a:lnTo>
                  <a:pt x="801734" y="1443875"/>
                </a:lnTo>
                <a:lnTo>
                  <a:pt x="792717" y="1455146"/>
                </a:lnTo>
                <a:lnTo>
                  <a:pt x="783534" y="1466277"/>
                </a:lnTo>
                <a:lnTo>
                  <a:pt x="774186" y="1477266"/>
                </a:lnTo>
                <a:lnTo>
                  <a:pt x="764677" y="1488110"/>
                </a:lnTo>
                <a:lnTo>
                  <a:pt x="755006" y="1498809"/>
                </a:lnTo>
                <a:lnTo>
                  <a:pt x="745178" y="1509360"/>
                </a:lnTo>
                <a:lnTo>
                  <a:pt x="735193" y="1519762"/>
                </a:lnTo>
                <a:lnTo>
                  <a:pt x="725053" y="1530011"/>
                </a:lnTo>
                <a:lnTo>
                  <a:pt x="714760" y="1540108"/>
                </a:lnTo>
                <a:lnTo>
                  <a:pt x="704317" y="1550049"/>
                </a:lnTo>
                <a:lnTo>
                  <a:pt x="693724" y="1559833"/>
                </a:lnTo>
                <a:lnTo>
                  <a:pt x="682984" y="1569459"/>
                </a:lnTo>
                <a:lnTo>
                  <a:pt x="672098" y="1578923"/>
                </a:lnTo>
                <a:lnTo>
                  <a:pt x="661069" y="1588225"/>
                </a:lnTo>
                <a:lnTo>
                  <a:pt x="649899" y="1597362"/>
                </a:lnTo>
                <a:lnTo>
                  <a:pt x="638589" y="1606333"/>
                </a:lnTo>
                <a:lnTo>
                  <a:pt x="627140" y="1615135"/>
                </a:lnTo>
                <a:lnTo>
                  <a:pt x="615556" y="1623767"/>
                </a:lnTo>
                <a:lnTo>
                  <a:pt x="603838" y="1632227"/>
                </a:lnTo>
                <a:lnTo>
                  <a:pt x="591987" y="1640514"/>
                </a:lnTo>
                <a:lnTo>
                  <a:pt x="580006" y="1648624"/>
                </a:lnTo>
                <a:lnTo>
                  <a:pt x="567896" y="1656557"/>
                </a:lnTo>
                <a:lnTo>
                  <a:pt x="555660" y="1664310"/>
                </a:lnTo>
                <a:lnTo>
                  <a:pt x="543299" y="1671882"/>
                </a:lnTo>
                <a:lnTo>
                  <a:pt x="530815" y="1679270"/>
                </a:lnTo>
                <a:lnTo>
                  <a:pt x="518210" y="1686473"/>
                </a:lnTo>
                <a:lnTo>
                  <a:pt x="505485" y="1693490"/>
                </a:lnTo>
                <a:lnTo>
                  <a:pt x="492644" y="1700317"/>
                </a:lnTo>
                <a:lnTo>
                  <a:pt x="479687" y="1706953"/>
                </a:lnTo>
                <a:lnTo>
                  <a:pt x="466616" y="1713397"/>
                </a:lnTo>
                <a:lnTo>
                  <a:pt x="453434" y="1719647"/>
                </a:lnTo>
                <a:lnTo>
                  <a:pt x="440142" y="1725700"/>
                </a:lnTo>
                <a:lnTo>
                  <a:pt x="426742" y="1731555"/>
                </a:lnTo>
                <a:lnTo>
                  <a:pt x="413236" y="1737209"/>
                </a:lnTo>
                <a:lnTo>
                  <a:pt x="399625" y="1742662"/>
                </a:lnTo>
                <a:lnTo>
                  <a:pt x="385913" y="1747910"/>
                </a:lnTo>
                <a:lnTo>
                  <a:pt x="372099" y="1752953"/>
                </a:lnTo>
                <a:lnTo>
                  <a:pt x="358188" y="1757789"/>
                </a:lnTo>
                <a:lnTo>
                  <a:pt x="344180" y="1762415"/>
                </a:lnTo>
                <a:lnTo>
                  <a:pt x="330076" y="1766829"/>
                </a:lnTo>
                <a:lnTo>
                  <a:pt x="315880" y="1771030"/>
                </a:lnTo>
                <a:lnTo>
                  <a:pt x="301592" y="1775017"/>
                </a:lnTo>
                <a:lnTo>
                  <a:pt x="287216" y="1778786"/>
                </a:lnTo>
                <a:lnTo>
                  <a:pt x="272752" y="1782336"/>
                </a:lnTo>
                <a:lnTo>
                  <a:pt x="258202" y="1785666"/>
                </a:lnTo>
                <a:lnTo>
                  <a:pt x="243569" y="1788773"/>
                </a:lnTo>
                <a:lnTo>
                  <a:pt x="228855" y="1791656"/>
                </a:lnTo>
                <a:lnTo>
                  <a:pt x="214060" y="1794312"/>
                </a:lnTo>
                <a:lnTo>
                  <a:pt x="199187" y="1796740"/>
                </a:lnTo>
                <a:lnTo>
                  <a:pt x="184238" y="1798938"/>
                </a:lnTo>
                <a:lnTo>
                  <a:pt x="169215" y="1800904"/>
                </a:lnTo>
                <a:lnTo>
                  <a:pt x="154120" y="1802636"/>
                </a:lnTo>
                <a:lnTo>
                  <a:pt x="138954" y="1804133"/>
                </a:lnTo>
                <a:lnTo>
                  <a:pt x="123719" y="1805392"/>
                </a:lnTo>
                <a:lnTo>
                  <a:pt x="108417" y="1806412"/>
                </a:lnTo>
                <a:lnTo>
                  <a:pt x="107056" y="1806412"/>
                </a:lnTo>
                <a:lnTo>
                  <a:pt x="93453" y="1803538"/>
                </a:lnTo>
                <a:lnTo>
                  <a:pt x="82805" y="1795873"/>
                </a:lnTo>
                <a:lnTo>
                  <a:pt x="75994" y="1784847"/>
                </a:lnTo>
                <a:lnTo>
                  <a:pt x="73901" y="1771891"/>
                </a:lnTo>
                <a:lnTo>
                  <a:pt x="77409" y="1758438"/>
                </a:lnTo>
                <a:lnTo>
                  <a:pt x="406301" y="1104133"/>
                </a:lnTo>
                <a:lnTo>
                  <a:pt x="421572" y="1094715"/>
                </a:lnTo>
                <a:close/>
                <a:moveTo>
                  <a:pt x="1082338" y="1093416"/>
                </a:moveTo>
                <a:lnTo>
                  <a:pt x="1584562" y="1093416"/>
                </a:lnTo>
                <a:lnTo>
                  <a:pt x="1601965" y="1098373"/>
                </a:lnTo>
                <a:lnTo>
                  <a:pt x="1614175" y="1111742"/>
                </a:lnTo>
                <a:lnTo>
                  <a:pt x="1937030" y="1756849"/>
                </a:lnTo>
                <a:lnTo>
                  <a:pt x="1940568" y="1770754"/>
                </a:lnTo>
                <a:lnTo>
                  <a:pt x="1938145" y="1784020"/>
                </a:lnTo>
                <a:lnTo>
                  <a:pt x="1930777" y="1795123"/>
                </a:lnTo>
                <a:lnTo>
                  <a:pt x="1919480" y="1802542"/>
                </a:lnTo>
                <a:lnTo>
                  <a:pt x="1905271" y="1804753"/>
                </a:lnTo>
                <a:lnTo>
                  <a:pt x="1889997" y="1803739"/>
                </a:lnTo>
                <a:lnTo>
                  <a:pt x="1874789" y="1802487"/>
                </a:lnTo>
                <a:lnTo>
                  <a:pt x="1859649" y="1800997"/>
                </a:lnTo>
                <a:lnTo>
                  <a:pt x="1844579" y="1799273"/>
                </a:lnTo>
                <a:lnTo>
                  <a:pt x="1829582" y="1797315"/>
                </a:lnTo>
                <a:lnTo>
                  <a:pt x="1814658" y="1795126"/>
                </a:lnTo>
                <a:lnTo>
                  <a:pt x="1799811" y="1792708"/>
                </a:lnTo>
                <a:lnTo>
                  <a:pt x="1785040" y="1790062"/>
                </a:lnTo>
                <a:lnTo>
                  <a:pt x="1770350" y="1787190"/>
                </a:lnTo>
                <a:lnTo>
                  <a:pt x="1755741" y="1784095"/>
                </a:lnTo>
                <a:lnTo>
                  <a:pt x="1741214" y="1780778"/>
                </a:lnTo>
                <a:lnTo>
                  <a:pt x="1726773" y="1777240"/>
                </a:lnTo>
                <a:lnTo>
                  <a:pt x="1712419" y="1773485"/>
                </a:lnTo>
                <a:lnTo>
                  <a:pt x="1698154" y="1769513"/>
                </a:lnTo>
                <a:lnTo>
                  <a:pt x="1683980" y="1765327"/>
                </a:lnTo>
                <a:lnTo>
                  <a:pt x="1669898" y="1760928"/>
                </a:lnTo>
                <a:lnTo>
                  <a:pt x="1655910" y="1756318"/>
                </a:lnTo>
                <a:lnTo>
                  <a:pt x="1642019" y="1751499"/>
                </a:lnTo>
                <a:lnTo>
                  <a:pt x="1628226" y="1746473"/>
                </a:lnTo>
                <a:lnTo>
                  <a:pt x="1614533" y="1741242"/>
                </a:lnTo>
                <a:lnTo>
                  <a:pt x="1600941" y="1735808"/>
                </a:lnTo>
                <a:lnTo>
                  <a:pt x="1587453" y="1730172"/>
                </a:lnTo>
                <a:lnTo>
                  <a:pt x="1574072" y="1724337"/>
                </a:lnTo>
                <a:lnTo>
                  <a:pt x="1560797" y="1718304"/>
                </a:lnTo>
                <a:lnTo>
                  <a:pt x="1547632" y="1712075"/>
                </a:lnTo>
                <a:lnTo>
                  <a:pt x="1534578" y="1705652"/>
                </a:lnTo>
                <a:lnTo>
                  <a:pt x="1521637" y="1699036"/>
                </a:lnTo>
                <a:lnTo>
                  <a:pt x="1508811" y="1692231"/>
                </a:lnTo>
                <a:lnTo>
                  <a:pt x="1496101" y="1685237"/>
                </a:lnTo>
                <a:lnTo>
                  <a:pt x="1483510" y="1678057"/>
                </a:lnTo>
                <a:lnTo>
                  <a:pt x="1471040" y="1670692"/>
                </a:lnTo>
                <a:lnTo>
                  <a:pt x="1458693" y="1663144"/>
                </a:lnTo>
                <a:lnTo>
                  <a:pt x="1446469" y="1655415"/>
                </a:lnTo>
                <a:lnTo>
                  <a:pt x="1434371" y="1647507"/>
                </a:lnTo>
                <a:lnTo>
                  <a:pt x="1422401" y="1639422"/>
                </a:lnTo>
                <a:lnTo>
                  <a:pt x="1410562" y="1631161"/>
                </a:lnTo>
                <a:lnTo>
                  <a:pt x="1398854" y="1622727"/>
                </a:lnTo>
                <a:lnTo>
                  <a:pt x="1387279" y="1614121"/>
                </a:lnTo>
                <a:lnTo>
                  <a:pt x="1375840" y="1605345"/>
                </a:lnTo>
                <a:lnTo>
                  <a:pt x="1364538" y="1596402"/>
                </a:lnTo>
                <a:lnTo>
                  <a:pt x="1353375" y="1587292"/>
                </a:lnTo>
                <a:lnTo>
                  <a:pt x="1342353" y="1578018"/>
                </a:lnTo>
                <a:lnTo>
                  <a:pt x="1331474" y="1568582"/>
                </a:lnTo>
                <a:lnTo>
                  <a:pt x="1320740" y="1558985"/>
                </a:lnTo>
                <a:lnTo>
                  <a:pt x="1310152" y="1549230"/>
                </a:lnTo>
                <a:lnTo>
                  <a:pt x="1299713" y="1539318"/>
                </a:lnTo>
                <a:lnTo>
                  <a:pt x="1289424" y="1529250"/>
                </a:lnTo>
                <a:lnTo>
                  <a:pt x="1279287" y="1519030"/>
                </a:lnTo>
                <a:lnTo>
                  <a:pt x="1269305" y="1508659"/>
                </a:lnTo>
                <a:lnTo>
                  <a:pt x="1259478" y="1498138"/>
                </a:lnTo>
                <a:lnTo>
                  <a:pt x="1249809" y="1487471"/>
                </a:lnTo>
                <a:lnTo>
                  <a:pt x="1240299" y="1476657"/>
                </a:lnTo>
                <a:lnTo>
                  <a:pt x="1230951" y="1465699"/>
                </a:lnTo>
                <a:lnTo>
                  <a:pt x="1221767" y="1454600"/>
                </a:lnTo>
                <a:lnTo>
                  <a:pt x="1212747" y="1443361"/>
                </a:lnTo>
                <a:lnTo>
                  <a:pt x="1203895" y="1431984"/>
                </a:lnTo>
                <a:lnTo>
                  <a:pt x="1195212" y="1420470"/>
                </a:lnTo>
                <a:lnTo>
                  <a:pt x="1186699" y="1408822"/>
                </a:lnTo>
                <a:lnTo>
                  <a:pt x="1178359" y="1397041"/>
                </a:lnTo>
                <a:lnTo>
                  <a:pt x="1170194" y="1385130"/>
                </a:lnTo>
                <a:lnTo>
                  <a:pt x="1162205" y="1373090"/>
                </a:lnTo>
                <a:lnTo>
                  <a:pt x="1154394" y="1360923"/>
                </a:lnTo>
                <a:lnTo>
                  <a:pt x="1146764" y="1348631"/>
                </a:lnTo>
                <a:lnTo>
                  <a:pt x="1139315" y="1336215"/>
                </a:lnTo>
                <a:lnTo>
                  <a:pt x="1132050" y="1323678"/>
                </a:lnTo>
                <a:lnTo>
                  <a:pt x="1124971" y="1311022"/>
                </a:lnTo>
                <a:lnTo>
                  <a:pt x="1118080" y="1298248"/>
                </a:lnTo>
                <a:lnTo>
                  <a:pt x="1111378" y="1285358"/>
                </a:lnTo>
                <a:lnTo>
                  <a:pt x="1104867" y="1272354"/>
                </a:lnTo>
                <a:lnTo>
                  <a:pt x="1098550" y="1259238"/>
                </a:lnTo>
                <a:lnTo>
                  <a:pt x="1092427" y="1246012"/>
                </a:lnTo>
                <a:lnTo>
                  <a:pt x="1086501" y="1232678"/>
                </a:lnTo>
                <a:lnTo>
                  <a:pt x="1080775" y="1219237"/>
                </a:lnTo>
                <a:lnTo>
                  <a:pt x="1075248" y="1205692"/>
                </a:lnTo>
                <a:lnTo>
                  <a:pt x="1069925" y="1192043"/>
                </a:lnTo>
                <a:lnTo>
                  <a:pt x="1064805" y="1178294"/>
                </a:lnTo>
                <a:lnTo>
                  <a:pt x="1059892" y="1164446"/>
                </a:lnTo>
                <a:lnTo>
                  <a:pt x="1055187" y="1150501"/>
                </a:lnTo>
                <a:lnTo>
                  <a:pt x="1050692" y="1136460"/>
                </a:lnTo>
                <a:lnTo>
                  <a:pt x="1049284" y="1123796"/>
                </a:lnTo>
                <a:lnTo>
                  <a:pt x="1052520" y="1112097"/>
                </a:lnTo>
                <a:lnTo>
                  <a:pt x="1059625" y="1102426"/>
                </a:lnTo>
                <a:lnTo>
                  <a:pt x="1069823" y="1095845"/>
                </a:lnTo>
                <a:close/>
                <a:moveTo>
                  <a:pt x="971670" y="2"/>
                </a:moveTo>
                <a:lnTo>
                  <a:pt x="980619" y="5397"/>
                </a:lnTo>
                <a:lnTo>
                  <a:pt x="984419" y="16123"/>
                </a:lnTo>
                <a:lnTo>
                  <a:pt x="984419" y="1013948"/>
                </a:lnTo>
                <a:lnTo>
                  <a:pt x="981817" y="1026839"/>
                </a:lnTo>
                <a:lnTo>
                  <a:pt x="974720" y="1037365"/>
                </a:lnTo>
                <a:lnTo>
                  <a:pt x="964194" y="1044462"/>
                </a:lnTo>
                <a:lnTo>
                  <a:pt x="951304" y="1047064"/>
                </a:lnTo>
                <a:lnTo>
                  <a:pt x="487059" y="1047064"/>
                </a:lnTo>
                <a:lnTo>
                  <a:pt x="473452" y="1044190"/>
                </a:lnTo>
                <a:lnTo>
                  <a:pt x="462802" y="1036526"/>
                </a:lnTo>
                <a:lnTo>
                  <a:pt x="455991" y="1025505"/>
                </a:lnTo>
                <a:lnTo>
                  <a:pt x="453899" y="1012560"/>
                </a:lnTo>
                <a:lnTo>
                  <a:pt x="457407" y="999124"/>
                </a:lnTo>
                <a:lnTo>
                  <a:pt x="953051" y="8692"/>
                </a:lnTo>
                <a:lnTo>
                  <a:pt x="961254" y="810"/>
                </a:lnTo>
                <a:close/>
                <a:moveTo>
                  <a:pt x="1043581" y="0"/>
                </a:moveTo>
                <a:lnTo>
                  <a:pt x="1053997" y="808"/>
                </a:lnTo>
                <a:lnTo>
                  <a:pt x="1062183" y="8688"/>
                </a:lnTo>
                <a:lnTo>
                  <a:pt x="1557831" y="999121"/>
                </a:lnTo>
                <a:lnTo>
                  <a:pt x="1561351" y="1012558"/>
                </a:lnTo>
                <a:lnTo>
                  <a:pt x="1559262" y="1025503"/>
                </a:lnTo>
                <a:lnTo>
                  <a:pt x="1552451" y="1036524"/>
                </a:lnTo>
                <a:lnTo>
                  <a:pt x="1541806" y="1044187"/>
                </a:lnTo>
                <a:lnTo>
                  <a:pt x="1528215" y="1047060"/>
                </a:lnTo>
                <a:lnTo>
                  <a:pt x="1063935" y="1047060"/>
                </a:lnTo>
                <a:lnTo>
                  <a:pt x="1051045" y="1044458"/>
                </a:lnTo>
                <a:lnTo>
                  <a:pt x="1040519" y="1037363"/>
                </a:lnTo>
                <a:lnTo>
                  <a:pt x="1033422" y="1026838"/>
                </a:lnTo>
                <a:lnTo>
                  <a:pt x="1030819" y="1013949"/>
                </a:lnTo>
                <a:lnTo>
                  <a:pt x="1030819" y="16119"/>
                </a:lnTo>
                <a:lnTo>
                  <a:pt x="1034625" y="5394"/>
                </a:lnTo>
                <a:close/>
              </a:path>
            </a:pathLst>
          </a:custGeom>
          <a:solidFill>
            <a:srgbClr val="5D4EFF"/>
          </a:solidFill>
        </p:spPr>
        <p:txBody>
          <a:bodyPr wrap="square" lIns="0" tIns="0" rIns="0" bIns="0" rtlCol="0">
            <a:noAutofit/>
          </a:bodyPr>
          <a:lstStyle/>
          <a:p>
            <a:endParaRPr sz="2362"/>
          </a:p>
        </p:txBody>
      </p:sp>
      <p:sp>
        <p:nvSpPr>
          <p:cNvPr id="22" name="Freeform 14">
            <a:extLst>
              <a:ext uri="{FF2B5EF4-FFF2-40B4-BE49-F238E27FC236}">
                <a16:creationId xmlns:a16="http://schemas.microsoft.com/office/drawing/2014/main" id="{2B3CAE75-7B44-C4E3-0C74-191F222ED1AA}"/>
              </a:ext>
            </a:extLst>
          </p:cNvPr>
          <p:cNvSpPr/>
          <p:nvPr/>
        </p:nvSpPr>
        <p:spPr>
          <a:xfrm>
            <a:off x="12662129" y="819829"/>
            <a:ext cx="897784" cy="1447434"/>
          </a:xfrm>
          <a:custGeom>
            <a:avLst/>
            <a:gdLst>
              <a:gd name="connsiteX0" fmla="*/ 1487535 w 2014468"/>
              <a:gd name="connsiteY0" fmla="*/ 2500315 h 2583364"/>
              <a:gd name="connsiteX1" fmla="*/ 1475129 w 2014468"/>
              <a:gd name="connsiteY1" fmla="*/ 2502741 h 2583364"/>
              <a:gd name="connsiteX2" fmla="*/ 1466129 w 2014468"/>
              <a:gd name="connsiteY2" fmla="*/ 2513347 h 2583364"/>
              <a:gd name="connsiteX3" fmla="*/ 1465748 w 2014468"/>
              <a:gd name="connsiteY3" fmla="*/ 2517246 h 2583364"/>
              <a:gd name="connsiteX4" fmla="*/ 1468609 w 2014468"/>
              <a:gd name="connsiteY4" fmla="*/ 2527152 h 2583364"/>
              <a:gd name="connsiteX5" fmla="*/ 1480937 w 2014468"/>
              <a:gd name="connsiteY5" fmla="*/ 2534064 h 2583364"/>
              <a:gd name="connsiteX6" fmla="*/ 1485358 w 2014468"/>
              <a:gd name="connsiteY6" fmla="*/ 2534359 h 2583364"/>
              <a:gd name="connsiteX7" fmla="*/ 1491910 w 2014468"/>
              <a:gd name="connsiteY7" fmla="*/ 2533607 h 2583364"/>
              <a:gd name="connsiteX8" fmla="*/ 1498058 w 2014468"/>
              <a:gd name="connsiteY8" fmla="*/ 2531349 h 2583364"/>
              <a:gd name="connsiteX9" fmla="*/ 1503803 w 2014468"/>
              <a:gd name="connsiteY9" fmla="*/ 2527577 h 2583364"/>
              <a:gd name="connsiteX10" fmla="*/ 1509148 w 2014468"/>
              <a:gd name="connsiteY10" fmla="*/ 2522284 h 2583364"/>
              <a:gd name="connsiteX11" fmla="*/ 1509148 w 2014468"/>
              <a:gd name="connsiteY11" fmla="*/ 2506459 h 2583364"/>
              <a:gd name="connsiteX12" fmla="*/ 1504077 w 2014468"/>
              <a:gd name="connsiteY12" fmla="*/ 2503765 h 2583364"/>
              <a:gd name="connsiteX13" fmla="*/ 1498784 w 2014468"/>
              <a:gd name="connsiteY13" fmla="*/ 2501846 h 2583364"/>
              <a:gd name="connsiteX14" fmla="*/ 1493269 w 2014468"/>
              <a:gd name="connsiteY14" fmla="*/ 2500697 h 2583364"/>
              <a:gd name="connsiteX15" fmla="*/ 1890147 w 2014468"/>
              <a:gd name="connsiteY15" fmla="*/ 2466283 h 2583364"/>
              <a:gd name="connsiteX16" fmla="*/ 1883331 w 2014468"/>
              <a:gd name="connsiteY16" fmla="*/ 2467055 h 2583364"/>
              <a:gd name="connsiteX17" fmla="*/ 1877455 w 2014468"/>
              <a:gd name="connsiteY17" fmla="*/ 2469374 h 2583364"/>
              <a:gd name="connsiteX18" fmla="*/ 1872522 w 2014468"/>
              <a:gd name="connsiteY18" fmla="*/ 2473247 h 2583364"/>
              <a:gd name="connsiteX19" fmla="*/ 1868538 w 2014468"/>
              <a:gd name="connsiteY19" fmla="*/ 2478679 h 2583364"/>
              <a:gd name="connsiteX20" fmla="*/ 1868538 w 2014468"/>
              <a:gd name="connsiteY20" fmla="*/ 2521225 h 2583364"/>
              <a:gd name="connsiteX21" fmla="*/ 1873481 w 2014468"/>
              <a:gd name="connsiteY21" fmla="*/ 2526659 h 2583364"/>
              <a:gd name="connsiteX22" fmla="*/ 1878726 w 2014468"/>
              <a:gd name="connsiteY22" fmla="*/ 2530531 h 2583364"/>
              <a:gd name="connsiteX23" fmla="*/ 1884280 w 2014468"/>
              <a:gd name="connsiteY23" fmla="*/ 2532849 h 2583364"/>
              <a:gd name="connsiteX24" fmla="*/ 1890147 w 2014468"/>
              <a:gd name="connsiteY24" fmla="*/ 2533620 h 2583364"/>
              <a:gd name="connsiteX25" fmla="*/ 1900366 w 2014468"/>
              <a:gd name="connsiteY25" fmla="*/ 2531447 h 2583364"/>
              <a:gd name="connsiteX26" fmla="*/ 1910623 w 2014468"/>
              <a:gd name="connsiteY26" fmla="*/ 2520069 h 2583364"/>
              <a:gd name="connsiteX27" fmla="*/ 1913730 w 2014468"/>
              <a:gd name="connsiteY27" fmla="*/ 2507585 h 2583364"/>
              <a:gd name="connsiteX28" fmla="*/ 1914119 w 2014468"/>
              <a:gd name="connsiteY28" fmla="*/ 2499936 h 2583364"/>
              <a:gd name="connsiteX29" fmla="*/ 1913723 w 2014468"/>
              <a:gd name="connsiteY29" fmla="*/ 2492677 h 2583364"/>
              <a:gd name="connsiteX30" fmla="*/ 1910534 w 2014468"/>
              <a:gd name="connsiteY30" fmla="*/ 2480435 h 2583364"/>
              <a:gd name="connsiteX31" fmla="*/ 1900142 w 2014468"/>
              <a:gd name="connsiteY31" fmla="*/ 2468571 h 2583364"/>
              <a:gd name="connsiteX32" fmla="*/ 1895446 w 2014468"/>
              <a:gd name="connsiteY32" fmla="*/ 2466854 h 2583364"/>
              <a:gd name="connsiteX33" fmla="*/ 1343952 w 2014468"/>
              <a:gd name="connsiteY33" fmla="*/ 2466269 h 2583364"/>
              <a:gd name="connsiteX34" fmla="*/ 1338350 w 2014468"/>
              <a:gd name="connsiteY34" fmla="*/ 2466831 h 2583364"/>
              <a:gd name="connsiteX35" fmla="*/ 1338393 w 2014468"/>
              <a:gd name="connsiteY35" fmla="*/ 2466831 h 2583364"/>
              <a:gd name="connsiteX36" fmla="*/ 1333486 w 2014468"/>
              <a:gd name="connsiteY36" fmla="*/ 2468519 h 2583364"/>
              <a:gd name="connsiteX37" fmla="*/ 1329274 w 2014468"/>
              <a:gd name="connsiteY37" fmla="*/ 2471287 h 2583364"/>
              <a:gd name="connsiteX38" fmla="*/ 1325664 w 2014468"/>
              <a:gd name="connsiteY38" fmla="*/ 2475200 h 2583364"/>
              <a:gd name="connsiteX39" fmla="*/ 1322782 w 2014468"/>
              <a:gd name="connsiteY39" fmla="*/ 2480096 h 2583364"/>
              <a:gd name="connsiteX40" fmla="*/ 1322749 w 2014468"/>
              <a:gd name="connsiteY40" fmla="*/ 2480190 h 2583364"/>
              <a:gd name="connsiteX41" fmla="*/ 1320729 w 2014468"/>
              <a:gd name="connsiteY41" fmla="*/ 2485887 h 2583364"/>
              <a:gd name="connsiteX42" fmla="*/ 1320719 w 2014468"/>
              <a:gd name="connsiteY42" fmla="*/ 2485940 h 2583364"/>
              <a:gd name="connsiteX43" fmla="*/ 1319500 w 2014468"/>
              <a:gd name="connsiteY43" fmla="*/ 2492567 h 2583364"/>
              <a:gd name="connsiteX44" fmla="*/ 1319091 w 2014468"/>
              <a:gd name="connsiteY44" fmla="*/ 2500134 h 2583364"/>
              <a:gd name="connsiteX45" fmla="*/ 1320729 w 2014468"/>
              <a:gd name="connsiteY45" fmla="*/ 2514111 h 2583364"/>
              <a:gd name="connsiteX46" fmla="*/ 1325664 w 2014468"/>
              <a:gd name="connsiteY46" fmla="*/ 2524713 h 2583364"/>
              <a:gd name="connsiteX47" fmla="*/ 1338410 w 2014468"/>
              <a:gd name="connsiteY47" fmla="*/ 2533084 h 2583364"/>
              <a:gd name="connsiteX48" fmla="*/ 1343952 w 2014468"/>
              <a:gd name="connsiteY48" fmla="*/ 2533640 h 2583364"/>
              <a:gd name="connsiteX49" fmla="*/ 1354369 w 2014468"/>
              <a:gd name="connsiteY49" fmla="*/ 2531414 h 2583364"/>
              <a:gd name="connsiteX50" fmla="*/ 1365119 w 2014468"/>
              <a:gd name="connsiteY50" fmla="*/ 2519837 h 2583364"/>
              <a:gd name="connsiteX51" fmla="*/ 1368407 w 2014468"/>
              <a:gd name="connsiteY51" fmla="*/ 2507452 h 2583364"/>
              <a:gd name="connsiteX52" fmla="*/ 1368816 w 2014468"/>
              <a:gd name="connsiteY52" fmla="*/ 2499956 h 2583364"/>
              <a:gd name="connsiteX53" fmla="*/ 1368407 w 2014468"/>
              <a:gd name="connsiteY53" fmla="*/ 2492528 h 2583364"/>
              <a:gd name="connsiteX54" fmla="*/ 1365124 w 2014468"/>
              <a:gd name="connsiteY54" fmla="*/ 2480190 h 2583364"/>
              <a:gd name="connsiteX55" fmla="*/ 1354369 w 2014468"/>
              <a:gd name="connsiteY55" fmla="*/ 2468519 h 2583364"/>
              <a:gd name="connsiteX56" fmla="*/ 1349477 w 2014468"/>
              <a:gd name="connsiteY56" fmla="*/ 2466831 h 2583364"/>
              <a:gd name="connsiteX57" fmla="*/ 900953 w 2014468"/>
              <a:gd name="connsiteY57" fmla="*/ 2466267 h 2583364"/>
              <a:gd name="connsiteX58" fmla="*/ 890154 w 2014468"/>
              <a:gd name="connsiteY58" fmla="*/ 2468446 h 2583364"/>
              <a:gd name="connsiteX59" fmla="*/ 879511 w 2014468"/>
              <a:gd name="connsiteY59" fmla="*/ 2479850 h 2583364"/>
              <a:gd name="connsiteX60" fmla="*/ 876309 w 2014468"/>
              <a:gd name="connsiteY60" fmla="*/ 2492309 h 2583364"/>
              <a:gd name="connsiteX61" fmla="*/ 875907 w 2014468"/>
              <a:gd name="connsiteY61" fmla="*/ 2499951 h 2583364"/>
              <a:gd name="connsiteX62" fmla="*/ 877646 w 2014468"/>
              <a:gd name="connsiteY62" fmla="*/ 2513956 h 2583364"/>
              <a:gd name="connsiteX63" fmla="*/ 882839 w 2014468"/>
              <a:gd name="connsiteY63" fmla="*/ 2524638 h 2583364"/>
              <a:gd name="connsiteX64" fmla="*/ 895622 w 2014468"/>
              <a:gd name="connsiteY64" fmla="*/ 2533076 h 2583364"/>
              <a:gd name="connsiteX65" fmla="*/ 900953 w 2014468"/>
              <a:gd name="connsiteY65" fmla="*/ 2533639 h 2583364"/>
              <a:gd name="connsiteX66" fmla="*/ 912382 w 2014468"/>
              <a:gd name="connsiteY66" fmla="*/ 2530140 h 2583364"/>
              <a:gd name="connsiteX67" fmla="*/ 921492 w 2014468"/>
              <a:gd name="connsiteY67" fmla="*/ 2520671 h 2583364"/>
              <a:gd name="connsiteX68" fmla="*/ 921492 w 2014468"/>
              <a:gd name="connsiteY68" fmla="*/ 2478519 h 2583364"/>
              <a:gd name="connsiteX69" fmla="*/ 917558 w 2014468"/>
              <a:gd name="connsiteY69" fmla="*/ 2473612 h 2583364"/>
              <a:gd name="connsiteX70" fmla="*/ 906497 w 2014468"/>
              <a:gd name="connsiteY70" fmla="*/ 2467125 h 2583364"/>
              <a:gd name="connsiteX71" fmla="*/ 903690 w 2014468"/>
              <a:gd name="connsiteY71" fmla="*/ 2466481 h 2583364"/>
              <a:gd name="connsiteX72" fmla="*/ 242142 w 2014468"/>
              <a:gd name="connsiteY72" fmla="*/ 2466267 h 2583364"/>
              <a:gd name="connsiteX73" fmla="*/ 231343 w 2014468"/>
              <a:gd name="connsiteY73" fmla="*/ 2468446 h 2583364"/>
              <a:gd name="connsiteX74" fmla="*/ 220700 w 2014468"/>
              <a:gd name="connsiteY74" fmla="*/ 2479850 h 2583364"/>
              <a:gd name="connsiteX75" fmla="*/ 217497 w 2014468"/>
              <a:gd name="connsiteY75" fmla="*/ 2492309 h 2583364"/>
              <a:gd name="connsiteX76" fmla="*/ 217096 w 2014468"/>
              <a:gd name="connsiteY76" fmla="*/ 2499951 h 2583364"/>
              <a:gd name="connsiteX77" fmla="*/ 218819 w 2014468"/>
              <a:gd name="connsiteY77" fmla="*/ 2513956 h 2583364"/>
              <a:gd name="connsiteX78" fmla="*/ 224028 w 2014468"/>
              <a:gd name="connsiteY78" fmla="*/ 2524638 h 2583364"/>
              <a:gd name="connsiteX79" fmla="*/ 236811 w 2014468"/>
              <a:gd name="connsiteY79" fmla="*/ 2533076 h 2583364"/>
              <a:gd name="connsiteX80" fmla="*/ 242142 w 2014468"/>
              <a:gd name="connsiteY80" fmla="*/ 2533639 h 2583364"/>
              <a:gd name="connsiteX81" fmla="*/ 253571 w 2014468"/>
              <a:gd name="connsiteY81" fmla="*/ 2530140 h 2583364"/>
              <a:gd name="connsiteX82" fmla="*/ 262681 w 2014468"/>
              <a:gd name="connsiteY82" fmla="*/ 2520671 h 2583364"/>
              <a:gd name="connsiteX83" fmla="*/ 262681 w 2014468"/>
              <a:gd name="connsiteY83" fmla="*/ 2478519 h 2583364"/>
              <a:gd name="connsiteX84" fmla="*/ 258747 w 2014468"/>
              <a:gd name="connsiteY84" fmla="*/ 2473612 h 2583364"/>
              <a:gd name="connsiteX85" fmla="*/ 247671 w 2014468"/>
              <a:gd name="connsiteY85" fmla="*/ 2467125 h 2583364"/>
              <a:gd name="connsiteX86" fmla="*/ 244874 w 2014468"/>
              <a:gd name="connsiteY86" fmla="*/ 2466481 h 2583364"/>
              <a:gd name="connsiteX87" fmla="*/ 587667 w 2014468"/>
              <a:gd name="connsiteY87" fmla="*/ 2465715 h 2583364"/>
              <a:gd name="connsiteX88" fmla="*/ 582598 w 2014468"/>
              <a:gd name="connsiteY88" fmla="*/ 2466137 h 2583364"/>
              <a:gd name="connsiteX89" fmla="*/ 570199 w 2014468"/>
              <a:gd name="connsiteY89" fmla="*/ 2472466 h 2583364"/>
              <a:gd name="connsiteX90" fmla="*/ 563363 w 2014468"/>
              <a:gd name="connsiteY90" fmla="*/ 2486420 h 2583364"/>
              <a:gd name="connsiteX91" fmla="*/ 562625 w 2014468"/>
              <a:gd name="connsiteY91" fmla="*/ 2492757 h 2583364"/>
              <a:gd name="connsiteX92" fmla="*/ 609814 w 2014468"/>
              <a:gd name="connsiteY92" fmla="*/ 2492757 h 2583364"/>
              <a:gd name="connsiteX93" fmla="*/ 609331 w 2014468"/>
              <a:gd name="connsiteY93" fmla="*/ 2486123 h 2583364"/>
              <a:gd name="connsiteX94" fmla="*/ 603063 w 2014468"/>
              <a:gd name="connsiteY94" fmla="*/ 2472106 h 2583364"/>
              <a:gd name="connsiteX95" fmla="*/ 592012 w 2014468"/>
              <a:gd name="connsiteY95" fmla="*/ 2466137 h 2583364"/>
              <a:gd name="connsiteX96" fmla="*/ 592165 w 2014468"/>
              <a:gd name="connsiteY96" fmla="*/ 2466137 h 2583364"/>
              <a:gd name="connsiteX97" fmla="*/ 490744 w 2014468"/>
              <a:gd name="connsiteY97" fmla="*/ 2465715 h 2583364"/>
              <a:gd name="connsiteX98" fmla="*/ 485674 w 2014468"/>
              <a:gd name="connsiteY98" fmla="*/ 2466137 h 2583364"/>
              <a:gd name="connsiteX99" fmla="*/ 473275 w 2014468"/>
              <a:gd name="connsiteY99" fmla="*/ 2472466 h 2583364"/>
              <a:gd name="connsiteX100" fmla="*/ 466439 w 2014468"/>
              <a:gd name="connsiteY100" fmla="*/ 2486420 h 2583364"/>
              <a:gd name="connsiteX101" fmla="*/ 465701 w 2014468"/>
              <a:gd name="connsiteY101" fmla="*/ 2492757 h 2583364"/>
              <a:gd name="connsiteX102" fmla="*/ 512890 w 2014468"/>
              <a:gd name="connsiteY102" fmla="*/ 2492757 h 2583364"/>
              <a:gd name="connsiteX103" fmla="*/ 512407 w 2014468"/>
              <a:gd name="connsiteY103" fmla="*/ 2486123 h 2583364"/>
              <a:gd name="connsiteX104" fmla="*/ 506140 w 2014468"/>
              <a:gd name="connsiteY104" fmla="*/ 2472106 h 2583364"/>
              <a:gd name="connsiteX105" fmla="*/ 495088 w 2014468"/>
              <a:gd name="connsiteY105" fmla="*/ 2466137 h 2583364"/>
              <a:gd name="connsiteX106" fmla="*/ 495241 w 2014468"/>
              <a:gd name="connsiteY106" fmla="*/ 2466137 h 2583364"/>
              <a:gd name="connsiteX107" fmla="*/ 1807281 w 2014468"/>
              <a:gd name="connsiteY107" fmla="*/ 2454004 h 2583364"/>
              <a:gd name="connsiteX108" fmla="*/ 1822963 w 2014468"/>
              <a:gd name="connsiteY108" fmla="*/ 2454004 h 2583364"/>
              <a:gd name="connsiteX109" fmla="*/ 1822963 w 2014468"/>
              <a:gd name="connsiteY109" fmla="*/ 2546059 h 2583364"/>
              <a:gd name="connsiteX110" fmla="*/ 1807281 w 2014468"/>
              <a:gd name="connsiteY110" fmla="*/ 2546059 h 2583364"/>
              <a:gd name="connsiteX111" fmla="*/ 718440 w 2014468"/>
              <a:gd name="connsiteY111" fmla="*/ 2454004 h 2583364"/>
              <a:gd name="connsiteX112" fmla="*/ 734122 w 2014468"/>
              <a:gd name="connsiteY112" fmla="*/ 2454004 h 2583364"/>
              <a:gd name="connsiteX113" fmla="*/ 734122 w 2014468"/>
              <a:gd name="connsiteY113" fmla="*/ 2546059 h 2583364"/>
              <a:gd name="connsiteX114" fmla="*/ 718440 w 2014468"/>
              <a:gd name="connsiteY114" fmla="*/ 2546059 h 2583364"/>
              <a:gd name="connsiteX115" fmla="*/ 308241 w 2014468"/>
              <a:gd name="connsiteY115" fmla="*/ 2454004 h 2583364"/>
              <a:gd name="connsiteX116" fmla="*/ 323923 w 2014468"/>
              <a:gd name="connsiteY116" fmla="*/ 2454004 h 2583364"/>
              <a:gd name="connsiteX117" fmla="*/ 323923 w 2014468"/>
              <a:gd name="connsiteY117" fmla="*/ 2546059 h 2583364"/>
              <a:gd name="connsiteX118" fmla="*/ 308241 w 2014468"/>
              <a:gd name="connsiteY118" fmla="*/ 2546059 h 2583364"/>
              <a:gd name="connsiteX119" fmla="*/ 1980607 w 2014468"/>
              <a:gd name="connsiteY119" fmla="*/ 2451854 h 2583364"/>
              <a:gd name="connsiteX120" fmla="*/ 1989760 w 2014468"/>
              <a:gd name="connsiteY120" fmla="*/ 2452719 h 2583364"/>
              <a:gd name="connsiteX121" fmla="*/ 1997984 w 2014468"/>
              <a:gd name="connsiteY121" fmla="*/ 2455315 h 2583364"/>
              <a:gd name="connsiteX122" fmla="*/ 2005271 w 2014468"/>
              <a:gd name="connsiteY122" fmla="*/ 2459646 h 2583364"/>
              <a:gd name="connsiteX123" fmla="*/ 2011615 w 2014468"/>
              <a:gd name="connsiteY123" fmla="*/ 2465715 h 2583364"/>
              <a:gd name="connsiteX124" fmla="*/ 2000789 w 2014468"/>
              <a:gd name="connsiteY124" fmla="*/ 2474716 h 2583364"/>
              <a:gd name="connsiteX125" fmla="*/ 1996341 w 2014468"/>
              <a:gd name="connsiteY125" fmla="*/ 2470866 h 2583364"/>
              <a:gd name="connsiteX126" fmla="*/ 1991465 w 2014468"/>
              <a:gd name="connsiteY126" fmla="*/ 2468108 h 2583364"/>
              <a:gd name="connsiteX127" fmla="*/ 1986160 w 2014468"/>
              <a:gd name="connsiteY127" fmla="*/ 2466448 h 2583364"/>
              <a:gd name="connsiteX128" fmla="*/ 1980425 w 2014468"/>
              <a:gd name="connsiteY128" fmla="*/ 2465893 h 2583364"/>
              <a:gd name="connsiteX129" fmla="*/ 1974112 w 2014468"/>
              <a:gd name="connsiteY129" fmla="*/ 2466580 h 2583364"/>
              <a:gd name="connsiteX130" fmla="*/ 1965102 w 2014468"/>
              <a:gd name="connsiteY130" fmla="*/ 2476181 h 2583364"/>
              <a:gd name="connsiteX131" fmla="*/ 1965102 w 2014468"/>
              <a:gd name="connsiteY131" fmla="*/ 2477968 h 2583364"/>
              <a:gd name="connsiteX132" fmla="*/ 1965566 w 2014468"/>
              <a:gd name="connsiteY132" fmla="*/ 2479646 h 2583364"/>
              <a:gd name="connsiteX133" fmla="*/ 1967352 w 2014468"/>
              <a:gd name="connsiteY133" fmla="*/ 2482646 h 2583364"/>
              <a:gd name="connsiteX134" fmla="*/ 1968996 w 2014468"/>
              <a:gd name="connsiteY134" fmla="*/ 2484038 h 2583364"/>
              <a:gd name="connsiteX135" fmla="*/ 1975534 w 2014468"/>
              <a:gd name="connsiteY135" fmla="*/ 2487684 h 2583364"/>
              <a:gd name="connsiteX136" fmla="*/ 1978152 w 2014468"/>
              <a:gd name="connsiteY136" fmla="*/ 2488901 h 2583364"/>
              <a:gd name="connsiteX137" fmla="*/ 1991432 w 2014468"/>
              <a:gd name="connsiteY137" fmla="*/ 2494181 h 2583364"/>
              <a:gd name="connsiteX138" fmla="*/ 2006824 w 2014468"/>
              <a:gd name="connsiteY138" fmla="*/ 2503366 h 2583364"/>
              <a:gd name="connsiteX139" fmla="*/ 2013993 w 2014468"/>
              <a:gd name="connsiteY139" fmla="*/ 2516425 h 2583364"/>
              <a:gd name="connsiteX140" fmla="*/ 2014468 w 2014468"/>
              <a:gd name="connsiteY140" fmla="*/ 2522118 h 2583364"/>
              <a:gd name="connsiteX141" fmla="*/ 2012254 w 2014468"/>
              <a:gd name="connsiteY141" fmla="*/ 2533037 h 2583364"/>
              <a:gd name="connsiteX142" fmla="*/ 2000837 w 2014468"/>
              <a:gd name="connsiteY142" fmla="*/ 2544328 h 2583364"/>
              <a:gd name="connsiteX143" fmla="*/ 1988857 w 2014468"/>
              <a:gd name="connsiteY143" fmla="*/ 2547796 h 2583364"/>
              <a:gd name="connsiteX144" fmla="*/ 1981678 w 2014468"/>
              <a:gd name="connsiteY144" fmla="*/ 2548231 h 2583364"/>
              <a:gd name="connsiteX145" fmla="*/ 1972023 w 2014468"/>
              <a:gd name="connsiteY145" fmla="*/ 2547183 h 2583364"/>
              <a:gd name="connsiteX146" fmla="*/ 1958606 w 2014468"/>
              <a:gd name="connsiteY146" fmla="*/ 2541726 h 2583364"/>
              <a:gd name="connsiteX147" fmla="*/ 1948349 w 2014468"/>
              <a:gd name="connsiteY147" fmla="*/ 2532727 h 2583364"/>
              <a:gd name="connsiteX148" fmla="*/ 1959531 w 2014468"/>
              <a:gd name="connsiteY148" fmla="*/ 2523189 h 2583364"/>
              <a:gd name="connsiteX149" fmla="*/ 1964776 w 2014468"/>
              <a:gd name="connsiteY149" fmla="*/ 2527998 h 2583364"/>
              <a:gd name="connsiteX150" fmla="*/ 1970274 w 2014468"/>
              <a:gd name="connsiteY150" fmla="*/ 2531437 h 2583364"/>
              <a:gd name="connsiteX151" fmla="*/ 1976027 w 2014468"/>
              <a:gd name="connsiteY151" fmla="*/ 2533503 h 2583364"/>
              <a:gd name="connsiteX152" fmla="*/ 1982033 w 2014468"/>
              <a:gd name="connsiteY152" fmla="*/ 2534193 h 2583364"/>
              <a:gd name="connsiteX153" fmla="*/ 1989027 w 2014468"/>
              <a:gd name="connsiteY153" fmla="*/ 2533442 h 2583364"/>
              <a:gd name="connsiteX154" fmla="*/ 1998857 w 2014468"/>
              <a:gd name="connsiteY154" fmla="*/ 2525189 h 2583364"/>
              <a:gd name="connsiteX155" fmla="*/ 1999146 w 2014468"/>
              <a:gd name="connsiteY155" fmla="*/ 2522478 h 2583364"/>
              <a:gd name="connsiteX156" fmla="*/ 1998289 w 2014468"/>
              <a:gd name="connsiteY156" fmla="*/ 2518350 h 2583364"/>
              <a:gd name="connsiteX157" fmla="*/ 1988714 w 2014468"/>
              <a:gd name="connsiteY157" fmla="*/ 2509401 h 2583364"/>
              <a:gd name="connsiteX158" fmla="*/ 1984249 w 2014468"/>
              <a:gd name="connsiteY158" fmla="*/ 2507446 h 2583364"/>
              <a:gd name="connsiteX159" fmla="*/ 1971478 w 2014468"/>
              <a:gd name="connsiteY159" fmla="*/ 2502308 h 2583364"/>
              <a:gd name="connsiteX160" fmla="*/ 1956813 w 2014468"/>
              <a:gd name="connsiteY160" fmla="*/ 2493290 h 2583364"/>
              <a:gd name="connsiteX161" fmla="*/ 1950085 w 2014468"/>
              <a:gd name="connsiteY161" fmla="*/ 2481230 h 2583364"/>
              <a:gd name="connsiteX162" fmla="*/ 1949637 w 2014468"/>
              <a:gd name="connsiteY162" fmla="*/ 2476181 h 2583364"/>
              <a:gd name="connsiteX163" fmla="*/ 1954533 w 2014468"/>
              <a:gd name="connsiteY163" fmla="*/ 2462004 h 2583364"/>
              <a:gd name="connsiteX164" fmla="*/ 1968287 w 2014468"/>
              <a:gd name="connsiteY164" fmla="*/ 2453492 h 2583364"/>
              <a:gd name="connsiteX165" fmla="*/ 1892150 w 2014468"/>
              <a:gd name="connsiteY165" fmla="*/ 2451854 h 2583364"/>
              <a:gd name="connsiteX166" fmla="*/ 1900435 w 2014468"/>
              <a:gd name="connsiteY166" fmla="*/ 2452665 h 2583364"/>
              <a:gd name="connsiteX167" fmla="*/ 1907823 w 2014468"/>
              <a:gd name="connsiteY167" fmla="*/ 2455096 h 2583364"/>
              <a:gd name="connsiteX168" fmla="*/ 1914314 w 2014468"/>
              <a:gd name="connsiteY168" fmla="*/ 2459147 h 2583364"/>
              <a:gd name="connsiteX169" fmla="*/ 1916879 w 2014468"/>
              <a:gd name="connsiteY169" fmla="*/ 2461748 h 2583364"/>
              <a:gd name="connsiteX170" fmla="*/ 1919907 w 2014468"/>
              <a:gd name="connsiteY170" fmla="*/ 2464818 h 2583364"/>
              <a:gd name="connsiteX171" fmla="*/ 1920837 w 2014468"/>
              <a:gd name="connsiteY171" fmla="*/ 2466283 h 2583364"/>
              <a:gd name="connsiteX172" fmla="*/ 1924387 w 2014468"/>
              <a:gd name="connsiteY172" fmla="*/ 2471878 h 2583364"/>
              <a:gd name="connsiteX173" fmla="*/ 1927591 w 2014468"/>
              <a:gd name="connsiteY173" fmla="*/ 2480086 h 2583364"/>
              <a:gd name="connsiteX174" fmla="*/ 1929515 w 2014468"/>
              <a:gd name="connsiteY174" fmla="*/ 2489441 h 2583364"/>
              <a:gd name="connsiteX175" fmla="*/ 1930157 w 2014468"/>
              <a:gd name="connsiteY175" fmla="*/ 2499936 h 2583364"/>
              <a:gd name="connsiteX176" fmla="*/ 1929507 w 2014468"/>
              <a:gd name="connsiteY176" fmla="*/ 2510606 h 2583364"/>
              <a:gd name="connsiteX177" fmla="*/ 1927553 w 2014468"/>
              <a:gd name="connsiteY177" fmla="*/ 2520069 h 2583364"/>
              <a:gd name="connsiteX178" fmla="*/ 1924296 w 2014468"/>
              <a:gd name="connsiteY178" fmla="*/ 2528317 h 2583364"/>
              <a:gd name="connsiteX179" fmla="*/ 1920860 w 2014468"/>
              <a:gd name="connsiteY179" fmla="*/ 2533620 h 2583364"/>
              <a:gd name="connsiteX180" fmla="*/ 1919725 w 2014468"/>
              <a:gd name="connsiteY180" fmla="*/ 2535372 h 2583364"/>
              <a:gd name="connsiteX181" fmla="*/ 1917640 w 2014468"/>
              <a:gd name="connsiteY181" fmla="*/ 2537444 h 2583364"/>
              <a:gd name="connsiteX182" fmla="*/ 1914066 w 2014468"/>
              <a:gd name="connsiteY182" fmla="*/ 2540997 h 2583364"/>
              <a:gd name="connsiteX183" fmla="*/ 1907586 w 2014468"/>
              <a:gd name="connsiteY183" fmla="*/ 2545016 h 2583364"/>
              <a:gd name="connsiteX184" fmla="*/ 1900281 w 2014468"/>
              <a:gd name="connsiteY184" fmla="*/ 2547428 h 2583364"/>
              <a:gd name="connsiteX185" fmla="*/ 1892150 w 2014468"/>
              <a:gd name="connsiteY185" fmla="*/ 2548231 h 2583364"/>
              <a:gd name="connsiteX186" fmla="*/ 1885269 w 2014468"/>
              <a:gd name="connsiteY186" fmla="*/ 2547555 h 2583364"/>
              <a:gd name="connsiteX187" fmla="*/ 1879043 w 2014468"/>
              <a:gd name="connsiteY187" fmla="*/ 2545530 h 2583364"/>
              <a:gd name="connsiteX188" fmla="*/ 1873467 w 2014468"/>
              <a:gd name="connsiteY188" fmla="*/ 2542159 h 2583364"/>
              <a:gd name="connsiteX189" fmla="*/ 1868538 w 2014468"/>
              <a:gd name="connsiteY189" fmla="*/ 2537444 h 2583364"/>
              <a:gd name="connsiteX190" fmla="*/ 1868538 w 2014468"/>
              <a:gd name="connsiteY190" fmla="*/ 2575095 h 2583364"/>
              <a:gd name="connsiteX191" fmla="*/ 1852856 w 2014468"/>
              <a:gd name="connsiteY191" fmla="*/ 2582453 h 2583364"/>
              <a:gd name="connsiteX192" fmla="*/ 1852856 w 2014468"/>
              <a:gd name="connsiteY192" fmla="*/ 2453996 h 2583364"/>
              <a:gd name="connsiteX193" fmla="*/ 1868538 w 2014468"/>
              <a:gd name="connsiteY193" fmla="*/ 2453996 h 2583364"/>
              <a:gd name="connsiteX194" fmla="*/ 1868538 w 2014468"/>
              <a:gd name="connsiteY194" fmla="*/ 2461748 h 2583364"/>
              <a:gd name="connsiteX195" fmla="*/ 1873735 w 2014468"/>
              <a:gd name="connsiteY195" fmla="*/ 2457414 h 2583364"/>
              <a:gd name="connsiteX196" fmla="*/ 1879407 w 2014468"/>
              <a:gd name="connsiteY196" fmla="*/ 2454323 h 2583364"/>
              <a:gd name="connsiteX197" fmla="*/ 1885547 w 2014468"/>
              <a:gd name="connsiteY197" fmla="*/ 2452471 h 2583364"/>
              <a:gd name="connsiteX198" fmla="*/ 1150661 w 2014468"/>
              <a:gd name="connsiteY198" fmla="*/ 2451854 h 2583364"/>
              <a:gd name="connsiteX199" fmla="*/ 1161861 w 2014468"/>
              <a:gd name="connsiteY199" fmla="*/ 2453194 h 2583364"/>
              <a:gd name="connsiteX200" fmla="*/ 1170967 w 2014468"/>
              <a:gd name="connsiteY200" fmla="*/ 2457212 h 2583364"/>
              <a:gd name="connsiteX201" fmla="*/ 1177974 w 2014468"/>
              <a:gd name="connsiteY201" fmla="*/ 2463910 h 2583364"/>
              <a:gd name="connsiteX202" fmla="*/ 1182880 w 2014468"/>
              <a:gd name="connsiteY202" fmla="*/ 2473286 h 2583364"/>
              <a:gd name="connsiteX203" fmla="*/ 1168130 w 2014468"/>
              <a:gd name="connsiteY203" fmla="*/ 2478679 h 2583364"/>
              <a:gd name="connsiteX204" fmla="*/ 1165282 w 2014468"/>
              <a:gd name="connsiteY204" fmla="*/ 2473335 h 2583364"/>
              <a:gd name="connsiteX205" fmla="*/ 1161449 w 2014468"/>
              <a:gd name="connsiteY205" fmla="*/ 2469519 h 2583364"/>
              <a:gd name="connsiteX206" fmla="*/ 1156625 w 2014468"/>
              <a:gd name="connsiteY206" fmla="*/ 2467228 h 2583364"/>
              <a:gd name="connsiteX207" fmla="*/ 1150805 w 2014468"/>
              <a:gd name="connsiteY207" fmla="*/ 2466465 h 2583364"/>
              <a:gd name="connsiteX208" fmla="*/ 1140727 w 2014468"/>
              <a:gd name="connsiteY208" fmla="*/ 2468661 h 2583364"/>
              <a:gd name="connsiteX209" fmla="*/ 1131003 w 2014468"/>
              <a:gd name="connsiteY209" fmla="*/ 2480121 h 2583364"/>
              <a:gd name="connsiteX210" fmla="*/ 1128126 w 2014468"/>
              <a:gd name="connsiteY210" fmla="*/ 2492566 h 2583364"/>
              <a:gd name="connsiteX211" fmla="*/ 1127765 w 2014468"/>
              <a:gd name="connsiteY211" fmla="*/ 2500149 h 2583364"/>
              <a:gd name="connsiteX212" fmla="*/ 1128126 w 2014468"/>
              <a:gd name="connsiteY212" fmla="*/ 2507617 h 2583364"/>
              <a:gd name="connsiteX213" fmla="*/ 1133514 w 2014468"/>
              <a:gd name="connsiteY213" fmla="*/ 2524728 h 2583364"/>
              <a:gd name="connsiteX214" fmla="*/ 1145105 w 2014468"/>
              <a:gd name="connsiteY214" fmla="*/ 2532900 h 2583364"/>
              <a:gd name="connsiteX215" fmla="*/ 1150267 w 2014468"/>
              <a:gd name="connsiteY215" fmla="*/ 2533443 h 2583364"/>
              <a:gd name="connsiteX216" fmla="*/ 1156846 w 2014468"/>
              <a:gd name="connsiteY216" fmla="*/ 2532591 h 2583364"/>
              <a:gd name="connsiteX217" fmla="*/ 1162163 w 2014468"/>
              <a:gd name="connsiteY217" fmla="*/ 2530031 h 2583364"/>
              <a:gd name="connsiteX218" fmla="*/ 1166222 w 2014468"/>
              <a:gd name="connsiteY218" fmla="*/ 2525757 h 2583364"/>
              <a:gd name="connsiteX219" fmla="*/ 1169023 w 2014468"/>
              <a:gd name="connsiteY219" fmla="*/ 2519759 h 2583364"/>
              <a:gd name="connsiteX220" fmla="*/ 1183595 w 2014468"/>
              <a:gd name="connsiteY220" fmla="*/ 2524620 h 2583364"/>
              <a:gd name="connsiteX221" fmla="*/ 1181568 w 2014468"/>
              <a:gd name="connsiteY221" fmla="*/ 2529972 h 2583364"/>
              <a:gd name="connsiteX222" fmla="*/ 1171451 w 2014468"/>
              <a:gd name="connsiteY222" fmla="*/ 2542122 h 2583364"/>
              <a:gd name="connsiteX223" fmla="*/ 1156060 w 2014468"/>
              <a:gd name="connsiteY223" fmla="*/ 2547850 h 2583364"/>
              <a:gd name="connsiteX224" fmla="*/ 1149912 w 2014468"/>
              <a:gd name="connsiteY224" fmla="*/ 2548231 h 2583364"/>
              <a:gd name="connsiteX225" fmla="*/ 1141555 w 2014468"/>
              <a:gd name="connsiteY225" fmla="*/ 2547441 h 2583364"/>
              <a:gd name="connsiteX226" fmla="*/ 1127598 w 2014468"/>
              <a:gd name="connsiteY226" fmla="*/ 2541103 h 2583364"/>
              <a:gd name="connsiteX227" fmla="*/ 1117511 w 2014468"/>
              <a:gd name="connsiteY227" fmla="*/ 2528571 h 2583364"/>
              <a:gd name="connsiteX228" fmla="*/ 1112370 w 2014468"/>
              <a:gd name="connsiteY228" fmla="*/ 2510864 h 2583364"/>
              <a:gd name="connsiteX229" fmla="*/ 1111727 w 2014468"/>
              <a:gd name="connsiteY229" fmla="*/ 2500149 h 2583364"/>
              <a:gd name="connsiteX230" fmla="*/ 1114319 w 2014468"/>
              <a:gd name="connsiteY230" fmla="*/ 2479918 h 2583364"/>
              <a:gd name="connsiteX231" fmla="*/ 1122081 w 2014468"/>
              <a:gd name="connsiteY231" fmla="*/ 2464640 h 2583364"/>
              <a:gd name="connsiteX232" fmla="*/ 1134403 w 2014468"/>
              <a:gd name="connsiteY232" fmla="*/ 2455046 h 2583364"/>
              <a:gd name="connsiteX233" fmla="*/ 587667 w 2014468"/>
              <a:gd name="connsiteY233" fmla="*/ 2451854 h 2583364"/>
              <a:gd name="connsiteX234" fmla="*/ 595584 w 2014468"/>
              <a:gd name="connsiteY234" fmla="*/ 2452544 h 2583364"/>
              <a:gd name="connsiteX235" fmla="*/ 602774 w 2014468"/>
              <a:gd name="connsiteY235" fmla="*/ 2454617 h 2583364"/>
              <a:gd name="connsiteX236" fmla="*/ 609234 w 2014468"/>
              <a:gd name="connsiteY236" fmla="*/ 2458077 h 2583364"/>
              <a:gd name="connsiteX237" fmla="*/ 614960 w 2014468"/>
              <a:gd name="connsiteY237" fmla="*/ 2462927 h 2583364"/>
              <a:gd name="connsiteX238" fmla="*/ 617067 w 2014468"/>
              <a:gd name="connsiteY238" fmla="*/ 2465715 h 2583364"/>
              <a:gd name="connsiteX239" fmla="*/ 619647 w 2014468"/>
              <a:gd name="connsiteY239" fmla="*/ 2469129 h 2583364"/>
              <a:gd name="connsiteX240" fmla="*/ 622995 w 2014468"/>
              <a:gd name="connsiteY240" fmla="*/ 2476648 h 2583364"/>
              <a:gd name="connsiteX241" fmla="*/ 625004 w 2014468"/>
              <a:gd name="connsiteY241" fmla="*/ 2485487 h 2583364"/>
              <a:gd name="connsiteX242" fmla="*/ 625484 w 2014468"/>
              <a:gd name="connsiteY242" fmla="*/ 2492757 h 2583364"/>
              <a:gd name="connsiteX243" fmla="*/ 625674 w 2014468"/>
              <a:gd name="connsiteY243" fmla="*/ 2495648 h 2583364"/>
              <a:gd name="connsiteX244" fmla="*/ 625641 w 2014468"/>
              <a:gd name="connsiteY244" fmla="*/ 2498187 h 2583364"/>
              <a:gd name="connsiteX245" fmla="*/ 625540 w 2014468"/>
              <a:gd name="connsiteY245" fmla="*/ 2500770 h 2583364"/>
              <a:gd name="connsiteX246" fmla="*/ 625372 w 2014468"/>
              <a:gd name="connsiteY246" fmla="*/ 2503400 h 2583364"/>
              <a:gd name="connsiteX247" fmla="*/ 625137 w 2014468"/>
              <a:gd name="connsiteY247" fmla="*/ 2506080 h 2583364"/>
              <a:gd name="connsiteX248" fmla="*/ 562803 w 2014468"/>
              <a:gd name="connsiteY248" fmla="*/ 2506080 h 2583364"/>
              <a:gd name="connsiteX249" fmla="*/ 563635 w 2014468"/>
              <a:gd name="connsiteY249" fmla="*/ 2512067 h 2583364"/>
              <a:gd name="connsiteX250" fmla="*/ 570624 w 2014468"/>
              <a:gd name="connsiteY250" fmla="*/ 2526332 h 2583364"/>
              <a:gd name="connsiteX251" fmla="*/ 583019 w 2014468"/>
              <a:gd name="connsiteY251" fmla="*/ 2533533 h 2583364"/>
              <a:gd name="connsiteX252" fmla="*/ 588023 w 2014468"/>
              <a:gd name="connsiteY252" fmla="*/ 2534015 h 2583364"/>
              <a:gd name="connsiteX253" fmla="*/ 593583 w 2014468"/>
              <a:gd name="connsiteY253" fmla="*/ 2533493 h 2583364"/>
              <a:gd name="connsiteX254" fmla="*/ 598741 w 2014468"/>
              <a:gd name="connsiteY254" fmla="*/ 2531933 h 2583364"/>
              <a:gd name="connsiteX255" fmla="*/ 603497 w 2014468"/>
              <a:gd name="connsiteY255" fmla="*/ 2529341 h 2583364"/>
              <a:gd name="connsiteX256" fmla="*/ 607850 w 2014468"/>
              <a:gd name="connsiteY256" fmla="*/ 2525725 h 2583364"/>
              <a:gd name="connsiteX257" fmla="*/ 615303 w 2014468"/>
              <a:gd name="connsiteY257" fmla="*/ 2534015 h 2583364"/>
              <a:gd name="connsiteX258" fmla="*/ 617388 w 2014468"/>
              <a:gd name="connsiteY258" fmla="*/ 2536335 h 2583364"/>
              <a:gd name="connsiteX259" fmla="*/ 611072 w 2014468"/>
              <a:gd name="connsiteY259" fmla="*/ 2541541 h 2583364"/>
              <a:gd name="connsiteX260" fmla="*/ 604016 w 2014468"/>
              <a:gd name="connsiteY260" fmla="*/ 2545258 h 2583364"/>
              <a:gd name="connsiteX261" fmla="*/ 596215 w 2014468"/>
              <a:gd name="connsiteY261" fmla="*/ 2547488 h 2583364"/>
              <a:gd name="connsiteX262" fmla="*/ 587667 w 2014468"/>
              <a:gd name="connsiteY262" fmla="*/ 2548231 h 2583364"/>
              <a:gd name="connsiteX263" fmla="*/ 578773 w 2014468"/>
              <a:gd name="connsiteY263" fmla="*/ 2547393 h 2583364"/>
              <a:gd name="connsiteX264" fmla="*/ 563861 w 2014468"/>
              <a:gd name="connsiteY264" fmla="*/ 2540681 h 2583364"/>
              <a:gd name="connsiteX265" fmla="*/ 552991 w 2014468"/>
              <a:gd name="connsiteY265" fmla="*/ 2527599 h 2583364"/>
              <a:gd name="connsiteX266" fmla="*/ 547456 w 2014468"/>
              <a:gd name="connsiteY266" fmla="*/ 2510171 h 2583364"/>
              <a:gd name="connsiteX267" fmla="*/ 546765 w 2014468"/>
              <a:gd name="connsiteY267" fmla="*/ 2499936 h 2583364"/>
              <a:gd name="connsiteX268" fmla="*/ 549556 w 2014468"/>
              <a:gd name="connsiteY268" fmla="*/ 2479864 h 2583364"/>
              <a:gd name="connsiteX269" fmla="*/ 557947 w 2014468"/>
              <a:gd name="connsiteY269" fmla="*/ 2464640 h 2583364"/>
              <a:gd name="connsiteX270" fmla="*/ 570959 w 2014468"/>
              <a:gd name="connsiteY270" fmla="*/ 2455046 h 2583364"/>
              <a:gd name="connsiteX271" fmla="*/ 490744 w 2014468"/>
              <a:gd name="connsiteY271" fmla="*/ 2451854 h 2583364"/>
              <a:gd name="connsiteX272" fmla="*/ 498660 w 2014468"/>
              <a:gd name="connsiteY272" fmla="*/ 2452544 h 2583364"/>
              <a:gd name="connsiteX273" fmla="*/ 505850 w 2014468"/>
              <a:gd name="connsiteY273" fmla="*/ 2454617 h 2583364"/>
              <a:gd name="connsiteX274" fmla="*/ 512310 w 2014468"/>
              <a:gd name="connsiteY274" fmla="*/ 2458077 h 2583364"/>
              <a:gd name="connsiteX275" fmla="*/ 518037 w 2014468"/>
              <a:gd name="connsiteY275" fmla="*/ 2462927 h 2583364"/>
              <a:gd name="connsiteX276" fmla="*/ 520143 w 2014468"/>
              <a:gd name="connsiteY276" fmla="*/ 2465715 h 2583364"/>
              <a:gd name="connsiteX277" fmla="*/ 522723 w 2014468"/>
              <a:gd name="connsiteY277" fmla="*/ 2469129 h 2583364"/>
              <a:gd name="connsiteX278" fmla="*/ 526071 w 2014468"/>
              <a:gd name="connsiteY278" fmla="*/ 2476648 h 2583364"/>
              <a:gd name="connsiteX279" fmla="*/ 528081 w 2014468"/>
              <a:gd name="connsiteY279" fmla="*/ 2485487 h 2583364"/>
              <a:gd name="connsiteX280" fmla="*/ 528560 w 2014468"/>
              <a:gd name="connsiteY280" fmla="*/ 2492757 h 2583364"/>
              <a:gd name="connsiteX281" fmla="*/ 528751 w 2014468"/>
              <a:gd name="connsiteY281" fmla="*/ 2495648 h 2583364"/>
              <a:gd name="connsiteX282" fmla="*/ 528717 w 2014468"/>
              <a:gd name="connsiteY282" fmla="*/ 2498187 h 2583364"/>
              <a:gd name="connsiteX283" fmla="*/ 528617 w 2014468"/>
              <a:gd name="connsiteY283" fmla="*/ 2500770 h 2583364"/>
              <a:gd name="connsiteX284" fmla="*/ 528449 w 2014468"/>
              <a:gd name="connsiteY284" fmla="*/ 2503400 h 2583364"/>
              <a:gd name="connsiteX285" fmla="*/ 528213 w 2014468"/>
              <a:gd name="connsiteY285" fmla="*/ 2506080 h 2583364"/>
              <a:gd name="connsiteX286" fmla="*/ 465879 w 2014468"/>
              <a:gd name="connsiteY286" fmla="*/ 2506080 h 2583364"/>
              <a:gd name="connsiteX287" fmla="*/ 466711 w 2014468"/>
              <a:gd name="connsiteY287" fmla="*/ 2512067 h 2583364"/>
              <a:gd name="connsiteX288" fmla="*/ 473701 w 2014468"/>
              <a:gd name="connsiteY288" fmla="*/ 2526332 h 2583364"/>
              <a:gd name="connsiteX289" fmla="*/ 486095 w 2014468"/>
              <a:gd name="connsiteY289" fmla="*/ 2533533 h 2583364"/>
              <a:gd name="connsiteX290" fmla="*/ 491099 w 2014468"/>
              <a:gd name="connsiteY290" fmla="*/ 2534015 h 2583364"/>
              <a:gd name="connsiteX291" fmla="*/ 496660 w 2014468"/>
              <a:gd name="connsiteY291" fmla="*/ 2533493 h 2583364"/>
              <a:gd name="connsiteX292" fmla="*/ 501818 w 2014468"/>
              <a:gd name="connsiteY292" fmla="*/ 2531933 h 2583364"/>
              <a:gd name="connsiteX293" fmla="*/ 506573 w 2014468"/>
              <a:gd name="connsiteY293" fmla="*/ 2529341 h 2583364"/>
              <a:gd name="connsiteX294" fmla="*/ 510926 w 2014468"/>
              <a:gd name="connsiteY294" fmla="*/ 2525725 h 2583364"/>
              <a:gd name="connsiteX295" fmla="*/ 518379 w 2014468"/>
              <a:gd name="connsiteY295" fmla="*/ 2534015 h 2583364"/>
              <a:gd name="connsiteX296" fmla="*/ 520465 w 2014468"/>
              <a:gd name="connsiteY296" fmla="*/ 2536335 h 2583364"/>
              <a:gd name="connsiteX297" fmla="*/ 514148 w 2014468"/>
              <a:gd name="connsiteY297" fmla="*/ 2541541 h 2583364"/>
              <a:gd name="connsiteX298" fmla="*/ 507092 w 2014468"/>
              <a:gd name="connsiteY298" fmla="*/ 2545258 h 2583364"/>
              <a:gd name="connsiteX299" fmla="*/ 499292 w 2014468"/>
              <a:gd name="connsiteY299" fmla="*/ 2547488 h 2583364"/>
              <a:gd name="connsiteX300" fmla="*/ 490744 w 2014468"/>
              <a:gd name="connsiteY300" fmla="*/ 2548231 h 2583364"/>
              <a:gd name="connsiteX301" fmla="*/ 481849 w 2014468"/>
              <a:gd name="connsiteY301" fmla="*/ 2547393 h 2583364"/>
              <a:gd name="connsiteX302" fmla="*/ 466938 w 2014468"/>
              <a:gd name="connsiteY302" fmla="*/ 2540681 h 2583364"/>
              <a:gd name="connsiteX303" fmla="*/ 456067 w 2014468"/>
              <a:gd name="connsiteY303" fmla="*/ 2527599 h 2583364"/>
              <a:gd name="connsiteX304" fmla="*/ 450532 w 2014468"/>
              <a:gd name="connsiteY304" fmla="*/ 2510171 h 2583364"/>
              <a:gd name="connsiteX305" fmla="*/ 449841 w 2014468"/>
              <a:gd name="connsiteY305" fmla="*/ 2499936 h 2583364"/>
              <a:gd name="connsiteX306" fmla="*/ 452632 w 2014468"/>
              <a:gd name="connsiteY306" fmla="*/ 2479864 h 2583364"/>
              <a:gd name="connsiteX307" fmla="*/ 461023 w 2014468"/>
              <a:gd name="connsiteY307" fmla="*/ 2464640 h 2583364"/>
              <a:gd name="connsiteX308" fmla="*/ 474036 w 2014468"/>
              <a:gd name="connsiteY308" fmla="*/ 2455046 h 2583364"/>
              <a:gd name="connsiteX309" fmla="*/ 1647328 w 2014468"/>
              <a:gd name="connsiteY309" fmla="*/ 2451854 h 2583364"/>
              <a:gd name="connsiteX310" fmla="*/ 1656479 w 2014468"/>
              <a:gd name="connsiteY310" fmla="*/ 2452720 h 2583364"/>
              <a:gd name="connsiteX311" fmla="*/ 1664699 w 2014468"/>
              <a:gd name="connsiteY311" fmla="*/ 2455318 h 2583364"/>
              <a:gd name="connsiteX312" fmla="*/ 1671976 w 2014468"/>
              <a:gd name="connsiteY312" fmla="*/ 2459649 h 2583364"/>
              <a:gd name="connsiteX313" fmla="*/ 1678301 w 2014468"/>
              <a:gd name="connsiteY313" fmla="*/ 2465715 h 2583364"/>
              <a:gd name="connsiteX314" fmla="*/ 1667510 w 2014468"/>
              <a:gd name="connsiteY314" fmla="*/ 2474716 h 2583364"/>
              <a:gd name="connsiteX315" fmla="*/ 1663064 w 2014468"/>
              <a:gd name="connsiteY315" fmla="*/ 2470869 h 2583364"/>
              <a:gd name="connsiteX316" fmla="*/ 1658185 w 2014468"/>
              <a:gd name="connsiteY316" fmla="*/ 2468108 h 2583364"/>
              <a:gd name="connsiteX317" fmla="*/ 1652880 w 2014468"/>
              <a:gd name="connsiteY317" fmla="*/ 2466450 h 2583364"/>
              <a:gd name="connsiteX318" fmla="*/ 1647146 w 2014468"/>
              <a:gd name="connsiteY318" fmla="*/ 2465893 h 2583364"/>
              <a:gd name="connsiteX319" fmla="*/ 1640832 w 2014468"/>
              <a:gd name="connsiteY319" fmla="*/ 2466581 h 2583364"/>
              <a:gd name="connsiteX320" fmla="*/ 1631823 w 2014468"/>
              <a:gd name="connsiteY320" fmla="*/ 2476181 h 2583364"/>
              <a:gd name="connsiteX321" fmla="*/ 1631823 w 2014468"/>
              <a:gd name="connsiteY321" fmla="*/ 2477968 h 2583364"/>
              <a:gd name="connsiteX322" fmla="*/ 1632287 w 2014468"/>
              <a:gd name="connsiteY322" fmla="*/ 2479646 h 2583364"/>
              <a:gd name="connsiteX323" fmla="*/ 1634073 w 2014468"/>
              <a:gd name="connsiteY323" fmla="*/ 2482646 h 2583364"/>
              <a:gd name="connsiteX324" fmla="*/ 1635717 w 2014468"/>
              <a:gd name="connsiteY324" fmla="*/ 2484038 h 2583364"/>
              <a:gd name="connsiteX325" fmla="*/ 1642255 w 2014468"/>
              <a:gd name="connsiteY325" fmla="*/ 2487684 h 2583364"/>
              <a:gd name="connsiteX326" fmla="*/ 1644872 w 2014468"/>
              <a:gd name="connsiteY326" fmla="*/ 2488902 h 2583364"/>
              <a:gd name="connsiteX327" fmla="*/ 1664150 w 2014468"/>
              <a:gd name="connsiteY327" fmla="*/ 2497071 h 2583364"/>
              <a:gd name="connsiteX328" fmla="*/ 1676898 w 2014468"/>
              <a:gd name="connsiteY328" fmla="*/ 2507051 h 2583364"/>
              <a:gd name="connsiteX329" fmla="*/ 1681190 w 2014468"/>
              <a:gd name="connsiteY329" fmla="*/ 2522118 h 2583364"/>
              <a:gd name="connsiteX330" fmla="*/ 1680633 w 2014468"/>
              <a:gd name="connsiteY330" fmla="*/ 2527906 h 2583364"/>
              <a:gd name="connsiteX331" fmla="*/ 1678974 w 2014468"/>
              <a:gd name="connsiteY331" fmla="*/ 2533040 h 2583364"/>
              <a:gd name="connsiteX332" fmla="*/ 1667553 w 2014468"/>
              <a:gd name="connsiteY332" fmla="*/ 2544330 h 2583364"/>
              <a:gd name="connsiteX333" fmla="*/ 1655563 w 2014468"/>
              <a:gd name="connsiteY333" fmla="*/ 2547798 h 2583364"/>
              <a:gd name="connsiteX334" fmla="*/ 1648399 w 2014468"/>
              <a:gd name="connsiteY334" fmla="*/ 2548231 h 2583364"/>
              <a:gd name="connsiteX335" fmla="*/ 1638744 w 2014468"/>
              <a:gd name="connsiteY335" fmla="*/ 2547184 h 2583364"/>
              <a:gd name="connsiteX336" fmla="*/ 1625328 w 2014468"/>
              <a:gd name="connsiteY336" fmla="*/ 2541728 h 2583364"/>
              <a:gd name="connsiteX337" fmla="*/ 1615070 w 2014468"/>
              <a:gd name="connsiteY337" fmla="*/ 2532727 h 2583364"/>
              <a:gd name="connsiteX338" fmla="*/ 1626252 w 2014468"/>
              <a:gd name="connsiteY338" fmla="*/ 2523189 h 2583364"/>
              <a:gd name="connsiteX339" fmla="*/ 1631495 w 2014468"/>
              <a:gd name="connsiteY339" fmla="*/ 2527999 h 2583364"/>
              <a:gd name="connsiteX340" fmla="*/ 1636997 w 2014468"/>
              <a:gd name="connsiteY340" fmla="*/ 2531440 h 2583364"/>
              <a:gd name="connsiteX341" fmla="*/ 1642746 w 2014468"/>
              <a:gd name="connsiteY341" fmla="*/ 2533504 h 2583364"/>
              <a:gd name="connsiteX342" fmla="*/ 1648754 w 2014468"/>
              <a:gd name="connsiteY342" fmla="*/ 2534193 h 2583364"/>
              <a:gd name="connsiteX343" fmla="*/ 1655749 w 2014468"/>
              <a:gd name="connsiteY343" fmla="*/ 2533443 h 2583364"/>
              <a:gd name="connsiteX344" fmla="*/ 1665577 w 2014468"/>
              <a:gd name="connsiteY344" fmla="*/ 2525192 h 2583364"/>
              <a:gd name="connsiteX345" fmla="*/ 1665867 w 2014468"/>
              <a:gd name="connsiteY345" fmla="*/ 2522478 h 2583364"/>
              <a:gd name="connsiteX346" fmla="*/ 1665009 w 2014468"/>
              <a:gd name="connsiteY346" fmla="*/ 2518352 h 2583364"/>
              <a:gd name="connsiteX347" fmla="*/ 1655436 w 2014468"/>
              <a:gd name="connsiteY347" fmla="*/ 2509401 h 2583364"/>
              <a:gd name="connsiteX348" fmla="*/ 1650970 w 2014468"/>
              <a:gd name="connsiteY348" fmla="*/ 2507449 h 2583364"/>
              <a:gd name="connsiteX349" fmla="*/ 1638199 w 2014468"/>
              <a:gd name="connsiteY349" fmla="*/ 2502310 h 2583364"/>
              <a:gd name="connsiteX350" fmla="*/ 1623534 w 2014468"/>
              <a:gd name="connsiteY350" fmla="*/ 2493290 h 2583364"/>
              <a:gd name="connsiteX351" fmla="*/ 1616806 w 2014468"/>
              <a:gd name="connsiteY351" fmla="*/ 2481231 h 2583364"/>
              <a:gd name="connsiteX352" fmla="*/ 1616358 w 2014468"/>
              <a:gd name="connsiteY352" fmla="*/ 2476181 h 2583364"/>
              <a:gd name="connsiteX353" fmla="*/ 1618530 w 2014468"/>
              <a:gd name="connsiteY353" fmla="*/ 2466152 h 2583364"/>
              <a:gd name="connsiteX354" fmla="*/ 1629739 w 2014468"/>
              <a:gd name="connsiteY354" fmla="*/ 2455546 h 2583364"/>
              <a:gd name="connsiteX355" fmla="*/ 1640871 w 2014468"/>
              <a:gd name="connsiteY355" fmla="*/ 2452264 h 2583364"/>
              <a:gd name="connsiteX356" fmla="*/ 1343952 w 2014468"/>
              <a:gd name="connsiteY356" fmla="*/ 2451839 h 2583364"/>
              <a:gd name="connsiteX357" fmla="*/ 1352905 w 2014468"/>
              <a:gd name="connsiteY357" fmla="*/ 2452648 h 2583364"/>
              <a:gd name="connsiteX358" fmla="*/ 1352859 w 2014468"/>
              <a:gd name="connsiteY358" fmla="*/ 2452648 h 2583364"/>
              <a:gd name="connsiteX359" fmla="*/ 1360791 w 2014468"/>
              <a:gd name="connsiteY359" fmla="*/ 2455072 h 2583364"/>
              <a:gd name="connsiteX360" fmla="*/ 1367697 w 2014468"/>
              <a:gd name="connsiteY360" fmla="*/ 2459058 h 2583364"/>
              <a:gd name="connsiteX361" fmla="*/ 1373673 w 2014468"/>
              <a:gd name="connsiteY361" fmla="*/ 2464664 h 2583364"/>
              <a:gd name="connsiteX362" fmla="*/ 1374776 w 2014468"/>
              <a:gd name="connsiteY362" fmla="*/ 2466269 h 2583364"/>
              <a:gd name="connsiteX363" fmla="*/ 1378481 w 2014468"/>
              <a:gd name="connsiteY363" fmla="*/ 2471656 h 2583364"/>
              <a:gd name="connsiteX364" fmla="*/ 1381919 w 2014468"/>
              <a:gd name="connsiteY364" fmla="*/ 2479873 h 2583364"/>
              <a:gd name="connsiteX365" fmla="*/ 1381952 w 2014468"/>
              <a:gd name="connsiteY365" fmla="*/ 2480024 h 2583364"/>
              <a:gd name="connsiteX366" fmla="*/ 1381988 w 2014468"/>
              <a:gd name="connsiteY366" fmla="*/ 2480190 h 2583364"/>
              <a:gd name="connsiteX367" fmla="*/ 1383984 w 2014468"/>
              <a:gd name="connsiteY367" fmla="*/ 2489309 h 2583364"/>
              <a:gd name="connsiteX368" fmla="*/ 1383995 w 2014468"/>
              <a:gd name="connsiteY368" fmla="*/ 2489480 h 2583364"/>
              <a:gd name="connsiteX369" fmla="*/ 1384673 w 2014468"/>
              <a:gd name="connsiteY369" fmla="*/ 2499956 h 2583364"/>
              <a:gd name="connsiteX370" fmla="*/ 1384661 w 2014468"/>
              <a:gd name="connsiteY370" fmla="*/ 2500134 h 2583364"/>
              <a:gd name="connsiteX371" fmla="*/ 1381919 w 2014468"/>
              <a:gd name="connsiteY371" fmla="*/ 2520068 h 2583364"/>
              <a:gd name="connsiteX372" fmla="*/ 1374845 w 2014468"/>
              <a:gd name="connsiteY372" fmla="*/ 2533640 h 2583364"/>
              <a:gd name="connsiteX373" fmla="*/ 1373673 w 2014468"/>
              <a:gd name="connsiteY373" fmla="*/ 2535357 h 2583364"/>
              <a:gd name="connsiteX374" fmla="*/ 1367697 w 2014468"/>
              <a:gd name="connsiteY374" fmla="*/ 2540983 h 2583364"/>
              <a:gd name="connsiteX375" fmla="*/ 1360677 w 2014468"/>
              <a:gd name="connsiteY375" fmla="*/ 2545024 h 2583364"/>
              <a:gd name="connsiteX376" fmla="*/ 1352818 w 2014468"/>
              <a:gd name="connsiteY376" fmla="*/ 2547419 h 2583364"/>
              <a:gd name="connsiteX377" fmla="*/ 1352767 w 2014468"/>
              <a:gd name="connsiteY377" fmla="*/ 2547419 h 2583364"/>
              <a:gd name="connsiteX378" fmla="*/ 1343952 w 2014468"/>
              <a:gd name="connsiteY378" fmla="*/ 2548216 h 2583364"/>
              <a:gd name="connsiteX379" fmla="*/ 1327149 w 2014468"/>
              <a:gd name="connsiteY379" fmla="*/ 2545024 h 2583364"/>
              <a:gd name="connsiteX380" fmla="*/ 1314235 w 2014468"/>
              <a:gd name="connsiteY380" fmla="*/ 2535427 h 2583364"/>
              <a:gd name="connsiteX381" fmla="*/ 1305983 w 2014468"/>
              <a:gd name="connsiteY381" fmla="*/ 2520220 h 2583364"/>
              <a:gd name="connsiteX382" fmla="*/ 1305950 w 2014468"/>
              <a:gd name="connsiteY382" fmla="*/ 2520068 h 2583364"/>
              <a:gd name="connsiteX383" fmla="*/ 1303917 w 2014468"/>
              <a:gd name="connsiteY383" fmla="*/ 2510784 h 2583364"/>
              <a:gd name="connsiteX384" fmla="*/ 1303906 w 2014468"/>
              <a:gd name="connsiteY384" fmla="*/ 2510611 h 2583364"/>
              <a:gd name="connsiteX385" fmla="*/ 1303227 w 2014468"/>
              <a:gd name="connsiteY385" fmla="*/ 2500134 h 2583364"/>
              <a:gd name="connsiteX386" fmla="*/ 1303238 w 2014468"/>
              <a:gd name="connsiteY386" fmla="*/ 2499956 h 2583364"/>
              <a:gd name="connsiteX387" fmla="*/ 1303917 w 2014468"/>
              <a:gd name="connsiteY387" fmla="*/ 2489480 h 2583364"/>
              <a:gd name="connsiteX388" fmla="*/ 1303954 w 2014468"/>
              <a:gd name="connsiteY388" fmla="*/ 2489309 h 2583364"/>
              <a:gd name="connsiteX389" fmla="*/ 1305983 w 2014468"/>
              <a:gd name="connsiteY389" fmla="*/ 2480024 h 2583364"/>
              <a:gd name="connsiteX390" fmla="*/ 1314235 w 2014468"/>
              <a:gd name="connsiteY390" fmla="*/ 2464734 h 2583364"/>
              <a:gd name="connsiteX391" fmla="*/ 1327149 w 2014468"/>
              <a:gd name="connsiteY391" fmla="*/ 2455072 h 2583364"/>
              <a:gd name="connsiteX392" fmla="*/ 1588581 w 2014468"/>
              <a:gd name="connsiteY392" fmla="*/ 2451839 h 2583364"/>
              <a:gd name="connsiteX393" fmla="*/ 1592726 w 2014468"/>
              <a:gd name="connsiteY393" fmla="*/ 2452136 h 2583364"/>
              <a:gd name="connsiteX394" fmla="*/ 1596477 w 2014468"/>
              <a:gd name="connsiteY394" fmla="*/ 2453022 h 2583364"/>
              <a:gd name="connsiteX395" fmla="*/ 1599841 w 2014468"/>
              <a:gd name="connsiteY395" fmla="*/ 2454495 h 2583364"/>
              <a:gd name="connsiteX396" fmla="*/ 1602837 w 2014468"/>
              <a:gd name="connsiteY396" fmla="*/ 2456556 h 2583364"/>
              <a:gd name="connsiteX397" fmla="*/ 1600478 w 2014468"/>
              <a:gd name="connsiteY397" fmla="*/ 2471306 h 2583364"/>
              <a:gd name="connsiteX398" fmla="*/ 1597494 w 2014468"/>
              <a:gd name="connsiteY398" fmla="*/ 2469573 h 2583364"/>
              <a:gd name="connsiteX399" fmla="*/ 1594308 w 2014468"/>
              <a:gd name="connsiteY399" fmla="*/ 2468336 h 2583364"/>
              <a:gd name="connsiteX400" fmla="*/ 1590924 w 2014468"/>
              <a:gd name="connsiteY400" fmla="*/ 2467594 h 2583364"/>
              <a:gd name="connsiteX401" fmla="*/ 1587337 w 2014468"/>
              <a:gd name="connsiteY401" fmla="*/ 2467343 h 2583364"/>
              <a:gd name="connsiteX402" fmla="*/ 1583389 w 2014468"/>
              <a:gd name="connsiteY402" fmla="*/ 2467741 h 2583364"/>
              <a:gd name="connsiteX403" fmla="*/ 1573011 w 2014468"/>
              <a:gd name="connsiteY403" fmla="*/ 2473664 h 2583364"/>
              <a:gd name="connsiteX404" fmla="*/ 1567181 w 2014468"/>
              <a:gd name="connsiteY404" fmla="*/ 2487560 h 2583364"/>
              <a:gd name="connsiteX405" fmla="*/ 1566795 w 2014468"/>
              <a:gd name="connsiteY405" fmla="*/ 2494168 h 2583364"/>
              <a:gd name="connsiteX406" fmla="*/ 1566795 w 2014468"/>
              <a:gd name="connsiteY406" fmla="*/ 2546074 h 2583364"/>
              <a:gd name="connsiteX407" fmla="*/ 1551113 w 2014468"/>
              <a:gd name="connsiteY407" fmla="*/ 2546074 h 2583364"/>
              <a:gd name="connsiteX408" fmla="*/ 1551113 w 2014468"/>
              <a:gd name="connsiteY408" fmla="*/ 2454019 h 2583364"/>
              <a:gd name="connsiteX409" fmla="*/ 1566795 w 2014468"/>
              <a:gd name="connsiteY409" fmla="*/ 2454019 h 2583364"/>
              <a:gd name="connsiteX410" fmla="*/ 1566795 w 2014468"/>
              <a:gd name="connsiteY410" fmla="*/ 2466094 h 2583364"/>
              <a:gd name="connsiteX411" fmla="*/ 1570587 w 2014468"/>
              <a:gd name="connsiteY411" fmla="*/ 2459857 h 2583364"/>
              <a:gd name="connsiteX412" fmla="*/ 1575478 w 2014468"/>
              <a:gd name="connsiteY412" fmla="*/ 2455403 h 2583364"/>
              <a:gd name="connsiteX413" fmla="*/ 1581475 w 2014468"/>
              <a:gd name="connsiteY413" fmla="*/ 2452732 h 2583364"/>
              <a:gd name="connsiteX414" fmla="*/ 1491142 w 2014468"/>
              <a:gd name="connsiteY414" fmla="*/ 2451839 h 2583364"/>
              <a:gd name="connsiteX415" fmla="*/ 1505490 w 2014468"/>
              <a:gd name="connsiteY415" fmla="*/ 2453914 h 2583364"/>
              <a:gd name="connsiteX416" fmla="*/ 1515737 w 2014468"/>
              <a:gd name="connsiteY416" fmla="*/ 2460135 h 2583364"/>
              <a:gd name="connsiteX417" fmla="*/ 1518954 w 2014468"/>
              <a:gd name="connsiteY417" fmla="*/ 2465556 h 2583364"/>
              <a:gd name="connsiteX418" fmla="*/ 1521884 w 2014468"/>
              <a:gd name="connsiteY418" fmla="*/ 2470495 h 2583364"/>
              <a:gd name="connsiteX419" fmla="*/ 1521914 w 2014468"/>
              <a:gd name="connsiteY419" fmla="*/ 2470709 h 2583364"/>
              <a:gd name="connsiteX420" fmla="*/ 1523933 w 2014468"/>
              <a:gd name="connsiteY420" fmla="*/ 2484989 h 2583364"/>
              <a:gd name="connsiteX421" fmla="*/ 1523933 w 2014468"/>
              <a:gd name="connsiteY421" fmla="*/ 2492741 h 2583364"/>
              <a:gd name="connsiteX422" fmla="*/ 1523933 w 2014468"/>
              <a:gd name="connsiteY422" fmla="*/ 2500315 h 2583364"/>
              <a:gd name="connsiteX423" fmla="*/ 1523933 w 2014468"/>
              <a:gd name="connsiteY423" fmla="*/ 2534359 h 2583364"/>
              <a:gd name="connsiteX424" fmla="*/ 1523933 w 2014468"/>
              <a:gd name="connsiteY424" fmla="*/ 2537607 h 2583364"/>
              <a:gd name="connsiteX425" fmla="*/ 1523933 w 2014468"/>
              <a:gd name="connsiteY425" fmla="*/ 2546074 h 2583364"/>
              <a:gd name="connsiteX426" fmla="*/ 1509148 w 2014468"/>
              <a:gd name="connsiteY426" fmla="*/ 2546074 h 2583364"/>
              <a:gd name="connsiteX427" fmla="*/ 1509148 w 2014468"/>
              <a:gd name="connsiteY427" fmla="*/ 2537607 h 2583364"/>
              <a:gd name="connsiteX428" fmla="*/ 1503253 w 2014468"/>
              <a:gd name="connsiteY428" fmla="*/ 2542249 h 2583364"/>
              <a:gd name="connsiteX429" fmla="*/ 1496934 w 2014468"/>
              <a:gd name="connsiteY429" fmla="*/ 2545564 h 2583364"/>
              <a:gd name="connsiteX430" fmla="*/ 1490194 w 2014468"/>
              <a:gd name="connsiteY430" fmla="*/ 2547553 h 2583364"/>
              <a:gd name="connsiteX431" fmla="*/ 1483038 w 2014468"/>
              <a:gd name="connsiteY431" fmla="*/ 2548216 h 2583364"/>
              <a:gd name="connsiteX432" fmla="*/ 1476096 w 2014468"/>
              <a:gd name="connsiteY432" fmla="*/ 2547720 h 2583364"/>
              <a:gd name="connsiteX433" fmla="*/ 1464438 w 2014468"/>
              <a:gd name="connsiteY433" fmla="*/ 2543727 h 2583364"/>
              <a:gd name="connsiteX434" fmla="*/ 1455870 w 2014468"/>
              <a:gd name="connsiteY434" fmla="*/ 2535783 h 2583364"/>
              <a:gd name="connsiteX435" fmla="*/ 1451499 w 2014468"/>
              <a:gd name="connsiteY435" fmla="*/ 2524292 h 2583364"/>
              <a:gd name="connsiteX436" fmla="*/ 1451495 w 2014468"/>
              <a:gd name="connsiteY436" fmla="*/ 2524238 h 2583364"/>
              <a:gd name="connsiteX437" fmla="*/ 1450955 w 2014468"/>
              <a:gd name="connsiteY437" fmla="*/ 2517246 h 2583364"/>
              <a:gd name="connsiteX438" fmla="*/ 1453426 w 2014468"/>
              <a:gd name="connsiteY438" fmla="*/ 2504096 h 2583364"/>
              <a:gd name="connsiteX439" fmla="*/ 1460849 w 2014468"/>
              <a:gd name="connsiteY439" fmla="*/ 2494562 h 2583364"/>
              <a:gd name="connsiteX440" fmla="*/ 1471939 w 2014468"/>
              <a:gd name="connsiteY440" fmla="*/ 2488743 h 2583364"/>
              <a:gd name="connsiteX441" fmla="*/ 1485358 w 2014468"/>
              <a:gd name="connsiteY441" fmla="*/ 2486810 h 2583364"/>
              <a:gd name="connsiteX442" fmla="*/ 1491848 w 2014468"/>
              <a:gd name="connsiteY442" fmla="*/ 2487179 h 2583364"/>
              <a:gd name="connsiteX443" fmla="*/ 1497977 w 2014468"/>
              <a:gd name="connsiteY443" fmla="*/ 2488288 h 2583364"/>
              <a:gd name="connsiteX444" fmla="*/ 1503744 w 2014468"/>
              <a:gd name="connsiteY444" fmla="*/ 2490141 h 2583364"/>
              <a:gd name="connsiteX445" fmla="*/ 1509148 w 2014468"/>
              <a:gd name="connsiteY445" fmla="*/ 2492741 h 2583364"/>
              <a:gd name="connsiteX446" fmla="*/ 1509148 w 2014468"/>
              <a:gd name="connsiteY446" fmla="*/ 2486276 h 2583364"/>
              <a:gd name="connsiteX447" fmla="*/ 1507862 w 2014468"/>
              <a:gd name="connsiteY447" fmla="*/ 2476473 h 2583364"/>
              <a:gd name="connsiteX448" fmla="*/ 1497725 w 2014468"/>
              <a:gd name="connsiteY448" fmla="*/ 2466703 h 2583364"/>
              <a:gd name="connsiteX449" fmla="*/ 1493725 w 2014468"/>
              <a:gd name="connsiteY449" fmla="*/ 2465844 h 2583364"/>
              <a:gd name="connsiteX450" fmla="*/ 1489143 w 2014468"/>
              <a:gd name="connsiteY450" fmla="*/ 2465556 h 2583364"/>
              <a:gd name="connsiteX451" fmla="*/ 1482264 w 2014468"/>
              <a:gd name="connsiteY451" fmla="*/ 2466127 h 2583364"/>
              <a:gd name="connsiteX452" fmla="*/ 1475503 w 2014468"/>
              <a:gd name="connsiteY452" fmla="*/ 2467842 h 2583364"/>
              <a:gd name="connsiteX453" fmla="*/ 1468854 w 2014468"/>
              <a:gd name="connsiteY453" fmla="*/ 2470709 h 2583364"/>
              <a:gd name="connsiteX454" fmla="*/ 1462314 w 2014468"/>
              <a:gd name="connsiteY454" fmla="*/ 2474735 h 2583364"/>
              <a:gd name="connsiteX455" fmla="*/ 1457814 w 2014468"/>
              <a:gd name="connsiteY455" fmla="*/ 2461590 h 2583364"/>
              <a:gd name="connsiteX456" fmla="*/ 1465424 w 2014468"/>
              <a:gd name="connsiteY456" fmla="*/ 2457324 h 2583364"/>
              <a:gd name="connsiteX457" fmla="*/ 1473515 w 2014468"/>
              <a:gd name="connsiteY457" fmla="*/ 2454277 h 2583364"/>
              <a:gd name="connsiteX458" fmla="*/ 1482088 w 2014468"/>
              <a:gd name="connsiteY458" fmla="*/ 2452448 h 2583364"/>
              <a:gd name="connsiteX459" fmla="*/ 803491 w 2014468"/>
              <a:gd name="connsiteY459" fmla="*/ 2451839 h 2583364"/>
              <a:gd name="connsiteX460" fmla="*/ 811098 w 2014468"/>
              <a:gd name="connsiteY460" fmla="*/ 2452454 h 2583364"/>
              <a:gd name="connsiteX461" fmla="*/ 823394 w 2014468"/>
              <a:gd name="connsiteY461" fmla="*/ 2457370 h 2583364"/>
              <a:gd name="connsiteX462" fmla="*/ 831746 w 2014468"/>
              <a:gd name="connsiteY462" fmla="*/ 2467323 h 2583364"/>
              <a:gd name="connsiteX463" fmla="*/ 835940 w 2014468"/>
              <a:gd name="connsiteY463" fmla="*/ 2483037 h 2583364"/>
              <a:gd name="connsiteX464" fmla="*/ 836463 w 2014468"/>
              <a:gd name="connsiteY464" fmla="*/ 2493097 h 2583364"/>
              <a:gd name="connsiteX465" fmla="*/ 836463 w 2014468"/>
              <a:gd name="connsiteY465" fmla="*/ 2546074 h 2583364"/>
              <a:gd name="connsiteX466" fmla="*/ 820781 w 2014468"/>
              <a:gd name="connsiteY466" fmla="*/ 2546074 h 2583364"/>
              <a:gd name="connsiteX467" fmla="*/ 820781 w 2014468"/>
              <a:gd name="connsiteY467" fmla="*/ 2490417 h 2583364"/>
              <a:gd name="connsiteX468" fmla="*/ 817781 w 2014468"/>
              <a:gd name="connsiteY468" fmla="*/ 2475464 h 2583364"/>
              <a:gd name="connsiteX469" fmla="*/ 805315 w 2014468"/>
              <a:gd name="connsiteY469" fmla="*/ 2466639 h 2583364"/>
              <a:gd name="connsiteX470" fmla="*/ 800954 w 2014468"/>
              <a:gd name="connsiteY470" fmla="*/ 2466272 h 2583364"/>
              <a:gd name="connsiteX471" fmla="*/ 791650 w 2014468"/>
              <a:gd name="connsiteY471" fmla="*/ 2467759 h 2583364"/>
              <a:gd name="connsiteX472" fmla="*/ 785009 w 2014468"/>
              <a:gd name="connsiteY472" fmla="*/ 2472219 h 2583364"/>
              <a:gd name="connsiteX473" fmla="*/ 781027 w 2014468"/>
              <a:gd name="connsiteY473" fmla="*/ 2479653 h 2583364"/>
              <a:gd name="connsiteX474" fmla="*/ 779701 w 2014468"/>
              <a:gd name="connsiteY474" fmla="*/ 2490062 h 2583364"/>
              <a:gd name="connsiteX475" fmla="*/ 779701 w 2014468"/>
              <a:gd name="connsiteY475" fmla="*/ 2546074 h 2583364"/>
              <a:gd name="connsiteX476" fmla="*/ 764019 w 2014468"/>
              <a:gd name="connsiteY476" fmla="*/ 2546074 h 2583364"/>
              <a:gd name="connsiteX477" fmla="*/ 764019 w 2014468"/>
              <a:gd name="connsiteY477" fmla="*/ 2454019 h 2583364"/>
              <a:gd name="connsiteX478" fmla="*/ 779701 w 2014468"/>
              <a:gd name="connsiteY478" fmla="*/ 2454019 h 2583364"/>
              <a:gd name="connsiteX479" fmla="*/ 779701 w 2014468"/>
              <a:gd name="connsiteY479" fmla="*/ 2463376 h 2583364"/>
              <a:gd name="connsiteX480" fmla="*/ 784363 w 2014468"/>
              <a:gd name="connsiteY480" fmla="*/ 2458334 h 2583364"/>
              <a:gd name="connsiteX481" fmla="*/ 789882 w 2014468"/>
              <a:gd name="connsiteY481" fmla="*/ 2454728 h 2583364"/>
              <a:gd name="connsiteX482" fmla="*/ 796258 w 2014468"/>
              <a:gd name="connsiteY482" fmla="*/ 2452561 h 2583364"/>
              <a:gd name="connsiteX483" fmla="*/ 686568 w 2014468"/>
              <a:gd name="connsiteY483" fmla="*/ 2451839 h 2583364"/>
              <a:gd name="connsiteX484" fmla="*/ 690695 w 2014468"/>
              <a:gd name="connsiteY484" fmla="*/ 2452133 h 2583364"/>
              <a:gd name="connsiteX485" fmla="*/ 694447 w 2014468"/>
              <a:gd name="connsiteY485" fmla="*/ 2453018 h 2583364"/>
              <a:gd name="connsiteX486" fmla="*/ 697824 w 2014468"/>
              <a:gd name="connsiteY486" fmla="*/ 2454492 h 2583364"/>
              <a:gd name="connsiteX487" fmla="*/ 700824 w 2014468"/>
              <a:gd name="connsiteY487" fmla="*/ 2456556 h 2583364"/>
              <a:gd name="connsiteX488" fmla="*/ 698465 w 2014468"/>
              <a:gd name="connsiteY488" fmla="*/ 2471306 h 2583364"/>
              <a:gd name="connsiteX489" fmla="*/ 695479 w 2014468"/>
              <a:gd name="connsiteY489" fmla="*/ 2469573 h 2583364"/>
              <a:gd name="connsiteX490" fmla="*/ 692296 w 2014468"/>
              <a:gd name="connsiteY490" fmla="*/ 2468334 h 2583364"/>
              <a:gd name="connsiteX491" fmla="*/ 688913 w 2014468"/>
              <a:gd name="connsiteY491" fmla="*/ 2467591 h 2583364"/>
              <a:gd name="connsiteX492" fmla="*/ 685324 w 2014468"/>
              <a:gd name="connsiteY492" fmla="*/ 2467343 h 2583364"/>
              <a:gd name="connsiteX493" fmla="*/ 681377 w 2014468"/>
              <a:gd name="connsiteY493" fmla="*/ 2467738 h 2583364"/>
              <a:gd name="connsiteX494" fmla="*/ 670998 w 2014468"/>
              <a:gd name="connsiteY494" fmla="*/ 2473664 h 2583364"/>
              <a:gd name="connsiteX495" fmla="*/ 665169 w 2014468"/>
              <a:gd name="connsiteY495" fmla="*/ 2487559 h 2583364"/>
              <a:gd name="connsiteX496" fmla="*/ 664782 w 2014468"/>
              <a:gd name="connsiteY496" fmla="*/ 2494168 h 2583364"/>
              <a:gd name="connsiteX497" fmla="*/ 664782 w 2014468"/>
              <a:gd name="connsiteY497" fmla="*/ 2546074 h 2583364"/>
              <a:gd name="connsiteX498" fmla="*/ 649100 w 2014468"/>
              <a:gd name="connsiteY498" fmla="*/ 2546074 h 2583364"/>
              <a:gd name="connsiteX499" fmla="*/ 649100 w 2014468"/>
              <a:gd name="connsiteY499" fmla="*/ 2454019 h 2583364"/>
              <a:gd name="connsiteX500" fmla="*/ 664782 w 2014468"/>
              <a:gd name="connsiteY500" fmla="*/ 2454019 h 2583364"/>
              <a:gd name="connsiteX501" fmla="*/ 664782 w 2014468"/>
              <a:gd name="connsiteY501" fmla="*/ 2466094 h 2583364"/>
              <a:gd name="connsiteX502" fmla="*/ 668573 w 2014468"/>
              <a:gd name="connsiteY502" fmla="*/ 2459857 h 2583364"/>
              <a:gd name="connsiteX503" fmla="*/ 673465 w 2014468"/>
              <a:gd name="connsiteY503" fmla="*/ 2455402 h 2583364"/>
              <a:gd name="connsiteX504" fmla="*/ 679463 w 2014468"/>
              <a:gd name="connsiteY504" fmla="*/ 2452729 h 2583364"/>
              <a:gd name="connsiteX505" fmla="*/ 393292 w 2014468"/>
              <a:gd name="connsiteY505" fmla="*/ 2451839 h 2583364"/>
              <a:gd name="connsiteX506" fmla="*/ 400899 w 2014468"/>
              <a:gd name="connsiteY506" fmla="*/ 2452454 h 2583364"/>
              <a:gd name="connsiteX507" fmla="*/ 413195 w 2014468"/>
              <a:gd name="connsiteY507" fmla="*/ 2457370 h 2583364"/>
              <a:gd name="connsiteX508" fmla="*/ 421533 w 2014468"/>
              <a:gd name="connsiteY508" fmla="*/ 2467323 h 2583364"/>
              <a:gd name="connsiteX509" fmla="*/ 425737 w 2014468"/>
              <a:gd name="connsiteY509" fmla="*/ 2483037 h 2583364"/>
              <a:gd name="connsiteX510" fmla="*/ 426265 w 2014468"/>
              <a:gd name="connsiteY510" fmla="*/ 2493097 h 2583364"/>
              <a:gd name="connsiteX511" fmla="*/ 426265 w 2014468"/>
              <a:gd name="connsiteY511" fmla="*/ 2546074 h 2583364"/>
              <a:gd name="connsiteX512" fmla="*/ 410583 w 2014468"/>
              <a:gd name="connsiteY512" fmla="*/ 2546074 h 2583364"/>
              <a:gd name="connsiteX513" fmla="*/ 410583 w 2014468"/>
              <a:gd name="connsiteY513" fmla="*/ 2490417 h 2583364"/>
              <a:gd name="connsiteX514" fmla="*/ 407583 w 2014468"/>
              <a:gd name="connsiteY514" fmla="*/ 2475464 h 2583364"/>
              <a:gd name="connsiteX515" fmla="*/ 395102 w 2014468"/>
              <a:gd name="connsiteY515" fmla="*/ 2466639 h 2583364"/>
              <a:gd name="connsiteX516" fmla="*/ 390756 w 2014468"/>
              <a:gd name="connsiteY516" fmla="*/ 2466272 h 2583364"/>
              <a:gd name="connsiteX517" fmla="*/ 381452 w 2014468"/>
              <a:gd name="connsiteY517" fmla="*/ 2467759 h 2583364"/>
              <a:gd name="connsiteX518" fmla="*/ 374811 w 2014468"/>
              <a:gd name="connsiteY518" fmla="*/ 2472219 h 2583364"/>
              <a:gd name="connsiteX519" fmla="*/ 370829 w 2014468"/>
              <a:gd name="connsiteY519" fmla="*/ 2479653 h 2583364"/>
              <a:gd name="connsiteX520" fmla="*/ 369502 w 2014468"/>
              <a:gd name="connsiteY520" fmla="*/ 2490062 h 2583364"/>
              <a:gd name="connsiteX521" fmla="*/ 369502 w 2014468"/>
              <a:gd name="connsiteY521" fmla="*/ 2546074 h 2583364"/>
              <a:gd name="connsiteX522" fmla="*/ 353820 w 2014468"/>
              <a:gd name="connsiteY522" fmla="*/ 2546074 h 2583364"/>
              <a:gd name="connsiteX523" fmla="*/ 353820 w 2014468"/>
              <a:gd name="connsiteY523" fmla="*/ 2454019 h 2583364"/>
              <a:gd name="connsiteX524" fmla="*/ 369502 w 2014468"/>
              <a:gd name="connsiteY524" fmla="*/ 2454019 h 2583364"/>
              <a:gd name="connsiteX525" fmla="*/ 369502 w 2014468"/>
              <a:gd name="connsiteY525" fmla="*/ 2463376 h 2583364"/>
              <a:gd name="connsiteX526" fmla="*/ 374165 w 2014468"/>
              <a:gd name="connsiteY526" fmla="*/ 2458334 h 2583364"/>
              <a:gd name="connsiteX527" fmla="*/ 379684 w 2014468"/>
              <a:gd name="connsiteY527" fmla="*/ 2454728 h 2583364"/>
              <a:gd name="connsiteX528" fmla="*/ 386059 w 2014468"/>
              <a:gd name="connsiteY528" fmla="*/ 2452561 h 2583364"/>
              <a:gd name="connsiteX529" fmla="*/ 144680 w 2014468"/>
              <a:gd name="connsiteY529" fmla="*/ 2451839 h 2583364"/>
              <a:gd name="connsiteX530" fmla="*/ 152287 w 2014468"/>
              <a:gd name="connsiteY530" fmla="*/ 2452454 h 2583364"/>
              <a:gd name="connsiteX531" fmla="*/ 164583 w 2014468"/>
              <a:gd name="connsiteY531" fmla="*/ 2457370 h 2583364"/>
              <a:gd name="connsiteX532" fmla="*/ 172921 w 2014468"/>
              <a:gd name="connsiteY532" fmla="*/ 2467323 h 2583364"/>
              <a:gd name="connsiteX533" fmla="*/ 177125 w 2014468"/>
              <a:gd name="connsiteY533" fmla="*/ 2483037 h 2583364"/>
              <a:gd name="connsiteX534" fmla="*/ 177653 w 2014468"/>
              <a:gd name="connsiteY534" fmla="*/ 2493097 h 2583364"/>
              <a:gd name="connsiteX535" fmla="*/ 177653 w 2014468"/>
              <a:gd name="connsiteY535" fmla="*/ 2546074 h 2583364"/>
              <a:gd name="connsiteX536" fmla="*/ 161971 w 2014468"/>
              <a:gd name="connsiteY536" fmla="*/ 2546074 h 2583364"/>
              <a:gd name="connsiteX537" fmla="*/ 161971 w 2014468"/>
              <a:gd name="connsiteY537" fmla="*/ 2490417 h 2583364"/>
              <a:gd name="connsiteX538" fmla="*/ 158971 w 2014468"/>
              <a:gd name="connsiteY538" fmla="*/ 2475464 h 2583364"/>
              <a:gd name="connsiteX539" fmla="*/ 146490 w 2014468"/>
              <a:gd name="connsiteY539" fmla="*/ 2466639 h 2583364"/>
              <a:gd name="connsiteX540" fmla="*/ 142144 w 2014468"/>
              <a:gd name="connsiteY540" fmla="*/ 2466272 h 2583364"/>
              <a:gd name="connsiteX541" fmla="*/ 132840 w 2014468"/>
              <a:gd name="connsiteY541" fmla="*/ 2467759 h 2583364"/>
              <a:gd name="connsiteX542" fmla="*/ 126199 w 2014468"/>
              <a:gd name="connsiteY542" fmla="*/ 2472219 h 2583364"/>
              <a:gd name="connsiteX543" fmla="*/ 122217 w 2014468"/>
              <a:gd name="connsiteY543" fmla="*/ 2479653 h 2583364"/>
              <a:gd name="connsiteX544" fmla="*/ 120890 w 2014468"/>
              <a:gd name="connsiteY544" fmla="*/ 2490062 h 2583364"/>
              <a:gd name="connsiteX545" fmla="*/ 120890 w 2014468"/>
              <a:gd name="connsiteY545" fmla="*/ 2546074 h 2583364"/>
              <a:gd name="connsiteX546" fmla="*/ 105208 w 2014468"/>
              <a:gd name="connsiteY546" fmla="*/ 2546074 h 2583364"/>
              <a:gd name="connsiteX547" fmla="*/ 105208 w 2014468"/>
              <a:gd name="connsiteY547" fmla="*/ 2454019 h 2583364"/>
              <a:gd name="connsiteX548" fmla="*/ 120890 w 2014468"/>
              <a:gd name="connsiteY548" fmla="*/ 2454019 h 2583364"/>
              <a:gd name="connsiteX549" fmla="*/ 120890 w 2014468"/>
              <a:gd name="connsiteY549" fmla="*/ 2463376 h 2583364"/>
              <a:gd name="connsiteX550" fmla="*/ 125553 w 2014468"/>
              <a:gd name="connsiteY550" fmla="*/ 2458334 h 2583364"/>
              <a:gd name="connsiteX551" fmla="*/ 131072 w 2014468"/>
              <a:gd name="connsiteY551" fmla="*/ 2454728 h 2583364"/>
              <a:gd name="connsiteX552" fmla="*/ 137447 w 2014468"/>
              <a:gd name="connsiteY552" fmla="*/ 2452561 h 2583364"/>
              <a:gd name="connsiteX553" fmla="*/ 898235 w 2014468"/>
              <a:gd name="connsiteY553" fmla="*/ 2451834 h 2583364"/>
              <a:gd name="connsiteX554" fmla="*/ 905095 w 2014468"/>
              <a:gd name="connsiteY554" fmla="*/ 2452443 h 2583364"/>
              <a:gd name="connsiteX555" fmla="*/ 911258 w 2014468"/>
              <a:gd name="connsiteY555" fmla="*/ 2454272 h 2583364"/>
              <a:gd name="connsiteX556" fmla="*/ 916723 w 2014468"/>
              <a:gd name="connsiteY556" fmla="*/ 2457321 h 2583364"/>
              <a:gd name="connsiteX557" fmla="*/ 921492 w 2014468"/>
              <a:gd name="connsiteY557" fmla="*/ 2461589 h 2583364"/>
              <a:gd name="connsiteX558" fmla="*/ 921492 w 2014468"/>
              <a:gd name="connsiteY558" fmla="*/ 2454014 h 2583364"/>
              <a:gd name="connsiteX559" fmla="*/ 937170 w 2014468"/>
              <a:gd name="connsiteY559" fmla="*/ 2454014 h 2583364"/>
              <a:gd name="connsiteX560" fmla="*/ 937170 w 2014468"/>
              <a:gd name="connsiteY560" fmla="*/ 2461589 h 2583364"/>
              <a:gd name="connsiteX561" fmla="*/ 937170 w 2014468"/>
              <a:gd name="connsiteY561" fmla="*/ 2466267 h 2583364"/>
              <a:gd name="connsiteX562" fmla="*/ 937170 w 2014468"/>
              <a:gd name="connsiteY562" fmla="*/ 2533639 h 2583364"/>
              <a:gd name="connsiteX563" fmla="*/ 937170 w 2014468"/>
              <a:gd name="connsiteY563" fmla="*/ 2537068 h 2583364"/>
              <a:gd name="connsiteX564" fmla="*/ 937170 w 2014468"/>
              <a:gd name="connsiteY564" fmla="*/ 2542284 h 2583364"/>
              <a:gd name="connsiteX565" fmla="*/ 934339 w 2014468"/>
              <a:gd name="connsiteY565" fmla="*/ 2560435 h 2583364"/>
              <a:gd name="connsiteX566" fmla="*/ 925884 w 2014468"/>
              <a:gd name="connsiteY566" fmla="*/ 2572720 h 2583364"/>
              <a:gd name="connsiteX567" fmla="*/ 912219 w 2014468"/>
              <a:gd name="connsiteY567" fmla="*/ 2580065 h 2583364"/>
              <a:gd name="connsiteX568" fmla="*/ 893735 w 2014468"/>
              <a:gd name="connsiteY568" fmla="*/ 2583364 h 2583364"/>
              <a:gd name="connsiteX569" fmla="*/ 886160 w 2014468"/>
              <a:gd name="connsiteY569" fmla="*/ 2571111 h 2583364"/>
              <a:gd name="connsiteX570" fmla="*/ 903095 w 2014468"/>
              <a:gd name="connsiteY570" fmla="*/ 2568839 h 2583364"/>
              <a:gd name="connsiteX571" fmla="*/ 913813 w 2014468"/>
              <a:gd name="connsiteY571" fmla="*/ 2564183 h 2583364"/>
              <a:gd name="connsiteX572" fmla="*/ 921010 w 2014468"/>
              <a:gd name="connsiteY572" fmla="*/ 2553010 h 2583364"/>
              <a:gd name="connsiteX573" fmla="*/ 921492 w 2014468"/>
              <a:gd name="connsiteY573" fmla="*/ 2548215 h 2583364"/>
              <a:gd name="connsiteX574" fmla="*/ 921492 w 2014468"/>
              <a:gd name="connsiteY574" fmla="*/ 2537068 h 2583364"/>
              <a:gd name="connsiteX575" fmla="*/ 916971 w 2014468"/>
              <a:gd name="connsiteY575" fmla="*/ 2541945 h 2583364"/>
              <a:gd name="connsiteX576" fmla="*/ 911499 w 2014468"/>
              <a:gd name="connsiteY576" fmla="*/ 2545428 h 2583364"/>
              <a:gd name="connsiteX577" fmla="*/ 905075 w 2014468"/>
              <a:gd name="connsiteY577" fmla="*/ 2547518 h 2583364"/>
              <a:gd name="connsiteX578" fmla="*/ 897698 w 2014468"/>
              <a:gd name="connsiteY578" fmla="*/ 2548215 h 2583364"/>
              <a:gd name="connsiteX579" fmla="*/ 889944 w 2014468"/>
              <a:gd name="connsiteY579" fmla="*/ 2547431 h 2583364"/>
              <a:gd name="connsiteX580" fmla="*/ 876472 w 2014468"/>
              <a:gd name="connsiteY580" fmla="*/ 2541145 h 2583364"/>
              <a:gd name="connsiteX581" fmla="*/ 866078 w 2014468"/>
              <a:gd name="connsiteY581" fmla="*/ 2528666 h 2583364"/>
              <a:gd name="connsiteX582" fmla="*/ 866042 w 2014468"/>
              <a:gd name="connsiteY582" fmla="*/ 2528575 h 2583364"/>
              <a:gd name="connsiteX583" fmla="*/ 862729 w 2014468"/>
              <a:gd name="connsiteY583" fmla="*/ 2520394 h 2583364"/>
              <a:gd name="connsiteX584" fmla="*/ 860720 w 2014468"/>
              <a:gd name="connsiteY584" fmla="*/ 2510822 h 2583364"/>
              <a:gd name="connsiteX585" fmla="*/ 860051 w 2014468"/>
              <a:gd name="connsiteY585" fmla="*/ 2499951 h 2583364"/>
              <a:gd name="connsiteX586" fmla="*/ 862680 w 2014468"/>
              <a:gd name="connsiteY586" fmla="*/ 2479971 h 2583364"/>
              <a:gd name="connsiteX587" fmla="*/ 870587 w 2014468"/>
              <a:gd name="connsiteY587" fmla="*/ 2464732 h 2583364"/>
              <a:gd name="connsiteX588" fmla="*/ 882777 w 2014468"/>
              <a:gd name="connsiteY588" fmla="*/ 2455067 h 2583364"/>
              <a:gd name="connsiteX589" fmla="*/ 239424 w 2014468"/>
              <a:gd name="connsiteY589" fmla="*/ 2451834 h 2583364"/>
              <a:gd name="connsiteX590" fmla="*/ 246284 w 2014468"/>
              <a:gd name="connsiteY590" fmla="*/ 2452443 h 2583364"/>
              <a:gd name="connsiteX591" fmla="*/ 252447 w 2014468"/>
              <a:gd name="connsiteY591" fmla="*/ 2454272 h 2583364"/>
              <a:gd name="connsiteX592" fmla="*/ 257913 w 2014468"/>
              <a:gd name="connsiteY592" fmla="*/ 2457321 h 2583364"/>
              <a:gd name="connsiteX593" fmla="*/ 262681 w 2014468"/>
              <a:gd name="connsiteY593" fmla="*/ 2461589 h 2583364"/>
              <a:gd name="connsiteX594" fmla="*/ 262681 w 2014468"/>
              <a:gd name="connsiteY594" fmla="*/ 2454014 h 2583364"/>
              <a:gd name="connsiteX595" fmla="*/ 278324 w 2014468"/>
              <a:gd name="connsiteY595" fmla="*/ 2454014 h 2583364"/>
              <a:gd name="connsiteX596" fmla="*/ 278324 w 2014468"/>
              <a:gd name="connsiteY596" fmla="*/ 2461589 h 2583364"/>
              <a:gd name="connsiteX597" fmla="*/ 278324 w 2014468"/>
              <a:gd name="connsiteY597" fmla="*/ 2466267 h 2583364"/>
              <a:gd name="connsiteX598" fmla="*/ 278324 w 2014468"/>
              <a:gd name="connsiteY598" fmla="*/ 2533639 h 2583364"/>
              <a:gd name="connsiteX599" fmla="*/ 278324 w 2014468"/>
              <a:gd name="connsiteY599" fmla="*/ 2537068 h 2583364"/>
              <a:gd name="connsiteX600" fmla="*/ 278324 w 2014468"/>
              <a:gd name="connsiteY600" fmla="*/ 2542284 h 2583364"/>
              <a:gd name="connsiteX601" fmla="*/ 275511 w 2014468"/>
              <a:gd name="connsiteY601" fmla="*/ 2560435 h 2583364"/>
              <a:gd name="connsiteX602" fmla="*/ 267073 w 2014468"/>
              <a:gd name="connsiteY602" fmla="*/ 2572720 h 2583364"/>
              <a:gd name="connsiteX603" fmla="*/ 253408 w 2014468"/>
              <a:gd name="connsiteY603" fmla="*/ 2580065 h 2583364"/>
              <a:gd name="connsiteX604" fmla="*/ 234924 w 2014468"/>
              <a:gd name="connsiteY604" fmla="*/ 2583364 h 2583364"/>
              <a:gd name="connsiteX605" fmla="*/ 227350 w 2014468"/>
              <a:gd name="connsiteY605" fmla="*/ 2571111 h 2583364"/>
              <a:gd name="connsiteX606" fmla="*/ 244271 w 2014468"/>
              <a:gd name="connsiteY606" fmla="*/ 2568839 h 2583364"/>
              <a:gd name="connsiteX607" fmla="*/ 255002 w 2014468"/>
              <a:gd name="connsiteY607" fmla="*/ 2564183 h 2583364"/>
              <a:gd name="connsiteX608" fmla="*/ 262199 w 2014468"/>
              <a:gd name="connsiteY608" fmla="*/ 2553010 h 2583364"/>
              <a:gd name="connsiteX609" fmla="*/ 262681 w 2014468"/>
              <a:gd name="connsiteY609" fmla="*/ 2548215 h 2583364"/>
              <a:gd name="connsiteX610" fmla="*/ 262681 w 2014468"/>
              <a:gd name="connsiteY610" fmla="*/ 2537068 h 2583364"/>
              <a:gd name="connsiteX611" fmla="*/ 258144 w 2014468"/>
              <a:gd name="connsiteY611" fmla="*/ 2541945 h 2583364"/>
              <a:gd name="connsiteX612" fmla="*/ 252673 w 2014468"/>
              <a:gd name="connsiteY612" fmla="*/ 2545428 h 2583364"/>
              <a:gd name="connsiteX613" fmla="*/ 246258 w 2014468"/>
              <a:gd name="connsiteY613" fmla="*/ 2547518 h 2583364"/>
              <a:gd name="connsiteX614" fmla="*/ 238887 w 2014468"/>
              <a:gd name="connsiteY614" fmla="*/ 2548215 h 2583364"/>
              <a:gd name="connsiteX615" fmla="*/ 231118 w 2014468"/>
              <a:gd name="connsiteY615" fmla="*/ 2547431 h 2583364"/>
              <a:gd name="connsiteX616" fmla="*/ 217656 w 2014468"/>
              <a:gd name="connsiteY616" fmla="*/ 2541145 h 2583364"/>
              <a:gd name="connsiteX617" fmla="*/ 207267 w 2014468"/>
              <a:gd name="connsiteY617" fmla="*/ 2528666 h 2583364"/>
              <a:gd name="connsiteX618" fmla="*/ 207230 w 2014468"/>
              <a:gd name="connsiteY618" fmla="*/ 2528575 h 2583364"/>
              <a:gd name="connsiteX619" fmla="*/ 203918 w 2014468"/>
              <a:gd name="connsiteY619" fmla="*/ 2520394 h 2583364"/>
              <a:gd name="connsiteX620" fmla="*/ 201909 w 2014468"/>
              <a:gd name="connsiteY620" fmla="*/ 2510822 h 2583364"/>
              <a:gd name="connsiteX621" fmla="*/ 201240 w 2014468"/>
              <a:gd name="connsiteY621" fmla="*/ 2499951 h 2583364"/>
              <a:gd name="connsiteX622" fmla="*/ 203869 w 2014468"/>
              <a:gd name="connsiteY622" fmla="*/ 2479971 h 2583364"/>
              <a:gd name="connsiteX623" fmla="*/ 211776 w 2014468"/>
              <a:gd name="connsiteY623" fmla="*/ 2464732 h 2583364"/>
              <a:gd name="connsiteX624" fmla="*/ 223966 w 2014468"/>
              <a:gd name="connsiteY624" fmla="*/ 2455067 h 2583364"/>
              <a:gd name="connsiteX625" fmla="*/ 0 w 2014468"/>
              <a:gd name="connsiteY625" fmla="*/ 2420030 h 2583364"/>
              <a:gd name="connsiteX626" fmla="*/ 74946 w 2014468"/>
              <a:gd name="connsiteY626" fmla="*/ 2420030 h 2583364"/>
              <a:gd name="connsiteX627" fmla="*/ 74946 w 2014468"/>
              <a:gd name="connsiteY627" fmla="*/ 2434722 h 2583364"/>
              <a:gd name="connsiteX628" fmla="*/ 15682 w 2014468"/>
              <a:gd name="connsiteY628" fmla="*/ 2434722 h 2583364"/>
              <a:gd name="connsiteX629" fmla="*/ 15682 w 2014468"/>
              <a:gd name="connsiteY629" fmla="*/ 2473386 h 2583364"/>
              <a:gd name="connsiteX630" fmla="*/ 54760 w 2014468"/>
              <a:gd name="connsiteY630" fmla="*/ 2473386 h 2583364"/>
              <a:gd name="connsiteX631" fmla="*/ 54760 w 2014468"/>
              <a:gd name="connsiteY631" fmla="*/ 2488078 h 2583364"/>
              <a:gd name="connsiteX632" fmla="*/ 15682 w 2014468"/>
              <a:gd name="connsiteY632" fmla="*/ 2488078 h 2583364"/>
              <a:gd name="connsiteX633" fmla="*/ 15682 w 2014468"/>
              <a:gd name="connsiteY633" fmla="*/ 2530995 h 2583364"/>
              <a:gd name="connsiteX634" fmla="*/ 78909 w 2014468"/>
              <a:gd name="connsiteY634" fmla="*/ 2530995 h 2583364"/>
              <a:gd name="connsiteX635" fmla="*/ 78909 w 2014468"/>
              <a:gd name="connsiteY635" fmla="*/ 2546074 h 2583364"/>
              <a:gd name="connsiteX636" fmla="*/ 0 w 2014468"/>
              <a:gd name="connsiteY636" fmla="*/ 2546074 h 2583364"/>
              <a:gd name="connsiteX637" fmla="*/ 0 w 2014468"/>
              <a:gd name="connsiteY637" fmla="*/ 2530995 h 2583364"/>
              <a:gd name="connsiteX638" fmla="*/ 0 w 2014468"/>
              <a:gd name="connsiteY638" fmla="*/ 2488078 h 2583364"/>
              <a:gd name="connsiteX639" fmla="*/ 0 w 2014468"/>
              <a:gd name="connsiteY639" fmla="*/ 2473386 h 2583364"/>
              <a:gd name="connsiteX640" fmla="*/ 0 w 2014468"/>
              <a:gd name="connsiteY640" fmla="*/ 2434722 h 2583364"/>
              <a:gd name="connsiteX641" fmla="*/ 1047241 w 2014468"/>
              <a:gd name="connsiteY641" fmla="*/ 2417811 h 2583364"/>
              <a:gd name="connsiteX642" fmla="*/ 1054228 w 2014468"/>
              <a:gd name="connsiteY642" fmla="*/ 2418199 h 2583364"/>
              <a:gd name="connsiteX643" fmla="*/ 1060612 w 2014468"/>
              <a:gd name="connsiteY643" fmla="*/ 2419365 h 2583364"/>
              <a:gd name="connsiteX644" fmla="*/ 1075995 w 2014468"/>
              <a:gd name="connsiteY644" fmla="*/ 2427375 h 2583364"/>
              <a:gd name="connsiteX645" fmla="*/ 1084180 w 2014468"/>
              <a:gd name="connsiteY645" fmla="*/ 2440317 h 2583364"/>
              <a:gd name="connsiteX646" fmla="*/ 1069747 w 2014468"/>
              <a:gd name="connsiteY646" fmla="*/ 2445173 h 2583364"/>
              <a:gd name="connsiteX647" fmla="*/ 1063936 w 2014468"/>
              <a:gd name="connsiteY647" fmla="*/ 2437915 h 2583364"/>
              <a:gd name="connsiteX648" fmla="*/ 1050403 w 2014468"/>
              <a:gd name="connsiteY648" fmla="*/ 2432611 h 2583364"/>
              <a:gd name="connsiteX649" fmla="*/ 1046173 w 2014468"/>
              <a:gd name="connsiteY649" fmla="*/ 2432383 h 2583364"/>
              <a:gd name="connsiteX650" fmla="*/ 1033622 w 2014468"/>
              <a:gd name="connsiteY650" fmla="*/ 2434870 h 2583364"/>
              <a:gd name="connsiteX651" fmla="*/ 1025062 w 2014468"/>
              <a:gd name="connsiteY651" fmla="*/ 2445303 h 2583364"/>
              <a:gd name="connsiteX652" fmla="*/ 1024699 w 2014468"/>
              <a:gd name="connsiteY652" fmla="*/ 2448958 h 2583364"/>
              <a:gd name="connsiteX653" fmla="*/ 1024833 w 2014468"/>
              <a:gd name="connsiteY653" fmla="*/ 2450996 h 2583364"/>
              <a:gd name="connsiteX654" fmla="*/ 1031204 w 2014468"/>
              <a:gd name="connsiteY654" fmla="*/ 2461269 h 2583364"/>
              <a:gd name="connsiteX655" fmla="*/ 1041452 w 2014468"/>
              <a:gd name="connsiteY655" fmla="*/ 2466999 h 2583364"/>
              <a:gd name="connsiteX656" fmla="*/ 1048757 w 2014468"/>
              <a:gd name="connsiteY656" fmla="*/ 2469938 h 2583364"/>
              <a:gd name="connsiteX657" fmla="*/ 1065602 w 2014468"/>
              <a:gd name="connsiteY657" fmla="*/ 2476966 h 2583364"/>
              <a:gd name="connsiteX658" fmla="*/ 1077321 w 2014468"/>
              <a:gd name="connsiteY658" fmla="*/ 2484467 h 2583364"/>
              <a:gd name="connsiteX659" fmla="*/ 1086855 w 2014468"/>
              <a:gd name="connsiteY659" fmla="*/ 2496078 h 2583364"/>
              <a:gd name="connsiteX660" fmla="*/ 1089909 w 2014468"/>
              <a:gd name="connsiteY660" fmla="*/ 2507550 h 2583364"/>
              <a:gd name="connsiteX661" fmla="*/ 1090111 w 2014468"/>
              <a:gd name="connsiteY661" fmla="*/ 2511829 h 2583364"/>
              <a:gd name="connsiteX662" fmla="*/ 1089388 w 2014468"/>
              <a:gd name="connsiteY662" fmla="*/ 2519847 h 2583364"/>
              <a:gd name="connsiteX663" fmla="*/ 1083616 w 2014468"/>
              <a:gd name="connsiteY663" fmla="*/ 2533190 h 2583364"/>
              <a:gd name="connsiteX664" fmla="*/ 1072382 w 2014468"/>
              <a:gd name="connsiteY664" fmla="*/ 2542760 h 2583364"/>
              <a:gd name="connsiteX665" fmla="*/ 1057432 w 2014468"/>
              <a:gd name="connsiteY665" fmla="*/ 2547622 h 2583364"/>
              <a:gd name="connsiteX666" fmla="*/ 1048671 w 2014468"/>
              <a:gd name="connsiteY666" fmla="*/ 2548231 h 2583364"/>
              <a:gd name="connsiteX667" fmla="*/ 1033701 w 2014468"/>
              <a:gd name="connsiteY667" fmla="*/ 2546276 h 2583364"/>
              <a:gd name="connsiteX668" fmla="*/ 1020841 w 2014468"/>
              <a:gd name="connsiteY668" fmla="*/ 2540410 h 2583364"/>
              <a:gd name="connsiteX669" fmla="*/ 1010900 w 2014468"/>
              <a:gd name="connsiteY669" fmla="*/ 2531415 h 2583364"/>
              <a:gd name="connsiteX670" fmla="*/ 1004734 w 2014468"/>
              <a:gd name="connsiteY670" fmla="*/ 2520119 h 2583364"/>
              <a:gd name="connsiteX671" fmla="*/ 1019484 w 2014468"/>
              <a:gd name="connsiteY671" fmla="*/ 2514725 h 2583364"/>
              <a:gd name="connsiteX672" fmla="*/ 1021702 w 2014468"/>
              <a:gd name="connsiteY672" fmla="*/ 2518816 h 2583364"/>
              <a:gd name="connsiteX673" fmla="*/ 1031203 w 2014468"/>
              <a:gd name="connsiteY673" fmla="*/ 2528404 h 2583364"/>
              <a:gd name="connsiteX674" fmla="*/ 1044134 w 2014468"/>
              <a:gd name="connsiteY674" fmla="*/ 2533128 h 2583364"/>
              <a:gd name="connsiteX675" fmla="*/ 1049027 w 2014468"/>
              <a:gd name="connsiteY675" fmla="*/ 2533442 h 2583364"/>
              <a:gd name="connsiteX676" fmla="*/ 1054487 w 2014468"/>
              <a:gd name="connsiteY676" fmla="*/ 2533101 h 2583364"/>
              <a:gd name="connsiteX677" fmla="*/ 1067249 w 2014468"/>
              <a:gd name="connsiteY677" fmla="*/ 2527975 h 2583364"/>
              <a:gd name="connsiteX678" fmla="*/ 1073476 w 2014468"/>
              <a:gd name="connsiteY678" fmla="*/ 2517032 h 2583364"/>
              <a:gd name="connsiteX679" fmla="*/ 1073891 w 2014468"/>
              <a:gd name="connsiteY679" fmla="*/ 2512189 h 2583364"/>
              <a:gd name="connsiteX680" fmla="*/ 1072020 w 2014468"/>
              <a:gd name="connsiteY680" fmla="*/ 2503298 h 2583364"/>
              <a:gd name="connsiteX681" fmla="*/ 1062299 w 2014468"/>
              <a:gd name="connsiteY681" fmla="*/ 2493456 h 2583364"/>
              <a:gd name="connsiteX682" fmla="*/ 1051799 w 2014468"/>
              <a:gd name="connsiteY682" fmla="*/ 2488043 h 2583364"/>
              <a:gd name="connsiteX683" fmla="*/ 1045423 w 2014468"/>
              <a:gd name="connsiteY683" fmla="*/ 2485538 h 2583364"/>
              <a:gd name="connsiteX684" fmla="*/ 1032509 w 2014468"/>
              <a:gd name="connsiteY684" fmla="*/ 2480395 h 2583364"/>
              <a:gd name="connsiteX685" fmla="*/ 1022375 w 2014468"/>
              <a:gd name="connsiteY685" fmla="*/ 2474577 h 2583364"/>
              <a:gd name="connsiteX686" fmla="*/ 1013243 w 2014468"/>
              <a:gd name="connsiteY686" fmla="*/ 2465459 h 2583364"/>
              <a:gd name="connsiteX687" fmla="*/ 1008654 w 2014468"/>
              <a:gd name="connsiteY687" fmla="*/ 2452060 h 2583364"/>
              <a:gd name="connsiteX688" fmla="*/ 1008519 w 2014468"/>
              <a:gd name="connsiteY688" fmla="*/ 2448958 h 2583364"/>
              <a:gd name="connsiteX689" fmla="*/ 1011123 w 2014468"/>
              <a:gd name="connsiteY689" fmla="*/ 2436854 h 2583364"/>
              <a:gd name="connsiteX690" fmla="*/ 1018950 w 2014468"/>
              <a:gd name="connsiteY690" fmla="*/ 2426811 h 2583364"/>
              <a:gd name="connsiteX691" fmla="*/ 1031247 w 2014468"/>
              <a:gd name="connsiteY691" fmla="*/ 2420061 h 2583364"/>
              <a:gd name="connsiteX692" fmla="*/ 1812385 w 2014468"/>
              <a:gd name="connsiteY692" fmla="*/ 2417424 h 2583364"/>
              <a:gd name="connsiteX693" fmla="*/ 1817813 w 2014468"/>
              <a:gd name="connsiteY693" fmla="*/ 2417424 h 2583364"/>
              <a:gd name="connsiteX694" fmla="*/ 1820136 w 2014468"/>
              <a:gd name="connsiteY694" fmla="*/ 2418426 h 2583364"/>
              <a:gd name="connsiteX695" fmla="*/ 1822066 w 2014468"/>
              <a:gd name="connsiteY695" fmla="*/ 2420425 h 2583364"/>
              <a:gd name="connsiteX696" fmla="*/ 1823995 w 2014468"/>
              <a:gd name="connsiteY696" fmla="*/ 2422389 h 2583364"/>
              <a:gd name="connsiteX697" fmla="*/ 1824962 w 2014468"/>
              <a:gd name="connsiteY697" fmla="*/ 2424782 h 2583364"/>
              <a:gd name="connsiteX698" fmla="*/ 1824962 w 2014468"/>
              <a:gd name="connsiteY698" fmla="*/ 2430284 h 2583364"/>
              <a:gd name="connsiteX699" fmla="*/ 1823995 w 2014468"/>
              <a:gd name="connsiteY699" fmla="*/ 2432608 h 2583364"/>
              <a:gd name="connsiteX700" fmla="*/ 1820136 w 2014468"/>
              <a:gd name="connsiteY700" fmla="*/ 2436319 h 2583364"/>
              <a:gd name="connsiteX701" fmla="*/ 1817813 w 2014468"/>
              <a:gd name="connsiteY701" fmla="*/ 2437251 h 2583364"/>
              <a:gd name="connsiteX702" fmla="*/ 1812276 w 2014468"/>
              <a:gd name="connsiteY702" fmla="*/ 2437251 h 2583364"/>
              <a:gd name="connsiteX703" fmla="*/ 1810040 w 2014468"/>
              <a:gd name="connsiteY703" fmla="*/ 2436319 h 2583364"/>
              <a:gd name="connsiteX704" fmla="*/ 1809991 w 2014468"/>
              <a:gd name="connsiteY704" fmla="*/ 2436319 h 2583364"/>
              <a:gd name="connsiteX705" fmla="*/ 1808101 w 2014468"/>
              <a:gd name="connsiteY705" fmla="*/ 2434394 h 2583364"/>
              <a:gd name="connsiteX706" fmla="*/ 1806241 w 2014468"/>
              <a:gd name="connsiteY706" fmla="*/ 2432465 h 2583364"/>
              <a:gd name="connsiteX707" fmla="*/ 1805313 w 2014468"/>
              <a:gd name="connsiteY707" fmla="*/ 2430176 h 2583364"/>
              <a:gd name="connsiteX708" fmla="*/ 1805313 w 2014468"/>
              <a:gd name="connsiteY708" fmla="*/ 2424782 h 2583364"/>
              <a:gd name="connsiteX709" fmla="*/ 1806276 w 2014468"/>
              <a:gd name="connsiteY709" fmla="*/ 2422389 h 2583364"/>
              <a:gd name="connsiteX710" fmla="*/ 1808209 w 2014468"/>
              <a:gd name="connsiteY710" fmla="*/ 2420425 h 2583364"/>
              <a:gd name="connsiteX711" fmla="*/ 1810100 w 2014468"/>
              <a:gd name="connsiteY711" fmla="*/ 2418426 h 2583364"/>
              <a:gd name="connsiteX712" fmla="*/ 723543 w 2014468"/>
              <a:gd name="connsiteY712" fmla="*/ 2417424 h 2583364"/>
              <a:gd name="connsiteX713" fmla="*/ 728972 w 2014468"/>
              <a:gd name="connsiteY713" fmla="*/ 2417424 h 2583364"/>
              <a:gd name="connsiteX714" fmla="*/ 731295 w 2014468"/>
              <a:gd name="connsiteY714" fmla="*/ 2418426 h 2583364"/>
              <a:gd name="connsiteX715" fmla="*/ 733225 w 2014468"/>
              <a:gd name="connsiteY715" fmla="*/ 2420425 h 2583364"/>
              <a:gd name="connsiteX716" fmla="*/ 735154 w 2014468"/>
              <a:gd name="connsiteY716" fmla="*/ 2422389 h 2583364"/>
              <a:gd name="connsiteX717" fmla="*/ 736121 w 2014468"/>
              <a:gd name="connsiteY717" fmla="*/ 2424782 h 2583364"/>
              <a:gd name="connsiteX718" fmla="*/ 736121 w 2014468"/>
              <a:gd name="connsiteY718" fmla="*/ 2430284 h 2583364"/>
              <a:gd name="connsiteX719" fmla="*/ 735154 w 2014468"/>
              <a:gd name="connsiteY719" fmla="*/ 2432608 h 2583364"/>
              <a:gd name="connsiteX720" fmla="*/ 731295 w 2014468"/>
              <a:gd name="connsiteY720" fmla="*/ 2436319 h 2583364"/>
              <a:gd name="connsiteX721" fmla="*/ 728972 w 2014468"/>
              <a:gd name="connsiteY721" fmla="*/ 2437251 h 2583364"/>
              <a:gd name="connsiteX722" fmla="*/ 723435 w 2014468"/>
              <a:gd name="connsiteY722" fmla="*/ 2437251 h 2583364"/>
              <a:gd name="connsiteX723" fmla="*/ 721199 w 2014468"/>
              <a:gd name="connsiteY723" fmla="*/ 2436319 h 2583364"/>
              <a:gd name="connsiteX724" fmla="*/ 721149 w 2014468"/>
              <a:gd name="connsiteY724" fmla="*/ 2436319 h 2583364"/>
              <a:gd name="connsiteX725" fmla="*/ 719259 w 2014468"/>
              <a:gd name="connsiteY725" fmla="*/ 2434394 h 2583364"/>
              <a:gd name="connsiteX726" fmla="*/ 717399 w 2014468"/>
              <a:gd name="connsiteY726" fmla="*/ 2432465 h 2583364"/>
              <a:gd name="connsiteX727" fmla="*/ 716472 w 2014468"/>
              <a:gd name="connsiteY727" fmla="*/ 2430176 h 2583364"/>
              <a:gd name="connsiteX728" fmla="*/ 716472 w 2014468"/>
              <a:gd name="connsiteY728" fmla="*/ 2424782 h 2583364"/>
              <a:gd name="connsiteX729" fmla="*/ 717434 w 2014468"/>
              <a:gd name="connsiteY729" fmla="*/ 2422389 h 2583364"/>
              <a:gd name="connsiteX730" fmla="*/ 719368 w 2014468"/>
              <a:gd name="connsiteY730" fmla="*/ 2420425 h 2583364"/>
              <a:gd name="connsiteX731" fmla="*/ 721258 w 2014468"/>
              <a:gd name="connsiteY731" fmla="*/ 2418426 h 2583364"/>
              <a:gd name="connsiteX732" fmla="*/ 313345 w 2014468"/>
              <a:gd name="connsiteY732" fmla="*/ 2417424 h 2583364"/>
              <a:gd name="connsiteX733" fmla="*/ 318738 w 2014468"/>
              <a:gd name="connsiteY733" fmla="*/ 2417424 h 2583364"/>
              <a:gd name="connsiteX734" fmla="*/ 321097 w 2014468"/>
              <a:gd name="connsiteY734" fmla="*/ 2418426 h 2583364"/>
              <a:gd name="connsiteX735" fmla="*/ 323026 w 2014468"/>
              <a:gd name="connsiteY735" fmla="*/ 2420425 h 2583364"/>
              <a:gd name="connsiteX736" fmla="*/ 324952 w 2014468"/>
              <a:gd name="connsiteY736" fmla="*/ 2422389 h 2583364"/>
              <a:gd name="connsiteX737" fmla="*/ 325884 w 2014468"/>
              <a:gd name="connsiteY737" fmla="*/ 2424782 h 2583364"/>
              <a:gd name="connsiteX738" fmla="*/ 325884 w 2014468"/>
              <a:gd name="connsiteY738" fmla="*/ 2430284 h 2583364"/>
              <a:gd name="connsiteX739" fmla="*/ 324952 w 2014468"/>
              <a:gd name="connsiteY739" fmla="*/ 2432608 h 2583364"/>
              <a:gd name="connsiteX740" fmla="*/ 321097 w 2014468"/>
              <a:gd name="connsiteY740" fmla="*/ 2436319 h 2583364"/>
              <a:gd name="connsiteX741" fmla="*/ 318738 w 2014468"/>
              <a:gd name="connsiteY741" fmla="*/ 2437251 h 2583364"/>
              <a:gd name="connsiteX742" fmla="*/ 313237 w 2014468"/>
              <a:gd name="connsiteY742" fmla="*/ 2437251 h 2583364"/>
              <a:gd name="connsiteX743" fmla="*/ 311000 w 2014468"/>
              <a:gd name="connsiteY743" fmla="*/ 2436319 h 2583364"/>
              <a:gd name="connsiteX744" fmla="*/ 310951 w 2014468"/>
              <a:gd name="connsiteY744" fmla="*/ 2436319 h 2583364"/>
              <a:gd name="connsiteX745" fmla="*/ 309061 w 2014468"/>
              <a:gd name="connsiteY745" fmla="*/ 2434394 h 2583364"/>
              <a:gd name="connsiteX746" fmla="*/ 307201 w 2014468"/>
              <a:gd name="connsiteY746" fmla="*/ 2432465 h 2583364"/>
              <a:gd name="connsiteX747" fmla="*/ 306273 w 2014468"/>
              <a:gd name="connsiteY747" fmla="*/ 2430176 h 2583364"/>
              <a:gd name="connsiteX748" fmla="*/ 306273 w 2014468"/>
              <a:gd name="connsiteY748" fmla="*/ 2424782 h 2583364"/>
              <a:gd name="connsiteX749" fmla="*/ 307236 w 2014468"/>
              <a:gd name="connsiteY749" fmla="*/ 2422389 h 2583364"/>
              <a:gd name="connsiteX750" fmla="*/ 309169 w 2014468"/>
              <a:gd name="connsiteY750" fmla="*/ 2420425 h 2583364"/>
              <a:gd name="connsiteX751" fmla="*/ 311060 w 2014468"/>
              <a:gd name="connsiteY751" fmla="*/ 2418426 h 2583364"/>
              <a:gd name="connsiteX752" fmla="*/ 1425739 w 2014468"/>
              <a:gd name="connsiteY752" fmla="*/ 2416022 h 2583364"/>
              <a:gd name="connsiteX753" fmla="*/ 1425739 w 2014468"/>
              <a:gd name="connsiteY753" fmla="*/ 2546048 h 2583364"/>
              <a:gd name="connsiteX754" fmla="*/ 1410057 w 2014468"/>
              <a:gd name="connsiteY754" fmla="*/ 2546048 h 2583364"/>
              <a:gd name="connsiteX755" fmla="*/ 1410057 w 2014468"/>
              <a:gd name="connsiteY755" fmla="*/ 2423379 h 2583364"/>
              <a:gd name="connsiteX756" fmla="*/ 1721363 w 2014468"/>
              <a:gd name="connsiteY756" fmla="*/ 2416009 h 2583364"/>
              <a:gd name="connsiteX757" fmla="*/ 1721363 w 2014468"/>
              <a:gd name="connsiteY757" fmla="*/ 2463557 h 2583364"/>
              <a:gd name="connsiteX758" fmla="*/ 1726025 w 2014468"/>
              <a:gd name="connsiteY758" fmla="*/ 2458440 h 2583364"/>
              <a:gd name="connsiteX759" fmla="*/ 1731544 w 2014468"/>
              <a:gd name="connsiteY759" fmla="*/ 2454777 h 2583364"/>
              <a:gd name="connsiteX760" fmla="*/ 1737920 w 2014468"/>
              <a:gd name="connsiteY760" fmla="*/ 2452574 h 2583364"/>
              <a:gd name="connsiteX761" fmla="*/ 1745153 w 2014468"/>
              <a:gd name="connsiteY761" fmla="*/ 2451838 h 2583364"/>
              <a:gd name="connsiteX762" fmla="*/ 1752760 w 2014468"/>
              <a:gd name="connsiteY762" fmla="*/ 2452454 h 2583364"/>
              <a:gd name="connsiteX763" fmla="*/ 1765056 w 2014468"/>
              <a:gd name="connsiteY763" fmla="*/ 2457370 h 2583364"/>
              <a:gd name="connsiteX764" fmla="*/ 1773394 w 2014468"/>
              <a:gd name="connsiteY764" fmla="*/ 2467323 h 2583364"/>
              <a:gd name="connsiteX765" fmla="*/ 1777598 w 2014468"/>
              <a:gd name="connsiteY765" fmla="*/ 2483037 h 2583364"/>
              <a:gd name="connsiteX766" fmla="*/ 1778125 w 2014468"/>
              <a:gd name="connsiteY766" fmla="*/ 2493097 h 2583364"/>
              <a:gd name="connsiteX767" fmla="*/ 1778125 w 2014468"/>
              <a:gd name="connsiteY767" fmla="*/ 2546074 h 2583364"/>
              <a:gd name="connsiteX768" fmla="*/ 1762443 w 2014468"/>
              <a:gd name="connsiteY768" fmla="*/ 2546074 h 2583364"/>
              <a:gd name="connsiteX769" fmla="*/ 1762443 w 2014468"/>
              <a:gd name="connsiteY769" fmla="*/ 2490418 h 2583364"/>
              <a:gd name="connsiteX770" fmla="*/ 1759444 w 2014468"/>
              <a:gd name="connsiteY770" fmla="*/ 2475464 h 2583364"/>
              <a:gd name="connsiteX771" fmla="*/ 1746980 w 2014468"/>
              <a:gd name="connsiteY771" fmla="*/ 2466639 h 2583364"/>
              <a:gd name="connsiteX772" fmla="*/ 1742620 w 2014468"/>
              <a:gd name="connsiteY772" fmla="*/ 2466272 h 2583364"/>
              <a:gd name="connsiteX773" fmla="*/ 1733314 w 2014468"/>
              <a:gd name="connsiteY773" fmla="*/ 2467758 h 2583364"/>
              <a:gd name="connsiteX774" fmla="*/ 1726672 w 2014468"/>
              <a:gd name="connsiteY774" fmla="*/ 2472219 h 2583364"/>
              <a:gd name="connsiteX775" fmla="*/ 1722690 w 2014468"/>
              <a:gd name="connsiteY775" fmla="*/ 2479653 h 2583364"/>
              <a:gd name="connsiteX776" fmla="*/ 1721363 w 2014468"/>
              <a:gd name="connsiteY776" fmla="*/ 2490062 h 2583364"/>
              <a:gd name="connsiteX777" fmla="*/ 1721363 w 2014468"/>
              <a:gd name="connsiteY777" fmla="*/ 2546074 h 2583364"/>
              <a:gd name="connsiteX778" fmla="*/ 1705681 w 2014468"/>
              <a:gd name="connsiteY778" fmla="*/ 2546074 h 2583364"/>
              <a:gd name="connsiteX779" fmla="*/ 1705681 w 2014468"/>
              <a:gd name="connsiteY779" fmla="*/ 2423188 h 2583364"/>
              <a:gd name="connsiteX780" fmla="*/ 1222892 w 2014468"/>
              <a:gd name="connsiteY780" fmla="*/ 2416009 h 2583364"/>
              <a:gd name="connsiteX781" fmla="*/ 1222892 w 2014468"/>
              <a:gd name="connsiteY781" fmla="*/ 2463557 h 2583364"/>
              <a:gd name="connsiteX782" fmla="*/ 1227554 w 2014468"/>
              <a:gd name="connsiteY782" fmla="*/ 2458440 h 2583364"/>
              <a:gd name="connsiteX783" fmla="*/ 1233069 w 2014468"/>
              <a:gd name="connsiteY783" fmla="*/ 2454777 h 2583364"/>
              <a:gd name="connsiteX784" fmla="*/ 1239435 w 2014468"/>
              <a:gd name="connsiteY784" fmla="*/ 2452574 h 2583364"/>
              <a:gd name="connsiteX785" fmla="*/ 1246647 w 2014468"/>
              <a:gd name="connsiteY785" fmla="*/ 2451838 h 2583364"/>
              <a:gd name="connsiteX786" fmla="*/ 1254270 w 2014468"/>
              <a:gd name="connsiteY786" fmla="*/ 2452454 h 2583364"/>
              <a:gd name="connsiteX787" fmla="*/ 1266570 w 2014468"/>
              <a:gd name="connsiteY787" fmla="*/ 2457370 h 2583364"/>
              <a:gd name="connsiteX788" fmla="*/ 1274923 w 2014468"/>
              <a:gd name="connsiteY788" fmla="*/ 2467323 h 2583364"/>
              <a:gd name="connsiteX789" fmla="*/ 1279127 w 2014468"/>
              <a:gd name="connsiteY789" fmla="*/ 2483037 h 2583364"/>
              <a:gd name="connsiteX790" fmla="*/ 1279654 w 2014468"/>
              <a:gd name="connsiteY790" fmla="*/ 2493097 h 2583364"/>
              <a:gd name="connsiteX791" fmla="*/ 1279654 w 2014468"/>
              <a:gd name="connsiteY791" fmla="*/ 2546074 h 2583364"/>
              <a:gd name="connsiteX792" fmla="*/ 1263972 w 2014468"/>
              <a:gd name="connsiteY792" fmla="*/ 2546074 h 2583364"/>
              <a:gd name="connsiteX793" fmla="*/ 1263972 w 2014468"/>
              <a:gd name="connsiteY793" fmla="*/ 2490418 h 2583364"/>
              <a:gd name="connsiteX794" fmla="*/ 1260973 w 2014468"/>
              <a:gd name="connsiteY794" fmla="*/ 2475464 h 2583364"/>
              <a:gd name="connsiteX795" fmla="*/ 1248493 w 2014468"/>
              <a:gd name="connsiteY795" fmla="*/ 2466639 h 2583364"/>
              <a:gd name="connsiteX796" fmla="*/ 1244149 w 2014468"/>
              <a:gd name="connsiteY796" fmla="*/ 2466272 h 2583364"/>
              <a:gd name="connsiteX797" fmla="*/ 1234843 w 2014468"/>
              <a:gd name="connsiteY797" fmla="*/ 2467758 h 2583364"/>
              <a:gd name="connsiteX798" fmla="*/ 1228201 w 2014468"/>
              <a:gd name="connsiteY798" fmla="*/ 2472219 h 2583364"/>
              <a:gd name="connsiteX799" fmla="*/ 1224219 w 2014468"/>
              <a:gd name="connsiteY799" fmla="*/ 2479653 h 2583364"/>
              <a:gd name="connsiteX800" fmla="*/ 1222892 w 2014468"/>
              <a:gd name="connsiteY800" fmla="*/ 2490062 h 2583364"/>
              <a:gd name="connsiteX801" fmla="*/ 1222892 w 2014468"/>
              <a:gd name="connsiteY801" fmla="*/ 2546074 h 2583364"/>
              <a:gd name="connsiteX802" fmla="*/ 1207210 w 2014468"/>
              <a:gd name="connsiteY802" fmla="*/ 2546074 h 2583364"/>
              <a:gd name="connsiteX803" fmla="*/ 1207210 w 2014468"/>
              <a:gd name="connsiteY803" fmla="*/ 2423188 h 2583364"/>
              <a:gd name="connsiteX804" fmla="*/ 1397163 w 2014468"/>
              <a:gd name="connsiteY804" fmla="*/ 2120263 h 2583364"/>
              <a:gd name="connsiteX805" fmla="*/ 1384512 w 2014468"/>
              <a:gd name="connsiteY805" fmla="*/ 2121462 h 2583364"/>
              <a:gd name="connsiteX806" fmla="*/ 1373465 w 2014468"/>
              <a:gd name="connsiteY806" fmla="*/ 2125058 h 2583364"/>
              <a:gd name="connsiteX807" fmla="*/ 1356226 w 2014468"/>
              <a:gd name="connsiteY807" fmla="*/ 2139444 h 2583364"/>
              <a:gd name="connsiteX808" fmla="*/ 1350070 w 2014468"/>
              <a:gd name="connsiteY808" fmla="*/ 2150061 h 2583364"/>
              <a:gd name="connsiteX809" fmla="*/ 1345685 w 2014468"/>
              <a:gd name="connsiteY809" fmla="*/ 2162727 h 2583364"/>
              <a:gd name="connsiteX810" fmla="*/ 1343060 w 2014468"/>
              <a:gd name="connsiteY810" fmla="*/ 2177442 h 2583364"/>
              <a:gd name="connsiteX811" fmla="*/ 1342187 w 2014468"/>
              <a:gd name="connsiteY811" fmla="*/ 2194207 h 2583364"/>
              <a:gd name="connsiteX812" fmla="*/ 1343138 w 2014468"/>
              <a:gd name="connsiteY812" fmla="*/ 2210495 h 2583364"/>
              <a:gd name="connsiteX813" fmla="*/ 1345991 w 2014468"/>
              <a:gd name="connsiteY813" fmla="*/ 2224958 h 2583364"/>
              <a:gd name="connsiteX814" fmla="*/ 1350745 w 2014468"/>
              <a:gd name="connsiteY814" fmla="*/ 2237594 h 2583364"/>
              <a:gd name="connsiteX815" fmla="*/ 1357401 w 2014468"/>
              <a:gd name="connsiteY815" fmla="*/ 2248399 h 2583364"/>
              <a:gd name="connsiteX816" fmla="*/ 1365595 w 2014468"/>
              <a:gd name="connsiteY816" fmla="*/ 2257051 h 2583364"/>
              <a:gd name="connsiteX817" fmla="*/ 1385475 w 2014468"/>
              <a:gd name="connsiteY817" fmla="*/ 2266948 h 2583364"/>
              <a:gd name="connsiteX818" fmla="*/ 1397163 w 2014468"/>
              <a:gd name="connsiteY818" fmla="*/ 2268187 h 2583364"/>
              <a:gd name="connsiteX819" fmla="*/ 1409771 w 2014468"/>
              <a:gd name="connsiteY819" fmla="*/ 2266258 h 2583364"/>
              <a:gd name="connsiteX820" fmla="*/ 1422275 w 2014468"/>
              <a:gd name="connsiteY820" fmla="*/ 2260470 h 2583364"/>
              <a:gd name="connsiteX821" fmla="*/ 1433492 w 2014468"/>
              <a:gd name="connsiteY821" fmla="*/ 2251416 h 2583364"/>
              <a:gd name="connsiteX822" fmla="*/ 1442241 w 2014468"/>
              <a:gd name="connsiteY822" fmla="*/ 2239680 h 2583364"/>
              <a:gd name="connsiteX823" fmla="*/ 1442241 w 2014468"/>
              <a:gd name="connsiteY823" fmla="*/ 2147161 h 2583364"/>
              <a:gd name="connsiteX824" fmla="*/ 1433640 w 2014468"/>
              <a:gd name="connsiteY824" fmla="*/ 2136364 h 2583364"/>
              <a:gd name="connsiteX825" fmla="*/ 1422063 w 2014468"/>
              <a:gd name="connsiteY825" fmla="*/ 2127764 h 2583364"/>
              <a:gd name="connsiteX826" fmla="*/ 1409316 w 2014468"/>
              <a:gd name="connsiteY826" fmla="*/ 2122137 h 2583364"/>
              <a:gd name="connsiteX827" fmla="*/ 1403162 w 2014468"/>
              <a:gd name="connsiteY827" fmla="*/ 2120731 h 2583364"/>
              <a:gd name="connsiteX828" fmla="*/ 766245 w 2014468"/>
              <a:gd name="connsiteY828" fmla="*/ 2093357 h 2583364"/>
              <a:gd name="connsiteX829" fmla="*/ 800285 w 2014468"/>
              <a:gd name="connsiteY829" fmla="*/ 2093357 h 2583364"/>
              <a:gd name="connsiteX830" fmla="*/ 831115 w 2014468"/>
              <a:gd name="connsiteY830" fmla="*/ 2229029 h 2583364"/>
              <a:gd name="connsiteX831" fmla="*/ 835476 w 2014468"/>
              <a:gd name="connsiteY831" fmla="*/ 2250391 h 2583364"/>
              <a:gd name="connsiteX832" fmla="*/ 837163 w 2014468"/>
              <a:gd name="connsiteY832" fmla="*/ 2242269 h 2583364"/>
              <a:gd name="connsiteX833" fmla="*/ 840619 w 2014468"/>
              <a:gd name="connsiteY833" fmla="*/ 2229029 h 2583364"/>
              <a:gd name="connsiteX834" fmla="*/ 878590 w 2014468"/>
              <a:gd name="connsiteY834" fmla="*/ 2093357 h 2583364"/>
              <a:gd name="connsiteX835" fmla="*/ 907059 w 2014468"/>
              <a:gd name="connsiteY835" fmla="*/ 2093357 h 2583364"/>
              <a:gd name="connsiteX836" fmla="*/ 945035 w 2014468"/>
              <a:gd name="connsiteY836" fmla="*/ 2229029 h 2583364"/>
              <a:gd name="connsiteX837" fmla="*/ 950571 w 2014468"/>
              <a:gd name="connsiteY837" fmla="*/ 2251180 h 2583364"/>
              <a:gd name="connsiteX838" fmla="*/ 954932 w 2014468"/>
              <a:gd name="connsiteY838" fmla="*/ 2229029 h 2583364"/>
              <a:gd name="connsiteX839" fmla="*/ 985400 w 2014468"/>
              <a:gd name="connsiteY839" fmla="*/ 2093357 h 2583364"/>
              <a:gd name="connsiteX840" fmla="*/ 1019408 w 2014468"/>
              <a:gd name="connsiteY840" fmla="*/ 2093357 h 2583364"/>
              <a:gd name="connsiteX841" fmla="*/ 967610 w 2014468"/>
              <a:gd name="connsiteY841" fmla="*/ 2295473 h 2583364"/>
              <a:gd name="connsiteX842" fmla="*/ 936749 w 2014468"/>
              <a:gd name="connsiteY842" fmla="*/ 2295473 h 2583364"/>
              <a:gd name="connsiteX843" fmla="*/ 897394 w 2014468"/>
              <a:gd name="connsiteY843" fmla="*/ 2167294 h 2583364"/>
              <a:gd name="connsiteX844" fmla="*/ 895291 w 2014468"/>
              <a:gd name="connsiteY844" fmla="*/ 2160095 h 2583364"/>
              <a:gd name="connsiteX845" fmla="*/ 893644 w 2014468"/>
              <a:gd name="connsiteY845" fmla="*/ 2154034 h 2583364"/>
              <a:gd name="connsiteX846" fmla="*/ 892451 w 2014468"/>
              <a:gd name="connsiteY846" fmla="*/ 2149119 h 2583364"/>
              <a:gd name="connsiteX847" fmla="*/ 890518 w 2014468"/>
              <a:gd name="connsiteY847" fmla="*/ 2157002 h 2583364"/>
              <a:gd name="connsiteX848" fmla="*/ 888681 w 2014468"/>
              <a:gd name="connsiteY848" fmla="*/ 2164046 h 2583364"/>
              <a:gd name="connsiteX849" fmla="*/ 886942 w 2014468"/>
              <a:gd name="connsiteY849" fmla="*/ 2170253 h 2583364"/>
              <a:gd name="connsiteX850" fmla="*/ 848909 w 2014468"/>
              <a:gd name="connsiteY850" fmla="*/ 2295473 h 2583364"/>
              <a:gd name="connsiteX851" fmla="*/ 818078 w 2014468"/>
              <a:gd name="connsiteY851" fmla="*/ 2295473 h 2583364"/>
              <a:gd name="connsiteX852" fmla="*/ 1219162 w 2014468"/>
              <a:gd name="connsiteY852" fmla="*/ 2093330 h 2583364"/>
              <a:gd name="connsiteX853" fmla="*/ 1253596 w 2014468"/>
              <a:gd name="connsiteY853" fmla="*/ 2093330 h 2583364"/>
              <a:gd name="connsiteX854" fmla="*/ 1253596 w 2014468"/>
              <a:gd name="connsiteY854" fmla="*/ 2295446 h 2583364"/>
              <a:gd name="connsiteX855" fmla="*/ 1219162 w 2014468"/>
              <a:gd name="connsiteY855" fmla="*/ 2295446 h 2583364"/>
              <a:gd name="connsiteX856" fmla="*/ 1391232 w 2014468"/>
              <a:gd name="connsiteY856" fmla="*/ 2088613 h 2583364"/>
              <a:gd name="connsiteX857" fmla="*/ 1406275 w 2014468"/>
              <a:gd name="connsiteY857" fmla="*/ 2089946 h 2583364"/>
              <a:gd name="connsiteX858" fmla="*/ 1419791 w 2014468"/>
              <a:gd name="connsiteY858" fmla="*/ 2093948 h 2583364"/>
              <a:gd name="connsiteX859" fmla="*/ 1431780 w 2014468"/>
              <a:gd name="connsiteY859" fmla="*/ 2100623 h 2583364"/>
              <a:gd name="connsiteX860" fmla="*/ 1442241 w 2014468"/>
              <a:gd name="connsiteY860" fmla="*/ 2109974 h 2583364"/>
              <a:gd name="connsiteX861" fmla="*/ 1442241 w 2014468"/>
              <a:gd name="connsiteY861" fmla="*/ 2093364 h 2583364"/>
              <a:gd name="connsiteX862" fmla="*/ 1476644 w 2014468"/>
              <a:gd name="connsiteY862" fmla="*/ 2093364 h 2583364"/>
              <a:gd name="connsiteX863" fmla="*/ 1476644 w 2014468"/>
              <a:gd name="connsiteY863" fmla="*/ 2109974 h 2583364"/>
              <a:gd name="connsiteX864" fmla="*/ 1476644 w 2014468"/>
              <a:gd name="connsiteY864" fmla="*/ 2120263 h 2583364"/>
              <a:gd name="connsiteX865" fmla="*/ 1476644 w 2014468"/>
              <a:gd name="connsiteY865" fmla="*/ 2268187 h 2583364"/>
              <a:gd name="connsiteX866" fmla="*/ 1476644 w 2014468"/>
              <a:gd name="connsiteY866" fmla="*/ 2275688 h 2583364"/>
              <a:gd name="connsiteX867" fmla="*/ 1476644 w 2014468"/>
              <a:gd name="connsiteY867" fmla="*/ 2287155 h 2583364"/>
              <a:gd name="connsiteX868" fmla="*/ 1475658 w 2014468"/>
              <a:gd name="connsiteY868" fmla="*/ 2304646 h 2583364"/>
              <a:gd name="connsiteX869" fmla="*/ 1472696 w 2014468"/>
              <a:gd name="connsiteY869" fmla="*/ 2320078 h 2583364"/>
              <a:gd name="connsiteX870" fmla="*/ 1467755 w 2014468"/>
              <a:gd name="connsiteY870" fmla="*/ 2333452 h 2583364"/>
              <a:gd name="connsiteX871" fmla="*/ 1460832 w 2014468"/>
              <a:gd name="connsiteY871" fmla="*/ 2344769 h 2583364"/>
              <a:gd name="connsiteX872" fmla="*/ 1451923 w 2014468"/>
              <a:gd name="connsiteY872" fmla="*/ 2354028 h 2583364"/>
              <a:gd name="connsiteX873" fmla="*/ 1441194 w 2014468"/>
              <a:gd name="connsiteY873" fmla="*/ 2361531 h 2583364"/>
              <a:gd name="connsiteX874" fmla="*/ 1428769 w 2014468"/>
              <a:gd name="connsiteY874" fmla="*/ 2367616 h 2583364"/>
              <a:gd name="connsiteX875" fmla="*/ 1414650 w 2014468"/>
              <a:gd name="connsiteY875" fmla="*/ 2372282 h 2583364"/>
              <a:gd name="connsiteX876" fmla="*/ 1398839 w 2014468"/>
              <a:gd name="connsiteY876" fmla="*/ 2375529 h 2583364"/>
              <a:gd name="connsiteX877" fmla="*/ 1381338 w 2014468"/>
              <a:gd name="connsiteY877" fmla="*/ 2377354 h 2583364"/>
              <a:gd name="connsiteX878" fmla="*/ 1364728 w 2014468"/>
              <a:gd name="connsiteY878" fmla="*/ 2350456 h 2583364"/>
              <a:gd name="connsiteX879" fmla="*/ 1384981 w 2014468"/>
              <a:gd name="connsiteY879" fmla="*/ 2348615 h 2583364"/>
              <a:gd name="connsiteX880" fmla="*/ 1401851 w 2014468"/>
              <a:gd name="connsiteY880" fmla="*/ 2345458 h 2583364"/>
              <a:gd name="connsiteX881" fmla="*/ 1415333 w 2014468"/>
              <a:gd name="connsiteY881" fmla="*/ 2340996 h 2583364"/>
              <a:gd name="connsiteX882" fmla="*/ 1432779 w 2014468"/>
              <a:gd name="connsiteY882" fmla="*/ 2328226 h 2583364"/>
              <a:gd name="connsiteX883" fmla="*/ 1441190 w 2014468"/>
              <a:gd name="connsiteY883" fmla="*/ 2310719 h 2583364"/>
              <a:gd name="connsiteX884" fmla="*/ 1442241 w 2014468"/>
              <a:gd name="connsiteY884" fmla="*/ 2300232 h 2583364"/>
              <a:gd name="connsiteX885" fmla="*/ 1442241 w 2014468"/>
              <a:gd name="connsiteY885" fmla="*/ 2275688 h 2583364"/>
              <a:gd name="connsiteX886" fmla="*/ 1432311 w 2014468"/>
              <a:gd name="connsiteY886" fmla="*/ 2286426 h 2583364"/>
              <a:gd name="connsiteX887" fmla="*/ 1420299 w 2014468"/>
              <a:gd name="connsiteY887" fmla="*/ 2294096 h 2583364"/>
              <a:gd name="connsiteX888" fmla="*/ 1406203 w 2014468"/>
              <a:gd name="connsiteY888" fmla="*/ 2298698 h 2583364"/>
              <a:gd name="connsiteX889" fmla="*/ 1390022 w 2014468"/>
              <a:gd name="connsiteY889" fmla="*/ 2300232 h 2583364"/>
              <a:gd name="connsiteX890" fmla="*/ 1376268 w 2014468"/>
              <a:gd name="connsiteY890" fmla="*/ 2299122 h 2583364"/>
              <a:gd name="connsiteX891" fmla="*/ 1363478 w 2014468"/>
              <a:gd name="connsiteY891" fmla="*/ 2295795 h 2583364"/>
              <a:gd name="connsiteX892" fmla="*/ 1351651 w 2014468"/>
              <a:gd name="connsiteY892" fmla="*/ 2290254 h 2583364"/>
              <a:gd name="connsiteX893" fmla="*/ 1340791 w 2014468"/>
              <a:gd name="connsiteY893" fmla="*/ 2282503 h 2583364"/>
              <a:gd name="connsiteX894" fmla="*/ 1330897 w 2014468"/>
              <a:gd name="connsiteY894" fmla="*/ 2272544 h 2583364"/>
              <a:gd name="connsiteX895" fmla="*/ 1323709 w 2014468"/>
              <a:gd name="connsiteY895" fmla="*/ 2262674 h 2583364"/>
              <a:gd name="connsiteX896" fmla="*/ 1317825 w 2014468"/>
              <a:gd name="connsiteY896" fmla="*/ 2251530 h 2583364"/>
              <a:gd name="connsiteX897" fmla="*/ 1313247 w 2014468"/>
              <a:gd name="connsiteY897" fmla="*/ 2239110 h 2583364"/>
              <a:gd name="connsiteX898" fmla="*/ 1309974 w 2014468"/>
              <a:gd name="connsiteY898" fmla="*/ 2225417 h 2583364"/>
              <a:gd name="connsiteX899" fmla="*/ 1308010 w 2014468"/>
              <a:gd name="connsiteY899" fmla="*/ 2210449 h 2583364"/>
              <a:gd name="connsiteX900" fmla="*/ 1307355 w 2014468"/>
              <a:gd name="connsiteY900" fmla="*/ 2194207 h 2583364"/>
              <a:gd name="connsiteX901" fmla="*/ 1308281 w 2014468"/>
              <a:gd name="connsiteY901" fmla="*/ 2175423 h 2583364"/>
              <a:gd name="connsiteX902" fmla="*/ 1311060 w 2014468"/>
              <a:gd name="connsiteY902" fmla="*/ 2158295 h 2583364"/>
              <a:gd name="connsiteX903" fmla="*/ 1315691 w 2014468"/>
              <a:gd name="connsiteY903" fmla="*/ 2142826 h 2583364"/>
              <a:gd name="connsiteX904" fmla="*/ 1322173 w 2014468"/>
              <a:gd name="connsiteY904" fmla="*/ 2129016 h 2583364"/>
              <a:gd name="connsiteX905" fmla="*/ 1330507 w 2014468"/>
              <a:gd name="connsiteY905" fmla="*/ 2116868 h 2583364"/>
              <a:gd name="connsiteX906" fmla="*/ 1340340 w 2014468"/>
              <a:gd name="connsiteY906" fmla="*/ 2106701 h 2583364"/>
              <a:gd name="connsiteX907" fmla="*/ 1351326 w 2014468"/>
              <a:gd name="connsiteY907" fmla="*/ 2098790 h 2583364"/>
              <a:gd name="connsiteX908" fmla="*/ 1363467 w 2014468"/>
              <a:gd name="connsiteY908" fmla="*/ 2093137 h 2583364"/>
              <a:gd name="connsiteX909" fmla="*/ 1376768 w 2014468"/>
              <a:gd name="connsiteY909" fmla="*/ 2089744 h 2583364"/>
              <a:gd name="connsiteX910" fmla="*/ 1149146 w 2014468"/>
              <a:gd name="connsiteY910" fmla="*/ 2088605 h 2583364"/>
              <a:gd name="connsiteX911" fmla="*/ 1158213 w 2014468"/>
              <a:gd name="connsiteY911" fmla="*/ 2089248 h 2583364"/>
              <a:gd name="connsiteX912" fmla="*/ 1166447 w 2014468"/>
              <a:gd name="connsiteY912" fmla="*/ 2091177 h 2583364"/>
              <a:gd name="connsiteX913" fmla="*/ 1173845 w 2014468"/>
              <a:gd name="connsiteY913" fmla="*/ 2094393 h 2583364"/>
              <a:gd name="connsiteX914" fmla="*/ 1180402 w 2014468"/>
              <a:gd name="connsiteY914" fmla="*/ 2098894 h 2583364"/>
              <a:gd name="connsiteX915" fmla="*/ 1175260 w 2014468"/>
              <a:gd name="connsiteY915" fmla="*/ 2131329 h 2583364"/>
              <a:gd name="connsiteX916" fmla="*/ 1168709 w 2014468"/>
              <a:gd name="connsiteY916" fmla="*/ 2127511 h 2583364"/>
              <a:gd name="connsiteX917" fmla="*/ 1161709 w 2014468"/>
              <a:gd name="connsiteY917" fmla="*/ 2124788 h 2583364"/>
              <a:gd name="connsiteX918" fmla="*/ 1154268 w 2014468"/>
              <a:gd name="connsiteY918" fmla="*/ 2123157 h 2583364"/>
              <a:gd name="connsiteX919" fmla="*/ 1146393 w 2014468"/>
              <a:gd name="connsiteY919" fmla="*/ 2122614 h 2583364"/>
              <a:gd name="connsiteX920" fmla="*/ 1129611 w 2014468"/>
              <a:gd name="connsiteY920" fmla="*/ 2126075 h 2583364"/>
              <a:gd name="connsiteX921" fmla="*/ 1114921 w 2014468"/>
              <a:gd name="connsiteY921" fmla="*/ 2136475 h 2583364"/>
              <a:gd name="connsiteX922" fmla="*/ 1104682 w 2014468"/>
              <a:gd name="connsiteY922" fmla="*/ 2154660 h 2583364"/>
              <a:gd name="connsiteX923" fmla="*/ 1102127 w 2014468"/>
              <a:gd name="connsiteY923" fmla="*/ 2167020 h 2583364"/>
              <a:gd name="connsiteX924" fmla="*/ 1101276 w 2014468"/>
              <a:gd name="connsiteY924" fmla="*/ 2181554 h 2583364"/>
              <a:gd name="connsiteX925" fmla="*/ 1101276 w 2014468"/>
              <a:gd name="connsiteY925" fmla="*/ 2295473 h 2583364"/>
              <a:gd name="connsiteX926" fmla="*/ 1066877 w 2014468"/>
              <a:gd name="connsiteY926" fmla="*/ 2295473 h 2583364"/>
              <a:gd name="connsiteX927" fmla="*/ 1066877 w 2014468"/>
              <a:gd name="connsiteY927" fmla="*/ 2093357 h 2583364"/>
              <a:gd name="connsiteX928" fmla="*/ 1101276 w 2014468"/>
              <a:gd name="connsiteY928" fmla="*/ 2093357 h 2583364"/>
              <a:gd name="connsiteX929" fmla="*/ 1101276 w 2014468"/>
              <a:gd name="connsiteY929" fmla="*/ 2119826 h 2583364"/>
              <a:gd name="connsiteX930" fmla="*/ 1109615 w 2014468"/>
              <a:gd name="connsiteY930" fmla="*/ 2106163 h 2583364"/>
              <a:gd name="connsiteX931" fmla="*/ 1120375 w 2014468"/>
              <a:gd name="connsiteY931" fmla="*/ 2096407 h 2583364"/>
              <a:gd name="connsiteX932" fmla="*/ 1133553 w 2014468"/>
              <a:gd name="connsiteY932" fmla="*/ 2090555 h 2583364"/>
              <a:gd name="connsiteX933" fmla="*/ 510324 w 2014468"/>
              <a:gd name="connsiteY933" fmla="*/ 2088605 h 2583364"/>
              <a:gd name="connsiteX934" fmla="*/ 519406 w 2014468"/>
              <a:gd name="connsiteY934" fmla="*/ 2089248 h 2583364"/>
              <a:gd name="connsiteX935" fmla="*/ 527638 w 2014468"/>
              <a:gd name="connsiteY935" fmla="*/ 2091177 h 2583364"/>
              <a:gd name="connsiteX936" fmla="*/ 535028 w 2014468"/>
              <a:gd name="connsiteY936" fmla="*/ 2094393 h 2583364"/>
              <a:gd name="connsiteX937" fmla="*/ 541580 w 2014468"/>
              <a:gd name="connsiteY937" fmla="*/ 2098894 h 2583364"/>
              <a:gd name="connsiteX938" fmla="*/ 536438 w 2014468"/>
              <a:gd name="connsiteY938" fmla="*/ 2131329 h 2583364"/>
              <a:gd name="connsiteX939" fmla="*/ 529887 w 2014468"/>
              <a:gd name="connsiteY939" fmla="*/ 2127511 h 2583364"/>
              <a:gd name="connsiteX940" fmla="*/ 522887 w 2014468"/>
              <a:gd name="connsiteY940" fmla="*/ 2124788 h 2583364"/>
              <a:gd name="connsiteX941" fmla="*/ 515447 w 2014468"/>
              <a:gd name="connsiteY941" fmla="*/ 2123157 h 2583364"/>
              <a:gd name="connsiteX942" fmla="*/ 507571 w 2014468"/>
              <a:gd name="connsiteY942" fmla="*/ 2122614 h 2583364"/>
              <a:gd name="connsiteX943" fmla="*/ 490790 w 2014468"/>
              <a:gd name="connsiteY943" fmla="*/ 2126075 h 2583364"/>
              <a:gd name="connsiteX944" fmla="*/ 476099 w 2014468"/>
              <a:gd name="connsiteY944" fmla="*/ 2136475 h 2583364"/>
              <a:gd name="connsiteX945" fmla="*/ 465891 w 2014468"/>
              <a:gd name="connsiteY945" fmla="*/ 2154660 h 2583364"/>
              <a:gd name="connsiteX946" fmla="*/ 463340 w 2014468"/>
              <a:gd name="connsiteY946" fmla="*/ 2167020 h 2583364"/>
              <a:gd name="connsiteX947" fmla="*/ 462489 w 2014468"/>
              <a:gd name="connsiteY947" fmla="*/ 2181554 h 2583364"/>
              <a:gd name="connsiteX948" fmla="*/ 462489 w 2014468"/>
              <a:gd name="connsiteY948" fmla="*/ 2295473 h 2583364"/>
              <a:gd name="connsiteX949" fmla="*/ 428055 w 2014468"/>
              <a:gd name="connsiteY949" fmla="*/ 2295473 h 2583364"/>
              <a:gd name="connsiteX950" fmla="*/ 428055 w 2014468"/>
              <a:gd name="connsiteY950" fmla="*/ 2093357 h 2583364"/>
              <a:gd name="connsiteX951" fmla="*/ 462489 w 2014468"/>
              <a:gd name="connsiteY951" fmla="*/ 2093357 h 2583364"/>
              <a:gd name="connsiteX952" fmla="*/ 462489 w 2014468"/>
              <a:gd name="connsiteY952" fmla="*/ 2119826 h 2583364"/>
              <a:gd name="connsiteX953" fmla="*/ 470808 w 2014468"/>
              <a:gd name="connsiteY953" fmla="*/ 2106163 h 2583364"/>
              <a:gd name="connsiteX954" fmla="*/ 481558 w 2014468"/>
              <a:gd name="connsiteY954" fmla="*/ 2096407 h 2583364"/>
              <a:gd name="connsiteX955" fmla="*/ 494732 w 2014468"/>
              <a:gd name="connsiteY955" fmla="*/ 2090555 h 2583364"/>
              <a:gd name="connsiteX956" fmla="*/ 261126 w 2014468"/>
              <a:gd name="connsiteY956" fmla="*/ 2066849 h 2583364"/>
              <a:gd name="connsiteX957" fmla="*/ 258955 w 2014468"/>
              <a:gd name="connsiteY957" fmla="*/ 2074391 h 2583364"/>
              <a:gd name="connsiteX958" fmla="*/ 256785 w 2014468"/>
              <a:gd name="connsiteY958" fmla="*/ 2081585 h 2583364"/>
              <a:gd name="connsiteX959" fmla="*/ 254615 w 2014468"/>
              <a:gd name="connsiteY959" fmla="*/ 2088431 h 2583364"/>
              <a:gd name="connsiteX960" fmla="*/ 252446 w 2014468"/>
              <a:gd name="connsiteY960" fmla="*/ 2094927 h 2583364"/>
              <a:gd name="connsiteX961" fmla="*/ 216439 w 2014468"/>
              <a:gd name="connsiteY961" fmla="*/ 2197379 h 2583364"/>
              <a:gd name="connsiteX962" fmla="*/ 305424 w 2014468"/>
              <a:gd name="connsiteY962" fmla="*/ 2197379 h 2583364"/>
              <a:gd name="connsiteX963" fmla="*/ 266768 w 2014468"/>
              <a:gd name="connsiteY963" fmla="*/ 2085900 h 2583364"/>
              <a:gd name="connsiteX964" fmla="*/ 262413 w 2014468"/>
              <a:gd name="connsiteY964" fmla="*/ 2071860 h 2583364"/>
              <a:gd name="connsiteX965" fmla="*/ 244911 w 2014468"/>
              <a:gd name="connsiteY965" fmla="*/ 2018589 h 2583364"/>
              <a:gd name="connsiteX966" fmla="*/ 276986 w 2014468"/>
              <a:gd name="connsiteY966" fmla="*/ 2018589 h 2583364"/>
              <a:gd name="connsiteX967" fmla="*/ 294077 w 2014468"/>
              <a:gd name="connsiteY967" fmla="*/ 2066849 h 2583364"/>
              <a:gd name="connsiteX968" fmla="*/ 340303 w 2014468"/>
              <a:gd name="connsiteY968" fmla="*/ 2197379 h 2583364"/>
              <a:gd name="connsiteX969" fmla="*/ 351094 w 2014468"/>
              <a:gd name="connsiteY969" fmla="*/ 2227850 h 2583364"/>
              <a:gd name="connsiteX970" fmla="*/ 375042 w 2014468"/>
              <a:gd name="connsiteY970" fmla="*/ 2295473 h 2583364"/>
              <a:gd name="connsiteX971" fmla="*/ 339858 w 2014468"/>
              <a:gd name="connsiteY971" fmla="*/ 2295473 h 2583364"/>
              <a:gd name="connsiteX972" fmla="*/ 316102 w 2014468"/>
              <a:gd name="connsiteY972" fmla="*/ 2227850 h 2583364"/>
              <a:gd name="connsiteX973" fmla="*/ 206146 w 2014468"/>
              <a:gd name="connsiteY973" fmla="*/ 2227850 h 2583364"/>
              <a:gd name="connsiteX974" fmla="*/ 182824 w 2014468"/>
              <a:gd name="connsiteY974" fmla="*/ 2295473 h 2583364"/>
              <a:gd name="connsiteX975" fmla="*/ 146813 w 2014468"/>
              <a:gd name="connsiteY975" fmla="*/ 2295473 h 2583364"/>
              <a:gd name="connsiteX976" fmla="*/ 1236166 w 2014468"/>
              <a:gd name="connsiteY976" fmla="*/ 2013064 h 2583364"/>
              <a:gd name="connsiteX977" fmla="*/ 1240542 w 2014468"/>
              <a:gd name="connsiteY977" fmla="*/ 2013467 h 2583364"/>
              <a:gd name="connsiteX978" fmla="*/ 1251597 w 2014468"/>
              <a:gd name="connsiteY978" fmla="*/ 2019563 h 2583364"/>
              <a:gd name="connsiteX979" fmla="*/ 1257524 w 2014468"/>
              <a:gd name="connsiteY979" fmla="*/ 2030817 h 2583364"/>
              <a:gd name="connsiteX980" fmla="*/ 1257919 w 2014468"/>
              <a:gd name="connsiteY980" fmla="*/ 2035211 h 2583364"/>
              <a:gd name="connsiteX981" fmla="*/ 1256340 w 2014468"/>
              <a:gd name="connsiteY981" fmla="*/ 2043571 h 2583364"/>
              <a:gd name="connsiteX982" fmla="*/ 1248246 w 2014468"/>
              <a:gd name="connsiteY982" fmla="*/ 2053106 h 2583364"/>
              <a:gd name="connsiteX983" fmla="*/ 1236166 w 2014468"/>
              <a:gd name="connsiteY983" fmla="*/ 2056573 h 2583364"/>
              <a:gd name="connsiteX984" fmla="*/ 1231890 w 2014468"/>
              <a:gd name="connsiteY984" fmla="*/ 2056185 h 2583364"/>
              <a:gd name="connsiteX985" fmla="*/ 1231826 w 2014468"/>
              <a:gd name="connsiteY985" fmla="*/ 2056185 h 2583364"/>
              <a:gd name="connsiteX986" fmla="*/ 1220948 w 2014468"/>
              <a:gd name="connsiteY986" fmla="*/ 2050212 h 2583364"/>
              <a:gd name="connsiteX987" fmla="*/ 1215183 w 2014468"/>
              <a:gd name="connsiteY987" fmla="*/ 2039404 h 2583364"/>
              <a:gd name="connsiteX988" fmla="*/ 1214801 w 2014468"/>
              <a:gd name="connsiteY988" fmla="*/ 2035211 h 2583364"/>
              <a:gd name="connsiteX989" fmla="*/ 1216383 w 2014468"/>
              <a:gd name="connsiteY989" fmla="*/ 2026745 h 2583364"/>
              <a:gd name="connsiteX990" fmla="*/ 1224440 w 2014468"/>
              <a:gd name="connsiteY990" fmla="*/ 2016710 h 2583364"/>
              <a:gd name="connsiteX991" fmla="*/ 1576356 w 2014468"/>
              <a:gd name="connsiteY991" fmla="*/ 2009874 h 2583364"/>
              <a:gd name="connsiteX992" fmla="*/ 1576356 w 2014468"/>
              <a:gd name="connsiteY992" fmla="*/ 2114325 h 2583364"/>
              <a:gd name="connsiteX993" fmla="*/ 1586573 w 2014468"/>
              <a:gd name="connsiteY993" fmla="*/ 2103072 h 2583364"/>
              <a:gd name="connsiteX994" fmla="*/ 1598677 w 2014468"/>
              <a:gd name="connsiteY994" fmla="*/ 2095035 h 2583364"/>
              <a:gd name="connsiteX995" fmla="*/ 1612668 w 2014468"/>
              <a:gd name="connsiteY995" fmla="*/ 2090213 h 2583364"/>
              <a:gd name="connsiteX996" fmla="*/ 1628549 w 2014468"/>
              <a:gd name="connsiteY996" fmla="*/ 2088606 h 2583364"/>
              <a:gd name="connsiteX997" fmla="*/ 1645282 w 2014468"/>
              <a:gd name="connsiteY997" fmla="*/ 2089952 h 2583364"/>
              <a:gd name="connsiteX998" fmla="*/ 1659856 w 2014468"/>
              <a:gd name="connsiteY998" fmla="*/ 2093991 h 2583364"/>
              <a:gd name="connsiteX999" fmla="*/ 1672280 w 2014468"/>
              <a:gd name="connsiteY999" fmla="*/ 2100722 h 2583364"/>
              <a:gd name="connsiteX1000" fmla="*/ 1682562 w 2014468"/>
              <a:gd name="connsiteY1000" fmla="*/ 2110145 h 2583364"/>
              <a:gd name="connsiteX1001" fmla="*/ 1689177 w 2014468"/>
              <a:gd name="connsiteY1001" fmla="*/ 2119818 h 2583364"/>
              <a:gd name="connsiteX1002" fmla="*/ 1694319 w 2014468"/>
              <a:gd name="connsiteY1002" fmla="*/ 2131557 h 2583364"/>
              <a:gd name="connsiteX1003" fmla="*/ 1697989 w 2014468"/>
              <a:gd name="connsiteY1003" fmla="*/ 2145365 h 2583364"/>
              <a:gd name="connsiteX1004" fmla="*/ 1700190 w 2014468"/>
              <a:gd name="connsiteY1004" fmla="*/ 2161244 h 2583364"/>
              <a:gd name="connsiteX1005" fmla="*/ 1700924 w 2014468"/>
              <a:gd name="connsiteY1005" fmla="*/ 2179195 h 2583364"/>
              <a:gd name="connsiteX1006" fmla="*/ 1700924 w 2014468"/>
              <a:gd name="connsiteY1006" fmla="*/ 2295473 h 2583364"/>
              <a:gd name="connsiteX1007" fmla="*/ 1666524 w 2014468"/>
              <a:gd name="connsiteY1007" fmla="*/ 2295473 h 2583364"/>
              <a:gd name="connsiteX1008" fmla="*/ 1666524 w 2014468"/>
              <a:gd name="connsiteY1008" fmla="*/ 2173233 h 2583364"/>
              <a:gd name="connsiteX1009" fmla="*/ 1665794 w 2014468"/>
              <a:gd name="connsiteY1009" fmla="*/ 2160499 h 2583364"/>
              <a:gd name="connsiteX1010" fmla="*/ 1659966 w 2014468"/>
              <a:gd name="connsiteY1010" fmla="*/ 2140443 h 2583364"/>
              <a:gd name="connsiteX1011" fmla="*/ 1648485 w 2014468"/>
              <a:gd name="connsiteY1011" fmla="*/ 2127490 h 2583364"/>
              <a:gd name="connsiteX1012" fmla="*/ 1632557 w 2014468"/>
              <a:gd name="connsiteY1012" fmla="*/ 2121060 h 2583364"/>
              <a:gd name="connsiteX1013" fmla="*/ 1623012 w 2014468"/>
              <a:gd name="connsiteY1013" fmla="*/ 2120256 h 2583364"/>
              <a:gd name="connsiteX1014" fmla="*/ 1608753 w 2014468"/>
              <a:gd name="connsiteY1014" fmla="*/ 2121705 h 2583364"/>
              <a:gd name="connsiteX1015" fmla="*/ 1597088 w 2014468"/>
              <a:gd name="connsiteY1015" fmla="*/ 2126054 h 2583364"/>
              <a:gd name="connsiteX1016" fmla="*/ 1588017 w 2014468"/>
              <a:gd name="connsiteY1016" fmla="*/ 2133302 h 2583364"/>
              <a:gd name="connsiteX1017" fmla="*/ 1581538 w 2014468"/>
              <a:gd name="connsiteY1017" fmla="*/ 2143450 h 2583364"/>
              <a:gd name="connsiteX1018" fmla="*/ 1577652 w 2014468"/>
              <a:gd name="connsiteY1018" fmla="*/ 2156497 h 2583364"/>
              <a:gd name="connsiteX1019" fmla="*/ 1576356 w 2014468"/>
              <a:gd name="connsiteY1019" fmla="*/ 2172444 h 2583364"/>
              <a:gd name="connsiteX1020" fmla="*/ 1576356 w 2014468"/>
              <a:gd name="connsiteY1020" fmla="*/ 2295473 h 2583364"/>
              <a:gd name="connsiteX1021" fmla="*/ 1541922 w 2014468"/>
              <a:gd name="connsiteY1021" fmla="*/ 2295473 h 2583364"/>
              <a:gd name="connsiteX1022" fmla="*/ 1541922 w 2014468"/>
              <a:gd name="connsiteY1022" fmla="*/ 2025699 h 2583364"/>
              <a:gd name="connsiteX1023" fmla="*/ 614363 w 2014468"/>
              <a:gd name="connsiteY1023" fmla="*/ 2009874 h 2583364"/>
              <a:gd name="connsiteX1024" fmla="*/ 614363 w 2014468"/>
              <a:gd name="connsiteY1024" fmla="*/ 2162979 h 2583364"/>
              <a:gd name="connsiteX1025" fmla="*/ 680018 w 2014468"/>
              <a:gd name="connsiteY1025" fmla="*/ 2093357 h 2583364"/>
              <a:gd name="connsiteX1026" fmla="*/ 721172 w 2014468"/>
              <a:gd name="connsiteY1026" fmla="*/ 2093357 h 2583364"/>
              <a:gd name="connsiteX1027" fmla="*/ 668160 w 2014468"/>
              <a:gd name="connsiteY1027" fmla="*/ 2148333 h 2583364"/>
              <a:gd name="connsiteX1028" fmla="*/ 744104 w 2014468"/>
              <a:gd name="connsiteY1028" fmla="*/ 2295473 h 2583364"/>
              <a:gd name="connsiteX1029" fmla="*/ 706522 w 2014468"/>
              <a:gd name="connsiteY1029" fmla="*/ 2295473 h 2583364"/>
              <a:gd name="connsiteX1030" fmla="*/ 644011 w 2014468"/>
              <a:gd name="connsiteY1030" fmla="*/ 2173233 h 2583364"/>
              <a:gd name="connsiteX1031" fmla="*/ 614363 w 2014468"/>
              <a:gd name="connsiteY1031" fmla="*/ 2204095 h 2583364"/>
              <a:gd name="connsiteX1032" fmla="*/ 614363 w 2014468"/>
              <a:gd name="connsiteY1032" fmla="*/ 2295473 h 2583364"/>
              <a:gd name="connsiteX1033" fmla="*/ 579960 w 2014468"/>
              <a:gd name="connsiteY1033" fmla="*/ 2295473 h 2583364"/>
              <a:gd name="connsiteX1034" fmla="*/ 579960 w 2014468"/>
              <a:gd name="connsiteY1034" fmla="*/ 2026094 h 2583364"/>
              <a:gd name="connsiteX1035" fmla="*/ 1810903 w 2014468"/>
              <a:gd name="connsiteY1035" fmla="*/ 2009869 h 2583364"/>
              <a:gd name="connsiteX1036" fmla="*/ 1810903 w 2014468"/>
              <a:gd name="connsiteY1036" fmla="*/ 2093352 h 2583364"/>
              <a:gd name="connsiteX1037" fmla="*/ 1860737 w 2014468"/>
              <a:gd name="connsiteY1037" fmla="*/ 2093352 h 2583364"/>
              <a:gd name="connsiteX1038" fmla="*/ 1860737 w 2014468"/>
              <a:gd name="connsiteY1038" fmla="*/ 2123394 h 2583364"/>
              <a:gd name="connsiteX1039" fmla="*/ 1810903 w 2014468"/>
              <a:gd name="connsiteY1039" fmla="*/ 2123394 h 2583364"/>
              <a:gd name="connsiteX1040" fmla="*/ 1810903 w 2014468"/>
              <a:gd name="connsiteY1040" fmla="*/ 2240491 h 2583364"/>
              <a:gd name="connsiteX1041" fmla="*/ 1811172 w 2014468"/>
              <a:gd name="connsiteY1041" fmla="*/ 2246820 h 2583364"/>
              <a:gd name="connsiteX1042" fmla="*/ 1815264 w 2014468"/>
              <a:gd name="connsiteY1042" fmla="*/ 2261068 h 2583364"/>
              <a:gd name="connsiteX1043" fmla="*/ 1826234 w 2014468"/>
              <a:gd name="connsiteY1043" fmla="*/ 2267732 h 2583364"/>
              <a:gd name="connsiteX1044" fmla="*/ 1831874 w 2014468"/>
              <a:gd name="connsiteY1044" fmla="*/ 2268174 h 2583364"/>
              <a:gd name="connsiteX1045" fmla="*/ 1838779 w 2014468"/>
              <a:gd name="connsiteY1045" fmla="*/ 2267505 h 2583364"/>
              <a:gd name="connsiteX1046" fmla="*/ 1846092 w 2014468"/>
              <a:gd name="connsiteY1046" fmla="*/ 2265500 h 2583364"/>
              <a:gd name="connsiteX1047" fmla="*/ 1853806 w 2014468"/>
              <a:gd name="connsiteY1047" fmla="*/ 2262162 h 2583364"/>
              <a:gd name="connsiteX1048" fmla="*/ 1861916 w 2014468"/>
              <a:gd name="connsiteY1048" fmla="*/ 2257495 h 2583364"/>
              <a:gd name="connsiteX1049" fmla="*/ 1857949 w 2014468"/>
              <a:gd name="connsiteY1049" fmla="*/ 2291110 h 2583364"/>
              <a:gd name="connsiteX1050" fmla="*/ 1849016 w 2014468"/>
              <a:gd name="connsiteY1050" fmla="*/ 2295095 h 2583364"/>
              <a:gd name="connsiteX1051" fmla="*/ 1839577 w 2014468"/>
              <a:gd name="connsiteY1051" fmla="*/ 2297942 h 2583364"/>
              <a:gd name="connsiteX1052" fmla="*/ 1829635 w 2014468"/>
              <a:gd name="connsiteY1052" fmla="*/ 2299650 h 2583364"/>
              <a:gd name="connsiteX1053" fmla="*/ 1819192 w 2014468"/>
              <a:gd name="connsiteY1053" fmla="*/ 2300219 h 2583364"/>
              <a:gd name="connsiteX1054" fmla="*/ 1803816 w 2014468"/>
              <a:gd name="connsiteY1054" fmla="*/ 2298289 h 2583364"/>
              <a:gd name="connsiteX1055" fmla="*/ 1791854 w 2014468"/>
              <a:gd name="connsiteY1055" fmla="*/ 2292500 h 2583364"/>
              <a:gd name="connsiteX1056" fmla="*/ 1783308 w 2014468"/>
              <a:gd name="connsiteY1056" fmla="*/ 2282850 h 2583364"/>
              <a:gd name="connsiteX1057" fmla="*/ 1778179 w 2014468"/>
              <a:gd name="connsiteY1057" fmla="*/ 2269336 h 2583364"/>
              <a:gd name="connsiteX1058" fmla="*/ 1776469 w 2014468"/>
              <a:gd name="connsiteY1058" fmla="*/ 2251958 h 2583364"/>
              <a:gd name="connsiteX1059" fmla="*/ 1776469 w 2014468"/>
              <a:gd name="connsiteY1059" fmla="*/ 2123394 h 2583364"/>
              <a:gd name="connsiteX1060" fmla="*/ 1743639 w 2014468"/>
              <a:gd name="connsiteY1060" fmla="*/ 2123394 h 2583364"/>
              <a:gd name="connsiteX1061" fmla="*/ 1743639 w 2014468"/>
              <a:gd name="connsiteY1061" fmla="*/ 2093352 h 2583364"/>
              <a:gd name="connsiteX1062" fmla="*/ 1776469 w 2014468"/>
              <a:gd name="connsiteY1062" fmla="*/ 2093352 h 2583364"/>
              <a:gd name="connsiteX1063" fmla="*/ 1776469 w 2014468"/>
              <a:gd name="connsiteY1063" fmla="*/ 2026479 h 2583364"/>
              <a:gd name="connsiteX1064" fmla="*/ 430700 w 2014468"/>
              <a:gd name="connsiteY1064" fmla="*/ 1093435 h 2583364"/>
              <a:gd name="connsiteX1065" fmla="*/ 931776 w 2014468"/>
              <a:gd name="connsiteY1065" fmla="*/ 1093435 h 2583364"/>
              <a:gd name="connsiteX1066" fmla="*/ 944238 w 2014468"/>
              <a:gd name="connsiteY1066" fmla="*/ 1095838 h 2583364"/>
              <a:gd name="connsiteX1067" fmla="*/ 954433 w 2014468"/>
              <a:gd name="connsiteY1067" fmla="*/ 1102353 h 2583364"/>
              <a:gd name="connsiteX1068" fmla="*/ 961570 w 2014468"/>
              <a:gd name="connsiteY1068" fmla="*/ 1111938 h 2583364"/>
              <a:gd name="connsiteX1069" fmla="*/ 964855 w 2014468"/>
              <a:gd name="connsiteY1069" fmla="*/ 1123554 h 2583364"/>
              <a:gd name="connsiteX1070" fmla="*/ 963496 w 2014468"/>
              <a:gd name="connsiteY1070" fmla="*/ 1136158 h 2583364"/>
              <a:gd name="connsiteX1071" fmla="*/ 959023 w 2014468"/>
              <a:gd name="connsiteY1071" fmla="*/ 1150234 h 2583364"/>
              <a:gd name="connsiteX1072" fmla="*/ 954340 w 2014468"/>
              <a:gd name="connsiteY1072" fmla="*/ 1164215 h 2583364"/>
              <a:gd name="connsiteX1073" fmla="*/ 949447 w 2014468"/>
              <a:gd name="connsiteY1073" fmla="*/ 1178098 h 2583364"/>
              <a:gd name="connsiteX1074" fmla="*/ 944347 w 2014468"/>
              <a:gd name="connsiteY1074" fmla="*/ 1191882 h 2583364"/>
              <a:gd name="connsiteX1075" fmla="*/ 939042 w 2014468"/>
              <a:gd name="connsiteY1075" fmla="*/ 1205566 h 2583364"/>
              <a:gd name="connsiteX1076" fmla="*/ 933534 w 2014468"/>
              <a:gd name="connsiteY1076" fmla="*/ 1219146 h 2583364"/>
              <a:gd name="connsiteX1077" fmla="*/ 927824 w 2014468"/>
              <a:gd name="connsiteY1077" fmla="*/ 1232621 h 2583364"/>
              <a:gd name="connsiteX1078" fmla="*/ 921914 w 2014468"/>
              <a:gd name="connsiteY1078" fmla="*/ 1245991 h 2583364"/>
              <a:gd name="connsiteX1079" fmla="*/ 915806 w 2014468"/>
              <a:gd name="connsiteY1079" fmla="*/ 1259251 h 2583364"/>
              <a:gd name="connsiteX1080" fmla="*/ 909503 w 2014468"/>
              <a:gd name="connsiteY1080" fmla="*/ 1272402 h 2583364"/>
              <a:gd name="connsiteX1081" fmla="*/ 903006 w 2014468"/>
              <a:gd name="connsiteY1081" fmla="*/ 1285440 h 2583364"/>
              <a:gd name="connsiteX1082" fmla="*/ 896317 w 2014468"/>
              <a:gd name="connsiteY1082" fmla="*/ 1298364 h 2583364"/>
              <a:gd name="connsiteX1083" fmla="*/ 889437 w 2014468"/>
              <a:gd name="connsiteY1083" fmla="*/ 1311172 h 2583364"/>
              <a:gd name="connsiteX1084" fmla="*/ 882368 w 2014468"/>
              <a:gd name="connsiteY1084" fmla="*/ 1323862 h 2583364"/>
              <a:gd name="connsiteX1085" fmla="*/ 875114 w 2014468"/>
              <a:gd name="connsiteY1085" fmla="*/ 1336433 h 2583364"/>
              <a:gd name="connsiteX1086" fmla="*/ 867674 w 2014468"/>
              <a:gd name="connsiteY1086" fmla="*/ 1348882 h 2583364"/>
              <a:gd name="connsiteX1087" fmla="*/ 860052 w 2014468"/>
              <a:gd name="connsiteY1087" fmla="*/ 1361208 h 2583364"/>
              <a:gd name="connsiteX1088" fmla="*/ 852249 w 2014468"/>
              <a:gd name="connsiteY1088" fmla="*/ 1373408 h 2583364"/>
              <a:gd name="connsiteX1089" fmla="*/ 844266 w 2014468"/>
              <a:gd name="connsiteY1089" fmla="*/ 1385482 h 2583364"/>
              <a:gd name="connsiteX1090" fmla="*/ 836107 w 2014468"/>
              <a:gd name="connsiteY1090" fmla="*/ 1397426 h 2583364"/>
              <a:gd name="connsiteX1091" fmla="*/ 827772 w 2014468"/>
              <a:gd name="connsiteY1091" fmla="*/ 1409239 h 2583364"/>
              <a:gd name="connsiteX1092" fmla="*/ 819264 w 2014468"/>
              <a:gd name="connsiteY1092" fmla="*/ 1420920 h 2583364"/>
              <a:gd name="connsiteX1093" fmla="*/ 810584 w 2014468"/>
              <a:gd name="connsiteY1093" fmla="*/ 1432466 h 2583364"/>
              <a:gd name="connsiteX1094" fmla="*/ 801734 w 2014468"/>
              <a:gd name="connsiteY1094" fmla="*/ 1443875 h 2583364"/>
              <a:gd name="connsiteX1095" fmla="*/ 792717 w 2014468"/>
              <a:gd name="connsiteY1095" fmla="*/ 1455146 h 2583364"/>
              <a:gd name="connsiteX1096" fmla="*/ 783534 w 2014468"/>
              <a:gd name="connsiteY1096" fmla="*/ 1466277 h 2583364"/>
              <a:gd name="connsiteX1097" fmla="*/ 774186 w 2014468"/>
              <a:gd name="connsiteY1097" fmla="*/ 1477266 h 2583364"/>
              <a:gd name="connsiteX1098" fmla="*/ 764677 w 2014468"/>
              <a:gd name="connsiteY1098" fmla="*/ 1488110 h 2583364"/>
              <a:gd name="connsiteX1099" fmla="*/ 755006 w 2014468"/>
              <a:gd name="connsiteY1099" fmla="*/ 1498809 h 2583364"/>
              <a:gd name="connsiteX1100" fmla="*/ 745178 w 2014468"/>
              <a:gd name="connsiteY1100" fmla="*/ 1509360 h 2583364"/>
              <a:gd name="connsiteX1101" fmla="*/ 735193 w 2014468"/>
              <a:gd name="connsiteY1101" fmla="*/ 1519762 h 2583364"/>
              <a:gd name="connsiteX1102" fmla="*/ 725053 w 2014468"/>
              <a:gd name="connsiteY1102" fmla="*/ 1530011 h 2583364"/>
              <a:gd name="connsiteX1103" fmla="*/ 714760 w 2014468"/>
              <a:gd name="connsiteY1103" fmla="*/ 1540108 h 2583364"/>
              <a:gd name="connsiteX1104" fmla="*/ 704317 w 2014468"/>
              <a:gd name="connsiteY1104" fmla="*/ 1550049 h 2583364"/>
              <a:gd name="connsiteX1105" fmla="*/ 693724 w 2014468"/>
              <a:gd name="connsiteY1105" fmla="*/ 1559833 h 2583364"/>
              <a:gd name="connsiteX1106" fmla="*/ 682984 w 2014468"/>
              <a:gd name="connsiteY1106" fmla="*/ 1569459 h 2583364"/>
              <a:gd name="connsiteX1107" fmla="*/ 672098 w 2014468"/>
              <a:gd name="connsiteY1107" fmla="*/ 1578923 h 2583364"/>
              <a:gd name="connsiteX1108" fmla="*/ 661069 w 2014468"/>
              <a:gd name="connsiteY1108" fmla="*/ 1588225 h 2583364"/>
              <a:gd name="connsiteX1109" fmla="*/ 649899 w 2014468"/>
              <a:gd name="connsiteY1109" fmla="*/ 1597362 h 2583364"/>
              <a:gd name="connsiteX1110" fmla="*/ 638589 w 2014468"/>
              <a:gd name="connsiteY1110" fmla="*/ 1606333 h 2583364"/>
              <a:gd name="connsiteX1111" fmla="*/ 627140 w 2014468"/>
              <a:gd name="connsiteY1111" fmla="*/ 1615135 h 2583364"/>
              <a:gd name="connsiteX1112" fmla="*/ 615556 w 2014468"/>
              <a:gd name="connsiteY1112" fmla="*/ 1623767 h 2583364"/>
              <a:gd name="connsiteX1113" fmla="*/ 603838 w 2014468"/>
              <a:gd name="connsiteY1113" fmla="*/ 1632227 h 2583364"/>
              <a:gd name="connsiteX1114" fmla="*/ 591987 w 2014468"/>
              <a:gd name="connsiteY1114" fmla="*/ 1640514 h 2583364"/>
              <a:gd name="connsiteX1115" fmla="*/ 580006 w 2014468"/>
              <a:gd name="connsiteY1115" fmla="*/ 1648624 h 2583364"/>
              <a:gd name="connsiteX1116" fmla="*/ 567896 w 2014468"/>
              <a:gd name="connsiteY1116" fmla="*/ 1656557 h 2583364"/>
              <a:gd name="connsiteX1117" fmla="*/ 555660 w 2014468"/>
              <a:gd name="connsiteY1117" fmla="*/ 1664310 h 2583364"/>
              <a:gd name="connsiteX1118" fmla="*/ 543299 w 2014468"/>
              <a:gd name="connsiteY1118" fmla="*/ 1671882 h 2583364"/>
              <a:gd name="connsiteX1119" fmla="*/ 530815 w 2014468"/>
              <a:gd name="connsiteY1119" fmla="*/ 1679270 h 2583364"/>
              <a:gd name="connsiteX1120" fmla="*/ 518210 w 2014468"/>
              <a:gd name="connsiteY1120" fmla="*/ 1686473 h 2583364"/>
              <a:gd name="connsiteX1121" fmla="*/ 505485 w 2014468"/>
              <a:gd name="connsiteY1121" fmla="*/ 1693490 h 2583364"/>
              <a:gd name="connsiteX1122" fmla="*/ 492644 w 2014468"/>
              <a:gd name="connsiteY1122" fmla="*/ 1700317 h 2583364"/>
              <a:gd name="connsiteX1123" fmla="*/ 479687 w 2014468"/>
              <a:gd name="connsiteY1123" fmla="*/ 1706953 h 2583364"/>
              <a:gd name="connsiteX1124" fmla="*/ 466616 w 2014468"/>
              <a:gd name="connsiteY1124" fmla="*/ 1713397 h 2583364"/>
              <a:gd name="connsiteX1125" fmla="*/ 453434 w 2014468"/>
              <a:gd name="connsiteY1125" fmla="*/ 1719647 h 2583364"/>
              <a:gd name="connsiteX1126" fmla="*/ 440142 w 2014468"/>
              <a:gd name="connsiteY1126" fmla="*/ 1725700 h 2583364"/>
              <a:gd name="connsiteX1127" fmla="*/ 426742 w 2014468"/>
              <a:gd name="connsiteY1127" fmla="*/ 1731555 h 2583364"/>
              <a:gd name="connsiteX1128" fmla="*/ 413236 w 2014468"/>
              <a:gd name="connsiteY1128" fmla="*/ 1737209 h 2583364"/>
              <a:gd name="connsiteX1129" fmla="*/ 399625 w 2014468"/>
              <a:gd name="connsiteY1129" fmla="*/ 1742662 h 2583364"/>
              <a:gd name="connsiteX1130" fmla="*/ 385913 w 2014468"/>
              <a:gd name="connsiteY1130" fmla="*/ 1747910 h 2583364"/>
              <a:gd name="connsiteX1131" fmla="*/ 372099 w 2014468"/>
              <a:gd name="connsiteY1131" fmla="*/ 1752953 h 2583364"/>
              <a:gd name="connsiteX1132" fmla="*/ 358188 w 2014468"/>
              <a:gd name="connsiteY1132" fmla="*/ 1757789 h 2583364"/>
              <a:gd name="connsiteX1133" fmla="*/ 344180 w 2014468"/>
              <a:gd name="connsiteY1133" fmla="*/ 1762415 h 2583364"/>
              <a:gd name="connsiteX1134" fmla="*/ 330076 w 2014468"/>
              <a:gd name="connsiteY1134" fmla="*/ 1766829 h 2583364"/>
              <a:gd name="connsiteX1135" fmla="*/ 315880 w 2014468"/>
              <a:gd name="connsiteY1135" fmla="*/ 1771030 h 2583364"/>
              <a:gd name="connsiteX1136" fmla="*/ 301592 w 2014468"/>
              <a:gd name="connsiteY1136" fmla="*/ 1775017 h 2583364"/>
              <a:gd name="connsiteX1137" fmla="*/ 287216 w 2014468"/>
              <a:gd name="connsiteY1137" fmla="*/ 1778786 h 2583364"/>
              <a:gd name="connsiteX1138" fmla="*/ 272752 w 2014468"/>
              <a:gd name="connsiteY1138" fmla="*/ 1782336 h 2583364"/>
              <a:gd name="connsiteX1139" fmla="*/ 258202 w 2014468"/>
              <a:gd name="connsiteY1139" fmla="*/ 1785666 h 2583364"/>
              <a:gd name="connsiteX1140" fmla="*/ 243569 w 2014468"/>
              <a:gd name="connsiteY1140" fmla="*/ 1788773 h 2583364"/>
              <a:gd name="connsiteX1141" fmla="*/ 228855 w 2014468"/>
              <a:gd name="connsiteY1141" fmla="*/ 1791656 h 2583364"/>
              <a:gd name="connsiteX1142" fmla="*/ 214060 w 2014468"/>
              <a:gd name="connsiteY1142" fmla="*/ 1794312 h 2583364"/>
              <a:gd name="connsiteX1143" fmla="*/ 199187 w 2014468"/>
              <a:gd name="connsiteY1143" fmla="*/ 1796740 h 2583364"/>
              <a:gd name="connsiteX1144" fmla="*/ 184238 w 2014468"/>
              <a:gd name="connsiteY1144" fmla="*/ 1798938 h 2583364"/>
              <a:gd name="connsiteX1145" fmla="*/ 169215 w 2014468"/>
              <a:gd name="connsiteY1145" fmla="*/ 1800904 h 2583364"/>
              <a:gd name="connsiteX1146" fmla="*/ 154120 w 2014468"/>
              <a:gd name="connsiteY1146" fmla="*/ 1802636 h 2583364"/>
              <a:gd name="connsiteX1147" fmla="*/ 138954 w 2014468"/>
              <a:gd name="connsiteY1147" fmla="*/ 1804133 h 2583364"/>
              <a:gd name="connsiteX1148" fmla="*/ 123719 w 2014468"/>
              <a:gd name="connsiteY1148" fmla="*/ 1805392 h 2583364"/>
              <a:gd name="connsiteX1149" fmla="*/ 108417 w 2014468"/>
              <a:gd name="connsiteY1149" fmla="*/ 1806412 h 2583364"/>
              <a:gd name="connsiteX1150" fmla="*/ 107056 w 2014468"/>
              <a:gd name="connsiteY1150" fmla="*/ 1806412 h 2583364"/>
              <a:gd name="connsiteX1151" fmla="*/ 93453 w 2014468"/>
              <a:gd name="connsiteY1151" fmla="*/ 1803538 h 2583364"/>
              <a:gd name="connsiteX1152" fmla="*/ 82805 w 2014468"/>
              <a:gd name="connsiteY1152" fmla="*/ 1795873 h 2583364"/>
              <a:gd name="connsiteX1153" fmla="*/ 75994 w 2014468"/>
              <a:gd name="connsiteY1153" fmla="*/ 1784847 h 2583364"/>
              <a:gd name="connsiteX1154" fmla="*/ 73901 w 2014468"/>
              <a:gd name="connsiteY1154" fmla="*/ 1771891 h 2583364"/>
              <a:gd name="connsiteX1155" fmla="*/ 77409 w 2014468"/>
              <a:gd name="connsiteY1155" fmla="*/ 1758438 h 2583364"/>
              <a:gd name="connsiteX1156" fmla="*/ 406301 w 2014468"/>
              <a:gd name="connsiteY1156" fmla="*/ 1104133 h 2583364"/>
              <a:gd name="connsiteX1157" fmla="*/ 421572 w 2014468"/>
              <a:gd name="connsiteY1157" fmla="*/ 1094715 h 2583364"/>
              <a:gd name="connsiteX1158" fmla="*/ 1082338 w 2014468"/>
              <a:gd name="connsiteY1158" fmla="*/ 1093416 h 2583364"/>
              <a:gd name="connsiteX1159" fmla="*/ 1584562 w 2014468"/>
              <a:gd name="connsiteY1159" fmla="*/ 1093416 h 2583364"/>
              <a:gd name="connsiteX1160" fmla="*/ 1601965 w 2014468"/>
              <a:gd name="connsiteY1160" fmla="*/ 1098373 h 2583364"/>
              <a:gd name="connsiteX1161" fmla="*/ 1614175 w 2014468"/>
              <a:gd name="connsiteY1161" fmla="*/ 1111742 h 2583364"/>
              <a:gd name="connsiteX1162" fmla="*/ 1937030 w 2014468"/>
              <a:gd name="connsiteY1162" fmla="*/ 1756849 h 2583364"/>
              <a:gd name="connsiteX1163" fmla="*/ 1940568 w 2014468"/>
              <a:gd name="connsiteY1163" fmla="*/ 1770754 h 2583364"/>
              <a:gd name="connsiteX1164" fmla="*/ 1938145 w 2014468"/>
              <a:gd name="connsiteY1164" fmla="*/ 1784020 h 2583364"/>
              <a:gd name="connsiteX1165" fmla="*/ 1930777 w 2014468"/>
              <a:gd name="connsiteY1165" fmla="*/ 1795123 h 2583364"/>
              <a:gd name="connsiteX1166" fmla="*/ 1919480 w 2014468"/>
              <a:gd name="connsiteY1166" fmla="*/ 1802542 h 2583364"/>
              <a:gd name="connsiteX1167" fmla="*/ 1905271 w 2014468"/>
              <a:gd name="connsiteY1167" fmla="*/ 1804753 h 2583364"/>
              <a:gd name="connsiteX1168" fmla="*/ 1889997 w 2014468"/>
              <a:gd name="connsiteY1168" fmla="*/ 1803739 h 2583364"/>
              <a:gd name="connsiteX1169" fmla="*/ 1874789 w 2014468"/>
              <a:gd name="connsiteY1169" fmla="*/ 1802487 h 2583364"/>
              <a:gd name="connsiteX1170" fmla="*/ 1859649 w 2014468"/>
              <a:gd name="connsiteY1170" fmla="*/ 1800997 h 2583364"/>
              <a:gd name="connsiteX1171" fmla="*/ 1844579 w 2014468"/>
              <a:gd name="connsiteY1171" fmla="*/ 1799273 h 2583364"/>
              <a:gd name="connsiteX1172" fmla="*/ 1829582 w 2014468"/>
              <a:gd name="connsiteY1172" fmla="*/ 1797315 h 2583364"/>
              <a:gd name="connsiteX1173" fmla="*/ 1814658 w 2014468"/>
              <a:gd name="connsiteY1173" fmla="*/ 1795126 h 2583364"/>
              <a:gd name="connsiteX1174" fmla="*/ 1799811 w 2014468"/>
              <a:gd name="connsiteY1174" fmla="*/ 1792708 h 2583364"/>
              <a:gd name="connsiteX1175" fmla="*/ 1785040 w 2014468"/>
              <a:gd name="connsiteY1175" fmla="*/ 1790062 h 2583364"/>
              <a:gd name="connsiteX1176" fmla="*/ 1770350 w 2014468"/>
              <a:gd name="connsiteY1176" fmla="*/ 1787190 h 2583364"/>
              <a:gd name="connsiteX1177" fmla="*/ 1755741 w 2014468"/>
              <a:gd name="connsiteY1177" fmla="*/ 1784095 h 2583364"/>
              <a:gd name="connsiteX1178" fmla="*/ 1741214 w 2014468"/>
              <a:gd name="connsiteY1178" fmla="*/ 1780778 h 2583364"/>
              <a:gd name="connsiteX1179" fmla="*/ 1726773 w 2014468"/>
              <a:gd name="connsiteY1179" fmla="*/ 1777240 h 2583364"/>
              <a:gd name="connsiteX1180" fmla="*/ 1712419 w 2014468"/>
              <a:gd name="connsiteY1180" fmla="*/ 1773485 h 2583364"/>
              <a:gd name="connsiteX1181" fmla="*/ 1698154 w 2014468"/>
              <a:gd name="connsiteY1181" fmla="*/ 1769513 h 2583364"/>
              <a:gd name="connsiteX1182" fmla="*/ 1683980 w 2014468"/>
              <a:gd name="connsiteY1182" fmla="*/ 1765327 h 2583364"/>
              <a:gd name="connsiteX1183" fmla="*/ 1669898 w 2014468"/>
              <a:gd name="connsiteY1183" fmla="*/ 1760928 h 2583364"/>
              <a:gd name="connsiteX1184" fmla="*/ 1655910 w 2014468"/>
              <a:gd name="connsiteY1184" fmla="*/ 1756318 h 2583364"/>
              <a:gd name="connsiteX1185" fmla="*/ 1642019 w 2014468"/>
              <a:gd name="connsiteY1185" fmla="*/ 1751499 h 2583364"/>
              <a:gd name="connsiteX1186" fmla="*/ 1628226 w 2014468"/>
              <a:gd name="connsiteY1186" fmla="*/ 1746473 h 2583364"/>
              <a:gd name="connsiteX1187" fmla="*/ 1614533 w 2014468"/>
              <a:gd name="connsiteY1187" fmla="*/ 1741242 h 2583364"/>
              <a:gd name="connsiteX1188" fmla="*/ 1600941 w 2014468"/>
              <a:gd name="connsiteY1188" fmla="*/ 1735808 h 2583364"/>
              <a:gd name="connsiteX1189" fmla="*/ 1587453 w 2014468"/>
              <a:gd name="connsiteY1189" fmla="*/ 1730172 h 2583364"/>
              <a:gd name="connsiteX1190" fmla="*/ 1574072 w 2014468"/>
              <a:gd name="connsiteY1190" fmla="*/ 1724337 h 2583364"/>
              <a:gd name="connsiteX1191" fmla="*/ 1560797 w 2014468"/>
              <a:gd name="connsiteY1191" fmla="*/ 1718304 h 2583364"/>
              <a:gd name="connsiteX1192" fmla="*/ 1547632 w 2014468"/>
              <a:gd name="connsiteY1192" fmla="*/ 1712075 h 2583364"/>
              <a:gd name="connsiteX1193" fmla="*/ 1534578 w 2014468"/>
              <a:gd name="connsiteY1193" fmla="*/ 1705652 h 2583364"/>
              <a:gd name="connsiteX1194" fmla="*/ 1521637 w 2014468"/>
              <a:gd name="connsiteY1194" fmla="*/ 1699036 h 2583364"/>
              <a:gd name="connsiteX1195" fmla="*/ 1508811 w 2014468"/>
              <a:gd name="connsiteY1195" fmla="*/ 1692231 h 2583364"/>
              <a:gd name="connsiteX1196" fmla="*/ 1496101 w 2014468"/>
              <a:gd name="connsiteY1196" fmla="*/ 1685237 h 2583364"/>
              <a:gd name="connsiteX1197" fmla="*/ 1483510 w 2014468"/>
              <a:gd name="connsiteY1197" fmla="*/ 1678057 h 2583364"/>
              <a:gd name="connsiteX1198" fmla="*/ 1471040 w 2014468"/>
              <a:gd name="connsiteY1198" fmla="*/ 1670692 h 2583364"/>
              <a:gd name="connsiteX1199" fmla="*/ 1458693 w 2014468"/>
              <a:gd name="connsiteY1199" fmla="*/ 1663144 h 2583364"/>
              <a:gd name="connsiteX1200" fmla="*/ 1446469 w 2014468"/>
              <a:gd name="connsiteY1200" fmla="*/ 1655415 h 2583364"/>
              <a:gd name="connsiteX1201" fmla="*/ 1434371 w 2014468"/>
              <a:gd name="connsiteY1201" fmla="*/ 1647507 h 2583364"/>
              <a:gd name="connsiteX1202" fmla="*/ 1422401 w 2014468"/>
              <a:gd name="connsiteY1202" fmla="*/ 1639422 h 2583364"/>
              <a:gd name="connsiteX1203" fmla="*/ 1410562 w 2014468"/>
              <a:gd name="connsiteY1203" fmla="*/ 1631161 h 2583364"/>
              <a:gd name="connsiteX1204" fmla="*/ 1398854 w 2014468"/>
              <a:gd name="connsiteY1204" fmla="*/ 1622727 h 2583364"/>
              <a:gd name="connsiteX1205" fmla="*/ 1387279 w 2014468"/>
              <a:gd name="connsiteY1205" fmla="*/ 1614121 h 2583364"/>
              <a:gd name="connsiteX1206" fmla="*/ 1375840 w 2014468"/>
              <a:gd name="connsiteY1206" fmla="*/ 1605345 h 2583364"/>
              <a:gd name="connsiteX1207" fmla="*/ 1364538 w 2014468"/>
              <a:gd name="connsiteY1207" fmla="*/ 1596402 h 2583364"/>
              <a:gd name="connsiteX1208" fmla="*/ 1353375 w 2014468"/>
              <a:gd name="connsiteY1208" fmla="*/ 1587292 h 2583364"/>
              <a:gd name="connsiteX1209" fmla="*/ 1342353 w 2014468"/>
              <a:gd name="connsiteY1209" fmla="*/ 1578018 h 2583364"/>
              <a:gd name="connsiteX1210" fmla="*/ 1331474 w 2014468"/>
              <a:gd name="connsiteY1210" fmla="*/ 1568582 h 2583364"/>
              <a:gd name="connsiteX1211" fmla="*/ 1320740 w 2014468"/>
              <a:gd name="connsiteY1211" fmla="*/ 1558985 h 2583364"/>
              <a:gd name="connsiteX1212" fmla="*/ 1310152 w 2014468"/>
              <a:gd name="connsiteY1212" fmla="*/ 1549230 h 2583364"/>
              <a:gd name="connsiteX1213" fmla="*/ 1299713 w 2014468"/>
              <a:gd name="connsiteY1213" fmla="*/ 1539318 h 2583364"/>
              <a:gd name="connsiteX1214" fmla="*/ 1289424 w 2014468"/>
              <a:gd name="connsiteY1214" fmla="*/ 1529250 h 2583364"/>
              <a:gd name="connsiteX1215" fmla="*/ 1279287 w 2014468"/>
              <a:gd name="connsiteY1215" fmla="*/ 1519030 h 2583364"/>
              <a:gd name="connsiteX1216" fmla="*/ 1269305 w 2014468"/>
              <a:gd name="connsiteY1216" fmla="*/ 1508659 h 2583364"/>
              <a:gd name="connsiteX1217" fmla="*/ 1259478 w 2014468"/>
              <a:gd name="connsiteY1217" fmla="*/ 1498138 h 2583364"/>
              <a:gd name="connsiteX1218" fmla="*/ 1249809 w 2014468"/>
              <a:gd name="connsiteY1218" fmla="*/ 1487471 h 2583364"/>
              <a:gd name="connsiteX1219" fmla="*/ 1240299 w 2014468"/>
              <a:gd name="connsiteY1219" fmla="*/ 1476657 h 2583364"/>
              <a:gd name="connsiteX1220" fmla="*/ 1230951 w 2014468"/>
              <a:gd name="connsiteY1220" fmla="*/ 1465699 h 2583364"/>
              <a:gd name="connsiteX1221" fmla="*/ 1221767 w 2014468"/>
              <a:gd name="connsiteY1221" fmla="*/ 1454600 h 2583364"/>
              <a:gd name="connsiteX1222" fmla="*/ 1212747 w 2014468"/>
              <a:gd name="connsiteY1222" fmla="*/ 1443361 h 2583364"/>
              <a:gd name="connsiteX1223" fmla="*/ 1203895 w 2014468"/>
              <a:gd name="connsiteY1223" fmla="*/ 1431984 h 2583364"/>
              <a:gd name="connsiteX1224" fmla="*/ 1195212 w 2014468"/>
              <a:gd name="connsiteY1224" fmla="*/ 1420470 h 2583364"/>
              <a:gd name="connsiteX1225" fmla="*/ 1186699 w 2014468"/>
              <a:gd name="connsiteY1225" fmla="*/ 1408822 h 2583364"/>
              <a:gd name="connsiteX1226" fmla="*/ 1178359 w 2014468"/>
              <a:gd name="connsiteY1226" fmla="*/ 1397041 h 2583364"/>
              <a:gd name="connsiteX1227" fmla="*/ 1170194 w 2014468"/>
              <a:gd name="connsiteY1227" fmla="*/ 1385130 h 2583364"/>
              <a:gd name="connsiteX1228" fmla="*/ 1162205 w 2014468"/>
              <a:gd name="connsiteY1228" fmla="*/ 1373090 h 2583364"/>
              <a:gd name="connsiteX1229" fmla="*/ 1154394 w 2014468"/>
              <a:gd name="connsiteY1229" fmla="*/ 1360923 h 2583364"/>
              <a:gd name="connsiteX1230" fmla="*/ 1146764 w 2014468"/>
              <a:gd name="connsiteY1230" fmla="*/ 1348631 h 2583364"/>
              <a:gd name="connsiteX1231" fmla="*/ 1139315 w 2014468"/>
              <a:gd name="connsiteY1231" fmla="*/ 1336215 h 2583364"/>
              <a:gd name="connsiteX1232" fmla="*/ 1132050 w 2014468"/>
              <a:gd name="connsiteY1232" fmla="*/ 1323678 h 2583364"/>
              <a:gd name="connsiteX1233" fmla="*/ 1124971 w 2014468"/>
              <a:gd name="connsiteY1233" fmla="*/ 1311022 h 2583364"/>
              <a:gd name="connsiteX1234" fmla="*/ 1118080 w 2014468"/>
              <a:gd name="connsiteY1234" fmla="*/ 1298248 h 2583364"/>
              <a:gd name="connsiteX1235" fmla="*/ 1111378 w 2014468"/>
              <a:gd name="connsiteY1235" fmla="*/ 1285358 h 2583364"/>
              <a:gd name="connsiteX1236" fmla="*/ 1104867 w 2014468"/>
              <a:gd name="connsiteY1236" fmla="*/ 1272354 h 2583364"/>
              <a:gd name="connsiteX1237" fmla="*/ 1098550 w 2014468"/>
              <a:gd name="connsiteY1237" fmla="*/ 1259238 h 2583364"/>
              <a:gd name="connsiteX1238" fmla="*/ 1092427 w 2014468"/>
              <a:gd name="connsiteY1238" fmla="*/ 1246012 h 2583364"/>
              <a:gd name="connsiteX1239" fmla="*/ 1086501 w 2014468"/>
              <a:gd name="connsiteY1239" fmla="*/ 1232678 h 2583364"/>
              <a:gd name="connsiteX1240" fmla="*/ 1080775 w 2014468"/>
              <a:gd name="connsiteY1240" fmla="*/ 1219237 h 2583364"/>
              <a:gd name="connsiteX1241" fmla="*/ 1075248 w 2014468"/>
              <a:gd name="connsiteY1241" fmla="*/ 1205692 h 2583364"/>
              <a:gd name="connsiteX1242" fmla="*/ 1069925 w 2014468"/>
              <a:gd name="connsiteY1242" fmla="*/ 1192043 h 2583364"/>
              <a:gd name="connsiteX1243" fmla="*/ 1064805 w 2014468"/>
              <a:gd name="connsiteY1243" fmla="*/ 1178294 h 2583364"/>
              <a:gd name="connsiteX1244" fmla="*/ 1059892 w 2014468"/>
              <a:gd name="connsiteY1244" fmla="*/ 1164446 h 2583364"/>
              <a:gd name="connsiteX1245" fmla="*/ 1055187 w 2014468"/>
              <a:gd name="connsiteY1245" fmla="*/ 1150501 h 2583364"/>
              <a:gd name="connsiteX1246" fmla="*/ 1050692 w 2014468"/>
              <a:gd name="connsiteY1246" fmla="*/ 1136460 h 2583364"/>
              <a:gd name="connsiteX1247" fmla="*/ 1049284 w 2014468"/>
              <a:gd name="connsiteY1247" fmla="*/ 1123796 h 2583364"/>
              <a:gd name="connsiteX1248" fmla="*/ 1052520 w 2014468"/>
              <a:gd name="connsiteY1248" fmla="*/ 1112097 h 2583364"/>
              <a:gd name="connsiteX1249" fmla="*/ 1059625 w 2014468"/>
              <a:gd name="connsiteY1249" fmla="*/ 1102426 h 2583364"/>
              <a:gd name="connsiteX1250" fmla="*/ 1069823 w 2014468"/>
              <a:gd name="connsiteY1250" fmla="*/ 1095845 h 2583364"/>
              <a:gd name="connsiteX1251" fmla="*/ 971670 w 2014468"/>
              <a:gd name="connsiteY1251" fmla="*/ 2 h 2583364"/>
              <a:gd name="connsiteX1252" fmla="*/ 980619 w 2014468"/>
              <a:gd name="connsiteY1252" fmla="*/ 5397 h 2583364"/>
              <a:gd name="connsiteX1253" fmla="*/ 984419 w 2014468"/>
              <a:gd name="connsiteY1253" fmla="*/ 16123 h 2583364"/>
              <a:gd name="connsiteX1254" fmla="*/ 984419 w 2014468"/>
              <a:gd name="connsiteY1254" fmla="*/ 1013948 h 2583364"/>
              <a:gd name="connsiteX1255" fmla="*/ 981817 w 2014468"/>
              <a:gd name="connsiteY1255" fmla="*/ 1026839 h 2583364"/>
              <a:gd name="connsiteX1256" fmla="*/ 974720 w 2014468"/>
              <a:gd name="connsiteY1256" fmla="*/ 1037365 h 2583364"/>
              <a:gd name="connsiteX1257" fmla="*/ 964194 w 2014468"/>
              <a:gd name="connsiteY1257" fmla="*/ 1044462 h 2583364"/>
              <a:gd name="connsiteX1258" fmla="*/ 951304 w 2014468"/>
              <a:gd name="connsiteY1258" fmla="*/ 1047064 h 2583364"/>
              <a:gd name="connsiteX1259" fmla="*/ 487059 w 2014468"/>
              <a:gd name="connsiteY1259" fmla="*/ 1047064 h 2583364"/>
              <a:gd name="connsiteX1260" fmla="*/ 473452 w 2014468"/>
              <a:gd name="connsiteY1260" fmla="*/ 1044190 h 2583364"/>
              <a:gd name="connsiteX1261" fmla="*/ 462802 w 2014468"/>
              <a:gd name="connsiteY1261" fmla="*/ 1036526 h 2583364"/>
              <a:gd name="connsiteX1262" fmla="*/ 455991 w 2014468"/>
              <a:gd name="connsiteY1262" fmla="*/ 1025505 h 2583364"/>
              <a:gd name="connsiteX1263" fmla="*/ 453899 w 2014468"/>
              <a:gd name="connsiteY1263" fmla="*/ 1012560 h 2583364"/>
              <a:gd name="connsiteX1264" fmla="*/ 457407 w 2014468"/>
              <a:gd name="connsiteY1264" fmla="*/ 999124 h 2583364"/>
              <a:gd name="connsiteX1265" fmla="*/ 953051 w 2014468"/>
              <a:gd name="connsiteY1265" fmla="*/ 8692 h 2583364"/>
              <a:gd name="connsiteX1266" fmla="*/ 961254 w 2014468"/>
              <a:gd name="connsiteY1266" fmla="*/ 810 h 2583364"/>
              <a:gd name="connsiteX1267" fmla="*/ 1043581 w 2014468"/>
              <a:gd name="connsiteY1267" fmla="*/ 0 h 2583364"/>
              <a:gd name="connsiteX1268" fmla="*/ 1053997 w 2014468"/>
              <a:gd name="connsiteY1268" fmla="*/ 808 h 2583364"/>
              <a:gd name="connsiteX1269" fmla="*/ 1062183 w 2014468"/>
              <a:gd name="connsiteY1269" fmla="*/ 8688 h 2583364"/>
              <a:gd name="connsiteX1270" fmla="*/ 1557831 w 2014468"/>
              <a:gd name="connsiteY1270" fmla="*/ 999121 h 2583364"/>
              <a:gd name="connsiteX1271" fmla="*/ 1561351 w 2014468"/>
              <a:gd name="connsiteY1271" fmla="*/ 1012558 h 2583364"/>
              <a:gd name="connsiteX1272" fmla="*/ 1559262 w 2014468"/>
              <a:gd name="connsiteY1272" fmla="*/ 1025503 h 2583364"/>
              <a:gd name="connsiteX1273" fmla="*/ 1552451 w 2014468"/>
              <a:gd name="connsiteY1273" fmla="*/ 1036524 h 2583364"/>
              <a:gd name="connsiteX1274" fmla="*/ 1541806 w 2014468"/>
              <a:gd name="connsiteY1274" fmla="*/ 1044187 h 2583364"/>
              <a:gd name="connsiteX1275" fmla="*/ 1528215 w 2014468"/>
              <a:gd name="connsiteY1275" fmla="*/ 1047060 h 2583364"/>
              <a:gd name="connsiteX1276" fmla="*/ 1063935 w 2014468"/>
              <a:gd name="connsiteY1276" fmla="*/ 1047060 h 2583364"/>
              <a:gd name="connsiteX1277" fmla="*/ 1051045 w 2014468"/>
              <a:gd name="connsiteY1277" fmla="*/ 1044458 h 2583364"/>
              <a:gd name="connsiteX1278" fmla="*/ 1040519 w 2014468"/>
              <a:gd name="connsiteY1278" fmla="*/ 1037363 h 2583364"/>
              <a:gd name="connsiteX1279" fmla="*/ 1033422 w 2014468"/>
              <a:gd name="connsiteY1279" fmla="*/ 1026838 h 2583364"/>
              <a:gd name="connsiteX1280" fmla="*/ 1030819 w 2014468"/>
              <a:gd name="connsiteY1280" fmla="*/ 1013949 h 2583364"/>
              <a:gd name="connsiteX1281" fmla="*/ 1030819 w 2014468"/>
              <a:gd name="connsiteY1281" fmla="*/ 16119 h 2583364"/>
              <a:gd name="connsiteX1282" fmla="*/ 1034625 w 2014468"/>
              <a:gd name="connsiteY1282" fmla="*/ 5394 h 258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Lst>
            <a:rect l="l" t="t" r="r" b="b"/>
            <a:pathLst>
              <a:path w="2014468" h="2583364">
                <a:moveTo>
                  <a:pt x="1487535" y="2500315"/>
                </a:moveTo>
                <a:lnTo>
                  <a:pt x="1475129" y="2502741"/>
                </a:lnTo>
                <a:lnTo>
                  <a:pt x="1466129" y="2513347"/>
                </a:lnTo>
                <a:lnTo>
                  <a:pt x="1465748" y="2517246"/>
                </a:lnTo>
                <a:lnTo>
                  <a:pt x="1468609" y="2527152"/>
                </a:lnTo>
                <a:lnTo>
                  <a:pt x="1480937" y="2534064"/>
                </a:lnTo>
                <a:lnTo>
                  <a:pt x="1485358" y="2534359"/>
                </a:lnTo>
                <a:lnTo>
                  <a:pt x="1491910" y="2533607"/>
                </a:lnTo>
                <a:lnTo>
                  <a:pt x="1498058" y="2531349"/>
                </a:lnTo>
                <a:lnTo>
                  <a:pt x="1503803" y="2527577"/>
                </a:lnTo>
                <a:lnTo>
                  <a:pt x="1509148" y="2522284"/>
                </a:lnTo>
                <a:lnTo>
                  <a:pt x="1509148" y="2506459"/>
                </a:lnTo>
                <a:lnTo>
                  <a:pt x="1504077" y="2503765"/>
                </a:lnTo>
                <a:lnTo>
                  <a:pt x="1498784" y="2501846"/>
                </a:lnTo>
                <a:lnTo>
                  <a:pt x="1493269" y="2500697"/>
                </a:lnTo>
                <a:close/>
                <a:moveTo>
                  <a:pt x="1890147" y="2466283"/>
                </a:moveTo>
                <a:lnTo>
                  <a:pt x="1883331" y="2467055"/>
                </a:lnTo>
                <a:lnTo>
                  <a:pt x="1877455" y="2469374"/>
                </a:lnTo>
                <a:lnTo>
                  <a:pt x="1872522" y="2473247"/>
                </a:lnTo>
                <a:lnTo>
                  <a:pt x="1868538" y="2478679"/>
                </a:lnTo>
                <a:lnTo>
                  <a:pt x="1868538" y="2521225"/>
                </a:lnTo>
                <a:lnTo>
                  <a:pt x="1873481" y="2526659"/>
                </a:lnTo>
                <a:lnTo>
                  <a:pt x="1878726" y="2530531"/>
                </a:lnTo>
                <a:lnTo>
                  <a:pt x="1884280" y="2532849"/>
                </a:lnTo>
                <a:lnTo>
                  <a:pt x="1890147" y="2533620"/>
                </a:lnTo>
                <a:lnTo>
                  <a:pt x="1900366" y="2531447"/>
                </a:lnTo>
                <a:lnTo>
                  <a:pt x="1910623" y="2520069"/>
                </a:lnTo>
                <a:lnTo>
                  <a:pt x="1913730" y="2507585"/>
                </a:lnTo>
                <a:lnTo>
                  <a:pt x="1914119" y="2499936"/>
                </a:lnTo>
                <a:lnTo>
                  <a:pt x="1913723" y="2492677"/>
                </a:lnTo>
                <a:lnTo>
                  <a:pt x="1910534" y="2480435"/>
                </a:lnTo>
                <a:lnTo>
                  <a:pt x="1900142" y="2468571"/>
                </a:lnTo>
                <a:lnTo>
                  <a:pt x="1895446" y="2466854"/>
                </a:lnTo>
                <a:close/>
                <a:moveTo>
                  <a:pt x="1343952" y="2466269"/>
                </a:moveTo>
                <a:lnTo>
                  <a:pt x="1338350" y="2466831"/>
                </a:lnTo>
                <a:lnTo>
                  <a:pt x="1338393" y="2466831"/>
                </a:lnTo>
                <a:lnTo>
                  <a:pt x="1333486" y="2468519"/>
                </a:lnTo>
                <a:lnTo>
                  <a:pt x="1329274" y="2471287"/>
                </a:lnTo>
                <a:lnTo>
                  <a:pt x="1325664" y="2475200"/>
                </a:lnTo>
                <a:lnTo>
                  <a:pt x="1322782" y="2480096"/>
                </a:lnTo>
                <a:lnTo>
                  <a:pt x="1322749" y="2480190"/>
                </a:lnTo>
                <a:lnTo>
                  <a:pt x="1320729" y="2485887"/>
                </a:lnTo>
                <a:lnTo>
                  <a:pt x="1320719" y="2485940"/>
                </a:lnTo>
                <a:lnTo>
                  <a:pt x="1319500" y="2492567"/>
                </a:lnTo>
                <a:lnTo>
                  <a:pt x="1319091" y="2500134"/>
                </a:lnTo>
                <a:lnTo>
                  <a:pt x="1320729" y="2514111"/>
                </a:lnTo>
                <a:lnTo>
                  <a:pt x="1325664" y="2524713"/>
                </a:lnTo>
                <a:lnTo>
                  <a:pt x="1338410" y="2533084"/>
                </a:lnTo>
                <a:lnTo>
                  <a:pt x="1343952" y="2533640"/>
                </a:lnTo>
                <a:lnTo>
                  <a:pt x="1354369" y="2531414"/>
                </a:lnTo>
                <a:lnTo>
                  <a:pt x="1365119" y="2519837"/>
                </a:lnTo>
                <a:lnTo>
                  <a:pt x="1368407" y="2507452"/>
                </a:lnTo>
                <a:lnTo>
                  <a:pt x="1368816" y="2499956"/>
                </a:lnTo>
                <a:lnTo>
                  <a:pt x="1368407" y="2492528"/>
                </a:lnTo>
                <a:lnTo>
                  <a:pt x="1365124" y="2480190"/>
                </a:lnTo>
                <a:lnTo>
                  <a:pt x="1354369" y="2468519"/>
                </a:lnTo>
                <a:lnTo>
                  <a:pt x="1349477" y="2466831"/>
                </a:lnTo>
                <a:close/>
                <a:moveTo>
                  <a:pt x="900953" y="2466267"/>
                </a:moveTo>
                <a:lnTo>
                  <a:pt x="890154" y="2468446"/>
                </a:lnTo>
                <a:lnTo>
                  <a:pt x="879511" y="2479850"/>
                </a:lnTo>
                <a:lnTo>
                  <a:pt x="876309" y="2492309"/>
                </a:lnTo>
                <a:lnTo>
                  <a:pt x="875907" y="2499951"/>
                </a:lnTo>
                <a:lnTo>
                  <a:pt x="877646" y="2513956"/>
                </a:lnTo>
                <a:lnTo>
                  <a:pt x="882839" y="2524638"/>
                </a:lnTo>
                <a:lnTo>
                  <a:pt x="895622" y="2533076"/>
                </a:lnTo>
                <a:lnTo>
                  <a:pt x="900953" y="2533639"/>
                </a:lnTo>
                <a:lnTo>
                  <a:pt x="912382" y="2530140"/>
                </a:lnTo>
                <a:lnTo>
                  <a:pt x="921492" y="2520671"/>
                </a:lnTo>
                <a:lnTo>
                  <a:pt x="921492" y="2478519"/>
                </a:lnTo>
                <a:lnTo>
                  <a:pt x="917558" y="2473612"/>
                </a:lnTo>
                <a:lnTo>
                  <a:pt x="906497" y="2467125"/>
                </a:lnTo>
                <a:lnTo>
                  <a:pt x="903690" y="2466481"/>
                </a:lnTo>
                <a:close/>
                <a:moveTo>
                  <a:pt x="242142" y="2466267"/>
                </a:moveTo>
                <a:lnTo>
                  <a:pt x="231343" y="2468446"/>
                </a:lnTo>
                <a:lnTo>
                  <a:pt x="220700" y="2479850"/>
                </a:lnTo>
                <a:lnTo>
                  <a:pt x="217497" y="2492309"/>
                </a:lnTo>
                <a:lnTo>
                  <a:pt x="217096" y="2499951"/>
                </a:lnTo>
                <a:lnTo>
                  <a:pt x="218819" y="2513956"/>
                </a:lnTo>
                <a:lnTo>
                  <a:pt x="224028" y="2524638"/>
                </a:lnTo>
                <a:lnTo>
                  <a:pt x="236811" y="2533076"/>
                </a:lnTo>
                <a:lnTo>
                  <a:pt x="242142" y="2533639"/>
                </a:lnTo>
                <a:lnTo>
                  <a:pt x="253571" y="2530140"/>
                </a:lnTo>
                <a:lnTo>
                  <a:pt x="262681" y="2520671"/>
                </a:lnTo>
                <a:lnTo>
                  <a:pt x="262681" y="2478519"/>
                </a:lnTo>
                <a:lnTo>
                  <a:pt x="258747" y="2473612"/>
                </a:lnTo>
                <a:lnTo>
                  <a:pt x="247671" y="2467125"/>
                </a:lnTo>
                <a:lnTo>
                  <a:pt x="244874" y="2466481"/>
                </a:lnTo>
                <a:close/>
                <a:moveTo>
                  <a:pt x="587667" y="2465715"/>
                </a:moveTo>
                <a:lnTo>
                  <a:pt x="582598" y="2466137"/>
                </a:lnTo>
                <a:lnTo>
                  <a:pt x="570199" y="2472466"/>
                </a:lnTo>
                <a:lnTo>
                  <a:pt x="563363" y="2486420"/>
                </a:lnTo>
                <a:lnTo>
                  <a:pt x="562625" y="2492757"/>
                </a:lnTo>
                <a:lnTo>
                  <a:pt x="609814" y="2492757"/>
                </a:lnTo>
                <a:lnTo>
                  <a:pt x="609331" y="2486123"/>
                </a:lnTo>
                <a:lnTo>
                  <a:pt x="603063" y="2472106"/>
                </a:lnTo>
                <a:lnTo>
                  <a:pt x="592012" y="2466137"/>
                </a:lnTo>
                <a:lnTo>
                  <a:pt x="592165" y="2466137"/>
                </a:lnTo>
                <a:close/>
                <a:moveTo>
                  <a:pt x="490744" y="2465715"/>
                </a:moveTo>
                <a:lnTo>
                  <a:pt x="485674" y="2466137"/>
                </a:lnTo>
                <a:lnTo>
                  <a:pt x="473275" y="2472466"/>
                </a:lnTo>
                <a:lnTo>
                  <a:pt x="466439" y="2486420"/>
                </a:lnTo>
                <a:lnTo>
                  <a:pt x="465701" y="2492757"/>
                </a:lnTo>
                <a:lnTo>
                  <a:pt x="512890" y="2492757"/>
                </a:lnTo>
                <a:lnTo>
                  <a:pt x="512407" y="2486123"/>
                </a:lnTo>
                <a:lnTo>
                  <a:pt x="506140" y="2472106"/>
                </a:lnTo>
                <a:lnTo>
                  <a:pt x="495088" y="2466137"/>
                </a:lnTo>
                <a:lnTo>
                  <a:pt x="495241" y="2466137"/>
                </a:lnTo>
                <a:close/>
                <a:moveTo>
                  <a:pt x="1807281" y="2454004"/>
                </a:moveTo>
                <a:lnTo>
                  <a:pt x="1822963" y="2454004"/>
                </a:lnTo>
                <a:lnTo>
                  <a:pt x="1822963" y="2546059"/>
                </a:lnTo>
                <a:lnTo>
                  <a:pt x="1807281" y="2546059"/>
                </a:lnTo>
                <a:close/>
                <a:moveTo>
                  <a:pt x="718440" y="2454004"/>
                </a:moveTo>
                <a:lnTo>
                  <a:pt x="734122" y="2454004"/>
                </a:lnTo>
                <a:lnTo>
                  <a:pt x="734122" y="2546059"/>
                </a:lnTo>
                <a:lnTo>
                  <a:pt x="718440" y="2546059"/>
                </a:lnTo>
                <a:close/>
                <a:moveTo>
                  <a:pt x="308241" y="2454004"/>
                </a:moveTo>
                <a:lnTo>
                  <a:pt x="323923" y="2454004"/>
                </a:lnTo>
                <a:lnTo>
                  <a:pt x="323923" y="2546059"/>
                </a:lnTo>
                <a:lnTo>
                  <a:pt x="308241" y="2546059"/>
                </a:lnTo>
                <a:close/>
                <a:moveTo>
                  <a:pt x="1980607" y="2451854"/>
                </a:moveTo>
                <a:lnTo>
                  <a:pt x="1989760" y="2452719"/>
                </a:lnTo>
                <a:lnTo>
                  <a:pt x="1997984" y="2455315"/>
                </a:lnTo>
                <a:lnTo>
                  <a:pt x="2005271" y="2459646"/>
                </a:lnTo>
                <a:lnTo>
                  <a:pt x="2011615" y="2465715"/>
                </a:lnTo>
                <a:lnTo>
                  <a:pt x="2000789" y="2474716"/>
                </a:lnTo>
                <a:lnTo>
                  <a:pt x="1996341" y="2470866"/>
                </a:lnTo>
                <a:lnTo>
                  <a:pt x="1991465" y="2468108"/>
                </a:lnTo>
                <a:lnTo>
                  <a:pt x="1986160" y="2466448"/>
                </a:lnTo>
                <a:lnTo>
                  <a:pt x="1980425" y="2465893"/>
                </a:lnTo>
                <a:lnTo>
                  <a:pt x="1974112" y="2466580"/>
                </a:lnTo>
                <a:lnTo>
                  <a:pt x="1965102" y="2476181"/>
                </a:lnTo>
                <a:lnTo>
                  <a:pt x="1965102" y="2477968"/>
                </a:lnTo>
                <a:lnTo>
                  <a:pt x="1965566" y="2479646"/>
                </a:lnTo>
                <a:lnTo>
                  <a:pt x="1967352" y="2482646"/>
                </a:lnTo>
                <a:lnTo>
                  <a:pt x="1968996" y="2484038"/>
                </a:lnTo>
                <a:lnTo>
                  <a:pt x="1975534" y="2487684"/>
                </a:lnTo>
                <a:lnTo>
                  <a:pt x="1978152" y="2488901"/>
                </a:lnTo>
                <a:lnTo>
                  <a:pt x="1991432" y="2494181"/>
                </a:lnTo>
                <a:lnTo>
                  <a:pt x="2006824" y="2503366"/>
                </a:lnTo>
                <a:lnTo>
                  <a:pt x="2013993" y="2516425"/>
                </a:lnTo>
                <a:lnTo>
                  <a:pt x="2014468" y="2522118"/>
                </a:lnTo>
                <a:lnTo>
                  <a:pt x="2012254" y="2533037"/>
                </a:lnTo>
                <a:lnTo>
                  <a:pt x="2000837" y="2544328"/>
                </a:lnTo>
                <a:lnTo>
                  <a:pt x="1988857" y="2547796"/>
                </a:lnTo>
                <a:lnTo>
                  <a:pt x="1981678" y="2548231"/>
                </a:lnTo>
                <a:lnTo>
                  <a:pt x="1972023" y="2547183"/>
                </a:lnTo>
                <a:lnTo>
                  <a:pt x="1958606" y="2541726"/>
                </a:lnTo>
                <a:lnTo>
                  <a:pt x="1948349" y="2532727"/>
                </a:lnTo>
                <a:lnTo>
                  <a:pt x="1959531" y="2523189"/>
                </a:lnTo>
                <a:lnTo>
                  <a:pt x="1964776" y="2527998"/>
                </a:lnTo>
                <a:lnTo>
                  <a:pt x="1970274" y="2531437"/>
                </a:lnTo>
                <a:lnTo>
                  <a:pt x="1976027" y="2533503"/>
                </a:lnTo>
                <a:lnTo>
                  <a:pt x="1982033" y="2534193"/>
                </a:lnTo>
                <a:lnTo>
                  <a:pt x="1989027" y="2533442"/>
                </a:lnTo>
                <a:lnTo>
                  <a:pt x="1998857" y="2525189"/>
                </a:lnTo>
                <a:lnTo>
                  <a:pt x="1999146" y="2522478"/>
                </a:lnTo>
                <a:lnTo>
                  <a:pt x="1998289" y="2518350"/>
                </a:lnTo>
                <a:lnTo>
                  <a:pt x="1988714" y="2509401"/>
                </a:lnTo>
                <a:lnTo>
                  <a:pt x="1984249" y="2507446"/>
                </a:lnTo>
                <a:lnTo>
                  <a:pt x="1971478" y="2502308"/>
                </a:lnTo>
                <a:lnTo>
                  <a:pt x="1956813" y="2493290"/>
                </a:lnTo>
                <a:lnTo>
                  <a:pt x="1950085" y="2481230"/>
                </a:lnTo>
                <a:lnTo>
                  <a:pt x="1949637" y="2476181"/>
                </a:lnTo>
                <a:lnTo>
                  <a:pt x="1954533" y="2462004"/>
                </a:lnTo>
                <a:lnTo>
                  <a:pt x="1968287" y="2453492"/>
                </a:lnTo>
                <a:close/>
                <a:moveTo>
                  <a:pt x="1892150" y="2451854"/>
                </a:moveTo>
                <a:lnTo>
                  <a:pt x="1900435" y="2452665"/>
                </a:lnTo>
                <a:lnTo>
                  <a:pt x="1907823" y="2455096"/>
                </a:lnTo>
                <a:lnTo>
                  <a:pt x="1914314" y="2459147"/>
                </a:lnTo>
                <a:lnTo>
                  <a:pt x="1916879" y="2461748"/>
                </a:lnTo>
                <a:lnTo>
                  <a:pt x="1919907" y="2464818"/>
                </a:lnTo>
                <a:lnTo>
                  <a:pt x="1920837" y="2466283"/>
                </a:lnTo>
                <a:lnTo>
                  <a:pt x="1924387" y="2471878"/>
                </a:lnTo>
                <a:lnTo>
                  <a:pt x="1927591" y="2480086"/>
                </a:lnTo>
                <a:lnTo>
                  <a:pt x="1929515" y="2489441"/>
                </a:lnTo>
                <a:lnTo>
                  <a:pt x="1930157" y="2499936"/>
                </a:lnTo>
                <a:lnTo>
                  <a:pt x="1929507" y="2510606"/>
                </a:lnTo>
                <a:lnTo>
                  <a:pt x="1927553" y="2520069"/>
                </a:lnTo>
                <a:lnTo>
                  <a:pt x="1924296" y="2528317"/>
                </a:lnTo>
                <a:lnTo>
                  <a:pt x="1920860" y="2533620"/>
                </a:lnTo>
                <a:lnTo>
                  <a:pt x="1919725" y="2535372"/>
                </a:lnTo>
                <a:lnTo>
                  <a:pt x="1917640" y="2537444"/>
                </a:lnTo>
                <a:lnTo>
                  <a:pt x="1914066" y="2540997"/>
                </a:lnTo>
                <a:lnTo>
                  <a:pt x="1907586" y="2545016"/>
                </a:lnTo>
                <a:lnTo>
                  <a:pt x="1900281" y="2547428"/>
                </a:lnTo>
                <a:lnTo>
                  <a:pt x="1892150" y="2548231"/>
                </a:lnTo>
                <a:lnTo>
                  <a:pt x="1885269" y="2547555"/>
                </a:lnTo>
                <a:lnTo>
                  <a:pt x="1879043" y="2545530"/>
                </a:lnTo>
                <a:lnTo>
                  <a:pt x="1873467" y="2542159"/>
                </a:lnTo>
                <a:lnTo>
                  <a:pt x="1868538" y="2537444"/>
                </a:lnTo>
                <a:lnTo>
                  <a:pt x="1868538" y="2575095"/>
                </a:lnTo>
                <a:lnTo>
                  <a:pt x="1852856" y="2582453"/>
                </a:lnTo>
                <a:lnTo>
                  <a:pt x="1852856" y="2453996"/>
                </a:lnTo>
                <a:lnTo>
                  <a:pt x="1868538" y="2453996"/>
                </a:lnTo>
                <a:lnTo>
                  <a:pt x="1868538" y="2461748"/>
                </a:lnTo>
                <a:lnTo>
                  <a:pt x="1873735" y="2457414"/>
                </a:lnTo>
                <a:lnTo>
                  <a:pt x="1879407" y="2454323"/>
                </a:lnTo>
                <a:lnTo>
                  <a:pt x="1885547" y="2452471"/>
                </a:lnTo>
                <a:close/>
                <a:moveTo>
                  <a:pt x="1150661" y="2451854"/>
                </a:moveTo>
                <a:lnTo>
                  <a:pt x="1161861" y="2453194"/>
                </a:lnTo>
                <a:lnTo>
                  <a:pt x="1170967" y="2457212"/>
                </a:lnTo>
                <a:lnTo>
                  <a:pt x="1177974" y="2463910"/>
                </a:lnTo>
                <a:lnTo>
                  <a:pt x="1182880" y="2473286"/>
                </a:lnTo>
                <a:lnTo>
                  <a:pt x="1168130" y="2478679"/>
                </a:lnTo>
                <a:lnTo>
                  <a:pt x="1165282" y="2473335"/>
                </a:lnTo>
                <a:lnTo>
                  <a:pt x="1161449" y="2469519"/>
                </a:lnTo>
                <a:lnTo>
                  <a:pt x="1156625" y="2467228"/>
                </a:lnTo>
                <a:lnTo>
                  <a:pt x="1150805" y="2466465"/>
                </a:lnTo>
                <a:lnTo>
                  <a:pt x="1140727" y="2468661"/>
                </a:lnTo>
                <a:lnTo>
                  <a:pt x="1131003" y="2480121"/>
                </a:lnTo>
                <a:lnTo>
                  <a:pt x="1128126" y="2492566"/>
                </a:lnTo>
                <a:lnTo>
                  <a:pt x="1127765" y="2500149"/>
                </a:lnTo>
                <a:lnTo>
                  <a:pt x="1128126" y="2507617"/>
                </a:lnTo>
                <a:lnTo>
                  <a:pt x="1133514" y="2524728"/>
                </a:lnTo>
                <a:lnTo>
                  <a:pt x="1145105" y="2532900"/>
                </a:lnTo>
                <a:lnTo>
                  <a:pt x="1150267" y="2533443"/>
                </a:lnTo>
                <a:lnTo>
                  <a:pt x="1156846" y="2532591"/>
                </a:lnTo>
                <a:lnTo>
                  <a:pt x="1162163" y="2530031"/>
                </a:lnTo>
                <a:lnTo>
                  <a:pt x="1166222" y="2525757"/>
                </a:lnTo>
                <a:lnTo>
                  <a:pt x="1169023" y="2519759"/>
                </a:lnTo>
                <a:lnTo>
                  <a:pt x="1183595" y="2524620"/>
                </a:lnTo>
                <a:lnTo>
                  <a:pt x="1181568" y="2529972"/>
                </a:lnTo>
                <a:lnTo>
                  <a:pt x="1171451" y="2542122"/>
                </a:lnTo>
                <a:lnTo>
                  <a:pt x="1156060" y="2547850"/>
                </a:lnTo>
                <a:lnTo>
                  <a:pt x="1149912" y="2548231"/>
                </a:lnTo>
                <a:lnTo>
                  <a:pt x="1141555" y="2547441"/>
                </a:lnTo>
                <a:lnTo>
                  <a:pt x="1127598" y="2541103"/>
                </a:lnTo>
                <a:lnTo>
                  <a:pt x="1117511" y="2528571"/>
                </a:lnTo>
                <a:lnTo>
                  <a:pt x="1112370" y="2510864"/>
                </a:lnTo>
                <a:lnTo>
                  <a:pt x="1111727" y="2500149"/>
                </a:lnTo>
                <a:lnTo>
                  <a:pt x="1114319" y="2479918"/>
                </a:lnTo>
                <a:lnTo>
                  <a:pt x="1122081" y="2464640"/>
                </a:lnTo>
                <a:lnTo>
                  <a:pt x="1134403" y="2455046"/>
                </a:lnTo>
                <a:close/>
                <a:moveTo>
                  <a:pt x="587667" y="2451854"/>
                </a:moveTo>
                <a:lnTo>
                  <a:pt x="595584" y="2452544"/>
                </a:lnTo>
                <a:lnTo>
                  <a:pt x="602774" y="2454617"/>
                </a:lnTo>
                <a:lnTo>
                  <a:pt x="609234" y="2458077"/>
                </a:lnTo>
                <a:lnTo>
                  <a:pt x="614960" y="2462927"/>
                </a:lnTo>
                <a:lnTo>
                  <a:pt x="617067" y="2465715"/>
                </a:lnTo>
                <a:lnTo>
                  <a:pt x="619647" y="2469129"/>
                </a:lnTo>
                <a:lnTo>
                  <a:pt x="622995" y="2476648"/>
                </a:lnTo>
                <a:lnTo>
                  <a:pt x="625004" y="2485487"/>
                </a:lnTo>
                <a:lnTo>
                  <a:pt x="625484" y="2492757"/>
                </a:lnTo>
                <a:lnTo>
                  <a:pt x="625674" y="2495648"/>
                </a:lnTo>
                <a:lnTo>
                  <a:pt x="625641" y="2498187"/>
                </a:lnTo>
                <a:lnTo>
                  <a:pt x="625540" y="2500770"/>
                </a:lnTo>
                <a:lnTo>
                  <a:pt x="625372" y="2503400"/>
                </a:lnTo>
                <a:lnTo>
                  <a:pt x="625137" y="2506080"/>
                </a:lnTo>
                <a:lnTo>
                  <a:pt x="562803" y="2506080"/>
                </a:lnTo>
                <a:lnTo>
                  <a:pt x="563635" y="2512067"/>
                </a:lnTo>
                <a:lnTo>
                  <a:pt x="570624" y="2526332"/>
                </a:lnTo>
                <a:lnTo>
                  <a:pt x="583019" y="2533533"/>
                </a:lnTo>
                <a:lnTo>
                  <a:pt x="588023" y="2534015"/>
                </a:lnTo>
                <a:lnTo>
                  <a:pt x="593583" y="2533493"/>
                </a:lnTo>
                <a:lnTo>
                  <a:pt x="598741" y="2531933"/>
                </a:lnTo>
                <a:lnTo>
                  <a:pt x="603497" y="2529341"/>
                </a:lnTo>
                <a:lnTo>
                  <a:pt x="607850" y="2525725"/>
                </a:lnTo>
                <a:lnTo>
                  <a:pt x="615303" y="2534015"/>
                </a:lnTo>
                <a:lnTo>
                  <a:pt x="617388" y="2536335"/>
                </a:lnTo>
                <a:lnTo>
                  <a:pt x="611072" y="2541541"/>
                </a:lnTo>
                <a:lnTo>
                  <a:pt x="604016" y="2545258"/>
                </a:lnTo>
                <a:lnTo>
                  <a:pt x="596215" y="2547488"/>
                </a:lnTo>
                <a:lnTo>
                  <a:pt x="587667" y="2548231"/>
                </a:lnTo>
                <a:lnTo>
                  <a:pt x="578773" y="2547393"/>
                </a:lnTo>
                <a:lnTo>
                  <a:pt x="563861" y="2540681"/>
                </a:lnTo>
                <a:lnTo>
                  <a:pt x="552991" y="2527599"/>
                </a:lnTo>
                <a:lnTo>
                  <a:pt x="547456" y="2510171"/>
                </a:lnTo>
                <a:lnTo>
                  <a:pt x="546765" y="2499936"/>
                </a:lnTo>
                <a:lnTo>
                  <a:pt x="549556" y="2479864"/>
                </a:lnTo>
                <a:lnTo>
                  <a:pt x="557947" y="2464640"/>
                </a:lnTo>
                <a:lnTo>
                  <a:pt x="570959" y="2455046"/>
                </a:lnTo>
                <a:close/>
                <a:moveTo>
                  <a:pt x="490744" y="2451854"/>
                </a:moveTo>
                <a:lnTo>
                  <a:pt x="498660" y="2452544"/>
                </a:lnTo>
                <a:lnTo>
                  <a:pt x="505850" y="2454617"/>
                </a:lnTo>
                <a:lnTo>
                  <a:pt x="512310" y="2458077"/>
                </a:lnTo>
                <a:lnTo>
                  <a:pt x="518037" y="2462927"/>
                </a:lnTo>
                <a:lnTo>
                  <a:pt x="520143" y="2465715"/>
                </a:lnTo>
                <a:lnTo>
                  <a:pt x="522723" y="2469129"/>
                </a:lnTo>
                <a:lnTo>
                  <a:pt x="526071" y="2476648"/>
                </a:lnTo>
                <a:lnTo>
                  <a:pt x="528081" y="2485487"/>
                </a:lnTo>
                <a:lnTo>
                  <a:pt x="528560" y="2492757"/>
                </a:lnTo>
                <a:lnTo>
                  <a:pt x="528751" y="2495648"/>
                </a:lnTo>
                <a:lnTo>
                  <a:pt x="528717" y="2498187"/>
                </a:lnTo>
                <a:lnTo>
                  <a:pt x="528617" y="2500770"/>
                </a:lnTo>
                <a:lnTo>
                  <a:pt x="528449" y="2503400"/>
                </a:lnTo>
                <a:lnTo>
                  <a:pt x="528213" y="2506080"/>
                </a:lnTo>
                <a:lnTo>
                  <a:pt x="465879" y="2506080"/>
                </a:lnTo>
                <a:lnTo>
                  <a:pt x="466711" y="2512067"/>
                </a:lnTo>
                <a:lnTo>
                  <a:pt x="473701" y="2526332"/>
                </a:lnTo>
                <a:lnTo>
                  <a:pt x="486095" y="2533533"/>
                </a:lnTo>
                <a:lnTo>
                  <a:pt x="491099" y="2534015"/>
                </a:lnTo>
                <a:lnTo>
                  <a:pt x="496660" y="2533493"/>
                </a:lnTo>
                <a:lnTo>
                  <a:pt x="501818" y="2531933"/>
                </a:lnTo>
                <a:lnTo>
                  <a:pt x="506573" y="2529341"/>
                </a:lnTo>
                <a:lnTo>
                  <a:pt x="510926" y="2525725"/>
                </a:lnTo>
                <a:lnTo>
                  <a:pt x="518379" y="2534015"/>
                </a:lnTo>
                <a:lnTo>
                  <a:pt x="520465" y="2536335"/>
                </a:lnTo>
                <a:lnTo>
                  <a:pt x="514148" y="2541541"/>
                </a:lnTo>
                <a:lnTo>
                  <a:pt x="507092" y="2545258"/>
                </a:lnTo>
                <a:lnTo>
                  <a:pt x="499292" y="2547488"/>
                </a:lnTo>
                <a:lnTo>
                  <a:pt x="490744" y="2548231"/>
                </a:lnTo>
                <a:lnTo>
                  <a:pt x="481849" y="2547393"/>
                </a:lnTo>
                <a:lnTo>
                  <a:pt x="466938" y="2540681"/>
                </a:lnTo>
                <a:lnTo>
                  <a:pt x="456067" y="2527599"/>
                </a:lnTo>
                <a:lnTo>
                  <a:pt x="450532" y="2510171"/>
                </a:lnTo>
                <a:lnTo>
                  <a:pt x="449841" y="2499936"/>
                </a:lnTo>
                <a:lnTo>
                  <a:pt x="452632" y="2479864"/>
                </a:lnTo>
                <a:lnTo>
                  <a:pt x="461023" y="2464640"/>
                </a:lnTo>
                <a:lnTo>
                  <a:pt x="474036" y="2455046"/>
                </a:lnTo>
                <a:close/>
                <a:moveTo>
                  <a:pt x="1647328" y="2451854"/>
                </a:moveTo>
                <a:lnTo>
                  <a:pt x="1656479" y="2452720"/>
                </a:lnTo>
                <a:lnTo>
                  <a:pt x="1664699" y="2455318"/>
                </a:lnTo>
                <a:lnTo>
                  <a:pt x="1671976" y="2459649"/>
                </a:lnTo>
                <a:lnTo>
                  <a:pt x="1678301" y="2465715"/>
                </a:lnTo>
                <a:lnTo>
                  <a:pt x="1667510" y="2474716"/>
                </a:lnTo>
                <a:lnTo>
                  <a:pt x="1663064" y="2470869"/>
                </a:lnTo>
                <a:lnTo>
                  <a:pt x="1658185" y="2468108"/>
                </a:lnTo>
                <a:lnTo>
                  <a:pt x="1652880" y="2466450"/>
                </a:lnTo>
                <a:lnTo>
                  <a:pt x="1647146" y="2465893"/>
                </a:lnTo>
                <a:lnTo>
                  <a:pt x="1640832" y="2466581"/>
                </a:lnTo>
                <a:lnTo>
                  <a:pt x="1631823" y="2476181"/>
                </a:lnTo>
                <a:lnTo>
                  <a:pt x="1631823" y="2477968"/>
                </a:lnTo>
                <a:lnTo>
                  <a:pt x="1632287" y="2479646"/>
                </a:lnTo>
                <a:lnTo>
                  <a:pt x="1634073" y="2482646"/>
                </a:lnTo>
                <a:lnTo>
                  <a:pt x="1635717" y="2484038"/>
                </a:lnTo>
                <a:lnTo>
                  <a:pt x="1642255" y="2487684"/>
                </a:lnTo>
                <a:lnTo>
                  <a:pt x="1644872" y="2488902"/>
                </a:lnTo>
                <a:lnTo>
                  <a:pt x="1664150" y="2497071"/>
                </a:lnTo>
                <a:lnTo>
                  <a:pt x="1676898" y="2507051"/>
                </a:lnTo>
                <a:lnTo>
                  <a:pt x="1681190" y="2522118"/>
                </a:lnTo>
                <a:lnTo>
                  <a:pt x="1680633" y="2527906"/>
                </a:lnTo>
                <a:lnTo>
                  <a:pt x="1678974" y="2533040"/>
                </a:lnTo>
                <a:lnTo>
                  <a:pt x="1667553" y="2544330"/>
                </a:lnTo>
                <a:lnTo>
                  <a:pt x="1655563" y="2547798"/>
                </a:lnTo>
                <a:lnTo>
                  <a:pt x="1648399" y="2548231"/>
                </a:lnTo>
                <a:lnTo>
                  <a:pt x="1638744" y="2547184"/>
                </a:lnTo>
                <a:lnTo>
                  <a:pt x="1625328" y="2541728"/>
                </a:lnTo>
                <a:lnTo>
                  <a:pt x="1615070" y="2532727"/>
                </a:lnTo>
                <a:lnTo>
                  <a:pt x="1626252" y="2523189"/>
                </a:lnTo>
                <a:lnTo>
                  <a:pt x="1631495" y="2527999"/>
                </a:lnTo>
                <a:lnTo>
                  <a:pt x="1636997" y="2531440"/>
                </a:lnTo>
                <a:lnTo>
                  <a:pt x="1642746" y="2533504"/>
                </a:lnTo>
                <a:lnTo>
                  <a:pt x="1648754" y="2534193"/>
                </a:lnTo>
                <a:lnTo>
                  <a:pt x="1655749" y="2533443"/>
                </a:lnTo>
                <a:lnTo>
                  <a:pt x="1665577" y="2525192"/>
                </a:lnTo>
                <a:lnTo>
                  <a:pt x="1665867" y="2522478"/>
                </a:lnTo>
                <a:lnTo>
                  <a:pt x="1665009" y="2518352"/>
                </a:lnTo>
                <a:lnTo>
                  <a:pt x="1655436" y="2509401"/>
                </a:lnTo>
                <a:lnTo>
                  <a:pt x="1650970" y="2507449"/>
                </a:lnTo>
                <a:lnTo>
                  <a:pt x="1638199" y="2502310"/>
                </a:lnTo>
                <a:lnTo>
                  <a:pt x="1623534" y="2493290"/>
                </a:lnTo>
                <a:lnTo>
                  <a:pt x="1616806" y="2481231"/>
                </a:lnTo>
                <a:lnTo>
                  <a:pt x="1616358" y="2476181"/>
                </a:lnTo>
                <a:lnTo>
                  <a:pt x="1618530" y="2466152"/>
                </a:lnTo>
                <a:lnTo>
                  <a:pt x="1629739" y="2455546"/>
                </a:lnTo>
                <a:lnTo>
                  <a:pt x="1640871" y="2452264"/>
                </a:lnTo>
                <a:close/>
                <a:moveTo>
                  <a:pt x="1343952" y="2451839"/>
                </a:moveTo>
                <a:lnTo>
                  <a:pt x="1352905" y="2452648"/>
                </a:lnTo>
                <a:lnTo>
                  <a:pt x="1352859" y="2452648"/>
                </a:lnTo>
                <a:lnTo>
                  <a:pt x="1360791" y="2455072"/>
                </a:lnTo>
                <a:lnTo>
                  <a:pt x="1367697" y="2459058"/>
                </a:lnTo>
                <a:lnTo>
                  <a:pt x="1373673" y="2464664"/>
                </a:lnTo>
                <a:lnTo>
                  <a:pt x="1374776" y="2466269"/>
                </a:lnTo>
                <a:lnTo>
                  <a:pt x="1378481" y="2471656"/>
                </a:lnTo>
                <a:lnTo>
                  <a:pt x="1381919" y="2479873"/>
                </a:lnTo>
                <a:lnTo>
                  <a:pt x="1381952" y="2480024"/>
                </a:lnTo>
                <a:lnTo>
                  <a:pt x="1381988" y="2480190"/>
                </a:lnTo>
                <a:lnTo>
                  <a:pt x="1383984" y="2489309"/>
                </a:lnTo>
                <a:lnTo>
                  <a:pt x="1383995" y="2489480"/>
                </a:lnTo>
                <a:lnTo>
                  <a:pt x="1384673" y="2499956"/>
                </a:lnTo>
                <a:lnTo>
                  <a:pt x="1384661" y="2500134"/>
                </a:lnTo>
                <a:lnTo>
                  <a:pt x="1381919" y="2520068"/>
                </a:lnTo>
                <a:lnTo>
                  <a:pt x="1374845" y="2533640"/>
                </a:lnTo>
                <a:lnTo>
                  <a:pt x="1373673" y="2535357"/>
                </a:lnTo>
                <a:lnTo>
                  <a:pt x="1367697" y="2540983"/>
                </a:lnTo>
                <a:lnTo>
                  <a:pt x="1360677" y="2545024"/>
                </a:lnTo>
                <a:lnTo>
                  <a:pt x="1352818" y="2547419"/>
                </a:lnTo>
                <a:lnTo>
                  <a:pt x="1352767" y="2547419"/>
                </a:lnTo>
                <a:lnTo>
                  <a:pt x="1343952" y="2548216"/>
                </a:lnTo>
                <a:lnTo>
                  <a:pt x="1327149" y="2545024"/>
                </a:lnTo>
                <a:lnTo>
                  <a:pt x="1314235" y="2535427"/>
                </a:lnTo>
                <a:lnTo>
                  <a:pt x="1305983" y="2520220"/>
                </a:lnTo>
                <a:lnTo>
                  <a:pt x="1305950" y="2520068"/>
                </a:lnTo>
                <a:lnTo>
                  <a:pt x="1303917" y="2510784"/>
                </a:lnTo>
                <a:lnTo>
                  <a:pt x="1303906" y="2510611"/>
                </a:lnTo>
                <a:lnTo>
                  <a:pt x="1303227" y="2500134"/>
                </a:lnTo>
                <a:lnTo>
                  <a:pt x="1303238" y="2499956"/>
                </a:lnTo>
                <a:lnTo>
                  <a:pt x="1303917" y="2489480"/>
                </a:lnTo>
                <a:lnTo>
                  <a:pt x="1303954" y="2489309"/>
                </a:lnTo>
                <a:lnTo>
                  <a:pt x="1305983" y="2480024"/>
                </a:lnTo>
                <a:lnTo>
                  <a:pt x="1314235" y="2464734"/>
                </a:lnTo>
                <a:lnTo>
                  <a:pt x="1327149" y="2455072"/>
                </a:lnTo>
                <a:close/>
                <a:moveTo>
                  <a:pt x="1588581" y="2451839"/>
                </a:moveTo>
                <a:lnTo>
                  <a:pt x="1592726" y="2452136"/>
                </a:lnTo>
                <a:lnTo>
                  <a:pt x="1596477" y="2453022"/>
                </a:lnTo>
                <a:lnTo>
                  <a:pt x="1599841" y="2454495"/>
                </a:lnTo>
                <a:lnTo>
                  <a:pt x="1602837" y="2456556"/>
                </a:lnTo>
                <a:lnTo>
                  <a:pt x="1600478" y="2471306"/>
                </a:lnTo>
                <a:lnTo>
                  <a:pt x="1597494" y="2469573"/>
                </a:lnTo>
                <a:lnTo>
                  <a:pt x="1594308" y="2468336"/>
                </a:lnTo>
                <a:lnTo>
                  <a:pt x="1590924" y="2467594"/>
                </a:lnTo>
                <a:lnTo>
                  <a:pt x="1587337" y="2467343"/>
                </a:lnTo>
                <a:lnTo>
                  <a:pt x="1583389" y="2467741"/>
                </a:lnTo>
                <a:lnTo>
                  <a:pt x="1573011" y="2473664"/>
                </a:lnTo>
                <a:lnTo>
                  <a:pt x="1567181" y="2487560"/>
                </a:lnTo>
                <a:lnTo>
                  <a:pt x="1566795" y="2494168"/>
                </a:lnTo>
                <a:lnTo>
                  <a:pt x="1566795" y="2546074"/>
                </a:lnTo>
                <a:lnTo>
                  <a:pt x="1551113" y="2546074"/>
                </a:lnTo>
                <a:lnTo>
                  <a:pt x="1551113" y="2454019"/>
                </a:lnTo>
                <a:lnTo>
                  <a:pt x="1566795" y="2454019"/>
                </a:lnTo>
                <a:lnTo>
                  <a:pt x="1566795" y="2466094"/>
                </a:lnTo>
                <a:lnTo>
                  <a:pt x="1570587" y="2459857"/>
                </a:lnTo>
                <a:lnTo>
                  <a:pt x="1575478" y="2455403"/>
                </a:lnTo>
                <a:lnTo>
                  <a:pt x="1581475" y="2452732"/>
                </a:lnTo>
                <a:close/>
                <a:moveTo>
                  <a:pt x="1491142" y="2451839"/>
                </a:moveTo>
                <a:lnTo>
                  <a:pt x="1505490" y="2453914"/>
                </a:lnTo>
                <a:lnTo>
                  <a:pt x="1515737" y="2460135"/>
                </a:lnTo>
                <a:lnTo>
                  <a:pt x="1518954" y="2465556"/>
                </a:lnTo>
                <a:lnTo>
                  <a:pt x="1521884" y="2470495"/>
                </a:lnTo>
                <a:lnTo>
                  <a:pt x="1521914" y="2470709"/>
                </a:lnTo>
                <a:lnTo>
                  <a:pt x="1523933" y="2484989"/>
                </a:lnTo>
                <a:lnTo>
                  <a:pt x="1523933" y="2492741"/>
                </a:lnTo>
                <a:lnTo>
                  <a:pt x="1523933" y="2500315"/>
                </a:lnTo>
                <a:lnTo>
                  <a:pt x="1523933" y="2534359"/>
                </a:lnTo>
                <a:lnTo>
                  <a:pt x="1523933" y="2537607"/>
                </a:lnTo>
                <a:lnTo>
                  <a:pt x="1523933" y="2546074"/>
                </a:lnTo>
                <a:lnTo>
                  <a:pt x="1509148" y="2546074"/>
                </a:lnTo>
                <a:lnTo>
                  <a:pt x="1509148" y="2537607"/>
                </a:lnTo>
                <a:lnTo>
                  <a:pt x="1503253" y="2542249"/>
                </a:lnTo>
                <a:lnTo>
                  <a:pt x="1496934" y="2545564"/>
                </a:lnTo>
                <a:lnTo>
                  <a:pt x="1490194" y="2547553"/>
                </a:lnTo>
                <a:lnTo>
                  <a:pt x="1483038" y="2548216"/>
                </a:lnTo>
                <a:lnTo>
                  <a:pt x="1476096" y="2547720"/>
                </a:lnTo>
                <a:lnTo>
                  <a:pt x="1464438" y="2543727"/>
                </a:lnTo>
                <a:lnTo>
                  <a:pt x="1455870" y="2535783"/>
                </a:lnTo>
                <a:lnTo>
                  <a:pt x="1451499" y="2524292"/>
                </a:lnTo>
                <a:lnTo>
                  <a:pt x="1451495" y="2524238"/>
                </a:lnTo>
                <a:lnTo>
                  <a:pt x="1450955" y="2517246"/>
                </a:lnTo>
                <a:lnTo>
                  <a:pt x="1453426" y="2504096"/>
                </a:lnTo>
                <a:lnTo>
                  <a:pt x="1460849" y="2494562"/>
                </a:lnTo>
                <a:lnTo>
                  <a:pt x="1471939" y="2488743"/>
                </a:lnTo>
                <a:lnTo>
                  <a:pt x="1485358" y="2486810"/>
                </a:lnTo>
                <a:lnTo>
                  <a:pt x="1491848" y="2487179"/>
                </a:lnTo>
                <a:lnTo>
                  <a:pt x="1497977" y="2488288"/>
                </a:lnTo>
                <a:lnTo>
                  <a:pt x="1503744" y="2490141"/>
                </a:lnTo>
                <a:lnTo>
                  <a:pt x="1509148" y="2492741"/>
                </a:lnTo>
                <a:lnTo>
                  <a:pt x="1509148" y="2486276"/>
                </a:lnTo>
                <a:lnTo>
                  <a:pt x="1507862" y="2476473"/>
                </a:lnTo>
                <a:lnTo>
                  <a:pt x="1497725" y="2466703"/>
                </a:lnTo>
                <a:lnTo>
                  <a:pt x="1493725" y="2465844"/>
                </a:lnTo>
                <a:lnTo>
                  <a:pt x="1489143" y="2465556"/>
                </a:lnTo>
                <a:lnTo>
                  <a:pt x="1482264" y="2466127"/>
                </a:lnTo>
                <a:lnTo>
                  <a:pt x="1475503" y="2467842"/>
                </a:lnTo>
                <a:lnTo>
                  <a:pt x="1468854" y="2470709"/>
                </a:lnTo>
                <a:lnTo>
                  <a:pt x="1462314" y="2474735"/>
                </a:lnTo>
                <a:lnTo>
                  <a:pt x="1457814" y="2461590"/>
                </a:lnTo>
                <a:lnTo>
                  <a:pt x="1465424" y="2457324"/>
                </a:lnTo>
                <a:lnTo>
                  <a:pt x="1473515" y="2454277"/>
                </a:lnTo>
                <a:lnTo>
                  <a:pt x="1482088" y="2452448"/>
                </a:lnTo>
                <a:close/>
                <a:moveTo>
                  <a:pt x="803491" y="2451839"/>
                </a:moveTo>
                <a:lnTo>
                  <a:pt x="811098" y="2452454"/>
                </a:lnTo>
                <a:lnTo>
                  <a:pt x="823394" y="2457370"/>
                </a:lnTo>
                <a:lnTo>
                  <a:pt x="831746" y="2467323"/>
                </a:lnTo>
                <a:lnTo>
                  <a:pt x="835940" y="2483037"/>
                </a:lnTo>
                <a:lnTo>
                  <a:pt x="836463" y="2493097"/>
                </a:lnTo>
                <a:lnTo>
                  <a:pt x="836463" y="2546074"/>
                </a:lnTo>
                <a:lnTo>
                  <a:pt x="820781" y="2546074"/>
                </a:lnTo>
                <a:lnTo>
                  <a:pt x="820781" y="2490417"/>
                </a:lnTo>
                <a:lnTo>
                  <a:pt x="817781" y="2475464"/>
                </a:lnTo>
                <a:lnTo>
                  <a:pt x="805315" y="2466639"/>
                </a:lnTo>
                <a:lnTo>
                  <a:pt x="800954" y="2466272"/>
                </a:lnTo>
                <a:lnTo>
                  <a:pt x="791650" y="2467759"/>
                </a:lnTo>
                <a:lnTo>
                  <a:pt x="785009" y="2472219"/>
                </a:lnTo>
                <a:lnTo>
                  <a:pt x="781027" y="2479653"/>
                </a:lnTo>
                <a:lnTo>
                  <a:pt x="779701" y="2490062"/>
                </a:lnTo>
                <a:lnTo>
                  <a:pt x="779701" y="2546074"/>
                </a:lnTo>
                <a:lnTo>
                  <a:pt x="764019" y="2546074"/>
                </a:lnTo>
                <a:lnTo>
                  <a:pt x="764019" y="2454019"/>
                </a:lnTo>
                <a:lnTo>
                  <a:pt x="779701" y="2454019"/>
                </a:lnTo>
                <a:lnTo>
                  <a:pt x="779701" y="2463376"/>
                </a:lnTo>
                <a:lnTo>
                  <a:pt x="784363" y="2458334"/>
                </a:lnTo>
                <a:lnTo>
                  <a:pt x="789882" y="2454728"/>
                </a:lnTo>
                <a:lnTo>
                  <a:pt x="796258" y="2452561"/>
                </a:lnTo>
                <a:close/>
                <a:moveTo>
                  <a:pt x="686568" y="2451839"/>
                </a:moveTo>
                <a:lnTo>
                  <a:pt x="690695" y="2452133"/>
                </a:lnTo>
                <a:lnTo>
                  <a:pt x="694447" y="2453018"/>
                </a:lnTo>
                <a:lnTo>
                  <a:pt x="697824" y="2454492"/>
                </a:lnTo>
                <a:lnTo>
                  <a:pt x="700824" y="2456556"/>
                </a:lnTo>
                <a:lnTo>
                  <a:pt x="698465" y="2471306"/>
                </a:lnTo>
                <a:lnTo>
                  <a:pt x="695479" y="2469573"/>
                </a:lnTo>
                <a:lnTo>
                  <a:pt x="692296" y="2468334"/>
                </a:lnTo>
                <a:lnTo>
                  <a:pt x="688913" y="2467591"/>
                </a:lnTo>
                <a:lnTo>
                  <a:pt x="685324" y="2467343"/>
                </a:lnTo>
                <a:lnTo>
                  <a:pt x="681377" y="2467738"/>
                </a:lnTo>
                <a:lnTo>
                  <a:pt x="670998" y="2473664"/>
                </a:lnTo>
                <a:lnTo>
                  <a:pt x="665169" y="2487559"/>
                </a:lnTo>
                <a:lnTo>
                  <a:pt x="664782" y="2494168"/>
                </a:lnTo>
                <a:lnTo>
                  <a:pt x="664782" y="2546074"/>
                </a:lnTo>
                <a:lnTo>
                  <a:pt x="649100" y="2546074"/>
                </a:lnTo>
                <a:lnTo>
                  <a:pt x="649100" y="2454019"/>
                </a:lnTo>
                <a:lnTo>
                  <a:pt x="664782" y="2454019"/>
                </a:lnTo>
                <a:lnTo>
                  <a:pt x="664782" y="2466094"/>
                </a:lnTo>
                <a:lnTo>
                  <a:pt x="668573" y="2459857"/>
                </a:lnTo>
                <a:lnTo>
                  <a:pt x="673465" y="2455402"/>
                </a:lnTo>
                <a:lnTo>
                  <a:pt x="679463" y="2452729"/>
                </a:lnTo>
                <a:close/>
                <a:moveTo>
                  <a:pt x="393292" y="2451839"/>
                </a:moveTo>
                <a:lnTo>
                  <a:pt x="400899" y="2452454"/>
                </a:lnTo>
                <a:lnTo>
                  <a:pt x="413195" y="2457370"/>
                </a:lnTo>
                <a:lnTo>
                  <a:pt x="421533" y="2467323"/>
                </a:lnTo>
                <a:lnTo>
                  <a:pt x="425737" y="2483037"/>
                </a:lnTo>
                <a:lnTo>
                  <a:pt x="426265" y="2493097"/>
                </a:lnTo>
                <a:lnTo>
                  <a:pt x="426265" y="2546074"/>
                </a:lnTo>
                <a:lnTo>
                  <a:pt x="410583" y="2546074"/>
                </a:lnTo>
                <a:lnTo>
                  <a:pt x="410583" y="2490417"/>
                </a:lnTo>
                <a:lnTo>
                  <a:pt x="407583" y="2475464"/>
                </a:lnTo>
                <a:lnTo>
                  <a:pt x="395102" y="2466639"/>
                </a:lnTo>
                <a:lnTo>
                  <a:pt x="390756" y="2466272"/>
                </a:lnTo>
                <a:lnTo>
                  <a:pt x="381452" y="2467759"/>
                </a:lnTo>
                <a:lnTo>
                  <a:pt x="374811" y="2472219"/>
                </a:lnTo>
                <a:lnTo>
                  <a:pt x="370829" y="2479653"/>
                </a:lnTo>
                <a:lnTo>
                  <a:pt x="369502" y="2490062"/>
                </a:lnTo>
                <a:lnTo>
                  <a:pt x="369502" y="2546074"/>
                </a:lnTo>
                <a:lnTo>
                  <a:pt x="353820" y="2546074"/>
                </a:lnTo>
                <a:lnTo>
                  <a:pt x="353820" y="2454019"/>
                </a:lnTo>
                <a:lnTo>
                  <a:pt x="369502" y="2454019"/>
                </a:lnTo>
                <a:lnTo>
                  <a:pt x="369502" y="2463376"/>
                </a:lnTo>
                <a:lnTo>
                  <a:pt x="374165" y="2458334"/>
                </a:lnTo>
                <a:lnTo>
                  <a:pt x="379684" y="2454728"/>
                </a:lnTo>
                <a:lnTo>
                  <a:pt x="386059" y="2452561"/>
                </a:lnTo>
                <a:close/>
                <a:moveTo>
                  <a:pt x="144680" y="2451839"/>
                </a:moveTo>
                <a:lnTo>
                  <a:pt x="152287" y="2452454"/>
                </a:lnTo>
                <a:lnTo>
                  <a:pt x="164583" y="2457370"/>
                </a:lnTo>
                <a:lnTo>
                  <a:pt x="172921" y="2467323"/>
                </a:lnTo>
                <a:lnTo>
                  <a:pt x="177125" y="2483037"/>
                </a:lnTo>
                <a:lnTo>
                  <a:pt x="177653" y="2493097"/>
                </a:lnTo>
                <a:lnTo>
                  <a:pt x="177653" y="2546074"/>
                </a:lnTo>
                <a:lnTo>
                  <a:pt x="161971" y="2546074"/>
                </a:lnTo>
                <a:lnTo>
                  <a:pt x="161971" y="2490417"/>
                </a:lnTo>
                <a:lnTo>
                  <a:pt x="158971" y="2475464"/>
                </a:lnTo>
                <a:lnTo>
                  <a:pt x="146490" y="2466639"/>
                </a:lnTo>
                <a:lnTo>
                  <a:pt x="142144" y="2466272"/>
                </a:lnTo>
                <a:lnTo>
                  <a:pt x="132840" y="2467759"/>
                </a:lnTo>
                <a:lnTo>
                  <a:pt x="126199" y="2472219"/>
                </a:lnTo>
                <a:lnTo>
                  <a:pt x="122217" y="2479653"/>
                </a:lnTo>
                <a:lnTo>
                  <a:pt x="120890" y="2490062"/>
                </a:lnTo>
                <a:lnTo>
                  <a:pt x="120890" y="2546074"/>
                </a:lnTo>
                <a:lnTo>
                  <a:pt x="105208" y="2546074"/>
                </a:lnTo>
                <a:lnTo>
                  <a:pt x="105208" y="2454019"/>
                </a:lnTo>
                <a:lnTo>
                  <a:pt x="120890" y="2454019"/>
                </a:lnTo>
                <a:lnTo>
                  <a:pt x="120890" y="2463376"/>
                </a:lnTo>
                <a:lnTo>
                  <a:pt x="125553" y="2458334"/>
                </a:lnTo>
                <a:lnTo>
                  <a:pt x="131072" y="2454728"/>
                </a:lnTo>
                <a:lnTo>
                  <a:pt x="137447" y="2452561"/>
                </a:lnTo>
                <a:close/>
                <a:moveTo>
                  <a:pt x="898235" y="2451834"/>
                </a:moveTo>
                <a:lnTo>
                  <a:pt x="905095" y="2452443"/>
                </a:lnTo>
                <a:lnTo>
                  <a:pt x="911258" y="2454272"/>
                </a:lnTo>
                <a:lnTo>
                  <a:pt x="916723" y="2457321"/>
                </a:lnTo>
                <a:lnTo>
                  <a:pt x="921492" y="2461589"/>
                </a:lnTo>
                <a:lnTo>
                  <a:pt x="921492" y="2454014"/>
                </a:lnTo>
                <a:lnTo>
                  <a:pt x="937170" y="2454014"/>
                </a:lnTo>
                <a:lnTo>
                  <a:pt x="937170" y="2461589"/>
                </a:lnTo>
                <a:lnTo>
                  <a:pt x="937170" y="2466267"/>
                </a:lnTo>
                <a:lnTo>
                  <a:pt x="937170" y="2533639"/>
                </a:lnTo>
                <a:lnTo>
                  <a:pt x="937170" y="2537068"/>
                </a:lnTo>
                <a:lnTo>
                  <a:pt x="937170" y="2542284"/>
                </a:lnTo>
                <a:lnTo>
                  <a:pt x="934339" y="2560435"/>
                </a:lnTo>
                <a:lnTo>
                  <a:pt x="925884" y="2572720"/>
                </a:lnTo>
                <a:lnTo>
                  <a:pt x="912219" y="2580065"/>
                </a:lnTo>
                <a:lnTo>
                  <a:pt x="893735" y="2583364"/>
                </a:lnTo>
                <a:lnTo>
                  <a:pt x="886160" y="2571111"/>
                </a:lnTo>
                <a:lnTo>
                  <a:pt x="903095" y="2568839"/>
                </a:lnTo>
                <a:lnTo>
                  <a:pt x="913813" y="2564183"/>
                </a:lnTo>
                <a:lnTo>
                  <a:pt x="921010" y="2553010"/>
                </a:lnTo>
                <a:lnTo>
                  <a:pt x="921492" y="2548215"/>
                </a:lnTo>
                <a:lnTo>
                  <a:pt x="921492" y="2537068"/>
                </a:lnTo>
                <a:lnTo>
                  <a:pt x="916971" y="2541945"/>
                </a:lnTo>
                <a:lnTo>
                  <a:pt x="911499" y="2545428"/>
                </a:lnTo>
                <a:lnTo>
                  <a:pt x="905075" y="2547518"/>
                </a:lnTo>
                <a:lnTo>
                  <a:pt x="897698" y="2548215"/>
                </a:lnTo>
                <a:lnTo>
                  <a:pt x="889944" y="2547431"/>
                </a:lnTo>
                <a:lnTo>
                  <a:pt x="876472" y="2541145"/>
                </a:lnTo>
                <a:lnTo>
                  <a:pt x="866078" y="2528666"/>
                </a:lnTo>
                <a:lnTo>
                  <a:pt x="866042" y="2528575"/>
                </a:lnTo>
                <a:lnTo>
                  <a:pt x="862729" y="2520394"/>
                </a:lnTo>
                <a:lnTo>
                  <a:pt x="860720" y="2510822"/>
                </a:lnTo>
                <a:lnTo>
                  <a:pt x="860051" y="2499951"/>
                </a:lnTo>
                <a:lnTo>
                  <a:pt x="862680" y="2479971"/>
                </a:lnTo>
                <a:lnTo>
                  <a:pt x="870587" y="2464732"/>
                </a:lnTo>
                <a:lnTo>
                  <a:pt x="882777" y="2455067"/>
                </a:lnTo>
                <a:close/>
                <a:moveTo>
                  <a:pt x="239424" y="2451834"/>
                </a:moveTo>
                <a:lnTo>
                  <a:pt x="246284" y="2452443"/>
                </a:lnTo>
                <a:lnTo>
                  <a:pt x="252447" y="2454272"/>
                </a:lnTo>
                <a:lnTo>
                  <a:pt x="257913" y="2457321"/>
                </a:lnTo>
                <a:lnTo>
                  <a:pt x="262681" y="2461589"/>
                </a:lnTo>
                <a:lnTo>
                  <a:pt x="262681" y="2454014"/>
                </a:lnTo>
                <a:lnTo>
                  <a:pt x="278324" y="2454014"/>
                </a:lnTo>
                <a:lnTo>
                  <a:pt x="278324" y="2461589"/>
                </a:lnTo>
                <a:lnTo>
                  <a:pt x="278324" y="2466267"/>
                </a:lnTo>
                <a:lnTo>
                  <a:pt x="278324" y="2533639"/>
                </a:lnTo>
                <a:lnTo>
                  <a:pt x="278324" y="2537068"/>
                </a:lnTo>
                <a:lnTo>
                  <a:pt x="278324" y="2542284"/>
                </a:lnTo>
                <a:lnTo>
                  <a:pt x="275511" y="2560435"/>
                </a:lnTo>
                <a:lnTo>
                  <a:pt x="267073" y="2572720"/>
                </a:lnTo>
                <a:lnTo>
                  <a:pt x="253408" y="2580065"/>
                </a:lnTo>
                <a:lnTo>
                  <a:pt x="234924" y="2583364"/>
                </a:lnTo>
                <a:lnTo>
                  <a:pt x="227350" y="2571111"/>
                </a:lnTo>
                <a:lnTo>
                  <a:pt x="244271" y="2568839"/>
                </a:lnTo>
                <a:lnTo>
                  <a:pt x="255002" y="2564183"/>
                </a:lnTo>
                <a:lnTo>
                  <a:pt x="262199" y="2553010"/>
                </a:lnTo>
                <a:lnTo>
                  <a:pt x="262681" y="2548215"/>
                </a:lnTo>
                <a:lnTo>
                  <a:pt x="262681" y="2537068"/>
                </a:lnTo>
                <a:lnTo>
                  <a:pt x="258144" y="2541945"/>
                </a:lnTo>
                <a:lnTo>
                  <a:pt x="252673" y="2545428"/>
                </a:lnTo>
                <a:lnTo>
                  <a:pt x="246258" y="2547518"/>
                </a:lnTo>
                <a:lnTo>
                  <a:pt x="238887" y="2548215"/>
                </a:lnTo>
                <a:lnTo>
                  <a:pt x="231118" y="2547431"/>
                </a:lnTo>
                <a:lnTo>
                  <a:pt x="217656" y="2541145"/>
                </a:lnTo>
                <a:lnTo>
                  <a:pt x="207267" y="2528666"/>
                </a:lnTo>
                <a:lnTo>
                  <a:pt x="207230" y="2528575"/>
                </a:lnTo>
                <a:lnTo>
                  <a:pt x="203918" y="2520394"/>
                </a:lnTo>
                <a:lnTo>
                  <a:pt x="201909" y="2510822"/>
                </a:lnTo>
                <a:lnTo>
                  <a:pt x="201240" y="2499951"/>
                </a:lnTo>
                <a:lnTo>
                  <a:pt x="203869" y="2479971"/>
                </a:lnTo>
                <a:lnTo>
                  <a:pt x="211776" y="2464732"/>
                </a:lnTo>
                <a:lnTo>
                  <a:pt x="223966" y="2455067"/>
                </a:lnTo>
                <a:close/>
                <a:moveTo>
                  <a:pt x="0" y="2420030"/>
                </a:moveTo>
                <a:lnTo>
                  <a:pt x="74946" y="2420030"/>
                </a:lnTo>
                <a:lnTo>
                  <a:pt x="74946" y="2434722"/>
                </a:lnTo>
                <a:lnTo>
                  <a:pt x="15682" y="2434722"/>
                </a:lnTo>
                <a:lnTo>
                  <a:pt x="15682" y="2473386"/>
                </a:lnTo>
                <a:lnTo>
                  <a:pt x="54760" y="2473386"/>
                </a:lnTo>
                <a:lnTo>
                  <a:pt x="54760" y="2488078"/>
                </a:lnTo>
                <a:lnTo>
                  <a:pt x="15682" y="2488078"/>
                </a:lnTo>
                <a:lnTo>
                  <a:pt x="15682" y="2530995"/>
                </a:lnTo>
                <a:lnTo>
                  <a:pt x="78909" y="2530995"/>
                </a:lnTo>
                <a:lnTo>
                  <a:pt x="78909" y="2546074"/>
                </a:lnTo>
                <a:lnTo>
                  <a:pt x="0" y="2546074"/>
                </a:lnTo>
                <a:lnTo>
                  <a:pt x="0" y="2530995"/>
                </a:lnTo>
                <a:lnTo>
                  <a:pt x="0" y="2488078"/>
                </a:lnTo>
                <a:lnTo>
                  <a:pt x="0" y="2473386"/>
                </a:lnTo>
                <a:lnTo>
                  <a:pt x="0" y="2434722"/>
                </a:lnTo>
                <a:close/>
                <a:moveTo>
                  <a:pt x="1047241" y="2417811"/>
                </a:moveTo>
                <a:lnTo>
                  <a:pt x="1054228" y="2418199"/>
                </a:lnTo>
                <a:lnTo>
                  <a:pt x="1060612" y="2419365"/>
                </a:lnTo>
                <a:lnTo>
                  <a:pt x="1075995" y="2427375"/>
                </a:lnTo>
                <a:lnTo>
                  <a:pt x="1084180" y="2440317"/>
                </a:lnTo>
                <a:lnTo>
                  <a:pt x="1069747" y="2445173"/>
                </a:lnTo>
                <a:lnTo>
                  <a:pt x="1063936" y="2437915"/>
                </a:lnTo>
                <a:lnTo>
                  <a:pt x="1050403" y="2432611"/>
                </a:lnTo>
                <a:lnTo>
                  <a:pt x="1046173" y="2432383"/>
                </a:lnTo>
                <a:lnTo>
                  <a:pt x="1033622" y="2434870"/>
                </a:lnTo>
                <a:lnTo>
                  <a:pt x="1025062" y="2445303"/>
                </a:lnTo>
                <a:lnTo>
                  <a:pt x="1024699" y="2448958"/>
                </a:lnTo>
                <a:lnTo>
                  <a:pt x="1024833" y="2450996"/>
                </a:lnTo>
                <a:lnTo>
                  <a:pt x="1031204" y="2461269"/>
                </a:lnTo>
                <a:lnTo>
                  <a:pt x="1041452" y="2466999"/>
                </a:lnTo>
                <a:lnTo>
                  <a:pt x="1048757" y="2469938"/>
                </a:lnTo>
                <a:lnTo>
                  <a:pt x="1065602" y="2476966"/>
                </a:lnTo>
                <a:lnTo>
                  <a:pt x="1077321" y="2484467"/>
                </a:lnTo>
                <a:lnTo>
                  <a:pt x="1086855" y="2496078"/>
                </a:lnTo>
                <a:lnTo>
                  <a:pt x="1089909" y="2507550"/>
                </a:lnTo>
                <a:lnTo>
                  <a:pt x="1090111" y="2511829"/>
                </a:lnTo>
                <a:lnTo>
                  <a:pt x="1089388" y="2519847"/>
                </a:lnTo>
                <a:lnTo>
                  <a:pt x="1083616" y="2533190"/>
                </a:lnTo>
                <a:lnTo>
                  <a:pt x="1072382" y="2542760"/>
                </a:lnTo>
                <a:lnTo>
                  <a:pt x="1057432" y="2547622"/>
                </a:lnTo>
                <a:lnTo>
                  <a:pt x="1048671" y="2548231"/>
                </a:lnTo>
                <a:lnTo>
                  <a:pt x="1033701" y="2546276"/>
                </a:lnTo>
                <a:lnTo>
                  <a:pt x="1020841" y="2540410"/>
                </a:lnTo>
                <a:lnTo>
                  <a:pt x="1010900" y="2531415"/>
                </a:lnTo>
                <a:lnTo>
                  <a:pt x="1004734" y="2520119"/>
                </a:lnTo>
                <a:lnTo>
                  <a:pt x="1019484" y="2514725"/>
                </a:lnTo>
                <a:lnTo>
                  <a:pt x="1021702" y="2518816"/>
                </a:lnTo>
                <a:lnTo>
                  <a:pt x="1031203" y="2528404"/>
                </a:lnTo>
                <a:lnTo>
                  <a:pt x="1044134" y="2533128"/>
                </a:lnTo>
                <a:lnTo>
                  <a:pt x="1049027" y="2533442"/>
                </a:lnTo>
                <a:lnTo>
                  <a:pt x="1054487" y="2533101"/>
                </a:lnTo>
                <a:lnTo>
                  <a:pt x="1067249" y="2527975"/>
                </a:lnTo>
                <a:lnTo>
                  <a:pt x="1073476" y="2517032"/>
                </a:lnTo>
                <a:lnTo>
                  <a:pt x="1073891" y="2512189"/>
                </a:lnTo>
                <a:lnTo>
                  <a:pt x="1072020" y="2503298"/>
                </a:lnTo>
                <a:lnTo>
                  <a:pt x="1062299" y="2493456"/>
                </a:lnTo>
                <a:lnTo>
                  <a:pt x="1051799" y="2488043"/>
                </a:lnTo>
                <a:lnTo>
                  <a:pt x="1045423" y="2485538"/>
                </a:lnTo>
                <a:lnTo>
                  <a:pt x="1032509" y="2480395"/>
                </a:lnTo>
                <a:lnTo>
                  <a:pt x="1022375" y="2474577"/>
                </a:lnTo>
                <a:lnTo>
                  <a:pt x="1013243" y="2465459"/>
                </a:lnTo>
                <a:lnTo>
                  <a:pt x="1008654" y="2452060"/>
                </a:lnTo>
                <a:lnTo>
                  <a:pt x="1008519" y="2448958"/>
                </a:lnTo>
                <a:lnTo>
                  <a:pt x="1011123" y="2436854"/>
                </a:lnTo>
                <a:lnTo>
                  <a:pt x="1018950" y="2426811"/>
                </a:lnTo>
                <a:lnTo>
                  <a:pt x="1031247" y="2420061"/>
                </a:lnTo>
                <a:close/>
                <a:moveTo>
                  <a:pt x="1812385" y="2417424"/>
                </a:moveTo>
                <a:lnTo>
                  <a:pt x="1817813" y="2417424"/>
                </a:lnTo>
                <a:lnTo>
                  <a:pt x="1820136" y="2418426"/>
                </a:lnTo>
                <a:lnTo>
                  <a:pt x="1822066" y="2420425"/>
                </a:lnTo>
                <a:lnTo>
                  <a:pt x="1823995" y="2422389"/>
                </a:lnTo>
                <a:lnTo>
                  <a:pt x="1824962" y="2424782"/>
                </a:lnTo>
                <a:lnTo>
                  <a:pt x="1824962" y="2430284"/>
                </a:lnTo>
                <a:lnTo>
                  <a:pt x="1823995" y="2432608"/>
                </a:lnTo>
                <a:lnTo>
                  <a:pt x="1820136" y="2436319"/>
                </a:lnTo>
                <a:lnTo>
                  <a:pt x="1817813" y="2437251"/>
                </a:lnTo>
                <a:lnTo>
                  <a:pt x="1812276" y="2437251"/>
                </a:lnTo>
                <a:lnTo>
                  <a:pt x="1810040" y="2436319"/>
                </a:lnTo>
                <a:lnTo>
                  <a:pt x="1809991" y="2436319"/>
                </a:lnTo>
                <a:lnTo>
                  <a:pt x="1808101" y="2434394"/>
                </a:lnTo>
                <a:lnTo>
                  <a:pt x="1806241" y="2432465"/>
                </a:lnTo>
                <a:lnTo>
                  <a:pt x="1805313" y="2430176"/>
                </a:lnTo>
                <a:lnTo>
                  <a:pt x="1805313" y="2424782"/>
                </a:lnTo>
                <a:lnTo>
                  <a:pt x="1806276" y="2422389"/>
                </a:lnTo>
                <a:lnTo>
                  <a:pt x="1808209" y="2420425"/>
                </a:lnTo>
                <a:lnTo>
                  <a:pt x="1810100" y="2418426"/>
                </a:lnTo>
                <a:close/>
                <a:moveTo>
                  <a:pt x="723543" y="2417424"/>
                </a:moveTo>
                <a:lnTo>
                  <a:pt x="728972" y="2417424"/>
                </a:lnTo>
                <a:lnTo>
                  <a:pt x="731295" y="2418426"/>
                </a:lnTo>
                <a:lnTo>
                  <a:pt x="733225" y="2420425"/>
                </a:lnTo>
                <a:lnTo>
                  <a:pt x="735154" y="2422389"/>
                </a:lnTo>
                <a:lnTo>
                  <a:pt x="736121" y="2424782"/>
                </a:lnTo>
                <a:lnTo>
                  <a:pt x="736121" y="2430284"/>
                </a:lnTo>
                <a:lnTo>
                  <a:pt x="735154" y="2432608"/>
                </a:lnTo>
                <a:lnTo>
                  <a:pt x="731295" y="2436319"/>
                </a:lnTo>
                <a:lnTo>
                  <a:pt x="728972" y="2437251"/>
                </a:lnTo>
                <a:lnTo>
                  <a:pt x="723435" y="2437251"/>
                </a:lnTo>
                <a:lnTo>
                  <a:pt x="721199" y="2436319"/>
                </a:lnTo>
                <a:lnTo>
                  <a:pt x="721149" y="2436319"/>
                </a:lnTo>
                <a:lnTo>
                  <a:pt x="719259" y="2434394"/>
                </a:lnTo>
                <a:lnTo>
                  <a:pt x="717399" y="2432465"/>
                </a:lnTo>
                <a:lnTo>
                  <a:pt x="716472" y="2430176"/>
                </a:lnTo>
                <a:lnTo>
                  <a:pt x="716472" y="2424782"/>
                </a:lnTo>
                <a:lnTo>
                  <a:pt x="717434" y="2422389"/>
                </a:lnTo>
                <a:lnTo>
                  <a:pt x="719368" y="2420425"/>
                </a:lnTo>
                <a:lnTo>
                  <a:pt x="721258" y="2418426"/>
                </a:lnTo>
                <a:close/>
                <a:moveTo>
                  <a:pt x="313345" y="2417424"/>
                </a:moveTo>
                <a:lnTo>
                  <a:pt x="318738" y="2417424"/>
                </a:lnTo>
                <a:lnTo>
                  <a:pt x="321097" y="2418426"/>
                </a:lnTo>
                <a:lnTo>
                  <a:pt x="323026" y="2420425"/>
                </a:lnTo>
                <a:lnTo>
                  <a:pt x="324952" y="2422389"/>
                </a:lnTo>
                <a:lnTo>
                  <a:pt x="325884" y="2424782"/>
                </a:lnTo>
                <a:lnTo>
                  <a:pt x="325884" y="2430284"/>
                </a:lnTo>
                <a:lnTo>
                  <a:pt x="324952" y="2432608"/>
                </a:lnTo>
                <a:lnTo>
                  <a:pt x="321097" y="2436319"/>
                </a:lnTo>
                <a:lnTo>
                  <a:pt x="318738" y="2437251"/>
                </a:lnTo>
                <a:lnTo>
                  <a:pt x="313237" y="2437251"/>
                </a:lnTo>
                <a:lnTo>
                  <a:pt x="311000" y="2436319"/>
                </a:lnTo>
                <a:lnTo>
                  <a:pt x="310951" y="2436319"/>
                </a:lnTo>
                <a:lnTo>
                  <a:pt x="309061" y="2434394"/>
                </a:lnTo>
                <a:lnTo>
                  <a:pt x="307201" y="2432465"/>
                </a:lnTo>
                <a:lnTo>
                  <a:pt x="306273" y="2430176"/>
                </a:lnTo>
                <a:lnTo>
                  <a:pt x="306273" y="2424782"/>
                </a:lnTo>
                <a:lnTo>
                  <a:pt x="307236" y="2422389"/>
                </a:lnTo>
                <a:lnTo>
                  <a:pt x="309169" y="2420425"/>
                </a:lnTo>
                <a:lnTo>
                  <a:pt x="311060" y="2418426"/>
                </a:lnTo>
                <a:close/>
                <a:moveTo>
                  <a:pt x="1425739" y="2416022"/>
                </a:moveTo>
                <a:lnTo>
                  <a:pt x="1425739" y="2546048"/>
                </a:lnTo>
                <a:lnTo>
                  <a:pt x="1410057" y="2546048"/>
                </a:lnTo>
                <a:lnTo>
                  <a:pt x="1410057" y="2423379"/>
                </a:lnTo>
                <a:close/>
                <a:moveTo>
                  <a:pt x="1721363" y="2416009"/>
                </a:moveTo>
                <a:lnTo>
                  <a:pt x="1721363" y="2463557"/>
                </a:lnTo>
                <a:lnTo>
                  <a:pt x="1726025" y="2458440"/>
                </a:lnTo>
                <a:lnTo>
                  <a:pt x="1731544" y="2454777"/>
                </a:lnTo>
                <a:lnTo>
                  <a:pt x="1737920" y="2452574"/>
                </a:lnTo>
                <a:lnTo>
                  <a:pt x="1745153" y="2451838"/>
                </a:lnTo>
                <a:lnTo>
                  <a:pt x="1752760" y="2452454"/>
                </a:lnTo>
                <a:lnTo>
                  <a:pt x="1765056" y="2457370"/>
                </a:lnTo>
                <a:lnTo>
                  <a:pt x="1773394" y="2467323"/>
                </a:lnTo>
                <a:lnTo>
                  <a:pt x="1777598" y="2483037"/>
                </a:lnTo>
                <a:lnTo>
                  <a:pt x="1778125" y="2493097"/>
                </a:lnTo>
                <a:lnTo>
                  <a:pt x="1778125" y="2546074"/>
                </a:lnTo>
                <a:lnTo>
                  <a:pt x="1762443" y="2546074"/>
                </a:lnTo>
                <a:lnTo>
                  <a:pt x="1762443" y="2490418"/>
                </a:lnTo>
                <a:lnTo>
                  <a:pt x="1759444" y="2475464"/>
                </a:lnTo>
                <a:lnTo>
                  <a:pt x="1746980" y="2466639"/>
                </a:lnTo>
                <a:lnTo>
                  <a:pt x="1742620" y="2466272"/>
                </a:lnTo>
                <a:lnTo>
                  <a:pt x="1733314" y="2467758"/>
                </a:lnTo>
                <a:lnTo>
                  <a:pt x="1726672" y="2472219"/>
                </a:lnTo>
                <a:lnTo>
                  <a:pt x="1722690" y="2479653"/>
                </a:lnTo>
                <a:lnTo>
                  <a:pt x="1721363" y="2490062"/>
                </a:lnTo>
                <a:lnTo>
                  <a:pt x="1721363" y="2546074"/>
                </a:lnTo>
                <a:lnTo>
                  <a:pt x="1705681" y="2546074"/>
                </a:lnTo>
                <a:lnTo>
                  <a:pt x="1705681" y="2423188"/>
                </a:lnTo>
                <a:close/>
                <a:moveTo>
                  <a:pt x="1222892" y="2416009"/>
                </a:moveTo>
                <a:lnTo>
                  <a:pt x="1222892" y="2463557"/>
                </a:lnTo>
                <a:lnTo>
                  <a:pt x="1227554" y="2458440"/>
                </a:lnTo>
                <a:lnTo>
                  <a:pt x="1233069" y="2454777"/>
                </a:lnTo>
                <a:lnTo>
                  <a:pt x="1239435" y="2452574"/>
                </a:lnTo>
                <a:lnTo>
                  <a:pt x="1246647" y="2451838"/>
                </a:lnTo>
                <a:lnTo>
                  <a:pt x="1254270" y="2452454"/>
                </a:lnTo>
                <a:lnTo>
                  <a:pt x="1266570" y="2457370"/>
                </a:lnTo>
                <a:lnTo>
                  <a:pt x="1274923" y="2467323"/>
                </a:lnTo>
                <a:lnTo>
                  <a:pt x="1279127" y="2483037"/>
                </a:lnTo>
                <a:lnTo>
                  <a:pt x="1279654" y="2493097"/>
                </a:lnTo>
                <a:lnTo>
                  <a:pt x="1279654" y="2546074"/>
                </a:lnTo>
                <a:lnTo>
                  <a:pt x="1263972" y="2546074"/>
                </a:lnTo>
                <a:lnTo>
                  <a:pt x="1263972" y="2490418"/>
                </a:lnTo>
                <a:lnTo>
                  <a:pt x="1260973" y="2475464"/>
                </a:lnTo>
                <a:lnTo>
                  <a:pt x="1248493" y="2466639"/>
                </a:lnTo>
                <a:lnTo>
                  <a:pt x="1244149" y="2466272"/>
                </a:lnTo>
                <a:lnTo>
                  <a:pt x="1234843" y="2467758"/>
                </a:lnTo>
                <a:lnTo>
                  <a:pt x="1228201" y="2472219"/>
                </a:lnTo>
                <a:lnTo>
                  <a:pt x="1224219" y="2479653"/>
                </a:lnTo>
                <a:lnTo>
                  <a:pt x="1222892" y="2490062"/>
                </a:lnTo>
                <a:lnTo>
                  <a:pt x="1222892" y="2546074"/>
                </a:lnTo>
                <a:lnTo>
                  <a:pt x="1207210" y="2546074"/>
                </a:lnTo>
                <a:lnTo>
                  <a:pt x="1207210" y="2423188"/>
                </a:lnTo>
                <a:close/>
                <a:moveTo>
                  <a:pt x="1397163" y="2120263"/>
                </a:moveTo>
                <a:lnTo>
                  <a:pt x="1384512" y="2121462"/>
                </a:lnTo>
                <a:lnTo>
                  <a:pt x="1373465" y="2125058"/>
                </a:lnTo>
                <a:lnTo>
                  <a:pt x="1356226" y="2139444"/>
                </a:lnTo>
                <a:lnTo>
                  <a:pt x="1350070" y="2150061"/>
                </a:lnTo>
                <a:lnTo>
                  <a:pt x="1345685" y="2162727"/>
                </a:lnTo>
                <a:lnTo>
                  <a:pt x="1343060" y="2177442"/>
                </a:lnTo>
                <a:lnTo>
                  <a:pt x="1342187" y="2194207"/>
                </a:lnTo>
                <a:lnTo>
                  <a:pt x="1343138" y="2210495"/>
                </a:lnTo>
                <a:lnTo>
                  <a:pt x="1345991" y="2224958"/>
                </a:lnTo>
                <a:lnTo>
                  <a:pt x="1350745" y="2237594"/>
                </a:lnTo>
                <a:lnTo>
                  <a:pt x="1357401" y="2248399"/>
                </a:lnTo>
                <a:lnTo>
                  <a:pt x="1365595" y="2257051"/>
                </a:lnTo>
                <a:lnTo>
                  <a:pt x="1385475" y="2266948"/>
                </a:lnTo>
                <a:lnTo>
                  <a:pt x="1397163" y="2268187"/>
                </a:lnTo>
                <a:lnTo>
                  <a:pt x="1409771" y="2266258"/>
                </a:lnTo>
                <a:lnTo>
                  <a:pt x="1422275" y="2260470"/>
                </a:lnTo>
                <a:lnTo>
                  <a:pt x="1433492" y="2251416"/>
                </a:lnTo>
                <a:lnTo>
                  <a:pt x="1442241" y="2239680"/>
                </a:lnTo>
                <a:lnTo>
                  <a:pt x="1442241" y="2147161"/>
                </a:lnTo>
                <a:lnTo>
                  <a:pt x="1433640" y="2136364"/>
                </a:lnTo>
                <a:lnTo>
                  <a:pt x="1422063" y="2127764"/>
                </a:lnTo>
                <a:lnTo>
                  <a:pt x="1409316" y="2122137"/>
                </a:lnTo>
                <a:lnTo>
                  <a:pt x="1403162" y="2120731"/>
                </a:lnTo>
                <a:close/>
                <a:moveTo>
                  <a:pt x="766245" y="2093357"/>
                </a:moveTo>
                <a:lnTo>
                  <a:pt x="800285" y="2093357"/>
                </a:lnTo>
                <a:lnTo>
                  <a:pt x="831115" y="2229029"/>
                </a:lnTo>
                <a:lnTo>
                  <a:pt x="835476" y="2250391"/>
                </a:lnTo>
                <a:lnTo>
                  <a:pt x="837163" y="2242269"/>
                </a:lnTo>
                <a:lnTo>
                  <a:pt x="840619" y="2229029"/>
                </a:lnTo>
                <a:lnTo>
                  <a:pt x="878590" y="2093357"/>
                </a:lnTo>
                <a:lnTo>
                  <a:pt x="907059" y="2093357"/>
                </a:lnTo>
                <a:lnTo>
                  <a:pt x="945035" y="2229029"/>
                </a:lnTo>
                <a:lnTo>
                  <a:pt x="950571" y="2251180"/>
                </a:lnTo>
                <a:lnTo>
                  <a:pt x="954932" y="2229029"/>
                </a:lnTo>
                <a:lnTo>
                  <a:pt x="985400" y="2093357"/>
                </a:lnTo>
                <a:lnTo>
                  <a:pt x="1019408" y="2093357"/>
                </a:lnTo>
                <a:lnTo>
                  <a:pt x="967610" y="2295473"/>
                </a:lnTo>
                <a:lnTo>
                  <a:pt x="936749" y="2295473"/>
                </a:lnTo>
                <a:lnTo>
                  <a:pt x="897394" y="2167294"/>
                </a:lnTo>
                <a:lnTo>
                  <a:pt x="895291" y="2160095"/>
                </a:lnTo>
                <a:lnTo>
                  <a:pt x="893644" y="2154034"/>
                </a:lnTo>
                <a:lnTo>
                  <a:pt x="892451" y="2149119"/>
                </a:lnTo>
                <a:lnTo>
                  <a:pt x="890518" y="2157002"/>
                </a:lnTo>
                <a:lnTo>
                  <a:pt x="888681" y="2164046"/>
                </a:lnTo>
                <a:lnTo>
                  <a:pt x="886942" y="2170253"/>
                </a:lnTo>
                <a:lnTo>
                  <a:pt x="848909" y="2295473"/>
                </a:lnTo>
                <a:lnTo>
                  <a:pt x="818078" y="2295473"/>
                </a:lnTo>
                <a:close/>
                <a:moveTo>
                  <a:pt x="1219162" y="2093330"/>
                </a:moveTo>
                <a:lnTo>
                  <a:pt x="1253596" y="2093330"/>
                </a:lnTo>
                <a:lnTo>
                  <a:pt x="1253596" y="2295446"/>
                </a:lnTo>
                <a:lnTo>
                  <a:pt x="1219162" y="2295446"/>
                </a:lnTo>
                <a:close/>
                <a:moveTo>
                  <a:pt x="1391232" y="2088613"/>
                </a:moveTo>
                <a:lnTo>
                  <a:pt x="1406275" y="2089946"/>
                </a:lnTo>
                <a:lnTo>
                  <a:pt x="1419791" y="2093948"/>
                </a:lnTo>
                <a:lnTo>
                  <a:pt x="1431780" y="2100623"/>
                </a:lnTo>
                <a:lnTo>
                  <a:pt x="1442241" y="2109974"/>
                </a:lnTo>
                <a:lnTo>
                  <a:pt x="1442241" y="2093364"/>
                </a:lnTo>
                <a:lnTo>
                  <a:pt x="1476644" y="2093364"/>
                </a:lnTo>
                <a:lnTo>
                  <a:pt x="1476644" y="2109974"/>
                </a:lnTo>
                <a:lnTo>
                  <a:pt x="1476644" y="2120263"/>
                </a:lnTo>
                <a:lnTo>
                  <a:pt x="1476644" y="2268187"/>
                </a:lnTo>
                <a:lnTo>
                  <a:pt x="1476644" y="2275688"/>
                </a:lnTo>
                <a:lnTo>
                  <a:pt x="1476644" y="2287155"/>
                </a:lnTo>
                <a:lnTo>
                  <a:pt x="1475658" y="2304646"/>
                </a:lnTo>
                <a:lnTo>
                  <a:pt x="1472696" y="2320078"/>
                </a:lnTo>
                <a:lnTo>
                  <a:pt x="1467755" y="2333452"/>
                </a:lnTo>
                <a:lnTo>
                  <a:pt x="1460832" y="2344769"/>
                </a:lnTo>
                <a:lnTo>
                  <a:pt x="1451923" y="2354028"/>
                </a:lnTo>
                <a:lnTo>
                  <a:pt x="1441194" y="2361531"/>
                </a:lnTo>
                <a:lnTo>
                  <a:pt x="1428769" y="2367616"/>
                </a:lnTo>
                <a:lnTo>
                  <a:pt x="1414650" y="2372282"/>
                </a:lnTo>
                <a:lnTo>
                  <a:pt x="1398839" y="2375529"/>
                </a:lnTo>
                <a:lnTo>
                  <a:pt x="1381338" y="2377354"/>
                </a:lnTo>
                <a:lnTo>
                  <a:pt x="1364728" y="2350456"/>
                </a:lnTo>
                <a:lnTo>
                  <a:pt x="1384981" y="2348615"/>
                </a:lnTo>
                <a:lnTo>
                  <a:pt x="1401851" y="2345458"/>
                </a:lnTo>
                <a:lnTo>
                  <a:pt x="1415333" y="2340996"/>
                </a:lnTo>
                <a:lnTo>
                  <a:pt x="1432779" y="2328226"/>
                </a:lnTo>
                <a:lnTo>
                  <a:pt x="1441190" y="2310719"/>
                </a:lnTo>
                <a:lnTo>
                  <a:pt x="1442241" y="2300232"/>
                </a:lnTo>
                <a:lnTo>
                  <a:pt x="1442241" y="2275688"/>
                </a:lnTo>
                <a:lnTo>
                  <a:pt x="1432311" y="2286426"/>
                </a:lnTo>
                <a:lnTo>
                  <a:pt x="1420299" y="2294096"/>
                </a:lnTo>
                <a:lnTo>
                  <a:pt x="1406203" y="2298698"/>
                </a:lnTo>
                <a:lnTo>
                  <a:pt x="1390022" y="2300232"/>
                </a:lnTo>
                <a:lnTo>
                  <a:pt x="1376268" y="2299122"/>
                </a:lnTo>
                <a:lnTo>
                  <a:pt x="1363478" y="2295795"/>
                </a:lnTo>
                <a:lnTo>
                  <a:pt x="1351651" y="2290254"/>
                </a:lnTo>
                <a:lnTo>
                  <a:pt x="1340791" y="2282503"/>
                </a:lnTo>
                <a:lnTo>
                  <a:pt x="1330897" y="2272544"/>
                </a:lnTo>
                <a:lnTo>
                  <a:pt x="1323709" y="2262674"/>
                </a:lnTo>
                <a:lnTo>
                  <a:pt x="1317825" y="2251530"/>
                </a:lnTo>
                <a:lnTo>
                  <a:pt x="1313247" y="2239110"/>
                </a:lnTo>
                <a:lnTo>
                  <a:pt x="1309974" y="2225417"/>
                </a:lnTo>
                <a:lnTo>
                  <a:pt x="1308010" y="2210449"/>
                </a:lnTo>
                <a:lnTo>
                  <a:pt x="1307355" y="2194207"/>
                </a:lnTo>
                <a:lnTo>
                  <a:pt x="1308281" y="2175423"/>
                </a:lnTo>
                <a:lnTo>
                  <a:pt x="1311060" y="2158295"/>
                </a:lnTo>
                <a:lnTo>
                  <a:pt x="1315691" y="2142826"/>
                </a:lnTo>
                <a:lnTo>
                  <a:pt x="1322173" y="2129016"/>
                </a:lnTo>
                <a:lnTo>
                  <a:pt x="1330507" y="2116868"/>
                </a:lnTo>
                <a:lnTo>
                  <a:pt x="1340340" y="2106701"/>
                </a:lnTo>
                <a:lnTo>
                  <a:pt x="1351326" y="2098790"/>
                </a:lnTo>
                <a:lnTo>
                  <a:pt x="1363467" y="2093137"/>
                </a:lnTo>
                <a:lnTo>
                  <a:pt x="1376768" y="2089744"/>
                </a:lnTo>
                <a:close/>
                <a:moveTo>
                  <a:pt x="1149146" y="2088605"/>
                </a:moveTo>
                <a:lnTo>
                  <a:pt x="1158213" y="2089248"/>
                </a:lnTo>
                <a:lnTo>
                  <a:pt x="1166447" y="2091177"/>
                </a:lnTo>
                <a:lnTo>
                  <a:pt x="1173845" y="2094393"/>
                </a:lnTo>
                <a:lnTo>
                  <a:pt x="1180402" y="2098894"/>
                </a:lnTo>
                <a:lnTo>
                  <a:pt x="1175260" y="2131329"/>
                </a:lnTo>
                <a:lnTo>
                  <a:pt x="1168709" y="2127511"/>
                </a:lnTo>
                <a:lnTo>
                  <a:pt x="1161709" y="2124788"/>
                </a:lnTo>
                <a:lnTo>
                  <a:pt x="1154268" y="2123157"/>
                </a:lnTo>
                <a:lnTo>
                  <a:pt x="1146393" y="2122614"/>
                </a:lnTo>
                <a:lnTo>
                  <a:pt x="1129611" y="2126075"/>
                </a:lnTo>
                <a:lnTo>
                  <a:pt x="1114921" y="2136475"/>
                </a:lnTo>
                <a:lnTo>
                  <a:pt x="1104682" y="2154660"/>
                </a:lnTo>
                <a:lnTo>
                  <a:pt x="1102127" y="2167020"/>
                </a:lnTo>
                <a:lnTo>
                  <a:pt x="1101276" y="2181554"/>
                </a:lnTo>
                <a:lnTo>
                  <a:pt x="1101276" y="2295473"/>
                </a:lnTo>
                <a:lnTo>
                  <a:pt x="1066877" y="2295473"/>
                </a:lnTo>
                <a:lnTo>
                  <a:pt x="1066877" y="2093357"/>
                </a:lnTo>
                <a:lnTo>
                  <a:pt x="1101276" y="2093357"/>
                </a:lnTo>
                <a:lnTo>
                  <a:pt x="1101276" y="2119826"/>
                </a:lnTo>
                <a:lnTo>
                  <a:pt x="1109615" y="2106163"/>
                </a:lnTo>
                <a:lnTo>
                  <a:pt x="1120375" y="2096407"/>
                </a:lnTo>
                <a:lnTo>
                  <a:pt x="1133553" y="2090555"/>
                </a:lnTo>
                <a:close/>
                <a:moveTo>
                  <a:pt x="510324" y="2088605"/>
                </a:moveTo>
                <a:lnTo>
                  <a:pt x="519406" y="2089248"/>
                </a:lnTo>
                <a:lnTo>
                  <a:pt x="527638" y="2091177"/>
                </a:lnTo>
                <a:lnTo>
                  <a:pt x="535028" y="2094393"/>
                </a:lnTo>
                <a:lnTo>
                  <a:pt x="541580" y="2098894"/>
                </a:lnTo>
                <a:lnTo>
                  <a:pt x="536438" y="2131329"/>
                </a:lnTo>
                <a:lnTo>
                  <a:pt x="529887" y="2127511"/>
                </a:lnTo>
                <a:lnTo>
                  <a:pt x="522887" y="2124788"/>
                </a:lnTo>
                <a:lnTo>
                  <a:pt x="515447" y="2123157"/>
                </a:lnTo>
                <a:lnTo>
                  <a:pt x="507571" y="2122614"/>
                </a:lnTo>
                <a:lnTo>
                  <a:pt x="490790" y="2126075"/>
                </a:lnTo>
                <a:lnTo>
                  <a:pt x="476099" y="2136475"/>
                </a:lnTo>
                <a:lnTo>
                  <a:pt x="465891" y="2154660"/>
                </a:lnTo>
                <a:lnTo>
                  <a:pt x="463340" y="2167020"/>
                </a:lnTo>
                <a:lnTo>
                  <a:pt x="462489" y="2181554"/>
                </a:lnTo>
                <a:lnTo>
                  <a:pt x="462489" y="2295473"/>
                </a:lnTo>
                <a:lnTo>
                  <a:pt x="428055" y="2295473"/>
                </a:lnTo>
                <a:lnTo>
                  <a:pt x="428055" y="2093357"/>
                </a:lnTo>
                <a:lnTo>
                  <a:pt x="462489" y="2093357"/>
                </a:lnTo>
                <a:lnTo>
                  <a:pt x="462489" y="2119826"/>
                </a:lnTo>
                <a:lnTo>
                  <a:pt x="470808" y="2106163"/>
                </a:lnTo>
                <a:lnTo>
                  <a:pt x="481558" y="2096407"/>
                </a:lnTo>
                <a:lnTo>
                  <a:pt x="494732" y="2090555"/>
                </a:lnTo>
                <a:close/>
                <a:moveTo>
                  <a:pt x="261126" y="2066849"/>
                </a:moveTo>
                <a:lnTo>
                  <a:pt x="258955" y="2074391"/>
                </a:lnTo>
                <a:lnTo>
                  <a:pt x="256785" y="2081585"/>
                </a:lnTo>
                <a:lnTo>
                  <a:pt x="254615" y="2088431"/>
                </a:lnTo>
                <a:lnTo>
                  <a:pt x="252446" y="2094927"/>
                </a:lnTo>
                <a:lnTo>
                  <a:pt x="216439" y="2197379"/>
                </a:lnTo>
                <a:lnTo>
                  <a:pt x="305424" y="2197379"/>
                </a:lnTo>
                <a:lnTo>
                  <a:pt x="266768" y="2085900"/>
                </a:lnTo>
                <a:lnTo>
                  <a:pt x="262413" y="2071860"/>
                </a:lnTo>
                <a:close/>
                <a:moveTo>
                  <a:pt x="244911" y="2018589"/>
                </a:moveTo>
                <a:lnTo>
                  <a:pt x="276986" y="2018589"/>
                </a:lnTo>
                <a:lnTo>
                  <a:pt x="294077" y="2066849"/>
                </a:lnTo>
                <a:lnTo>
                  <a:pt x="340303" y="2197379"/>
                </a:lnTo>
                <a:lnTo>
                  <a:pt x="351094" y="2227850"/>
                </a:lnTo>
                <a:lnTo>
                  <a:pt x="375042" y="2295473"/>
                </a:lnTo>
                <a:lnTo>
                  <a:pt x="339858" y="2295473"/>
                </a:lnTo>
                <a:lnTo>
                  <a:pt x="316102" y="2227850"/>
                </a:lnTo>
                <a:lnTo>
                  <a:pt x="206146" y="2227850"/>
                </a:lnTo>
                <a:lnTo>
                  <a:pt x="182824" y="2295473"/>
                </a:lnTo>
                <a:lnTo>
                  <a:pt x="146813" y="2295473"/>
                </a:lnTo>
                <a:close/>
                <a:moveTo>
                  <a:pt x="1236166" y="2013064"/>
                </a:moveTo>
                <a:lnTo>
                  <a:pt x="1240542" y="2013467"/>
                </a:lnTo>
                <a:lnTo>
                  <a:pt x="1251597" y="2019563"/>
                </a:lnTo>
                <a:lnTo>
                  <a:pt x="1257524" y="2030817"/>
                </a:lnTo>
                <a:lnTo>
                  <a:pt x="1257919" y="2035211"/>
                </a:lnTo>
                <a:lnTo>
                  <a:pt x="1256340" y="2043571"/>
                </a:lnTo>
                <a:lnTo>
                  <a:pt x="1248246" y="2053106"/>
                </a:lnTo>
                <a:lnTo>
                  <a:pt x="1236166" y="2056573"/>
                </a:lnTo>
                <a:lnTo>
                  <a:pt x="1231890" y="2056185"/>
                </a:lnTo>
                <a:lnTo>
                  <a:pt x="1231826" y="2056185"/>
                </a:lnTo>
                <a:lnTo>
                  <a:pt x="1220948" y="2050212"/>
                </a:lnTo>
                <a:lnTo>
                  <a:pt x="1215183" y="2039404"/>
                </a:lnTo>
                <a:lnTo>
                  <a:pt x="1214801" y="2035211"/>
                </a:lnTo>
                <a:lnTo>
                  <a:pt x="1216383" y="2026745"/>
                </a:lnTo>
                <a:lnTo>
                  <a:pt x="1224440" y="2016710"/>
                </a:lnTo>
                <a:close/>
                <a:moveTo>
                  <a:pt x="1576356" y="2009874"/>
                </a:moveTo>
                <a:lnTo>
                  <a:pt x="1576356" y="2114325"/>
                </a:lnTo>
                <a:lnTo>
                  <a:pt x="1586573" y="2103072"/>
                </a:lnTo>
                <a:lnTo>
                  <a:pt x="1598677" y="2095035"/>
                </a:lnTo>
                <a:lnTo>
                  <a:pt x="1612668" y="2090213"/>
                </a:lnTo>
                <a:lnTo>
                  <a:pt x="1628549" y="2088606"/>
                </a:lnTo>
                <a:lnTo>
                  <a:pt x="1645282" y="2089952"/>
                </a:lnTo>
                <a:lnTo>
                  <a:pt x="1659856" y="2093991"/>
                </a:lnTo>
                <a:lnTo>
                  <a:pt x="1672280" y="2100722"/>
                </a:lnTo>
                <a:lnTo>
                  <a:pt x="1682562" y="2110145"/>
                </a:lnTo>
                <a:lnTo>
                  <a:pt x="1689177" y="2119818"/>
                </a:lnTo>
                <a:lnTo>
                  <a:pt x="1694319" y="2131557"/>
                </a:lnTo>
                <a:lnTo>
                  <a:pt x="1697989" y="2145365"/>
                </a:lnTo>
                <a:lnTo>
                  <a:pt x="1700190" y="2161244"/>
                </a:lnTo>
                <a:lnTo>
                  <a:pt x="1700924" y="2179195"/>
                </a:lnTo>
                <a:lnTo>
                  <a:pt x="1700924" y="2295473"/>
                </a:lnTo>
                <a:lnTo>
                  <a:pt x="1666524" y="2295473"/>
                </a:lnTo>
                <a:lnTo>
                  <a:pt x="1666524" y="2173233"/>
                </a:lnTo>
                <a:lnTo>
                  <a:pt x="1665794" y="2160499"/>
                </a:lnTo>
                <a:lnTo>
                  <a:pt x="1659966" y="2140443"/>
                </a:lnTo>
                <a:lnTo>
                  <a:pt x="1648485" y="2127490"/>
                </a:lnTo>
                <a:lnTo>
                  <a:pt x="1632557" y="2121060"/>
                </a:lnTo>
                <a:lnTo>
                  <a:pt x="1623012" y="2120256"/>
                </a:lnTo>
                <a:lnTo>
                  <a:pt x="1608753" y="2121705"/>
                </a:lnTo>
                <a:lnTo>
                  <a:pt x="1597088" y="2126054"/>
                </a:lnTo>
                <a:lnTo>
                  <a:pt x="1588017" y="2133302"/>
                </a:lnTo>
                <a:lnTo>
                  <a:pt x="1581538" y="2143450"/>
                </a:lnTo>
                <a:lnTo>
                  <a:pt x="1577652" y="2156497"/>
                </a:lnTo>
                <a:lnTo>
                  <a:pt x="1576356" y="2172444"/>
                </a:lnTo>
                <a:lnTo>
                  <a:pt x="1576356" y="2295473"/>
                </a:lnTo>
                <a:lnTo>
                  <a:pt x="1541922" y="2295473"/>
                </a:lnTo>
                <a:lnTo>
                  <a:pt x="1541922" y="2025699"/>
                </a:lnTo>
                <a:close/>
                <a:moveTo>
                  <a:pt x="614363" y="2009874"/>
                </a:moveTo>
                <a:lnTo>
                  <a:pt x="614363" y="2162979"/>
                </a:lnTo>
                <a:lnTo>
                  <a:pt x="680018" y="2093357"/>
                </a:lnTo>
                <a:lnTo>
                  <a:pt x="721172" y="2093357"/>
                </a:lnTo>
                <a:lnTo>
                  <a:pt x="668160" y="2148333"/>
                </a:lnTo>
                <a:lnTo>
                  <a:pt x="744104" y="2295473"/>
                </a:lnTo>
                <a:lnTo>
                  <a:pt x="706522" y="2295473"/>
                </a:lnTo>
                <a:lnTo>
                  <a:pt x="644011" y="2173233"/>
                </a:lnTo>
                <a:lnTo>
                  <a:pt x="614363" y="2204095"/>
                </a:lnTo>
                <a:lnTo>
                  <a:pt x="614363" y="2295473"/>
                </a:lnTo>
                <a:lnTo>
                  <a:pt x="579960" y="2295473"/>
                </a:lnTo>
                <a:lnTo>
                  <a:pt x="579960" y="2026094"/>
                </a:lnTo>
                <a:close/>
                <a:moveTo>
                  <a:pt x="1810903" y="2009869"/>
                </a:moveTo>
                <a:lnTo>
                  <a:pt x="1810903" y="2093352"/>
                </a:lnTo>
                <a:lnTo>
                  <a:pt x="1860737" y="2093352"/>
                </a:lnTo>
                <a:lnTo>
                  <a:pt x="1860737" y="2123394"/>
                </a:lnTo>
                <a:lnTo>
                  <a:pt x="1810903" y="2123394"/>
                </a:lnTo>
                <a:lnTo>
                  <a:pt x="1810903" y="2240491"/>
                </a:lnTo>
                <a:lnTo>
                  <a:pt x="1811172" y="2246820"/>
                </a:lnTo>
                <a:lnTo>
                  <a:pt x="1815264" y="2261068"/>
                </a:lnTo>
                <a:lnTo>
                  <a:pt x="1826234" y="2267732"/>
                </a:lnTo>
                <a:lnTo>
                  <a:pt x="1831874" y="2268174"/>
                </a:lnTo>
                <a:lnTo>
                  <a:pt x="1838779" y="2267505"/>
                </a:lnTo>
                <a:lnTo>
                  <a:pt x="1846092" y="2265500"/>
                </a:lnTo>
                <a:lnTo>
                  <a:pt x="1853806" y="2262162"/>
                </a:lnTo>
                <a:lnTo>
                  <a:pt x="1861916" y="2257495"/>
                </a:lnTo>
                <a:lnTo>
                  <a:pt x="1857949" y="2291110"/>
                </a:lnTo>
                <a:lnTo>
                  <a:pt x="1849016" y="2295095"/>
                </a:lnTo>
                <a:lnTo>
                  <a:pt x="1839577" y="2297942"/>
                </a:lnTo>
                <a:lnTo>
                  <a:pt x="1829635" y="2299650"/>
                </a:lnTo>
                <a:lnTo>
                  <a:pt x="1819192" y="2300219"/>
                </a:lnTo>
                <a:lnTo>
                  <a:pt x="1803816" y="2298289"/>
                </a:lnTo>
                <a:lnTo>
                  <a:pt x="1791854" y="2292500"/>
                </a:lnTo>
                <a:lnTo>
                  <a:pt x="1783308" y="2282850"/>
                </a:lnTo>
                <a:lnTo>
                  <a:pt x="1778179" y="2269336"/>
                </a:lnTo>
                <a:lnTo>
                  <a:pt x="1776469" y="2251958"/>
                </a:lnTo>
                <a:lnTo>
                  <a:pt x="1776469" y="2123394"/>
                </a:lnTo>
                <a:lnTo>
                  <a:pt x="1743639" y="2123394"/>
                </a:lnTo>
                <a:lnTo>
                  <a:pt x="1743639" y="2093352"/>
                </a:lnTo>
                <a:lnTo>
                  <a:pt x="1776469" y="2093352"/>
                </a:lnTo>
                <a:lnTo>
                  <a:pt x="1776469" y="2026479"/>
                </a:lnTo>
                <a:close/>
                <a:moveTo>
                  <a:pt x="430700" y="1093435"/>
                </a:moveTo>
                <a:lnTo>
                  <a:pt x="931776" y="1093435"/>
                </a:lnTo>
                <a:lnTo>
                  <a:pt x="944238" y="1095838"/>
                </a:lnTo>
                <a:lnTo>
                  <a:pt x="954433" y="1102353"/>
                </a:lnTo>
                <a:lnTo>
                  <a:pt x="961570" y="1111938"/>
                </a:lnTo>
                <a:lnTo>
                  <a:pt x="964855" y="1123554"/>
                </a:lnTo>
                <a:lnTo>
                  <a:pt x="963496" y="1136158"/>
                </a:lnTo>
                <a:lnTo>
                  <a:pt x="959023" y="1150234"/>
                </a:lnTo>
                <a:lnTo>
                  <a:pt x="954340" y="1164215"/>
                </a:lnTo>
                <a:lnTo>
                  <a:pt x="949447" y="1178098"/>
                </a:lnTo>
                <a:lnTo>
                  <a:pt x="944347" y="1191882"/>
                </a:lnTo>
                <a:lnTo>
                  <a:pt x="939042" y="1205566"/>
                </a:lnTo>
                <a:lnTo>
                  <a:pt x="933534" y="1219146"/>
                </a:lnTo>
                <a:lnTo>
                  <a:pt x="927824" y="1232621"/>
                </a:lnTo>
                <a:lnTo>
                  <a:pt x="921914" y="1245991"/>
                </a:lnTo>
                <a:lnTo>
                  <a:pt x="915806" y="1259251"/>
                </a:lnTo>
                <a:lnTo>
                  <a:pt x="909503" y="1272402"/>
                </a:lnTo>
                <a:lnTo>
                  <a:pt x="903006" y="1285440"/>
                </a:lnTo>
                <a:lnTo>
                  <a:pt x="896317" y="1298364"/>
                </a:lnTo>
                <a:lnTo>
                  <a:pt x="889437" y="1311172"/>
                </a:lnTo>
                <a:lnTo>
                  <a:pt x="882368" y="1323862"/>
                </a:lnTo>
                <a:lnTo>
                  <a:pt x="875114" y="1336433"/>
                </a:lnTo>
                <a:lnTo>
                  <a:pt x="867674" y="1348882"/>
                </a:lnTo>
                <a:lnTo>
                  <a:pt x="860052" y="1361208"/>
                </a:lnTo>
                <a:lnTo>
                  <a:pt x="852249" y="1373408"/>
                </a:lnTo>
                <a:lnTo>
                  <a:pt x="844266" y="1385482"/>
                </a:lnTo>
                <a:lnTo>
                  <a:pt x="836107" y="1397426"/>
                </a:lnTo>
                <a:lnTo>
                  <a:pt x="827772" y="1409239"/>
                </a:lnTo>
                <a:lnTo>
                  <a:pt x="819264" y="1420920"/>
                </a:lnTo>
                <a:lnTo>
                  <a:pt x="810584" y="1432466"/>
                </a:lnTo>
                <a:lnTo>
                  <a:pt x="801734" y="1443875"/>
                </a:lnTo>
                <a:lnTo>
                  <a:pt x="792717" y="1455146"/>
                </a:lnTo>
                <a:lnTo>
                  <a:pt x="783534" y="1466277"/>
                </a:lnTo>
                <a:lnTo>
                  <a:pt x="774186" y="1477266"/>
                </a:lnTo>
                <a:lnTo>
                  <a:pt x="764677" y="1488110"/>
                </a:lnTo>
                <a:lnTo>
                  <a:pt x="755006" y="1498809"/>
                </a:lnTo>
                <a:lnTo>
                  <a:pt x="745178" y="1509360"/>
                </a:lnTo>
                <a:lnTo>
                  <a:pt x="735193" y="1519762"/>
                </a:lnTo>
                <a:lnTo>
                  <a:pt x="725053" y="1530011"/>
                </a:lnTo>
                <a:lnTo>
                  <a:pt x="714760" y="1540108"/>
                </a:lnTo>
                <a:lnTo>
                  <a:pt x="704317" y="1550049"/>
                </a:lnTo>
                <a:lnTo>
                  <a:pt x="693724" y="1559833"/>
                </a:lnTo>
                <a:lnTo>
                  <a:pt x="682984" y="1569459"/>
                </a:lnTo>
                <a:lnTo>
                  <a:pt x="672098" y="1578923"/>
                </a:lnTo>
                <a:lnTo>
                  <a:pt x="661069" y="1588225"/>
                </a:lnTo>
                <a:lnTo>
                  <a:pt x="649899" y="1597362"/>
                </a:lnTo>
                <a:lnTo>
                  <a:pt x="638589" y="1606333"/>
                </a:lnTo>
                <a:lnTo>
                  <a:pt x="627140" y="1615135"/>
                </a:lnTo>
                <a:lnTo>
                  <a:pt x="615556" y="1623767"/>
                </a:lnTo>
                <a:lnTo>
                  <a:pt x="603838" y="1632227"/>
                </a:lnTo>
                <a:lnTo>
                  <a:pt x="591987" y="1640514"/>
                </a:lnTo>
                <a:lnTo>
                  <a:pt x="580006" y="1648624"/>
                </a:lnTo>
                <a:lnTo>
                  <a:pt x="567896" y="1656557"/>
                </a:lnTo>
                <a:lnTo>
                  <a:pt x="555660" y="1664310"/>
                </a:lnTo>
                <a:lnTo>
                  <a:pt x="543299" y="1671882"/>
                </a:lnTo>
                <a:lnTo>
                  <a:pt x="530815" y="1679270"/>
                </a:lnTo>
                <a:lnTo>
                  <a:pt x="518210" y="1686473"/>
                </a:lnTo>
                <a:lnTo>
                  <a:pt x="505485" y="1693490"/>
                </a:lnTo>
                <a:lnTo>
                  <a:pt x="492644" y="1700317"/>
                </a:lnTo>
                <a:lnTo>
                  <a:pt x="479687" y="1706953"/>
                </a:lnTo>
                <a:lnTo>
                  <a:pt x="466616" y="1713397"/>
                </a:lnTo>
                <a:lnTo>
                  <a:pt x="453434" y="1719647"/>
                </a:lnTo>
                <a:lnTo>
                  <a:pt x="440142" y="1725700"/>
                </a:lnTo>
                <a:lnTo>
                  <a:pt x="426742" y="1731555"/>
                </a:lnTo>
                <a:lnTo>
                  <a:pt x="413236" y="1737209"/>
                </a:lnTo>
                <a:lnTo>
                  <a:pt x="399625" y="1742662"/>
                </a:lnTo>
                <a:lnTo>
                  <a:pt x="385913" y="1747910"/>
                </a:lnTo>
                <a:lnTo>
                  <a:pt x="372099" y="1752953"/>
                </a:lnTo>
                <a:lnTo>
                  <a:pt x="358188" y="1757789"/>
                </a:lnTo>
                <a:lnTo>
                  <a:pt x="344180" y="1762415"/>
                </a:lnTo>
                <a:lnTo>
                  <a:pt x="330076" y="1766829"/>
                </a:lnTo>
                <a:lnTo>
                  <a:pt x="315880" y="1771030"/>
                </a:lnTo>
                <a:lnTo>
                  <a:pt x="301592" y="1775017"/>
                </a:lnTo>
                <a:lnTo>
                  <a:pt x="287216" y="1778786"/>
                </a:lnTo>
                <a:lnTo>
                  <a:pt x="272752" y="1782336"/>
                </a:lnTo>
                <a:lnTo>
                  <a:pt x="258202" y="1785666"/>
                </a:lnTo>
                <a:lnTo>
                  <a:pt x="243569" y="1788773"/>
                </a:lnTo>
                <a:lnTo>
                  <a:pt x="228855" y="1791656"/>
                </a:lnTo>
                <a:lnTo>
                  <a:pt x="214060" y="1794312"/>
                </a:lnTo>
                <a:lnTo>
                  <a:pt x="199187" y="1796740"/>
                </a:lnTo>
                <a:lnTo>
                  <a:pt x="184238" y="1798938"/>
                </a:lnTo>
                <a:lnTo>
                  <a:pt x="169215" y="1800904"/>
                </a:lnTo>
                <a:lnTo>
                  <a:pt x="154120" y="1802636"/>
                </a:lnTo>
                <a:lnTo>
                  <a:pt x="138954" y="1804133"/>
                </a:lnTo>
                <a:lnTo>
                  <a:pt x="123719" y="1805392"/>
                </a:lnTo>
                <a:lnTo>
                  <a:pt x="108417" y="1806412"/>
                </a:lnTo>
                <a:lnTo>
                  <a:pt x="107056" y="1806412"/>
                </a:lnTo>
                <a:lnTo>
                  <a:pt x="93453" y="1803538"/>
                </a:lnTo>
                <a:lnTo>
                  <a:pt x="82805" y="1795873"/>
                </a:lnTo>
                <a:lnTo>
                  <a:pt x="75994" y="1784847"/>
                </a:lnTo>
                <a:lnTo>
                  <a:pt x="73901" y="1771891"/>
                </a:lnTo>
                <a:lnTo>
                  <a:pt x="77409" y="1758438"/>
                </a:lnTo>
                <a:lnTo>
                  <a:pt x="406301" y="1104133"/>
                </a:lnTo>
                <a:lnTo>
                  <a:pt x="421572" y="1094715"/>
                </a:lnTo>
                <a:close/>
                <a:moveTo>
                  <a:pt x="1082338" y="1093416"/>
                </a:moveTo>
                <a:lnTo>
                  <a:pt x="1584562" y="1093416"/>
                </a:lnTo>
                <a:lnTo>
                  <a:pt x="1601965" y="1098373"/>
                </a:lnTo>
                <a:lnTo>
                  <a:pt x="1614175" y="1111742"/>
                </a:lnTo>
                <a:lnTo>
                  <a:pt x="1937030" y="1756849"/>
                </a:lnTo>
                <a:lnTo>
                  <a:pt x="1940568" y="1770754"/>
                </a:lnTo>
                <a:lnTo>
                  <a:pt x="1938145" y="1784020"/>
                </a:lnTo>
                <a:lnTo>
                  <a:pt x="1930777" y="1795123"/>
                </a:lnTo>
                <a:lnTo>
                  <a:pt x="1919480" y="1802542"/>
                </a:lnTo>
                <a:lnTo>
                  <a:pt x="1905271" y="1804753"/>
                </a:lnTo>
                <a:lnTo>
                  <a:pt x="1889997" y="1803739"/>
                </a:lnTo>
                <a:lnTo>
                  <a:pt x="1874789" y="1802487"/>
                </a:lnTo>
                <a:lnTo>
                  <a:pt x="1859649" y="1800997"/>
                </a:lnTo>
                <a:lnTo>
                  <a:pt x="1844579" y="1799273"/>
                </a:lnTo>
                <a:lnTo>
                  <a:pt x="1829582" y="1797315"/>
                </a:lnTo>
                <a:lnTo>
                  <a:pt x="1814658" y="1795126"/>
                </a:lnTo>
                <a:lnTo>
                  <a:pt x="1799811" y="1792708"/>
                </a:lnTo>
                <a:lnTo>
                  <a:pt x="1785040" y="1790062"/>
                </a:lnTo>
                <a:lnTo>
                  <a:pt x="1770350" y="1787190"/>
                </a:lnTo>
                <a:lnTo>
                  <a:pt x="1755741" y="1784095"/>
                </a:lnTo>
                <a:lnTo>
                  <a:pt x="1741214" y="1780778"/>
                </a:lnTo>
                <a:lnTo>
                  <a:pt x="1726773" y="1777240"/>
                </a:lnTo>
                <a:lnTo>
                  <a:pt x="1712419" y="1773485"/>
                </a:lnTo>
                <a:lnTo>
                  <a:pt x="1698154" y="1769513"/>
                </a:lnTo>
                <a:lnTo>
                  <a:pt x="1683980" y="1765327"/>
                </a:lnTo>
                <a:lnTo>
                  <a:pt x="1669898" y="1760928"/>
                </a:lnTo>
                <a:lnTo>
                  <a:pt x="1655910" y="1756318"/>
                </a:lnTo>
                <a:lnTo>
                  <a:pt x="1642019" y="1751499"/>
                </a:lnTo>
                <a:lnTo>
                  <a:pt x="1628226" y="1746473"/>
                </a:lnTo>
                <a:lnTo>
                  <a:pt x="1614533" y="1741242"/>
                </a:lnTo>
                <a:lnTo>
                  <a:pt x="1600941" y="1735808"/>
                </a:lnTo>
                <a:lnTo>
                  <a:pt x="1587453" y="1730172"/>
                </a:lnTo>
                <a:lnTo>
                  <a:pt x="1574072" y="1724337"/>
                </a:lnTo>
                <a:lnTo>
                  <a:pt x="1560797" y="1718304"/>
                </a:lnTo>
                <a:lnTo>
                  <a:pt x="1547632" y="1712075"/>
                </a:lnTo>
                <a:lnTo>
                  <a:pt x="1534578" y="1705652"/>
                </a:lnTo>
                <a:lnTo>
                  <a:pt x="1521637" y="1699036"/>
                </a:lnTo>
                <a:lnTo>
                  <a:pt x="1508811" y="1692231"/>
                </a:lnTo>
                <a:lnTo>
                  <a:pt x="1496101" y="1685237"/>
                </a:lnTo>
                <a:lnTo>
                  <a:pt x="1483510" y="1678057"/>
                </a:lnTo>
                <a:lnTo>
                  <a:pt x="1471040" y="1670692"/>
                </a:lnTo>
                <a:lnTo>
                  <a:pt x="1458693" y="1663144"/>
                </a:lnTo>
                <a:lnTo>
                  <a:pt x="1446469" y="1655415"/>
                </a:lnTo>
                <a:lnTo>
                  <a:pt x="1434371" y="1647507"/>
                </a:lnTo>
                <a:lnTo>
                  <a:pt x="1422401" y="1639422"/>
                </a:lnTo>
                <a:lnTo>
                  <a:pt x="1410562" y="1631161"/>
                </a:lnTo>
                <a:lnTo>
                  <a:pt x="1398854" y="1622727"/>
                </a:lnTo>
                <a:lnTo>
                  <a:pt x="1387279" y="1614121"/>
                </a:lnTo>
                <a:lnTo>
                  <a:pt x="1375840" y="1605345"/>
                </a:lnTo>
                <a:lnTo>
                  <a:pt x="1364538" y="1596402"/>
                </a:lnTo>
                <a:lnTo>
                  <a:pt x="1353375" y="1587292"/>
                </a:lnTo>
                <a:lnTo>
                  <a:pt x="1342353" y="1578018"/>
                </a:lnTo>
                <a:lnTo>
                  <a:pt x="1331474" y="1568582"/>
                </a:lnTo>
                <a:lnTo>
                  <a:pt x="1320740" y="1558985"/>
                </a:lnTo>
                <a:lnTo>
                  <a:pt x="1310152" y="1549230"/>
                </a:lnTo>
                <a:lnTo>
                  <a:pt x="1299713" y="1539318"/>
                </a:lnTo>
                <a:lnTo>
                  <a:pt x="1289424" y="1529250"/>
                </a:lnTo>
                <a:lnTo>
                  <a:pt x="1279287" y="1519030"/>
                </a:lnTo>
                <a:lnTo>
                  <a:pt x="1269305" y="1508659"/>
                </a:lnTo>
                <a:lnTo>
                  <a:pt x="1259478" y="1498138"/>
                </a:lnTo>
                <a:lnTo>
                  <a:pt x="1249809" y="1487471"/>
                </a:lnTo>
                <a:lnTo>
                  <a:pt x="1240299" y="1476657"/>
                </a:lnTo>
                <a:lnTo>
                  <a:pt x="1230951" y="1465699"/>
                </a:lnTo>
                <a:lnTo>
                  <a:pt x="1221767" y="1454600"/>
                </a:lnTo>
                <a:lnTo>
                  <a:pt x="1212747" y="1443361"/>
                </a:lnTo>
                <a:lnTo>
                  <a:pt x="1203895" y="1431984"/>
                </a:lnTo>
                <a:lnTo>
                  <a:pt x="1195212" y="1420470"/>
                </a:lnTo>
                <a:lnTo>
                  <a:pt x="1186699" y="1408822"/>
                </a:lnTo>
                <a:lnTo>
                  <a:pt x="1178359" y="1397041"/>
                </a:lnTo>
                <a:lnTo>
                  <a:pt x="1170194" y="1385130"/>
                </a:lnTo>
                <a:lnTo>
                  <a:pt x="1162205" y="1373090"/>
                </a:lnTo>
                <a:lnTo>
                  <a:pt x="1154394" y="1360923"/>
                </a:lnTo>
                <a:lnTo>
                  <a:pt x="1146764" y="1348631"/>
                </a:lnTo>
                <a:lnTo>
                  <a:pt x="1139315" y="1336215"/>
                </a:lnTo>
                <a:lnTo>
                  <a:pt x="1132050" y="1323678"/>
                </a:lnTo>
                <a:lnTo>
                  <a:pt x="1124971" y="1311022"/>
                </a:lnTo>
                <a:lnTo>
                  <a:pt x="1118080" y="1298248"/>
                </a:lnTo>
                <a:lnTo>
                  <a:pt x="1111378" y="1285358"/>
                </a:lnTo>
                <a:lnTo>
                  <a:pt x="1104867" y="1272354"/>
                </a:lnTo>
                <a:lnTo>
                  <a:pt x="1098550" y="1259238"/>
                </a:lnTo>
                <a:lnTo>
                  <a:pt x="1092427" y="1246012"/>
                </a:lnTo>
                <a:lnTo>
                  <a:pt x="1086501" y="1232678"/>
                </a:lnTo>
                <a:lnTo>
                  <a:pt x="1080775" y="1219237"/>
                </a:lnTo>
                <a:lnTo>
                  <a:pt x="1075248" y="1205692"/>
                </a:lnTo>
                <a:lnTo>
                  <a:pt x="1069925" y="1192043"/>
                </a:lnTo>
                <a:lnTo>
                  <a:pt x="1064805" y="1178294"/>
                </a:lnTo>
                <a:lnTo>
                  <a:pt x="1059892" y="1164446"/>
                </a:lnTo>
                <a:lnTo>
                  <a:pt x="1055187" y="1150501"/>
                </a:lnTo>
                <a:lnTo>
                  <a:pt x="1050692" y="1136460"/>
                </a:lnTo>
                <a:lnTo>
                  <a:pt x="1049284" y="1123796"/>
                </a:lnTo>
                <a:lnTo>
                  <a:pt x="1052520" y="1112097"/>
                </a:lnTo>
                <a:lnTo>
                  <a:pt x="1059625" y="1102426"/>
                </a:lnTo>
                <a:lnTo>
                  <a:pt x="1069823" y="1095845"/>
                </a:lnTo>
                <a:close/>
                <a:moveTo>
                  <a:pt x="971670" y="2"/>
                </a:moveTo>
                <a:lnTo>
                  <a:pt x="980619" y="5397"/>
                </a:lnTo>
                <a:lnTo>
                  <a:pt x="984419" y="16123"/>
                </a:lnTo>
                <a:lnTo>
                  <a:pt x="984419" y="1013948"/>
                </a:lnTo>
                <a:lnTo>
                  <a:pt x="981817" y="1026839"/>
                </a:lnTo>
                <a:lnTo>
                  <a:pt x="974720" y="1037365"/>
                </a:lnTo>
                <a:lnTo>
                  <a:pt x="964194" y="1044462"/>
                </a:lnTo>
                <a:lnTo>
                  <a:pt x="951304" y="1047064"/>
                </a:lnTo>
                <a:lnTo>
                  <a:pt x="487059" y="1047064"/>
                </a:lnTo>
                <a:lnTo>
                  <a:pt x="473452" y="1044190"/>
                </a:lnTo>
                <a:lnTo>
                  <a:pt x="462802" y="1036526"/>
                </a:lnTo>
                <a:lnTo>
                  <a:pt x="455991" y="1025505"/>
                </a:lnTo>
                <a:lnTo>
                  <a:pt x="453899" y="1012560"/>
                </a:lnTo>
                <a:lnTo>
                  <a:pt x="457407" y="999124"/>
                </a:lnTo>
                <a:lnTo>
                  <a:pt x="953051" y="8692"/>
                </a:lnTo>
                <a:lnTo>
                  <a:pt x="961254" y="810"/>
                </a:lnTo>
                <a:close/>
                <a:moveTo>
                  <a:pt x="1043581" y="0"/>
                </a:moveTo>
                <a:lnTo>
                  <a:pt x="1053997" y="808"/>
                </a:lnTo>
                <a:lnTo>
                  <a:pt x="1062183" y="8688"/>
                </a:lnTo>
                <a:lnTo>
                  <a:pt x="1557831" y="999121"/>
                </a:lnTo>
                <a:lnTo>
                  <a:pt x="1561351" y="1012558"/>
                </a:lnTo>
                <a:lnTo>
                  <a:pt x="1559262" y="1025503"/>
                </a:lnTo>
                <a:lnTo>
                  <a:pt x="1552451" y="1036524"/>
                </a:lnTo>
                <a:lnTo>
                  <a:pt x="1541806" y="1044187"/>
                </a:lnTo>
                <a:lnTo>
                  <a:pt x="1528215" y="1047060"/>
                </a:lnTo>
                <a:lnTo>
                  <a:pt x="1063935" y="1047060"/>
                </a:lnTo>
                <a:lnTo>
                  <a:pt x="1051045" y="1044458"/>
                </a:lnTo>
                <a:lnTo>
                  <a:pt x="1040519" y="1037363"/>
                </a:lnTo>
                <a:lnTo>
                  <a:pt x="1033422" y="1026838"/>
                </a:lnTo>
                <a:lnTo>
                  <a:pt x="1030819" y="1013949"/>
                </a:lnTo>
                <a:lnTo>
                  <a:pt x="1030819" y="16119"/>
                </a:lnTo>
                <a:lnTo>
                  <a:pt x="1034625" y="5394"/>
                </a:lnTo>
                <a:close/>
              </a:path>
            </a:pathLst>
          </a:custGeom>
          <a:solidFill>
            <a:srgbClr val="FF1B92"/>
          </a:solidFill>
        </p:spPr>
        <p:txBody>
          <a:bodyPr wrap="square" lIns="0" tIns="0" rIns="0" bIns="0" rtlCol="0">
            <a:noAutofit/>
          </a:bodyPr>
          <a:lstStyle/>
          <a:p>
            <a:endParaRPr sz="2362"/>
          </a:p>
        </p:txBody>
      </p:sp>
      <p:sp>
        <p:nvSpPr>
          <p:cNvPr id="23" name="Freeform 15">
            <a:extLst>
              <a:ext uri="{FF2B5EF4-FFF2-40B4-BE49-F238E27FC236}">
                <a16:creationId xmlns:a16="http://schemas.microsoft.com/office/drawing/2014/main" id="{72BD52FC-B0B6-99A4-7538-FE06ECF1AB17}"/>
              </a:ext>
            </a:extLst>
          </p:cNvPr>
          <p:cNvSpPr/>
          <p:nvPr/>
        </p:nvSpPr>
        <p:spPr>
          <a:xfrm>
            <a:off x="13759921" y="819829"/>
            <a:ext cx="897784" cy="1447434"/>
          </a:xfrm>
          <a:custGeom>
            <a:avLst/>
            <a:gdLst>
              <a:gd name="connsiteX0" fmla="*/ 1487535 w 2014468"/>
              <a:gd name="connsiteY0" fmla="*/ 2500315 h 2583364"/>
              <a:gd name="connsiteX1" fmla="*/ 1475129 w 2014468"/>
              <a:gd name="connsiteY1" fmla="*/ 2502741 h 2583364"/>
              <a:gd name="connsiteX2" fmla="*/ 1466129 w 2014468"/>
              <a:gd name="connsiteY2" fmla="*/ 2513347 h 2583364"/>
              <a:gd name="connsiteX3" fmla="*/ 1465748 w 2014468"/>
              <a:gd name="connsiteY3" fmla="*/ 2517246 h 2583364"/>
              <a:gd name="connsiteX4" fmla="*/ 1468609 w 2014468"/>
              <a:gd name="connsiteY4" fmla="*/ 2527152 h 2583364"/>
              <a:gd name="connsiteX5" fmla="*/ 1480937 w 2014468"/>
              <a:gd name="connsiteY5" fmla="*/ 2534064 h 2583364"/>
              <a:gd name="connsiteX6" fmla="*/ 1485358 w 2014468"/>
              <a:gd name="connsiteY6" fmla="*/ 2534359 h 2583364"/>
              <a:gd name="connsiteX7" fmla="*/ 1491910 w 2014468"/>
              <a:gd name="connsiteY7" fmla="*/ 2533607 h 2583364"/>
              <a:gd name="connsiteX8" fmla="*/ 1498058 w 2014468"/>
              <a:gd name="connsiteY8" fmla="*/ 2531349 h 2583364"/>
              <a:gd name="connsiteX9" fmla="*/ 1503803 w 2014468"/>
              <a:gd name="connsiteY9" fmla="*/ 2527577 h 2583364"/>
              <a:gd name="connsiteX10" fmla="*/ 1509148 w 2014468"/>
              <a:gd name="connsiteY10" fmla="*/ 2522284 h 2583364"/>
              <a:gd name="connsiteX11" fmla="*/ 1509148 w 2014468"/>
              <a:gd name="connsiteY11" fmla="*/ 2506459 h 2583364"/>
              <a:gd name="connsiteX12" fmla="*/ 1504077 w 2014468"/>
              <a:gd name="connsiteY12" fmla="*/ 2503765 h 2583364"/>
              <a:gd name="connsiteX13" fmla="*/ 1498784 w 2014468"/>
              <a:gd name="connsiteY13" fmla="*/ 2501846 h 2583364"/>
              <a:gd name="connsiteX14" fmla="*/ 1493269 w 2014468"/>
              <a:gd name="connsiteY14" fmla="*/ 2500697 h 2583364"/>
              <a:gd name="connsiteX15" fmla="*/ 1890147 w 2014468"/>
              <a:gd name="connsiteY15" fmla="*/ 2466283 h 2583364"/>
              <a:gd name="connsiteX16" fmla="*/ 1883331 w 2014468"/>
              <a:gd name="connsiteY16" fmla="*/ 2467055 h 2583364"/>
              <a:gd name="connsiteX17" fmla="*/ 1877455 w 2014468"/>
              <a:gd name="connsiteY17" fmla="*/ 2469374 h 2583364"/>
              <a:gd name="connsiteX18" fmla="*/ 1872522 w 2014468"/>
              <a:gd name="connsiteY18" fmla="*/ 2473247 h 2583364"/>
              <a:gd name="connsiteX19" fmla="*/ 1868538 w 2014468"/>
              <a:gd name="connsiteY19" fmla="*/ 2478679 h 2583364"/>
              <a:gd name="connsiteX20" fmla="*/ 1868538 w 2014468"/>
              <a:gd name="connsiteY20" fmla="*/ 2521225 h 2583364"/>
              <a:gd name="connsiteX21" fmla="*/ 1873481 w 2014468"/>
              <a:gd name="connsiteY21" fmla="*/ 2526659 h 2583364"/>
              <a:gd name="connsiteX22" fmla="*/ 1878726 w 2014468"/>
              <a:gd name="connsiteY22" fmla="*/ 2530531 h 2583364"/>
              <a:gd name="connsiteX23" fmla="*/ 1884280 w 2014468"/>
              <a:gd name="connsiteY23" fmla="*/ 2532849 h 2583364"/>
              <a:gd name="connsiteX24" fmla="*/ 1890147 w 2014468"/>
              <a:gd name="connsiteY24" fmla="*/ 2533620 h 2583364"/>
              <a:gd name="connsiteX25" fmla="*/ 1900366 w 2014468"/>
              <a:gd name="connsiteY25" fmla="*/ 2531447 h 2583364"/>
              <a:gd name="connsiteX26" fmla="*/ 1910623 w 2014468"/>
              <a:gd name="connsiteY26" fmla="*/ 2520069 h 2583364"/>
              <a:gd name="connsiteX27" fmla="*/ 1913730 w 2014468"/>
              <a:gd name="connsiteY27" fmla="*/ 2507585 h 2583364"/>
              <a:gd name="connsiteX28" fmla="*/ 1914119 w 2014468"/>
              <a:gd name="connsiteY28" fmla="*/ 2499936 h 2583364"/>
              <a:gd name="connsiteX29" fmla="*/ 1913723 w 2014468"/>
              <a:gd name="connsiteY29" fmla="*/ 2492677 h 2583364"/>
              <a:gd name="connsiteX30" fmla="*/ 1910534 w 2014468"/>
              <a:gd name="connsiteY30" fmla="*/ 2480435 h 2583364"/>
              <a:gd name="connsiteX31" fmla="*/ 1900142 w 2014468"/>
              <a:gd name="connsiteY31" fmla="*/ 2468571 h 2583364"/>
              <a:gd name="connsiteX32" fmla="*/ 1895446 w 2014468"/>
              <a:gd name="connsiteY32" fmla="*/ 2466854 h 2583364"/>
              <a:gd name="connsiteX33" fmla="*/ 1343952 w 2014468"/>
              <a:gd name="connsiteY33" fmla="*/ 2466269 h 2583364"/>
              <a:gd name="connsiteX34" fmla="*/ 1338350 w 2014468"/>
              <a:gd name="connsiteY34" fmla="*/ 2466831 h 2583364"/>
              <a:gd name="connsiteX35" fmla="*/ 1338393 w 2014468"/>
              <a:gd name="connsiteY35" fmla="*/ 2466831 h 2583364"/>
              <a:gd name="connsiteX36" fmla="*/ 1333486 w 2014468"/>
              <a:gd name="connsiteY36" fmla="*/ 2468519 h 2583364"/>
              <a:gd name="connsiteX37" fmla="*/ 1329274 w 2014468"/>
              <a:gd name="connsiteY37" fmla="*/ 2471287 h 2583364"/>
              <a:gd name="connsiteX38" fmla="*/ 1325664 w 2014468"/>
              <a:gd name="connsiteY38" fmla="*/ 2475200 h 2583364"/>
              <a:gd name="connsiteX39" fmla="*/ 1322782 w 2014468"/>
              <a:gd name="connsiteY39" fmla="*/ 2480096 h 2583364"/>
              <a:gd name="connsiteX40" fmla="*/ 1322749 w 2014468"/>
              <a:gd name="connsiteY40" fmla="*/ 2480190 h 2583364"/>
              <a:gd name="connsiteX41" fmla="*/ 1320729 w 2014468"/>
              <a:gd name="connsiteY41" fmla="*/ 2485887 h 2583364"/>
              <a:gd name="connsiteX42" fmla="*/ 1320719 w 2014468"/>
              <a:gd name="connsiteY42" fmla="*/ 2485940 h 2583364"/>
              <a:gd name="connsiteX43" fmla="*/ 1319500 w 2014468"/>
              <a:gd name="connsiteY43" fmla="*/ 2492567 h 2583364"/>
              <a:gd name="connsiteX44" fmla="*/ 1319091 w 2014468"/>
              <a:gd name="connsiteY44" fmla="*/ 2500134 h 2583364"/>
              <a:gd name="connsiteX45" fmla="*/ 1320729 w 2014468"/>
              <a:gd name="connsiteY45" fmla="*/ 2514111 h 2583364"/>
              <a:gd name="connsiteX46" fmla="*/ 1325664 w 2014468"/>
              <a:gd name="connsiteY46" fmla="*/ 2524713 h 2583364"/>
              <a:gd name="connsiteX47" fmla="*/ 1338410 w 2014468"/>
              <a:gd name="connsiteY47" fmla="*/ 2533084 h 2583364"/>
              <a:gd name="connsiteX48" fmla="*/ 1343952 w 2014468"/>
              <a:gd name="connsiteY48" fmla="*/ 2533640 h 2583364"/>
              <a:gd name="connsiteX49" fmla="*/ 1354369 w 2014468"/>
              <a:gd name="connsiteY49" fmla="*/ 2531414 h 2583364"/>
              <a:gd name="connsiteX50" fmla="*/ 1365119 w 2014468"/>
              <a:gd name="connsiteY50" fmla="*/ 2519837 h 2583364"/>
              <a:gd name="connsiteX51" fmla="*/ 1368407 w 2014468"/>
              <a:gd name="connsiteY51" fmla="*/ 2507452 h 2583364"/>
              <a:gd name="connsiteX52" fmla="*/ 1368816 w 2014468"/>
              <a:gd name="connsiteY52" fmla="*/ 2499956 h 2583364"/>
              <a:gd name="connsiteX53" fmla="*/ 1368407 w 2014468"/>
              <a:gd name="connsiteY53" fmla="*/ 2492528 h 2583364"/>
              <a:gd name="connsiteX54" fmla="*/ 1365124 w 2014468"/>
              <a:gd name="connsiteY54" fmla="*/ 2480190 h 2583364"/>
              <a:gd name="connsiteX55" fmla="*/ 1354369 w 2014468"/>
              <a:gd name="connsiteY55" fmla="*/ 2468519 h 2583364"/>
              <a:gd name="connsiteX56" fmla="*/ 1349477 w 2014468"/>
              <a:gd name="connsiteY56" fmla="*/ 2466831 h 2583364"/>
              <a:gd name="connsiteX57" fmla="*/ 900953 w 2014468"/>
              <a:gd name="connsiteY57" fmla="*/ 2466267 h 2583364"/>
              <a:gd name="connsiteX58" fmla="*/ 890154 w 2014468"/>
              <a:gd name="connsiteY58" fmla="*/ 2468446 h 2583364"/>
              <a:gd name="connsiteX59" fmla="*/ 879511 w 2014468"/>
              <a:gd name="connsiteY59" fmla="*/ 2479850 h 2583364"/>
              <a:gd name="connsiteX60" fmla="*/ 876309 w 2014468"/>
              <a:gd name="connsiteY60" fmla="*/ 2492309 h 2583364"/>
              <a:gd name="connsiteX61" fmla="*/ 875907 w 2014468"/>
              <a:gd name="connsiteY61" fmla="*/ 2499951 h 2583364"/>
              <a:gd name="connsiteX62" fmla="*/ 877646 w 2014468"/>
              <a:gd name="connsiteY62" fmla="*/ 2513956 h 2583364"/>
              <a:gd name="connsiteX63" fmla="*/ 882839 w 2014468"/>
              <a:gd name="connsiteY63" fmla="*/ 2524638 h 2583364"/>
              <a:gd name="connsiteX64" fmla="*/ 895622 w 2014468"/>
              <a:gd name="connsiteY64" fmla="*/ 2533076 h 2583364"/>
              <a:gd name="connsiteX65" fmla="*/ 900953 w 2014468"/>
              <a:gd name="connsiteY65" fmla="*/ 2533639 h 2583364"/>
              <a:gd name="connsiteX66" fmla="*/ 912382 w 2014468"/>
              <a:gd name="connsiteY66" fmla="*/ 2530140 h 2583364"/>
              <a:gd name="connsiteX67" fmla="*/ 921492 w 2014468"/>
              <a:gd name="connsiteY67" fmla="*/ 2520671 h 2583364"/>
              <a:gd name="connsiteX68" fmla="*/ 921492 w 2014468"/>
              <a:gd name="connsiteY68" fmla="*/ 2478519 h 2583364"/>
              <a:gd name="connsiteX69" fmla="*/ 917558 w 2014468"/>
              <a:gd name="connsiteY69" fmla="*/ 2473612 h 2583364"/>
              <a:gd name="connsiteX70" fmla="*/ 906497 w 2014468"/>
              <a:gd name="connsiteY70" fmla="*/ 2467125 h 2583364"/>
              <a:gd name="connsiteX71" fmla="*/ 903690 w 2014468"/>
              <a:gd name="connsiteY71" fmla="*/ 2466481 h 2583364"/>
              <a:gd name="connsiteX72" fmla="*/ 242142 w 2014468"/>
              <a:gd name="connsiteY72" fmla="*/ 2466267 h 2583364"/>
              <a:gd name="connsiteX73" fmla="*/ 231343 w 2014468"/>
              <a:gd name="connsiteY73" fmla="*/ 2468446 h 2583364"/>
              <a:gd name="connsiteX74" fmla="*/ 220700 w 2014468"/>
              <a:gd name="connsiteY74" fmla="*/ 2479850 h 2583364"/>
              <a:gd name="connsiteX75" fmla="*/ 217497 w 2014468"/>
              <a:gd name="connsiteY75" fmla="*/ 2492309 h 2583364"/>
              <a:gd name="connsiteX76" fmla="*/ 217096 w 2014468"/>
              <a:gd name="connsiteY76" fmla="*/ 2499951 h 2583364"/>
              <a:gd name="connsiteX77" fmla="*/ 218819 w 2014468"/>
              <a:gd name="connsiteY77" fmla="*/ 2513956 h 2583364"/>
              <a:gd name="connsiteX78" fmla="*/ 224028 w 2014468"/>
              <a:gd name="connsiteY78" fmla="*/ 2524638 h 2583364"/>
              <a:gd name="connsiteX79" fmla="*/ 236811 w 2014468"/>
              <a:gd name="connsiteY79" fmla="*/ 2533076 h 2583364"/>
              <a:gd name="connsiteX80" fmla="*/ 242142 w 2014468"/>
              <a:gd name="connsiteY80" fmla="*/ 2533639 h 2583364"/>
              <a:gd name="connsiteX81" fmla="*/ 253571 w 2014468"/>
              <a:gd name="connsiteY81" fmla="*/ 2530140 h 2583364"/>
              <a:gd name="connsiteX82" fmla="*/ 262681 w 2014468"/>
              <a:gd name="connsiteY82" fmla="*/ 2520671 h 2583364"/>
              <a:gd name="connsiteX83" fmla="*/ 262681 w 2014468"/>
              <a:gd name="connsiteY83" fmla="*/ 2478519 h 2583364"/>
              <a:gd name="connsiteX84" fmla="*/ 258747 w 2014468"/>
              <a:gd name="connsiteY84" fmla="*/ 2473612 h 2583364"/>
              <a:gd name="connsiteX85" fmla="*/ 247671 w 2014468"/>
              <a:gd name="connsiteY85" fmla="*/ 2467125 h 2583364"/>
              <a:gd name="connsiteX86" fmla="*/ 244874 w 2014468"/>
              <a:gd name="connsiteY86" fmla="*/ 2466481 h 2583364"/>
              <a:gd name="connsiteX87" fmla="*/ 587667 w 2014468"/>
              <a:gd name="connsiteY87" fmla="*/ 2465715 h 2583364"/>
              <a:gd name="connsiteX88" fmla="*/ 582598 w 2014468"/>
              <a:gd name="connsiteY88" fmla="*/ 2466137 h 2583364"/>
              <a:gd name="connsiteX89" fmla="*/ 570199 w 2014468"/>
              <a:gd name="connsiteY89" fmla="*/ 2472466 h 2583364"/>
              <a:gd name="connsiteX90" fmla="*/ 563363 w 2014468"/>
              <a:gd name="connsiteY90" fmla="*/ 2486420 h 2583364"/>
              <a:gd name="connsiteX91" fmla="*/ 562625 w 2014468"/>
              <a:gd name="connsiteY91" fmla="*/ 2492757 h 2583364"/>
              <a:gd name="connsiteX92" fmla="*/ 609814 w 2014468"/>
              <a:gd name="connsiteY92" fmla="*/ 2492757 h 2583364"/>
              <a:gd name="connsiteX93" fmla="*/ 609331 w 2014468"/>
              <a:gd name="connsiteY93" fmla="*/ 2486123 h 2583364"/>
              <a:gd name="connsiteX94" fmla="*/ 603063 w 2014468"/>
              <a:gd name="connsiteY94" fmla="*/ 2472106 h 2583364"/>
              <a:gd name="connsiteX95" fmla="*/ 592012 w 2014468"/>
              <a:gd name="connsiteY95" fmla="*/ 2466137 h 2583364"/>
              <a:gd name="connsiteX96" fmla="*/ 592165 w 2014468"/>
              <a:gd name="connsiteY96" fmla="*/ 2466137 h 2583364"/>
              <a:gd name="connsiteX97" fmla="*/ 490744 w 2014468"/>
              <a:gd name="connsiteY97" fmla="*/ 2465715 h 2583364"/>
              <a:gd name="connsiteX98" fmla="*/ 485674 w 2014468"/>
              <a:gd name="connsiteY98" fmla="*/ 2466137 h 2583364"/>
              <a:gd name="connsiteX99" fmla="*/ 473275 w 2014468"/>
              <a:gd name="connsiteY99" fmla="*/ 2472466 h 2583364"/>
              <a:gd name="connsiteX100" fmla="*/ 466439 w 2014468"/>
              <a:gd name="connsiteY100" fmla="*/ 2486420 h 2583364"/>
              <a:gd name="connsiteX101" fmla="*/ 465701 w 2014468"/>
              <a:gd name="connsiteY101" fmla="*/ 2492757 h 2583364"/>
              <a:gd name="connsiteX102" fmla="*/ 512890 w 2014468"/>
              <a:gd name="connsiteY102" fmla="*/ 2492757 h 2583364"/>
              <a:gd name="connsiteX103" fmla="*/ 512407 w 2014468"/>
              <a:gd name="connsiteY103" fmla="*/ 2486123 h 2583364"/>
              <a:gd name="connsiteX104" fmla="*/ 506140 w 2014468"/>
              <a:gd name="connsiteY104" fmla="*/ 2472106 h 2583364"/>
              <a:gd name="connsiteX105" fmla="*/ 495088 w 2014468"/>
              <a:gd name="connsiteY105" fmla="*/ 2466137 h 2583364"/>
              <a:gd name="connsiteX106" fmla="*/ 495241 w 2014468"/>
              <a:gd name="connsiteY106" fmla="*/ 2466137 h 2583364"/>
              <a:gd name="connsiteX107" fmla="*/ 1807281 w 2014468"/>
              <a:gd name="connsiteY107" fmla="*/ 2454004 h 2583364"/>
              <a:gd name="connsiteX108" fmla="*/ 1822963 w 2014468"/>
              <a:gd name="connsiteY108" fmla="*/ 2454004 h 2583364"/>
              <a:gd name="connsiteX109" fmla="*/ 1822963 w 2014468"/>
              <a:gd name="connsiteY109" fmla="*/ 2546059 h 2583364"/>
              <a:gd name="connsiteX110" fmla="*/ 1807281 w 2014468"/>
              <a:gd name="connsiteY110" fmla="*/ 2546059 h 2583364"/>
              <a:gd name="connsiteX111" fmla="*/ 718440 w 2014468"/>
              <a:gd name="connsiteY111" fmla="*/ 2454004 h 2583364"/>
              <a:gd name="connsiteX112" fmla="*/ 734122 w 2014468"/>
              <a:gd name="connsiteY112" fmla="*/ 2454004 h 2583364"/>
              <a:gd name="connsiteX113" fmla="*/ 734122 w 2014468"/>
              <a:gd name="connsiteY113" fmla="*/ 2546059 h 2583364"/>
              <a:gd name="connsiteX114" fmla="*/ 718440 w 2014468"/>
              <a:gd name="connsiteY114" fmla="*/ 2546059 h 2583364"/>
              <a:gd name="connsiteX115" fmla="*/ 308241 w 2014468"/>
              <a:gd name="connsiteY115" fmla="*/ 2454004 h 2583364"/>
              <a:gd name="connsiteX116" fmla="*/ 323923 w 2014468"/>
              <a:gd name="connsiteY116" fmla="*/ 2454004 h 2583364"/>
              <a:gd name="connsiteX117" fmla="*/ 323923 w 2014468"/>
              <a:gd name="connsiteY117" fmla="*/ 2546059 h 2583364"/>
              <a:gd name="connsiteX118" fmla="*/ 308241 w 2014468"/>
              <a:gd name="connsiteY118" fmla="*/ 2546059 h 2583364"/>
              <a:gd name="connsiteX119" fmla="*/ 1980607 w 2014468"/>
              <a:gd name="connsiteY119" fmla="*/ 2451854 h 2583364"/>
              <a:gd name="connsiteX120" fmla="*/ 1989760 w 2014468"/>
              <a:gd name="connsiteY120" fmla="*/ 2452719 h 2583364"/>
              <a:gd name="connsiteX121" fmla="*/ 1997984 w 2014468"/>
              <a:gd name="connsiteY121" fmla="*/ 2455315 h 2583364"/>
              <a:gd name="connsiteX122" fmla="*/ 2005271 w 2014468"/>
              <a:gd name="connsiteY122" fmla="*/ 2459646 h 2583364"/>
              <a:gd name="connsiteX123" fmla="*/ 2011615 w 2014468"/>
              <a:gd name="connsiteY123" fmla="*/ 2465715 h 2583364"/>
              <a:gd name="connsiteX124" fmla="*/ 2000789 w 2014468"/>
              <a:gd name="connsiteY124" fmla="*/ 2474716 h 2583364"/>
              <a:gd name="connsiteX125" fmla="*/ 1996341 w 2014468"/>
              <a:gd name="connsiteY125" fmla="*/ 2470866 h 2583364"/>
              <a:gd name="connsiteX126" fmla="*/ 1991465 w 2014468"/>
              <a:gd name="connsiteY126" fmla="*/ 2468108 h 2583364"/>
              <a:gd name="connsiteX127" fmla="*/ 1986160 w 2014468"/>
              <a:gd name="connsiteY127" fmla="*/ 2466448 h 2583364"/>
              <a:gd name="connsiteX128" fmla="*/ 1980425 w 2014468"/>
              <a:gd name="connsiteY128" fmla="*/ 2465893 h 2583364"/>
              <a:gd name="connsiteX129" fmla="*/ 1974112 w 2014468"/>
              <a:gd name="connsiteY129" fmla="*/ 2466580 h 2583364"/>
              <a:gd name="connsiteX130" fmla="*/ 1965102 w 2014468"/>
              <a:gd name="connsiteY130" fmla="*/ 2476181 h 2583364"/>
              <a:gd name="connsiteX131" fmla="*/ 1965102 w 2014468"/>
              <a:gd name="connsiteY131" fmla="*/ 2477968 h 2583364"/>
              <a:gd name="connsiteX132" fmla="*/ 1965566 w 2014468"/>
              <a:gd name="connsiteY132" fmla="*/ 2479646 h 2583364"/>
              <a:gd name="connsiteX133" fmla="*/ 1967352 w 2014468"/>
              <a:gd name="connsiteY133" fmla="*/ 2482646 h 2583364"/>
              <a:gd name="connsiteX134" fmla="*/ 1968996 w 2014468"/>
              <a:gd name="connsiteY134" fmla="*/ 2484038 h 2583364"/>
              <a:gd name="connsiteX135" fmla="*/ 1975534 w 2014468"/>
              <a:gd name="connsiteY135" fmla="*/ 2487684 h 2583364"/>
              <a:gd name="connsiteX136" fmla="*/ 1978152 w 2014468"/>
              <a:gd name="connsiteY136" fmla="*/ 2488901 h 2583364"/>
              <a:gd name="connsiteX137" fmla="*/ 1991432 w 2014468"/>
              <a:gd name="connsiteY137" fmla="*/ 2494181 h 2583364"/>
              <a:gd name="connsiteX138" fmla="*/ 2006824 w 2014468"/>
              <a:gd name="connsiteY138" fmla="*/ 2503366 h 2583364"/>
              <a:gd name="connsiteX139" fmla="*/ 2013993 w 2014468"/>
              <a:gd name="connsiteY139" fmla="*/ 2516425 h 2583364"/>
              <a:gd name="connsiteX140" fmla="*/ 2014468 w 2014468"/>
              <a:gd name="connsiteY140" fmla="*/ 2522118 h 2583364"/>
              <a:gd name="connsiteX141" fmla="*/ 2012254 w 2014468"/>
              <a:gd name="connsiteY141" fmla="*/ 2533037 h 2583364"/>
              <a:gd name="connsiteX142" fmla="*/ 2000837 w 2014468"/>
              <a:gd name="connsiteY142" fmla="*/ 2544328 h 2583364"/>
              <a:gd name="connsiteX143" fmla="*/ 1988857 w 2014468"/>
              <a:gd name="connsiteY143" fmla="*/ 2547796 h 2583364"/>
              <a:gd name="connsiteX144" fmla="*/ 1981678 w 2014468"/>
              <a:gd name="connsiteY144" fmla="*/ 2548231 h 2583364"/>
              <a:gd name="connsiteX145" fmla="*/ 1972023 w 2014468"/>
              <a:gd name="connsiteY145" fmla="*/ 2547183 h 2583364"/>
              <a:gd name="connsiteX146" fmla="*/ 1958606 w 2014468"/>
              <a:gd name="connsiteY146" fmla="*/ 2541726 h 2583364"/>
              <a:gd name="connsiteX147" fmla="*/ 1948349 w 2014468"/>
              <a:gd name="connsiteY147" fmla="*/ 2532727 h 2583364"/>
              <a:gd name="connsiteX148" fmla="*/ 1959531 w 2014468"/>
              <a:gd name="connsiteY148" fmla="*/ 2523189 h 2583364"/>
              <a:gd name="connsiteX149" fmla="*/ 1964776 w 2014468"/>
              <a:gd name="connsiteY149" fmla="*/ 2527998 h 2583364"/>
              <a:gd name="connsiteX150" fmla="*/ 1970274 w 2014468"/>
              <a:gd name="connsiteY150" fmla="*/ 2531437 h 2583364"/>
              <a:gd name="connsiteX151" fmla="*/ 1976027 w 2014468"/>
              <a:gd name="connsiteY151" fmla="*/ 2533503 h 2583364"/>
              <a:gd name="connsiteX152" fmla="*/ 1982033 w 2014468"/>
              <a:gd name="connsiteY152" fmla="*/ 2534193 h 2583364"/>
              <a:gd name="connsiteX153" fmla="*/ 1989027 w 2014468"/>
              <a:gd name="connsiteY153" fmla="*/ 2533442 h 2583364"/>
              <a:gd name="connsiteX154" fmla="*/ 1998857 w 2014468"/>
              <a:gd name="connsiteY154" fmla="*/ 2525189 h 2583364"/>
              <a:gd name="connsiteX155" fmla="*/ 1999146 w 2014468"/>
              <a:gd name="connsiteY155" fmla="*/ 2522478 h 2583364"/>
              <a:gd name="connsiteX156" fmla="*/ 1998289 w 2014468"/>
              <a:gd name="connsiteY156" fmla="*/ 2518350 h 2583364"/>
              <a:gd name="connsiteX157" fmla="*/ 1988714 w 2014468"/>
              <a:gd name="connsiteY157" fmla="*/ 2509401 h 2583364"/>
              <a:gd name="connsiteX158" fmla="*/ 1984249 w 2014468"/>
              <a:gd name="connsiteY158" fmla="*/ 2507446 h 2583364"/>
              <a:gd name="connsiteX159" fmla="*/ 1971478 w 2014468"/>
              <a:gd name="connsiteY159" fmla="*/ 2502308 h 2583364"/>
              <a:gd name="connsiteX160" fmla="*/ 1956813 w 2014468"/>
              <a:gd name="connsiteY160" fmla="*/ 2493290 h 2583364"/>
              <a:gd name="connsiteX161" fmla="*/ 1950085 w 2014468"/>
              <a:gd name="connsiteY161" fmla="*/ 2481230 h 2583364"/>
              <a:gd name="connsiteX162" fmla="*/ 1949637 w 2014468"/>
              <a:gd name="connsiteY162" fmla="*/ 2476181 h 2583364"/>
              <a:gd name="connsiteX163" fmla="*/ 1954533 w 2014468"/>
              <a:gd name="connsiteY163" fmla="*/ 2462004 h 2583364"/>
              <a:gd name="connsiteX164" fmla="*/ 1968287 w 2014468"/>
              <a:gd name="connsiteY164" fmla="*/ 2453492 h 2583364"/>
              <a:gd name="connsiteX165" fmla="*/ 1892150 w 2014468"/>
              <a:gd name="connsiteY165" fmla="*/ 2451854 h 2583364"/>
              <a:gd name="connsiteX166" fmla="*/ 1900435 w 2014468"/>
              <a:gd name="connsiteY166" fmla="*/ 2452665 h 2583364"/>
              <a:gd name="connsiteX167" fmla="*/ 1907823 w 2014468"/>
              <a:gd name="connsiteY167" fmla="*/ 2455096 h 2583364"/>
              <a:gd name="connsiteX168" fmla="*/ 1914314 w 2014468"/>
              <a:gd name="connsiteY168" fmla="*/ 2459147 h 2583364"/>
              <a:gd name="connsiteX169" fmla="*/ 1916879 w 2014468"/>
              <a:gd name="connsiteY169" fmla="*/ 2461748 h 2583364"/>
              <a:gd name="connsiteX170" fmla="*/ 1919907 w 2014468"/>
              <a:gd name="connsiteY170" fmla="*/ 2464818 h 2583364"/>
              <a:gd name="connsiteX171" fmla="*/ 1920837 w 2014468"/>
              <a:gd name="connsiteY171" fmla="*/ 2466283 h 2583364"/>
              <a:gd name="connsiteX172" fmla="*/ 1924387 w 2014468"/>
              <a:gd name="connsiteY172" fmla="*/ 2471878 h 2583364"/>
              <a:gd name="connsiteX173" fmla="*/ 1927591 w 2014468"/>
              <a:gd name="connsiteY173" fmla="*/ 2480086 h 2583364"/>
              <a:gd name="connsiteX174" fmla="*/ 1929515 w 2014468"/>
              <a:gd name="connsiteY174" fmla="*/ 2489441 h 2583364"/>
              <a:gd name="connsiteX175" fmla="*/ 1930157 w 2014468"/>
              <a:gd name="connsiteY175" fmla="*/ 2499936 h 2583364"/>
              <a:gd name="connsiteX176" fmla="*/ 1929507 w 2014468"/>
              <a:gd name="connsiteY176" fmla="*/ 2510606 h 2583364"/>
              <a:gd name="connsiteX177" fmla="*/ 1927553 w 2014468"/>
              <a:gd name="connsiteY177" fmla="*/ 2520069 h 2583364"/>
              <a:gd name="connsiteX178" fmla="*/ 1924296 w 2014468"/>
              <a:gd name="connsiteY178" fmla="*/ 2528317 h 2583364"/>
              <a:gd name="connsiteX179" fmla="*/ 1920860 w 2014468"/>
              <a:gd name="connsiteY179" fmla="*/ 2533620 h 2583364"/>
              <a:gd name="connsiteX180" fmla="*/ 1919725 w 2014468"/>
              <a:gd name="connsiteY180" fmla="*/ 2535372 h 2583364"/>
              <a:gd name="connsiteX181" fmla="*/ 1917640 w 2014468"/>
              <a:gd name="connsiteY181" fmla="*/ 2537444 h 2583364"/>
              <a:gd name="connsiteX182" fmla="*/ 1914066 w 2014468"/>
              <a:gd name="connsiteY182" fmla="*/ 2540997 h 2583364"/>
              <a:gd name="connsiteX183" fmla="*/ 1907586 w 2014468"/>
              <a:gd name="connsiteY183" fmla="*/ 2545016 h 2583364"/>
              <a:gd name="connsiteX184" fmla="*/ 1900281 w 2014468"/>
              <a:gd name="connsiteY184" fmla="*/ 2547428 h 2583364"/>
              <a:gd name="connsiteX185" fmla="*/ 1892150 w 2014468"/>
              <a:gd name="connsiteY185" fmla="*/ 2548231 h 2583364"/>
              <a:gd name="connsiteX186" fmla="*/ 1885269 w 2014468"/>
              <a:gd name="connsiteY186" fmla="*/ 2547555 h 2583364"/>
              <a:gd name="connsiteX187" fmla="*/ 1879043 w 2014468"/>
              <a:gd name="connsiteY187" fmla="*/ 2545530 h 2583364"/>
              <a:gd name="connsiteX188" fmla="*/ 1873467 w 2014468"/>
              <a:gd name="connsiteY188" fmla="*/ 2542159 h 2583364"/>
              <a:gd name="connsiteX189" fmla="*/ 1868538 w 2014468"/>
              <a:gd name="connsiteY189" fmla="*/ 2537444 h 2583364"/>
              <a:gd name="connsiteX190" fmla="*/ 1868538 w 2014468"/>
              <a:gd name="connsiteY190" fmla="*/ 2575095 h 2583364"/>
              <a:gd name="connsiteX191" fmla="*/ 1852856 w 2014468"/>
              <a:gd name="connsiteY191" fmla="*/ 2582453 h 2583364"/>
              <a:gd name="connsiteX192" fmla="*/ 1852856 w 2014468"/>
              <a:gd name="connsiteY192" fmla="*/ 2453996 h 2583364"/>
              <a:gd name="connsiteX193" fmla="*/ 1868538 w 2014468"/>
              <a:gd name="connsiteY193" fmla="*/ 2453996 h 2583364"/>
              <a:gd name="connsiteX194" fmla="*/ 1868538 w 2014468"/>
              <a:gd name="connsiteY194" fmla="*/ 2461748 h 2583364"/>
              <a:gd name="connsiteX195" fmla="*/ 1873735 w 2014468"/>
              <a:gd name="connsiteY195" fmla="*/ 2457414 h 2583364"/>
              <a:gd name="connsiteX196" fmla="*/ 1879407 w 2014468"/>
              <a:gd name="connsiteY196" fmla="*/ 2454323 h 2583364"/>
              <a:gd name="connsiteX197" fmla="*/ 1885547 w 2014468"/>
              <a:gd name="connsiteY197" fmla="*/ 2452471 h 2583364"/>
              <a:gd name="connsiteX198" fmla="*/ 1150661 w 2014468"/>
              <a:gd name="connsiteY198" fmla="*/ 2451854 h 2583364"/>
              <a:gd name="connsiteX199" fmla="*/ 1161861 w 2014468"/>
              <a:gd name="connsiteY199" fmla="*/ 2453194 h 2583364"/>
              <a:gd name="connsiteX200" fmla="*/ 1170967 w 2014468"/>
              <a:gd name="connsiteY200" fmla="*/ 2457212 h 2583364"/>
              <a:gd name="connsiteX201" fmla="*/ 1177974 w 2014468"/>
              <a:gd name="connsiteY201" fmla="*/ 2463910 h 2583364"/>
              <a:gd name="connsiteX202" fmla="*/ 1182880 w 2014468"/>
              <a:gd name="connsiteY202" fmla="*/ 2473286 h 2583364"/>
              <a:gd name="connsiteX203" fmla="*/ 1168130 w 2014468"/>
              <a:gd name="connsiteY203" fmla="*/ 2478679 h 2583364"/>
              <a:gd name="connsiteX204" fmla="*/ 1165282 w 2014468"/>
              <a:gd name="connsiteY204" fmla="*/ 2473335 h 2583364"/>
              <a:gd name="connsiteX205" fmla="*/ 1161449 w 2014468"/>
              <a:gd name="connsiteY205" fmla="*/ 2469519 h 2583364"/>
              <a:gd name="connsiteX206" fmla="*/ 1156625 w 2014468"/>
              <a:gd name="connsiteY206" fmla="*/ 2467228 h 2583364"/>
              <a:gd name="connsiteX207" fmla="*/ 1150805 w 2014468"/>
              <a:gd name="connsiteY207" fmla="*/ 2466465 h 2583364"/>
              <a:gd name="connsiteX208" fmla="*/ 1140727 w 2014468"/>
              <a:gd name="connsiteY208" fmla="*/ 2468661 h 2583364"/>
              <a:gd name="connsiteX209" fmla="*/ 1131003 w 2014468"/>
              <a:gd name="connsiteY209" fmla="*/ 2480121 h 2583364"/>
              <a:gd name="connsiteX210" fmla="*/ 1128126 w 2014468"/>
              <a:gd name="connsiteY210" fmla="*/ 2492566 h 2583364"/>
              <a:gd name="connsiteX211" fmla="*/ 1127765 w 2014468"/>
              <a:gd name="connsiteY211" fmla="*/ 2500149 h 2583364"/>
              <a:gd name="connsiteX212" fmla="*/ 1128126 w 2014468"/>
              <a:gd name="connsiteY212" fmla="*/ 2507617 h 2583364"/>
              <a:gd name="connsiteX213" fmla="*/ 1133514 w 2014468"/>
              <a:gd name="connsiteY213" fmla="*/ 2524728 h 2583364"/>
              <a:gd name="connsiteX214" fmla="*/ 1145105 w 2014468"/>
              <a:gd name="connsiteY214" fmla="*/ 2532900 h 2583364"/>
              <a:gd name="connsiteX215" fmla="*/ 1150267 w 2014468"/>
              <a:gd name="connsiteY215" fmla="*/ 2533443 h 2583364"/>
              <a:gd name="connsiteX216" fmla="*/ 1156846 w 2014468"/>
              <a:gd name="connsiteY216" fmla="*/ 2532591 h 2583364"/>
              <a:gd name="connsiteX217" fmla="*/ 1162163 w 2014468"/>
              <a:gd name="connsiteY217" fmla="*/ 2530031 h 2583364"/>
              <a:gd name="connsiteX218" fmla="*/ 1166222 w 2014468"/>
              <a:gd name="connsiteY218" fmla="*/ 2525757 h 2583364"/>
              <a:gd name="connsiteX219" fmla="*/ 1169023 w 2014468"/>
              <a:gd name="connsiteY219" fmla="*/ 2519759 h 2583364"/>
              <a:gd name="connsiteX220" fmla="*/ 1183595 w 2014468"/>
              <a:gd name="connsiteY220" fmla="*/ 2524620 h 2583364"/>
              <a:gd name="connsiteX221" fmla="*/ 1181568 w 2014468"/>
              <a:gd name="connsiteY221" fmla="*/ 2529972 h 2583364"/>
              <a:gd name="connsiteX222" fmla="*/ 1171451 w 2014468"/>
              <a:gd name="connsiteY222" fmla="*/ 2542122 h 2583364"/>
              <a:gd name="connsiteX223" fmla="*/ 1156060 w 2014468"/>
              <a:gd name="connsiteY223" fmla="*/ 2547850 h 2583364"/>
              <a:gd name="connsiteX224" fmla="*/ 1149912 w 2014468"/>
              <a:gd name="connsiteY224" fmla="*/ 2548231 h 2583364"/>
              <a:gd name="connsiteX225" fmla="*/ 1141555 w 2014468"/>
              <a:gd name="connsiteY225" fmla="*/ 2547441 h 2583364"/>
              <a:gd name="connsiteX226" fmla="*/ 1127598 w 2014468"/>
              <a:gd name="connsiteY226" fmla="*/ 2541103 h 2583364"/>
              <a:gd name="connsiteX227" fmla="*/ 1117511 w 2014468"/>
              <a:gd name="connsiteY227" fmla="*/ 2528571 h 2583364"/>
              <a:gd name="connsiteX228" fmla="*/ 1112370 w 2014468"/>
              <a:gd name="connsiteY228" fmla="*/ 2510864 h 2583364"/>
              <a:gd name="connsiteX229" fmla="*/ 1111727 w 2014468"/>
              <a:gd name="connsiteY229" fmla="*/ 2500149 h 2583364"/>
              <a:gd name="connsiteX230" fmla="*/ 1114319 w 2014468"/>
              <a:gd name="connsiteY230" fmla="*/ 2479918 h 2583364"/>
              <a:gd name="connsiteX231" fmla="*/ 1122081 w 2014468"/>
              <a:gd name="connsiteY231" fmla="*/ 2464640 h 2583364"/>
              <a:gd name="connsiteX232" fmla="*/ 1134403 w 2014468"/>
              <a:gd name="connsiteY232" fmla="*/ 2455046 h 2583364"/>
              <a:gd name="connsiteX233" fmla="*/ 587667 w 2014468"/>
              <a:gd name="connsiteY233" fmla="*/ 2451854 h 2583364"/>
              <a:gd name="connsiteX234" fmla="*/ 595584 w 2014468"/>
              <a:gd name="connsiteY234" fmla="*/ 2452544 h 2583364"/>
              <a:gd name="connsiteX235" fmla="*/ 602774 w 2014468"/>
              <a:gd name="connsiteY235" fmla="*/ 2454617 h 2583364"/>
              <a:gd name="connsiteX236" fmla="*/ 609234 w 2014468"/>
              <a:gd name="connsiteY236" fmla="*/ 2458077 h 2583364"/>
              <a:gd name="connsiteX237" fmla="*/ 614960 w 2014468"/>
              <a:gd name="connsiteY237" fmla="*/ 2462927 h 2583364"/>
              <a:gd name="connsiteX238" fmla="*/ 617067 w 2014468"/>
              <a:gd name="connsiteY238" fmla="*/ 2465715 h 2583364"/>
              <a:gd name="connsiteX239" fmla="*/ 619647 w 2014468"/>
              <a:gd name="connsiteY239" fmla="*/ 2469129 h 2583364"/>
              <a:gd name="connsiteX240" fmla="*/ 622995 w 2014468"/>
              <a:gd name="connsiteY240" fmla="*/ 2476648 h 2583364"/>
              <a:gd name="connsiteX241" fmla="*/ 625004 w 2014468"/>
              <a:gd name="connsiteY241" fmla="*/ 2485487 h 2583364"/>
              <a:gd name="connsiteX242" fmla="*/ 625484 w 2014468"/>
              <a:gd name="connsiteY242" fmla="*/ 2492757 h 2583364"/>
              <a:gd name="connsiteX243" fmla="*/ 625674 w 2014468"/>
              <a:gd name="connsiteY243" fmla="*/ 2495648 h 2583364"/>
              <a:gd name="connsiteX244" fmla="*/ 625641 w 2014468"/>
              <a:gd name="connsiteY244" fmla="*/ 2498187 h 2583364"/>
              <a:gd name="connsiteX245" fmla="*/ 625540 w 2014468"/>
              <a:gd name="connsiteY245" fmla="*/ 2500770 h 2583364"/>
              <a:gd name="connsiteX246" fmla="*/ 625372 w 2014468"/>
              <a:gd name="connsiteY246" fmla="*/ 2503400 h 2583364"/>
              <a:gd name="connsiteX247" fmla="*/ 625137 w 2014468"/>
              <a:gd name="connsiteY247" fmla="*/ 2506080 h 2583364"/>
              <a:gd name="connsiteX248" fmla="*/ 562803 w 2014468"/>
              <a:gd name="connsiteY248" fmla="*/ 2506080 h 2583364"/>
              <a:gd name="connsiteX249" fmla="*/ 563635 w 2014468"/>
              <a:gd name="connsiteY249" fmla="*/ 2512067 h 2583364"/>
              <a:gd name="connsiteX250" fmla="*/ 570624 w 2014468"/>
              <a:gd name="connsiteY250" fmla="*/ 2526332 h 2583364"/>
              <a:gd name="connsiteX251" fmla="*/ 583019 w 2014468"/>
              <a:gd name="connsiteY251" fmla="*/ 2533533 h 2583364"/>
              <a:gd name="connsiteX252" fmla="*/ 588023 w 2014468"/>
              <a:gd name="connsiteY252" fmla="*/ 2534015 h 2583364"/>
              <a:gd name="connsiteX253" fmla="*/ 593583 w 2014468"/>
              <a:gd name="connsiteY253" fmla="*/ 2533493 h 2583364"/>
              <a:gd name="connsiteX254" fmla="*/ 598741 w 2014468"/>
              <a:gd name="connsiteY254" fmla="*/ 2531933 h 2583364"/>
              <a:gd name="connsiteX255" fmla="*/ 603497 w 2014468"/>
              <a:gd name="connsiteY255" fmla="*/ 2529341 h 2583364"/>
              <a:gd name="connsiteX256" fmla="*/ 607850 w 2014468"/>
              <a:gd name="connsiteY256" fmla="*/ 2525725 h 2583364"/>
              <a:gd name="connsiteX257" fmla="*/ 615303 w 2014468"/>
              <a:gd name="connsiteY257" fmla="*/ 2534015 h 2583364"/>
              <a:gd name="connsiteX258" fmla="*/ 617388 w 2014468"/>
              <a:gd name="connsiteY258" fmla="*/ 2536335 h 2583364"/>
              <a:gd name="connsiteX259" fmla="*/ 611072 w 2014468"/>
              <a:gd name="connsiteY259" fmla="*/ 2541541 h 2583364"/>
              <a:gd name="connsiteX260" fmla="*/ 604016 w 2014468"/>
              <a:gd name="connsiteY260" fmla="*/ 2545258 h 2583364"/>
              <a:gd name="connsiteX261" fmla="*/ 596215 w 2014468"/>
              <a:gd name="connsiteY261" fmla="*/ 2547488 h 2583364"/>
              <a:gd name="connsiteX262" fmla="*/ 587667 w 2014468"/>
              <a:gd name="connsiteY262" fmla="*/ 2548231 h 2583364"/>
              <a:gd name="connsiteX263" fmla="*/ 578773 w 2014468"/>
              <a:gd name="connsiteY263" fmla="*/ 2547393 h 2583364"/>
              <a:gd name="connsiteX264" fmla="*/ 563861 w 2014468"/>
              <a:gd name="connsiteY264" fmla="*/ 2540681 h 2583364"/>
              <a:gd name="connsiteX265" fmla="*/ 552991 w 2014468"/>
              <a:gd name="connsiteY265" fmla="*/ 2527599 h 2583364"/>
              <a:gd name="connsiteX266" fmla="*/ 547456 w 2014468"/>
              <a:gd name="connsiteY266" fmla="*/ 2510171 h 2583364"/>
              <a:gd name="connsiteX267" fmla="*/ 546765 w 2014468"/>
              <a:gd name="connsiteY267" fmla="*/ 2499936 h 2583364"/>
              <a:gd name="connsiteX268" fmla="*/ 549556 w 2014468"/>
              <a:gd name="connsiteY268" fmla="*/ 2479864 h 2583364"/>
              <a:gd name="connsiteX269" fmla="*/ 557947 w 2014468"/>
              <a:gd name="connsiteY269" fmla="*/ 2464640 h 2583364"/>
              <a:gd name="connsiteX270" fmla="*/ 570959 w 2014468"/>
              <a:gd name="connsiteY270" fmla="*/ 2455046 h 2583364"/>
              <a:gd name="connsiteX271" fmla="*/ 490744 w 2014468"/>
              <a:gd name="connsiteY271" fmla="*/ 2451854 h 2583364"/>
              <a:gd name="connsiteX272" fmla="*/ 498660 w 2014468"/>
              <a:gd name="connsiteY272" fmla="*/ 2452544 h 2583364"/>
              <a:gd name="connsiteX273" fmla="*/ 505850 w 2014468"/>
              <a:gd name="connsiteY273" fmla="*/ 2454617 h 2583364"/>
              <a:gd name="connsiteX274" fmla="*/ 512310 w 2014468"/>
              <a:gd name="connsiteY274" fmla="*/ 2458077 h 2583364"/>
              <a:gd name="connsiteX275" fmla="*/ 518037 w 2014468"/>
              <a:gd name="connsiteY275" fmla="*/ 2462927 h 2583364"/>
              <a:gd name="connsiteX276" fmla="*/ 520143 w 2014468"/>
              <a:gd name="connsiteY276" fmla="*/ 2465715 h 2583364"/>
              <a:gd name="connsiteX277" fmla="*/ 522723 w 2014468"/>
              <a:gd name="connsiteY277" fmla="*/ 2469129 h 2583364"/>
              <a:gd name="connsiteX278" fmla="*/ 526071 w 2014468"/>
              <a:gd name="connsiteY278" fmla="*/ 2476648 h 2583364"/>
              <a:gd name="connsiteX279" fmla="*/ 528081 w 2014468"/>
              <a:gd name="connsiteY279" fmla="*/ 2485487 h 2583364"/>
              <a:gd name="connsiteX280" fmla="*/ 528560 w 2014468"/>
              <a:gd name="connsiteY280" fmla="*/ 2492757 h 2583364"/>
              <a:gd name="connsiteX281" fmla="*/ 528751 w 2014468"/>
              <a:gd name="connsiteY281" fmla="*/ 2495648 h 2583364"/>
              <a:gd name="connsiteX282" fmla="*/ 528717 w 2014468"/>
              <a:gd name="connsiteY282" fmla="*/ 2498187 h 2583364"/>
              <a:gd name="connsiteX283" fmla="*/ 528617 w 2014468"/>
              <a:gd name="connsiteY283" fmla="*/ 2500770 h 2583364"/>
              <a:gd name="connsiteX284" fmla="*/ 528449 w 2014468"/>
              <a:gd name="connsiteY284" fmla="*/ 2503400 h 2583364"/>
              <a:gd name="connsiteX285" fmla="*/ 528213 w 2014468"/>
              <a:gd name="connsiteY285" fmla="*/ 2506080 h 2583364"/>
              <a:gd name="connsiteX286" fmla="*/ 465879 w 2014468"/>
              <a:gd name="connsiteY286" fmla="*/ 2506080 h 2583364"/>
              <a:gd name="connsiteX287" fmla="*/ 466711 w 2014468"/>
              <a:gd name="connsiteY287" fmla="*/ 2512067 h 2583364"/>
              <a:gd name="connsiteX288" fmla="*/ 473701 w 2014468"/>
              <a:gd name="connsiteY288" fmla="*/ 2526332 h 2583364"/>
              <a:gd name="connsiteX289" fmla="*/ 486095 w 2014468"/>
              <a:gd name="connsiteY289" fmla="*/ 2533533 h 2583364"/>
              <a:gd name="connsiteX290" fmla="*/ 491099 w 2014468"/>
              <a:gd name="connsiteY290" fmla="*/ 2534015 h 2583364"/>
              <a:gd name="connsiteX291" fmla="*/ 496660 w 2014468"/>
              <a:gd name="connsiteY291" fmla="*/ 2533493 h 2583364"/>
              <a:gd name="connsiteX292" fmla="*/ 501818 w 2014468"/>
              <a:gd name="connsiteY292" fmla="*/ 2531933 h 2583364"/>
              <a:gd name="connsiteX293" fmla="*/ 506573 w 2014468"/>
              <a:gd name="connsiteY293" fmla="*/ 2529341 h 2583364"/>
              <a:gd name="connsiteX294" fmla="*/ 510926 w 2014468"/>
              <a:gd name="connsiteY294" fmla="*/ 2525725 h 2583364"/>
              <a:gd name="connsiteX295" fmla="*/ 518379 w 2014468"/>
              <a:gd name="connsiteY295" fmla="*/ 2534015 h 2583364"/>
              <a:gd name="connsiteX296" fmla="*/ 520465 w 2014468"/>
              <a:gd name="connsiteY296" fmla="*/ 2536335 h 2583364"/>
              <a:gd name="connsiteX297" fmla="*/ 514148 w 2014468"/>
              <a:gd name="connsiteY297" fmla="*/ 2541541 h 2583364"/>
              <a:gd name="connsiteX298" fmla="*/ 507092 w 2014468"/>
              <a:gd name="connsiteY298" fmla="*/ 2545258 h 2583364"/>
              <a:gd name="connsiteX299" fmla="*/ 499292 w 2014468"/>
              <a:gd name="connsiteY299" fmla="*/ 2547488 h 2583364"/>
              <a:gd name="connsiteX300" fmla="*/ 490744 w 2014468"/>
              <a:gd name="connsiteY300" fmla="*/ 2548231 h 2583364"/>
              <a:gd name="connsiteX301" fmla="*/ 481849 w 2014468"/>
              <a:gd name="connsiteY301" fmla="*/ 2547393 h 2583364"/>
              <a:gd name="connsiteX302" fmla="*/ 466938 w 2014468"/>
              <a:gd name="connsiteY302" fmla="*/ 2540681 h 2583364"/>
              <a:gd name="connsiteX303" fmla="*/ 456067 w 2014468"/>
              <a:gd name="connsiteY303" fmla="*/ 2527599 h 2583364"/>
              <a:gd name="connsiteX304" fmla="*/ 450532 w 2014468"/>
              <a:gd name="connsiteY304" fmla="*/ 2510171 h 2583364"/>
              <a:gd name="connsiteX305" fmla="*/ 449841 w 2014468"/>
              <a:gd name="connsiteY305" fmla="*/ 2499936 h 2583364"/>
              <a:gd name="connsiteX306" fmla="*/ 452632 w 2014468"/>
              <a:gd name="connsiteY306" fmla="*/ 2479864 h 2583364"/>
              <a:gd name="connsiteX307" fmla="*/ 461023 w 2014468"/>
              <a:gd name="connsiteY307" fmla="*/ 2464640 h 2583364"/>
              <a:gd name="connsiteX308" fmla="*/ 474036 w 2014468"/>
              <a:gd name="connsiteY308" fmla="*/ 2455046 h 2583364"/>
              <a:gd name="connsiteX309" fmla="*/ 1647328 w 2014468"/>
              <a:gd name="connsiteY309" fmla="*/ 2451854 h 2583364"/>
              <a:gd name="connsiteX310" fmla="*/ 1656479 w 2014468"/>
              <a:gd name="connsiteY310" fmla="*/ 2452720 h 2583364"/>
              <a:gd name="connsiteX311" fmla="*/ 1664699 w 2014468"/>
              <a:gd name="connsiteY311" fmla="*/ 2455318 h 2583364"/>
              <a:gd name="connsiteX312" fmla="*/ 1671976 w 2014468"/>
              <a:gd name="connsiteY312" fmla="*/ 2459649 h 2583364"/>
              <a:gd name="connsiteX313" fmla="*/ 1678301 w 2014468"/>
              <a:gd name="connsiteY313" fmla="*/ 2465715 h 2583364"/>
              <a:gd name="connsiteX314" fmla="*/ 1667510 w 2014468"/>
              <a:gd name="connsiteY314" fmla="*/ 2474716 h 2583364"/>
              <a:gd name="connsiteX315" fmla="*/ 1663064 w 2014468"/>
              <a:gd name="connsiteY315" fmla="*/ 2470869 h 2583364"/>
              <a:gd name="connsiteX316" fmla="*/ 1658185 w 2014468"/>
              <a:gd name="connsiteY316" fmla="*/ 2468108 h 2583364"/>
              <a:gd name="connsiteX317" fmla="*/ 1652880 w 2014468"/>
              <a:gd name="connsiteY317" fmla="*/ 2466450 h 2583364"/>
              <a:gd name="connsiteX318" fmla="*/ 1647146 w 2014468"/>
              <a:gd name="connsiteY318" fmla="*/ 2465893 h 2583364"/>
              <a:gd name="connsiteX319" fmla="*/ 1640832 w 2014468"/>
              <a:gd name="connsiteY319" fmla="*/ 2466581 h 2583364"/>
              <a:gd name="connsiteX320" fmla="*/ 1631823 w 2014468"/>
              <a:gd name="connsiteY320" fmla="*/ 2476181 h 2583364"/>
              <a:gd name="connsiteX321" fmla="*/ 1631823 w 2014468"/>
              <a:gd name="connsiteY321" fmla="*/ 2477968 h 2583364"/>
              <a:gd name="connsiteX322" fmla="*/ 1632287 w 2014468"/>
              <a:gd name="connsiteY322" fmla="*/ 2479646 h 2583364"/>
              <a:gd name="connsiteX323" fmla="*/ 1634073 w 2014468"/>
              <a:gd name="connsiteY323" fmla="*/ 2482646 h 2583364"/>
              <a:gd name="connsiteX324" fmla="*/ 1635717 w 2014468"/>
              <a:gd name="connsiteY324" fmla="*/ 2484038 h 2583364"/>
              <a:gd name="connsiteX325" fmla="*/ 1642255 w 2014468"/>
              <a:gd name="connsiteY325" fmla="*/ 2487684 h 2583364"/>
              <a:gd name="connsiteX326" fmla="*/ 1644872 w 2014468"/>
              <a:gd name="connsiteY326" fmla="*/ 2488902 h 2583364"/>
              <a:gd name="connsiteX327" fmla="*/ 1664150 w 2014468"/>
              <a:gd name="connsiteY327" fmla="*/ 2497071 h 2583364"/>
              <a:gd name="connsiteX328" fmla="*/ 1676898 w 2014468"/>
              <a:gd name="connsiteY328" fmla="*/ 2507051 h 2583364"/>
              <a:gd name="connsiteX329" fmla="*/ 1681190 w 2014468"/>
              <a:gd name="connsiteY329" fmla="*/ 2522118 h 2583364"/>
              <a:gd name="connsiteX330" fmla="*/ 1680633 w 2014468"/>
              <a:gd name="connsiteY330" fmla="*/ 2527906 h 2583364"/>
              <a:gd name="connsiteX331" fmla="*/ 1678974 w 2014468"/>
              <a:gd name="connsiteY331" fmla="*/ 2533040 h 2583364"/>
              <a:gd name="connsiteX332" fmla="*/ 1667553 w 2014468"/>
              <a:gd name="connsiteY332" fmla="*/ 2544330 h 2583364"/>
              <a:gd name="connsiteX333" fmla="*/ 1655563 w 2014468"/>
              <a:gd name="connsiteY333" fmla="*/ 2547798 h 2583364"/>
              <a:gd name="connsiteX334" fmla="*/ 1648399 w 2014468"/>
              <a:gd name="connsiteY334" fmla="*/ 2548231 h 2583364"/>
              <a:gd name="connsiteX335" fmla="*/ 1638744 w 2014468"/>
              <a:gd name="connsiteY335" fmla="*/ 2547184 h 2583364"/>
              <a:gd name="connsiteX336" fmla="*/ 1625328 w 2014468"/>
              <a:gd name="connsiteY336" fmla="*/ 2541728 h 2583364"/>
              <a:gd name="connsiteX337" fmla="*/ 1615070 w 2014468"/>
              <a:gd name="connsiteY337" fmla="*/ 2532727 h 2583364"/>
              <a:gd name="connsiteX338" fmla="*/ 1626252 w 2014468"/>
              <a:gd name="connsiteY338" fmla="*/ 2523189 h 2583364"/>
              <a:gd name="connsiteX339" fmla="*/ 1631495 w 2014468"/>
              <a:gd name="connsiteY339" fmla="*/ 2527999 h 2583364"/>
              <a:gd name="connsiteX340" fmla="*/ 1636997 w 2014468"/>
              <a:gd name="connsiteY340" fmla="*/ 2531440 h 2583364"/>
              <a:gd name="connsiteX341" fmla="*/ 1642746 w 2014468"/>
              <a:gd name="connsiteY341" fmla="*/ 2533504 h 2583364"/>
              <a:gd name="connsiteX342" fmla="*/ 1648754 w 2014468"/>
              <a:gd name="connsiteY342" fmla="*/ 2534193 h 2583364"/>
              <a:gd name="connsiteX343" fmla="*/ 1655749 w 2014468"/>
              <a:gd name="connsiteY343" fmla="*/ 2533443 h 2583364"/>
              <a:gd name="connsiteX344" fmla="*/ 1665577 w 2014468"/>
              <a:gd name="connsiteY344" fmla="*/ 2525192 h 2583364"/>
              <a:gd name="connsiteX345" fmla="*/ 1665867 w 2014468"/>
              <a:gd name="connsiteY345" fmla="*/ 2522478 h 2583364"/>
              <a:gd name="connsiteX346" fmla="*/ 1665009 w 2014468"/>
              <a:gd name="connsiteY346" fmla="*/ 2518352 h 2583364"/>
              <a:gd name="connsiteX347" fmla="*/ 1655436 w 2014468"/>
              <a:gd name="connsiteY347" fmla="*/ 2509401 h 2583364"/>
              <a:gd name="connsiteX348" fmla="*/ 1650970 w 2014468"/>
              <a:gd name="connsiteY348" fmla="*/ 2507449 h 2583364"/>
              <a:gd name="connsiteX349" fmla="*/ 1638199 w 2014468"/>
              <a:gd name="connsiteY349" fmla="*/ 2502310 h 2583364"/>
              <a:gd name="connsiteX350" fmla="*/ 1623534 w 2014468"/>
              <a:gd name="connsiteY350" fmla="*/ 2493290 h 2583364"/>
              <a:gd name="connsiteX351" fmla="*/ 1616806 w 2014468"/>
              <a:gd name="connsiteY351" fmla="*/ 2481231 h 2583364"/>
              <a:gd name="connsiteX352" fmla="*/ 1616358 w 2014468"/>
              <a:gd name="connsiteY352" fmla="*/ 2476181 h 2583364"/>
              <a:gd name="connsiteX353" fmla="*/ 1618530 w 2014468"/>
              <a:gd name="connsiteY353" fmla="*/ 2466152 h 2583364"/>
              <a:gd name="connsiteX354" fmla="*/ 1629739 w 2014468"/>
              <a:gd name="connsiteY354" fmla="*/ 2455546 h 2583364"/>
              <a:gd name="connsiteX355" fmla="*/ 1640871 w 2014468"/>
              <a:gd name="connsiteY355" fmla="*/ 2452264 h 2583364"/>
              <a:gd name="connsiteX356" fmla="*/ 1343952 w 2014468"/>
              <a:gd name="connsiteY356" fmla="*/ 2451839 h 2583364"/>
              <a:gd name="connsiteX357" fmla="*/ 1352905 w 2014468"/>
              <a:gd name="connsiteY357" fmla="*/ 2452648 h 2583364"/>
              <a:gd name="connsiteX358" fmla="*/ 1352859 w 2014468"/>
              <a:gd name="connsiteY358" fmla="*/ 2452648 h 2583364"/>
              <a:gd name="connsiteX359" fmla="*/ 1360791 w 2014468"/>
              <a:gd name="connsiteY359" fmla="*/ 2455072 h 2583364"/>
              <a:gd name="connsiteX360" fmla="*/ 1367697 w 2014468"/>
              <a:gd name="connsiteY360" fmla="*/ 2459058 h 2583364"/>
              <a:gd name="connsiteX361" fmla="*/ 1373673 w 2014468"/>
              <a:gd name="connsiteY361" fmla="*/ 2464664 h 2583364"/>
              <a:gd name="connsiteX362" fmla="*/ 1374776 w 2014468"/>
              <a:gd name="connsiteY362" fmla="*/ 2466269 h 2583364"/>
              <a:gd name="connsiteX363" fmla="*/ 1378481 w 2014468"/>
              <a:gd name="connsiteY363" fmla="*/ 2471656 h 2583364"/>
              <a:gd name="connsiteX364" fmla="*/ 1381919 w 2014468"/>
              <a:gd name="connsiteY364" fmla="*/ 2479873 h 2583364"/>
              <a:gd name="connsiteX365" fmla="*/ 1381952 w 2014468"/>
              <a:gd name="connsiteY365" fmla="*/ 2480024 h 2583364"/>
              <a:gd name="connsiteX366" fmla="*/ 1381988 w 2014468"/>
              <a:gd name="connsiteY366" fmla="*/ 2480190 h 2583364"/>
              <a:gd name="connsiteX367" fmla="*/ 1383984 w 2014468"/>
              <a:gd name="connsiteY367" fmla="*/ 2489309 h 2583364"/>
              <a:gd name="connsiteX368" fmla="*/ 1383995 w 2014468"/>
              <a:gd name="connsiteY368" fmla="*/ 2489480 h 2583364"/>
              <a:gd name="connsiteX369" fmla="*/ 1384673 w 2014468"/>
              <a:gd name="connsiteY369" fmla="*/ 2499956 h 2583364"/>
              <a:gd name="connsiteX370" fmla="*/ 1384661 w 2014468"/>
              <a:gd name="connsiteY370" fmla="*/ 2500134 h 2583364"/>
              <a:gd name="connsiteX371" fmla="*/ 1381919 w 2014468"/>
              <a:gd name="connsiteY371" fmla="*/ 2520068 h 2583364"/>
              <a:gd name="connsiteX372" fmla="*/ 1374845 w 2014468"/>
              <a:gd name="connsiteY372" fmla="*/ 2533640 h 2583364"/>
              <a:gd name="connsiteX373" fmla="*/ 1373673 w 2014468"/>
              <a:gd name="connsiteY373" fmla="*/ 2535357 h 2583364"/>
              <a:gd name="connsiteX374" fmla="*/ 1367697 w 2014468"/>
              <a:gd name="connsiteY374" fmla="*/ 2540983 h 2583364"/>
              <a:gd name="connsiteX375" fmla="*/ 1360677 w 2014468"/>
              <a:gd name="connsiteY375" fmla="*/ 2545024 h 2583364"/>
              <a:gd name="connsiteX376" fmla="*/ 1352818 w 2014468"/>
              <a:gd name="connsiteY376" fmla="*/ 2547419 h 2583364"/>
              <a:gd name="connsiteX377" fmla="*/ 1352767 w 2014468"/>
              <a:gd name="connsiteY377" fmla="*/ 2547419 h 2583364"/>
              <a:gd name="connsiteX378" fmla="*/ 1343952 w 2014468"/>
              <a:gd name="connsiteY378" fmla="*/ 2548216 h 2583364"/>
              <a:gd name="connsiteX379" fmla="*/ 1327149 w 2014468"/>
              <a:gd name="connsiteY379" fmla="*/ 2545024 h 2583364"/>
              <a:gd name="connsiteX380" fmla="*/ 1314235 w 2014468"/>
              <a:gd name="connsiteY380" fmla="*/ 2535427 h 2583364"/>
              <a:gd name="connsiteX381" fmla="*/ 1305983 w 2014468"/>
              <a:gd name="connsiteY381" fmla="*/ 2520220 h 2583364"/>
              <a:gd name="connsiteX382" fmla="*/ 1305950 w 2014468"/>
              <a:gd name="connsiteY382" fmla="*/ 2520068 h 2583364"/>
              <a:gd name="connsiteX383" fmla="*/ 1303917 w 2014468"/>
              <a:gd name="connsiteY383" fmla="*/ 2510784 h 2583364"/>
              <a:gd name="connsiteX384" fmla="*/ 1303906 w 2014468"/>
              <a:gd name="connsiteY384" fmla="*/ 2510611 h 2583364"/>
              <a:gd name="connsiteX385" fmla="*/ 1303227 w 2014468"/>
              <a:gd name="connsiteY385" fmla="*/ 2500134 h 2583364"/>
              <a:gd name="connsiteX386" fmla="*/ 1303238 w 2014468"/>
              <a:gd name="connsiteY386" fmla="*/ 2499956 h 2583364"/>
              <a:gd name="connsiteX387" fmla="*/ 1303917 w 2014468"/>
              <a:gd name="connsiteY387" fmla="*/ 2489480 h 2583364"/>
              <a:gd name="connsiteX388" fmla="*/ 1303954 w 2014468"/>
              <a:gd name="connsiteY388" fmla="*/ 2489309 h 2583364"/>
              <a:gd name="connsiteX389" fmla="*/ 1305983 w 2014468"/>
              <a:gd name="connsiteY389" fmla="*/ 2480024 h 2583364"/>
              <a:gd name="connsiteX390" fmla="*/ 1314235 w 2014468"/>
              <a:gd name="connsiteY390" fmla="*/ 2464734 h 2583364"/>
              <a:gd name="connsiteX391" fmla="*/ 1327149 w 2014468"/>
              <a:gd name="connsiteY391" fmla="*/ 2455072 h 2583364"/>
              <a:gd name="connsiteX392" fmla="*/ 1588581 w 2014468"/>
              <a:gd name="connsiteY392" fmla="*/ 2451839 h 2583364"/>
              <a:gd name="connsiteX393" fmla="*/ 1592726 w 2014468"/>
              <a:gd name="connsiteY393" fmla="*/ 2452136 h 2583364"/>
              <a:gd name="connsiteX394" fmla="*/ 1596477 w 2014468"/>
              <a:gd name="connsiteY394" fmla="*/ 2453022 h 2583364"/>
              <a:gd name="connsiteX395" fmla="*/ 1599841 w 2014468"/>
              <a:gd name="connsiteY395" fmla="*/ 2454495 h 2583364"/>
              <a:gd name="connsiteX396" fmla="*/ 1602837 w 2014468"/>
              <a:gd name="connsiteY396" fmla="*/ 2456556 h 2583364"/>
              <a:gd name="connsiteX397" fmla="*/ 1600478 w 2014468"/>
              <a:gd name="connsiteY397" fmla="*/ 2471306 h 2583364"/>
              <a:gd name="connsiteX398" fmla="*/ 1597494 w 2014468"/>
              <a:gd name="connsiteY398" fmla="*/ 2469573 h 2583364"/>
              <a:gd name="connsiteX399" fmla="*/ 1594308 w 2014468"/>
              <a:gd name="connsiteY399" fmla="*/ 2468336 h 2583364"/>
              <a:gd name="connsiteX400" fmla="*/ 1590924 w 2014468"/>
              <a:gd name="connsiteY400" fmla="*/ 2467594 h 2583364"/>
              <a:gd name="connsiteX401" fmla="*/ 1587337 w 2014468"/>
              <a:gd name="connsiteY401" fmla="*/ 2467343 h 2583364"/>
              <a:gd name="connsiteX402" fmla="*/ 1583389 w 2014468"/>
              <a:gd name="connsiteY402" fmla="*/ 2467741 h 2583364"/>
              <a:gd name="connsiteX403" fmla="*/ 1573011 w 2014468"/>
              <a:gd name="connsiteY403" fmla="*/ 2473664 h 2583364"/>
              <a:gd name="connsiteX404" fmla="*/ 1567181 w 2014468"/>
              <a:gd name="connsiteY404" fmla="*/ 2487560 h 2583364"/>
              <a:gd name="connsiteX405" fmla="*/ 1566795 w 2014468"/>
              <a:gd name="connsiteY405" fmla="*/ 2494168 h 2583364"/>
              <a:gd name="connsiteX406" fmla="*/ 1566795 w 2014468"/>
              <a:gd name="connsiteY406" fmla="*/ 2546074 h 2583364"/>
              <a:gd name="connsiteX407" fmla="*/ 1551113 w 2014468"/>
              <a:gd name="connsiteY407" fmla="*/ 2546074 h 2583364"/>
              <a:gd name="connsiteX408" fmla="*/ 1551113 w 2014468"/>
              <a:gd name="connsiteY408" fmla="*/ 2454019 h 2583364"/>
              <a:gd name="connsiteX409" fmla="*/ 1566795 w 2014468"/>
              <a:gd name="connsiteY409" fmla="*/ 2454019 h 2583364"/>
              <a:gd name="connsiteX410" fmla="*/ 1566795 w 2014468"/>
              <a:gd name="connsiteY410" fmla="*/ 2466094 h 2583364"/>
              <a:gd name="connsiteX411" fmla="*/ 1570587 w 2014468"/>
              <a:gd name="connsiteY411" fmla="*/ 2459857 h 2583364"/>
              <a:gd name="connsiteX412" fmla="*/ 1575478 w 2014468"/>
              <a:gd name="connsiteY412" fmla="*/ 2455403 h 2583364"/>
              <a:gd name="connsiteX413" fmla="*/ 1581475 w 2014468"/>
              <a:gd name="connsiteY413" fmla="*/ 2452732 h 2583364"/>
              <a:gd name="connsiteX414" fmla="*/ 1491142 w 2014468"/>
              <a:gd name="connsiteY414" fmla="*/ 2451839 h 2583364"/>
              <a:gd name="connsiteX415" fmla="*/ 1505490 w 2014468"/>
              <a:gd name="connsiteY415" fmla="*/ 2453914 h 2583364"/>
              <a:gd name="connsiteX416" fmla="*/ 1515737 w 2014468"/>
              <a:gd name="connsiteY416" fmla="*/ 2460135 h 2583364"/>
              <a:gd name="connsiteX417" fmla="*/ 1518954 w 2014468"/>
              <a:gd name="connsiteY417" fmla="*/ 2465556 h 2583364"/>
              <a:gd name="connsiteX418" fmla="*/ 1521884 w 2014468"/>
              <a:gd name="connsiteY418" fmla="*/ 2470495 h 2583364"/>
              <a:gd name="connsiteX419" fmla="*/ 1521914 w 2014468"/>
              <a:gd name="connsiteY419" fmla="*/ 2470709 h 2583364"/>
              <a:gd name="connsiteX420" fmla="*/ 1523933 w 2014468"/>
              <a:gd name="connsiteY420" fmla="*/ 2484989 h 2583364"/>
              <a:gd name="connsiteX421" fmla="*/ 1523933 w 2014468"/>
              <a:gd name="connsiteY421" fmla="*/ 2492741 h 2583364"/>
              <a:gd name="connsiteX422" fmla="*/ 1523933 w 2014468"/>
              <a:gd name="connsiteY422" fmla="*/ 2500315 h 2583364"/>
              <a:gd name="connsiteX423" fmla="*/ 1523933 w 2014468"/>
              <a:gd name="connsiteY423" fmla="*/ 2534359 h 2583364"/>
              <a:gd name="connsiteX424" fmla="*/ 1523933 w 2014468"/>
              <a:gd name="connsiteY424" fmla="*/ 2537607 h 2583364"/>
              <a:gd name="connsiteX425" fmla="*/ 1523933 w 2014468"/>
              <a:gd name="connsiteY425" fmla="*/ 2546074 h 2583364"/>
              <a:gd name="connsiteX426" fmla="*/ 1509148 w 2014468"/>
              <a:gd name="connsiteY426" fmla="*/ 2546074 h 2583364"/>
              <a:gd name="connsiteX427" fmla="*/ 1509148 w 2014468"/>
              <a:gd name="connsiteY427" fmla="*/ 2537607 h 2583364"/>
              <a:gd name="connsiteX428" fmla="*/ 1503253 w 2014468"/>
              <a:gd name="connsiteY428" fmla="*/ 2542249 h 2583364"/>
              <a:gd name="connsiteX429" fmla="*/ 1496934 w 2014468"/>
              <a:gd name="connsiteY429" fmla="*/ 2545564 h 2583364"/>
              <a:gd name="connsiteX430" fmla="*/ 1490194 w 2014468"/>
              <a:gd name="connsiteY430" fmla="*/ 2547553 h 2583364"/>
              <a:gd name="connsiteX431" fmla="*/ 1483038 w 2014468"/>
              <a:gd name="connsiteY431" fmla="*/ 2548216 h 2583364"/>
              <a:gd name="connsiteX432" fmla="*/ 1476096 w 2014468"/>
              <a:gd name="connsiteY432" fmla="*/ 2547720 h 2583364"/>
              <a:gd name="connsiteX433" fmla="*/ 1464438 w 2014468"/>
              <a:gd name="connsiteY433" fmla="*/ 2543727 h 2583364"/>
              <a:gd name="connsiteX434" fmla="*/ 1455870 w 2014468"/>
              <a:gd name="connsiteY434" fmla="*/ 2535783 h 2583364"/>
              <a:gd name="connsiteX435" fmla="*/ 1451499 w 2014468"/>
              <a:gd name="connsiteY435" fmla="*/ 2524292 h 2583364"/>
              <a:gd name="connsiteX436" fmla="*/ 1451495 w 2014468"/>
              <a:gd name="connsiteY436" fmla="*/ 2524238 h 2583364"/>
              <a:gd name="connsiteX437" fmla="*/ 1450955 w 2014468"/>
              <a:gd name="connsiteY437" fmla="*/ 2517246 h 2583364"/>
              <a:gd name="connsiteX438" fmla="*/ 1453426 w 2014468"/>
              <a:gd name="connsiteY438" fmla="*/ 2504096 h 2583364"/>
              <a:gd name="connsiteX439" fmla="*/ 1460849 w 2014468"/>
              <a:gd name="connsiteY439" fmla="*/ 2494562 h 2583364"/>
              <a:gd name="connsiteX440" fmla="*/ 1471939 w 2014468"/>
              <a:gd name="connsiteY440" fmla="*/ 2488743 h 2583364"/>
              <a:gd name="connsiteX441" fmla="*/ 1485358 w 2014468"/>
              <a:gd name="connsiteY441" fmla="*/ 2486810 h 2583364"/>
              <a:gd name="connsiteX442" fmla="*/ 1491848 w 2014468"/>
              <a:gd name="connsiteY442" fmla="*/ 2487179 h 2583364"/>
              <a:gd name="connsiteX443" fmla="*/ 1497977 w 2014468"/>
              <a:gd name="connsiteY443" fmla="*/ 2488288 h 2583364"/>
              <a:gd name="connsiteX444" fmla="*/ 1503744 w 2014468"/>
              <a:gd name="connsiteY444" fmla="*/ 2490141 h 2583364"/>
              <a:gd name="connsiteX445" fmla="*/ 1509148 w 2014468"/>
              <a:gd name="connsiteY445" fmla="*/ 2492741 h 2583364"/>
              <a:gd name="connsiteX446" fmla="*/ 1509148 w 2014468"/>
              <a:gd name="connsiteY446" fmla="*/ 2486276 h 2583364"/>
              <a:gd name="connsiteX447" fmla="*/ 1507862 w 2014468"/>
              <a:gd name="connsiteY447" fmla="*/ 2476473 h 2583364"/>
              <a:gd name="connsiteX448" fmla="*/ 1497725 w 2014468"/>
              <a:gd name="connsiteY448" fmla="*/ 2466703 h 2583364"/>
              <a:gd name="connsiteX449" fmla="*/ 1493725 w 2014468"/>
              <a:gd name="connsiteY449" fmla="*/ 2465844 h 2583364"/>
              <a:gd name="connsiteX450" fmla="*/ 1489143 w 2014468"/>
              <a:gd name="connsiteY450" fmla="*/ 2465556 h 2583364"/>
              <a:gd name="connsiteX451" fmla="*/ 1482264 w 2014468"/>
              <a:gd name="connsiteY451" fmla="*/ 2466127 h 2583364"/>
              <a:gd name="connsiteX452" fmla="*/ 1475503 w 2014468"/>
              <a:gd name="connsiteY452" fmla="*/ 2467842 h 2583364"/>
              <a:gd name="connsiteX453" fmla="*/ 1468854 w 2014468"/>
              <a:gd name="connsiteY453" fmla="*/ 2470709 h 2583364"/>
              <a:gd name="connsiteX454" fmla="*/ 1462314 w 2014468"/>
              <a:gd name="connsiteY454" fmla="*/ 2474735 h 2583364"/>
              <a:gd name="connsiteX455" fmla="*/ 1457814 w 2014468"/>
              <a:gd name="connsiteY455" fmla="*/ 2461590 h 2583364"/>
              <a:gd name="connsiteX456" fmla="*/ 1465424 w 2014468"/>
              <a:gd name="connsiteY456" fmla="*/ 2457324 h 2583364"/>
              <a:gd name="connsiteX457" fmla="*/ 1473515 w 2014468"/>
              <a:gd name="connsiteY457" fmla="*/ 2454277 h 2583364"/>
              <a:gd name="connsiteX458" fmla="*/ 1482088 w 2014468"/>
              <a:gd name="connsiteY458" fmla="*/ 2452448 h 2583364"/>
              <a:gd name="connsiteX459" fmla="*/ 803491 w 2014468"/>
              <a:gd name="connsiteY459" fmla="*/ 2451839 h 2583364"/>
              <a:gd name="connsiteX460" fmla="*/ 811098 w 2014468"/>
              <a:gd name="connsiteY460" fmla="*/ 2452454 h 2583364"/>
              <a:gd name="connsiteX461" fmla="*/ 823394 w 2014468"/>
              <a:gd name="connsiteY461" fmla="*/ 2457370 h 2583364"/>
              <a:gd name="connsiteX462" fmla="*/ 831746 w 2014468"/>
              <a:gd name="connsiteY462" fmla="*/ 2467323 h 2583364"/>
              <a:gd name="connsiteX463" fmla="*/ 835940 w 2014468"/>
              <a:gd name="connsiteY463" fmla="*/ 2483037 h 2583364"/>
              <a:gd name="connsiteX464" fmla="*/ 836463 w 2014468"/>
              <a:gd name="connsiteY464" fmla="*/ 2493097 h 2583364"/>
              <a:gd name="connsiteX465" fmla="*/ 836463 w 2014468"/>
              <a:gd name="connsiteY465" fmla="*/ 2546074 h 2583364"/>
              <a:gd name="connsiteX466" fmla="*/ 820781 w 2014468"/>
              <a:gd name="connsiteY466" fmla="*/ 2546074 h 2583364"/>
              <a:gd name="connsiteX467" fmla="*/ 820781 w 2014468"/>
              <a:gd name="connsiteY467" fmla="*/ 2490417 h 2583364"/>
              <a:gd name="connsiteX468" fmla="*/ 817781 w 2014468"/>
              <a:gd name="connsiteY468" fmla="*/ 2475464 h 2583364"/>
              <a:gd name="connsiteX469" fmla="*/ 805315 w 2014468"/>
              <a:gd name="connsiteY469" fmla="*/ 2466639 h 2583364"/>
              <a:gd name="connsiteX470" fmla="*/ 800954 w 2014468"/>
              <a:gd name="connsiteY470" fmla="*/ 2466272 h 2583364"/>
              <a:gd name="connsiteX471" fmla="*/ 791650 w 2014468"/>
              <a:gd name="connsiteY471" fmla="*/ 2467759 h 2583364"/>
              <a:gd name="connsiteX472" fmla="*/ 785009 w 2014468"/>
              <a:gd name="connsiteY472" fmla="*/ 2472219 h 2583364"/>
              <a:gd name="connsiteX473" fmla="*/ 781027 w 2014468"/>
              <a:gd name="connsiteY473" fmla="*/ 2479653 h 2583364"/>
              <a:gd name="connsiteX474" fmla="*/ 779701 w 2014468"/>
              <a:gd name="connsiteY474" fmla="*/ 2490062 h 2583364"/>
              <a:gd name="connsiteX475" fmla="*/ 779701 w 2014468"/>
              <a:gd name="connsiteY475" fmla="*/ 2546074 h 2583364"/>
              <a:gd name="connsiteX476" fmla="*/ 764019 w 2014468"/>
              <a:gd name="connsiteY476" fmla="*/ 2546074 h 2583364"/>
              <a:gd name="connsiteX477" fmla="*/ 764019 w 2014468"/>
              <a:gd name="connsiteY477" fmla="*/ 2454019 h 2583364"/>
              <a:gd name="connsiteX478" fmla="*/ 779701 w 2014468"/>
              <a:gd name="connsiteY478" fmla="*/ 2454019 h 2583364"/>
              <a:gd name="connsiteX479" fmla="*/ 779701 w 2014468"/>
              <a:gd name="connsiteY479" fmla="*/ 2463376 h 2583364"/>
              <a:gd name="connsiteX480" fmla="*/ 784363 w 2014468"/>
              <a:gd name="connsiteY480" fmla="*/ 2458334 h 2583364"/>
              <a:gd name="connsiteX481" fmla="*/ 789882 w 2014468"/>
              <a:gd name="connsiteY481" fmla="*/ 2454728 h 2583364"/>
              <a:gd name="connsiteX482" fmla="*/ 796258 w 2014468"/>
              <a:gd name="connsiteY482" fmla="*/ 2452561 h 2583364"/>
              <a:gd name="connsiteX483" fmla="*/ 686568 w 2014468"/>
              <a:gd name="connsiteY483" fmla="*/ 2451839 h 2583364"/>
              <a:gd name="connsiteX484" fmla="*/ 690695 w 2014468"/>
              <a:gd name="connsiteY484" fmla="*/ 2452133 h 2583364"/>
              <a:gd name="connsiteX485" fmla="*/ 694447 w 2014468"/>
              <a:gd name="connsiteY485" fmla="*/ 2453018 h 2583364"/>
              <a:gd name="connsiteX486" fmla="*/ 697824 w 2014468"/>
              <a:gd name="connsiteY486" fmla="*/ 2454492 h 2583364"/>
              <a:gd name="connsiteX487" fmla="*/ 700824 w 2014468"/>
              <a:gd name="connsiteY487" fmla="*/ 2456556 h 2583364"/>
              <a:gd name="connsiteX488" fmla="*/ 698465 w 2014468"/>
              <a:gd name="connsiteY488" fmla="*/ 2471306 h 2583364"/>
              <a:gd name="connsiteX489" fmla="*/ 695479 w 2014468"/>
              <a:gd name="connsiteY489" fmla="*/ 2469573 h 2583364"/>
              <a:gd name="connsiteX490" fmla="*/ 692296 w 2014468"/>
              <a:gd name="connsiteY490" fmla="*/ 2468334 h 2583364"/>
              <a:gd name="connsiteX491" fmla="*/ 688913 w 2014468"/>
              <a:gd name="connsiteY491" fmla="*/ 2467591 h 2583364"/>
              <a:gd name="connsiteX492" fmla="*/ 685324 w 2014468"/>
              <a:gd name="connsiteY492" fmla="*/ 2467343 h 2583364"/>
              <a:gd name="connsiteX493" fmla="*/ 681377 w 2014468"/>
              <a:gd name="connsiteY493" fmla="*/ 2467738 h 2583364"/>
              <a:gd name="connsiteX494" fmla="*/ 670998 w 2014468"/>
              <a:gd name="connsiteY494" fmla="*/ 2473664 h 2583364"/>
              <a:gd name="connsiteX495" fmla="*/ 665169 w 2014468"/>
              <a:gd name="connsiteY495" fmla="*/ 2487559 h 2583364"/>
              <a:gd name="connsiteX496" fmla="*/ 664782 w 2014468"/>
              <a:gd name="connsiteY496" fmla="*/ 2494168 h 2583364"/>
              <a:gd name="connsiteX497" fmla="*/ 664782 w 2014468"/>
              <a:gd name="connsiteY497" fmla="*/ 2546074 h 2583364"/>
              <a:gd name="connsiteX498" fmla="*/ 649100 w 2014468"/>
              <a:gd name="connsiteY498" fmla="*/ 2546074 h 2583364"/>
              <a:gd name="connsiteX499" fmla="*/ 649100 w 2014468"/>
              <a:gd name="connsiteY499" fmla="*/ 2454019 h 2583364"/>
              <a:gd name="connsiteX500" fmla="*/ 664782 w 2014468"/>
              <a:gd name="connsiteY500" fmla="*/ 2454019 h 2583364"/>
              <a:gd name="connsiteX501" fmla="*/ 664782 w 2014468"/>
              <a:gd name="connsiteY501" fmla="*/ 2466094 h 2583364"/>
              <a:gd name="connsiteX502" fmla="*/ 668573 w 2014468"/>
              <a:gd name="connsiteY502" fmla="*/ 2459857 h 2583364"/>
              <a:gd name="connsiteX503" fmla="*/ 673465 w 2014468"/>
              <a:gd name="connsiteY503" fmla="*/ 2455402 h 2583364"/>
              <a:gd name="connsiteX504" fmla="*/ 679463 w 2014468"/>
              <a:gd name="connsiteY504" fmla="*/ 2452729 h 2583364"/>
              <a:gd name="connsiteX505" fmla="*/ 393292 w 2014468"/>
              <a:gd name="connsiteY505" fmla="*/ 2451839 h 2583364"/>
              <a:gd name="connsiteX506" fmla="*/ 400899 w 2014468"/>
              <a:gd name="connsiteY506" fmla="*/ 2452454 h 2583364"/>
              <a:gd name="connsiteX507" fmla="*/ 413195 w 2014468"/>
              <a:gd name="connsiteY507" fmla="*/ 2457370 h 2583364"/>
              <a:gd name="connsiteX508" fmla="*/ 421533 w 2014468"/>
              <a:gd name="connsiteY508" fmla="*/ 2467323 h 2583364"/>
              <a:gd name="connsiteX509" fmla="*/ 425737 w 2014468"/>
              <a:gd name="connsiteY509" fmla="*/ 2483037 h 2583364"/>
              <a:gd name="connsiteX510" fmla="*/ 426265 w 2014468"/>
              <a:gd name="connsiteY510" fmla="*/ 2493097 h 2583364"/>
              <a:gd name="connsiteX511" fmla="*/ 426265 w 2014468"/>
              <a:gd name="connsiteY511" fmla="*/ 2546074 h 2583364"/>
              <a:gd name="connsiteX512" fmla="*/ 410583 w 2014468"/>
              <a:gd name="connsiteY512" fmla="*/ 2546074 h 2583364"/>
              <a:gd name="connsiteX513" fmla="*/ 410583 w 2014468"/>
              <a:gd name="connsiteY513" fmla="*/ 2490417 h 2583364"/>
              <a:gd name="connsiteX514" fmla="*/ 407583 w 2014468"/>
              <a:gd name="connsiteY514" fmla="*/ 2475464 h 2583364"/>
              <a:gd name="connsiteX515" fmla="*/ 395102 w 2014468"/>
              <a:gd name="connsiteY515" fmla="*/ 2466639 h 2583364"/>
              <a:gd name="connsiteX516" fmla="*/ 390756 w 2014468"/>
              <a:gd name="connsiteY516" fmla="*/ 2466272 h 2583364"/>
              <a:gd name="connsiteX517" fmla="*/ 381452 w 2014468"/>
              <a:gd name="connsiteY517" fmla="*/ 2467759 h 2583364"/>
              <a:gd name="connsiteX518" fmla="*/ 374811 w 2014468"/>
              <a:gd name="connsiteY518" fmla="*/ 2472219 h 2583364"/>
              <a:gd name="connsiteX519" fmla="*/ 370829 w 2014468"/>
              <a:gd name="connsiteY519" fmla="*/ 2479653 h 2583364"/>
              <a:gd name="connsiteX520" fmla="*/ 369502 w 2014468"/>
              <a:gd name="connsiteY520" fmla="*/ 2490062 h 2583364"/>
              <a:gd name="connsiteX521" fmla="*/ 369502 w 2014468"/>
              <a:gd name="connsiteY521" fmla="*/ 2546074 h 2583364"/>
              <a:gd name="connsiteX522" fmla="*/ 353820 w 2014468"/>
              <a:gd name="connsiteY522" fmla="*/ 2546074 h 2583364"/>
              <a:gd name="connsiteX523" fmla="*/ 353820 w 2014468"/>
              <a:gd name="connsiteY523" fmla="*/ 2454019 h 2583364"/>
              <a:gd name="connsiteX524" fmla="*/ 369502 w 2014468"/>
              <a:gd name="connsiteY524" fmla="*/ 2454019 h 2583364"/>
              <a:gd name="connsiteX525" fmla="*/ 369502 w 2014468"/>
              <a:gd name="connsiteY525" fmla="*/ 2463376 h 2583364"/>
              <a:gd name="connsiteX526" fmla="*/ 374165 w 2014468"/>
              <a:gd name="connsiteY526" fmla="*/ 2458334 h 2583364"/>
              <a:gd name="connsiteX527" fmla="*/ 379684 w 2014468"/>
              <a:gd name="connsiteY527" fmla="*/ 2454728 h 2583364"/>
              <a:gd name="connsiteX528" fmla="*/ 386059 w 2014468"/>
              <a:gd name="connsiteY528" fmla="*/ 2452561 h 2583364"/>
              <a:gd name="connsiteX529" fmla="*/ 144680 w 2014468"/>
              <a:gd name="connsiteY529" fmla="*/ 2451839 h 2583364"/>
              <a:gd name="connsiteX530" fmla="*/ 152287 w 2014468"/>
              <a:gd name="connsiteY530" fmla="*/ 2452454 h 2583364"/>
              <a:gd name="connsiteX531" fmla="*/ 164583 w 2014468"/>
              <a:gd name="connsiteY531" fmla="*/ 2457370 h 2583364"/>
              <a:gd name="connsiteX532" fmla="*/ 172921 w 2014468"/>
              <a:gd name="connsiteY532" fmla="*/ 2467323 h 2583364"/>
              <a:gd name="connsiteX533" fmla="*/ 177125 w 2014468"/>
              <a:gd name="connsiteY533" fmla="*/ 2483037 h 2583364"/>
              <a:gd name="connsiteX534" fmla="*/ 177653 w 2014468"/>
              <a:gd name="connsiteY534" fmla="*/ 2493097 h 2583364"/>
              <a:gd name="connsiteX535" fmla="*/ 177653 w 2014468"/>
              <a:gd name="connsiteY535" fmla="*/ 2546074 h 2583364"/>
              <a:gd name="connsiteX536" fmla="*/ 161971 w 2014468"/>
              <a:gd name="connsiteY536" fmla="*/ 2546074 h 2583364"/>
              <a:gd name="connsiteX537" fmla="*/ 161971 w 2014468"/>
              <a:gd name="connsiteY537" fmla="*/ 2490417 h 2583364"/>
              <a:gd name="connsiteX538" fmla="*/ 158971 w 2014468"/>
              <a:gd name="connsiteY538" fmla="*/ 2475464 h 2583364"/>
              <a:gd name="connsiteX539" fmla="*/ 146490 w 2014468"/>
              <a:gd name="connsiteY539" fmla="*/ 2466639 h 2583364"/>
              <a:gd name="connsiteX540" fmla="*/ 142144 w 2014468"/>
              <a:gd name="connsiteY540" fmla="*/ 2466272 h 2583364"/>
              <a:gd name="connsiteX541" fmla="*/ 132840 w 2014468"/>
              <a:gd name="connsiteY541" fmla="*/ 2467759 h 2583364"/>
              <a:gd name="connsiteX542" fmla="*/ 126199 w 2014468"/>
              <a:gd name="connsiteY542" fmla="*/ 2472219 h 2583364"/>
              <a:gd name="connsiteX543" fmla="*/ 122217 w 2014468"/>
              <a:gd name="connsiteY543" fmla="*/ 2479653 h 2583364"/>
              <a:gd name="connsiteX544" fmla="*/ 120890 w 2014468"/>
              <a:gd name="connsiteY544" fmla="*/ 2490062 h 2583364"/>
              <a:gd name="connsiteX545" fmla="*/ 120890 w 2014468"/>
              <a:gd name="connsiteY545" fmla="*/ 2546074 h 2583364"/>
              <a:gd name="connsiteX546" fmla="*/ 105208 w 2014468"/>
              <a:gd name="connsiteY546" fmla="*/ 2546074 h 2583364"/>
              <a:gd name="connsiteX547" fmla="*/ 105208 w 2014468"/>
              <a:gd name="connsiteY547" fmla="*/ 2454019 h 2583364"/>
              <a:gd name="connsiteX548" fmla="*/ 120890 w 2014468"/>
              <a:gd name="connsiteY548" fmla="*/ 2454019 h 2583364"/>
              <a:gd name="connsiteX549" fmla="*/ 120890 w 2014468"/>
              <a:gd name="connsiteY549" fmla="*/ 2463376 h 2583364"/>
              <a:gd name="connsiteX550" fmla="*/ 125553 w 2014468"/>
              <a:gd name="connsiteY550" fmla="*/ 2458334 h 2583364"/>
              <a:gd name="connsiteX551" fmla="*/ 131072 w 2014468"/>
              <a:gd name="connsiteY551" fmla="*/ 2454728 h 2583364"/>
              <a:gd name="connsiteX552" fmla="*/ 137447 w 2014468"/>
              <a:gd name="connsiteY552" fmla="*/ 2452561 h 2583364"/>
              <a:gd name="connsiteX553" fmla="*/ 898235 w 2014468"/>
              <a:gd name="connsiteY553" fmla="*/ 2451834 h 2583364"/>
              <a:gd name="connsiteX554" fmla="*/ 905095 w 2014468"/>
              <a:gd name="connsiteY554" fmla="*/ 2452443 h 2583364"/>
              <a:gd name="connsiteX555" fmla="*/ 911258 w 2014468"/>
              <a:gd name="connsiteY555" fmla="*/ 2454272 h 2583364"/>
              <a:gd name="connsiteX556" fmla="*/ 916723 w 2014468"/>
              <a:gd name="connsiteY556" fmla="*/ 2457321 h 2583364"/>
              <a:gd name="connsiteX557" fmla="*/ 921492 w 2014468"/>
              <a:gd name="connsiteY557" fmla="*/ 2461589 h 2583364"/>
              <a:gd name="connsiteX558" fmla="*/ 921492 w 2014468"/>
              <a:gd name="connsiteY558" fmla="*/ 2454014 h 2583364"/>
              <a:gd name="connsiteX559" fmla="*/ 937170 w 2014468"/>
              <a:gd name="connsiteY559" fmla="*/ 2454014 h 2583364"/>
              <a:gd name="connsiteX560" fmla="*/ 937170 w 2014468"/>
              <a:gd name="connsiteY560" fmla="*/ 2461589 h 2583364"/>
              <a:gd name="connsiteX561" fmla="*/ 937170 w 2014468"/>
              <a:gd name="connsiteY561" fmla="*/ 2466267 h 2583364"/>
              <a:gd name="connsiteX562" fmla="*/ 937170 w 2014468"/>
              <a:gd name="connsiteY562" fmla="*/ 2533639 h 2583364"/>
              <a:gd name="connsiteX563" fmla="*/ 937170 w 2014468"/>
              <a:gd name="connsiteY563" fmla="*/ 2537068 h 2583364"/>
              <a:gd name="connsiteX564" fmla="*/ 937170 w 2014468"/>
              <a:gd name="connsiteY564" fmla="*/ 2542284 h 2583364"/>
              <a:gd name="connsiteX565" fmla="*/ 934339 w 2014468"/>
              <a:gd name="connsiteY565" fmla="*/ 2560435 h 2583364"/>
              <a:gd name="connsiteX566" fmla="*/ 925884 w 2014468"/>
              <a:gd name="connsiteY566" fmla="*/ 2572720 h 2583364"/>
              <a:gd name="connsiteX567" fmla="*/ 912219 w 2014468"/>
              <a:gd name="connsiteY567" fmla="*/ 2580065 h 2583364"/>
              <a:gd name="connsiteX568" fmla="*/ 893735 w 2014468"/>
              <a:gd name="connsiteY568" fmla="*/ 2583364 h 2583364"/>
              <a:gd name="connsiteX569" fmla="*/ 886160 w 2014468"/>
              <a:gd name="connsiteY569" fmla="*/ 2571111 h 2583364"/>
              <a:gd name="connsiteX570" fmla="*/ 903095 w 2014468"/>
              <a:gd name="connsiteY570" fmla="*/ 2568839 h 2583364"/>
              <a:gd name="connsiteX571" fmla="*/ 913813 w 2014468"/>
              <a:gd name="connsiteY571" fmla="*/ 2564183 h 2583364"/>
              <a:gd name="connsiteX572" fmla="*/ 921010 w 2014468"/>
              <a:gd name="connsiteY572" fmla="*/ 2553010 h 2583364"/>
              <a:gd name="connsiteX573" fmla="*/ 921492 w 2014468"/>
              <a:gd name="connsiteY573" fmla="*/ 2548215 h 2583364"/>
              <a:gd name="connsiteX574" fmla="*/ 921492 w 2014468"/>
              <a:gd name="connsiteY574" fmla="*/ 2537068 h 2583364"/>
              <a:gd name="connsiteX575" fmla="*/ 916971 w 2014468"/>
              <a:gd name="connsiteY575" fmla="*/ 2541945 h 2583364"/>
              <a:gd name="connsiteX576" fmla="*/ 911499 w 2014468"/>
              <a:gd name="connsiteY576" fmla="*/ 2545428 h 2583364"/>
              <a:gd name="connsiteX577" fmla="*/ 905075 w 2014468"/>
              <a:gd name="connsiteY577" fmla="*/ 2547518 h 2583364"/>
              <a:gd name="connsiteX578" fmla="*/ 897698 w 2014468"/>
              <a:gd name="connsiteY578" fmla="*/ 2548215 h 2583364"/>
              <a:gd name="connsiteX579" fmla="*/ 889944 w 2014468"/>
              <a:gd name="connsiteY579" fmla="*/ 2547431 h 2583364"/>
              <a:gd name="connsiteX580" fmla="*/ 876472 w 2014468"/>
              <a:gd name="connsiteY580" fmla="*/ 2541145 h 2583364"/>
              <a:gd name="connsiteX581" fmla="*/ 866078 w 2014468"/>
              <a:gd name="connsiteY581" fmla="*/ 2528666 h 2583364"/>
              <a:gd name="connsiteX582" fmla="*/ 866042 w 2014468"/>
              <a:gd name="connsiteY582" fmla="*/ 2528575 h 2583364"/>
              <a:gd name="connsiteX583" fmla="*/ 862729 w 2014468"/>
              <a:gd name="connsiteY583" fmla="*/ 2520394 h 2583364"/>
              <a:gd name="connsiteX584" fmla="*/ 860720 w 2014468"/>
              <a:gd name="connsiteY584" fmla="*/ 2510822 h 2583364"/>
              <a:gd name="connsiteX585" fmla="*/ 860051 w 2014468"/>
              <a:gd name="connsiteY585" fmla="*/ 2499951 h 2583364"/>
              <a:gd name="connsiteX586" fmla="*/ 862680 w 2014468"/>
              <a:gd name="connsiteY586" fmla="*/ 2479971 h 2583364"/>
              <a:gd name="connsiteX587" fmla="*/ 870587 w 2014468"/>
              <a:gd name="connsiteY587" fmla="*/ 2464732 h 2583364"/>
              <a:gd name="connsiteX588" fmla="*/ 882777 w 2014468"/>
              <a:gd name="connsiteY588" fmla="*/ 2455067 h 2583364"/>
              <a:gd name="connsiteX589" fmla="*/ 239424 w 2014468"/>
              <a:gd name="connsiteY589" fmla="*/ 2451834 h 2583364"/>
              <a:gd name="connsiteX590" fmla="*/ 246284 w 2014468"/>
              <a:gd name="connsiteY590" fmla="*/ 2452443 h 2583364"/>
              <a:gd name="connsiteX591" fmla="*/ 252447 w 2014468"/>
              <a:gd name="connsiteY591" fmla="*/ 2454272 h 2583364"/>
              <a:gd name="connsiteX592" fmla="*/ 257913 w 2014468"/>
              <a:gd name="connsiteY592" fmla="*/ 2457321 h 2583364"/>
              <a:gd name="connsiteX593" fmla="*/ 262681 w 2014468"/>
              <a:gd name="connsiteY593" fmla="*/ 2461589 h 2583364"/>
              <a:gd name="connsiteX594" fmla="*/ 262681 w 2014468"/>
              <a:gd name="connsiteY594" fmla="*/ 2454014 h 2583364"/>
              <a:gd name="connsiteX595" fmla="*/ 278324 w 2014468"/>
              <a:gd name="connsiteY595" fmla="*/ 2454014 h 2583364"/>
              <a:gd name="connsiteX596" fmla="*/ 278324 w 2014468"/>
              <a:gd name="connsiteY596" fmla="*/ 2461589 h 2583364"/>
              <a:gd name="connsiteX597" fmla="*/ 278324 w 2014468"/>
              <a:gd name="connsiteY597" fmla="*/ 2466267 h 2583364"/>
              <a:gd name="connsiteX598" fmla="*/ 278324 w 2014468"/>
              <a:gd name="connsiteY598" fmla="*/ 2533639 h 2583364"/>
              <a:gd name="connsiteX599" fmla="*/ 278324 w 2014468"/>
              <a:gd name="connsiteY599" fmla="*/ 2537068 h 2583364"/>
              <a:gd name="connsiteX600" fmla="*/ 278324 w 2014468"/>
              <a:gd name="connsiteY600" fmla="*/ 2542284 h 2583364"/>
              <a:gd name="connsiteX601" fmla="*/ 275511 w 2014468"/>
              <a:gd name="connsiteY601" fmla="*/ 2560435 h 2583364"/>
              <a:gd name="connsiteX602" fmla="*/ 267073 w 2014468"/>
              <a:gd name="connsiteY602" fmla="*/ 2572720 h 2583364"/>
              <a:gd name="connsiteX603" fmla="*/ 253408 w 2014468"/>
              <a:gd name="connsiteY603" fmla="*/ 2580065 h 2583364"/>
              <a:gd name="connsiteX604" fmla="*/ 234924 w 2014468"/>
              <a:gd name="connsiteY604" fmla="*/ 2583364 h 2583364"/>
              <a:gd name="connsiteX605" fmla="*/ 227350 w 2014468"/>
              <a:gd name="connsiteY605" fmla="*/ 2571111 h 2583364"/>
              <a:gd name="connsiteX606" fmla="*/ 244271 w 2014468"/>
              <a:gd name="connsiteY606" fmla="*/ 2568839 h 2583364"/>
              <a:gd name="connsiteX607" fmla="*/ 255002 w 2014468"/>
              <a:gd name="connsiteY607" fmla="*/ 2564183 h 2583364"/>
              <a:gd name="connsiteX608" fmla="*/ 262199 w 2014468"/>
              <a:gd name="connsiteY608" fmla="*/ 2553010 h 2583364"/>
              <a:gd name="connsiteX609" fmla="*/ 262681 w 2014468"/>
              <a:gd name="connsiteY609" fmla="*/ 2548215 h 2583364"/>
              <a:gd name="connsiteX610" fmla="*/ 262681 w 2014468"/>
              <a:gd name="connsiteY610" fmla="*/ 2537068 h 2583364"/>
              <a:gd name="connsiteX611" fmla="*/ 258144 w 2014468"/>
              <a:gd name="connsiteY611" fmla="*/ 2541945 h 2583364"/>
              <a:gd name="connsiteX612" fmla="*/ 252673 w 2014468"/>
              <a:gd name="connsiteY612" fmla="*/ 2545428 h 2583364"/>
              <a:gd name="connsiteX613" fmla="*/ 246258 w 2014468"/>
              <a:gd name="connsiteY613" fmla="*/ 2547518 h 2583364"/>
              <a:gd name="connsiteX614" fmla="*/ 238887 w 2014468"/>
              <a:gd name="connsiteY614" fmla="*/ 2548215 h 2583364"/>
              <a:gd name="connsiteX615" fmla="*/ 231118 w 2014468"/>
              <a:gd name="connsiteY615" fmla="*/ 2547431 h 2583364"/>
              <a:gd name="connsiteX616" fmla="*/ 217656 w 2014468"/>
              <a:gd name="connsiteY616" fmla="*/ 2541145 h 2583364"/>
              <a:gd name="connsiteX617" fmla="*/ 207267 w 2014468"/>
              <a:gd name="connsiteY617" fmla="*/ 2528666 h 2583364"/>
              <a:gd name="connsiteX618" fmla="*/ 207230 w 2014468"/>
              <a:gd name="connsiteY618" fmla="*/ 2528575 h 2583364"/>
              <a:gd name="connsiteX619" fmla="*/ 203918 w 2014468"/>
              <a:gd name="connsiteY619" fmla="*/ 2520394 h 2583364"/>
              <a:gd name="connsiteX620" fmla="*/ 201909 w 2014468"/>
              <a:gd name="connsiteY620" fmla="*/ 2510822 h 2583364"/>
              <a:gd name="connsiteX621" fmla="*/ 201240 w 2014468"/>
              <a:gd name="connsiteY621" fmla="*/ 2499951 h 2583364"/>
              <a:gd name="connsiteX622" fmla="*/ 203869 w 2014468"/>
              <a:gd name="connsiteY622" fmla="*/ 2479971 h 2583364"/>
              <a:gd name="connsiteX623" fmla="*/ 211776 w 2014468"/>
              <a:gd name="connsiteY623" fmla="*/ 2464732 h 2583364"/>
              <a:gd name="connsiteX624" fmla="*/ 223966 w 2014468"/>
              <a:gd name="connsiteY624" fmla="*/ 2455067 h 2583364"/>
              <a:gd name="connsiteX625" fmla="*/ 0 w 2014468"/>
              <a:gd name="connsiteY625" fmla="*/ 2420030 h 2583364"/>
              <a:gd name="connsiteX626" fmla="*/ 74946 w 2014468"/>
              <a:gd name="connsiteY626" fmla="*/ 2420030 h 2583364"/>
              <a:gd name="connsiteX627" fmla="*/ 74946 w 2014468"/>
              <a:gd name="connsiteY627" fmla="*/ 2434722 h 2583364"/>
              <a:gd name="connsiteX628" fmla="*/ 15682 w 2014468"/>
              <a:gd name="connsiteY628" fmla="*/ 2434722 h 2583364"/>
              <a:gd name="connsiteX629" fmla="*/ 15682 w 2014468"/>
              <a:gd name="connsiteY629" fmla="*/ 2473386 h 2583364"/>
              <a:gd name="connsiteX630" fmla="*/ 54760 w 2014468"/>
              <a:gd name="connsiteY630" fmla="*/ 2473386 h 2583364"/>
              <a:gd name="connsiteX631" fmla="*/ 54760 w 2014468"/>
              <a:gd name="connsiteY631" fmla="*/ 2488078 h 2583364"/>
              <a:gd name="connsiteX632" fmla="*/ 15682 w 2014468"/>
              <a:gd name="connsiteY632" fmla="*/ 2488078 h 2583364"/>
              <a:gd name="connsiteX633" fmla="*/ 15682 w 2014468"/>
              <a:gd name="connsiteY633" fmla="*/ 2530995 h 2583364"/>
              <a:gd name="connsiteX634" fmla="*/ 78909 w 2014468"/>
              <a:gd name="connsiteY634" fmla="*/ 2530995 h 2583364"/>
              <a:gd name="connsiteX635" fmla="*/ 78909 w 2014468"/>
              <a:gd name="connsiteY635" fmla="*/ 2546074 h 2583364"/>
              <a:gd name="connsiteX636" fmla="*/ 0 w 2014468"/>
              <a:gd name="connsiteY636" fmla="*/ 2546074 h 2583364"/>
              <a:gd name="connsiteX637" fmla="*/ 0 w 2014468"/>
              <a:gd name="connsiteY637" fmla="*/ 2530995 h 2583364"/>
              <a:gd name="connsiteX638" fmla="*/ 0 w 2014468"/>
              <a:gd name="connsiteY638" fmla="*/ 2488078 h 2583364"/>
              <a:gd name="connsiteX639" fmla="*/ 0 w 2014468"/>
              <a:gd name="connsiteY639" fmla="*/ 2473386 h 2583364"/>
              <a:gd name="connsiteX640" fmla="*/ 0 w 2014468"/>
              <a:gd name="connsiteY640" fmla="*/ 2434722 h 2583364"/>
              <a:gd name="connsiteX641" fmla="*/ 1047241 w 2014468"/>
              <a:gd name="connsiteY641" fmla="*/ 2417811 h 2583364"/>
              <a:gd name="connsiteX642" fmla="*/ 1054228 w 2014468"/>
              <a:gd name="connsiteY642" fmla="*/ 2418199 h 2583364"/>
              <a:gd name="connsiteX643" fmla="*/ 1060612 w 2014468"/>
              <a:gd name="connsiteY643" fmla="*/ 2419365 h 2583364"/>
              <a:gd name="connsiteX644" fmla="*/ 1075995 w 2014468"/>
              <a:gd name="connsiteY644" fmla="*/ 2427375 h 2583364"/>
              <a:gd name="connsiteX645" fmla="*/ 1084180 w 2014468"/>
              <a:gd name="connsiteY645" fmla="*/ 2440317 h 2583364"/>
              <a:gd name="connsiteX646" fmla="*/ 1069747 w 2014468"/>
              <a:gd name="connsiteY646" fmla="*/ 2445173 h 2583364"/>
              <a:gd name="connsiteX647" fmla="*/ 1063936 w 2014468"/>
              <a:gd name="connsiteY647" fmla="*/ 2437915 h 2583364"/>
              <a:gd name="connsiteX648" fmla="*/ 1050403 w 2014468"/>
              <a:gd name="connsiteY648" fmla="*/ 2432611 h 2583364"/>
              <a:gd name="connsiteX649" fmla="*/ 1046173 w 2014468"/>
              <a:gd name="connsiteY649" fmla="*/ 2432383 h 2583364"/>
              <a:gd name="connsiteX650" fmla="*/ 1033622 w 2014468"/>
              <a:gd name="connsiteY650" fmla="*/ 2434870 h 2583364"/>
              <a:gd name="connsiteX651" fmla="*/ 1025062 w 2014468"/>
              <a:gd name="connsiteY651" fmla="*/ 2445303 h 2583364"/>
              <a:gd name="connsiteX652" fmla="*/ 1024699 w 2014468"/>
              <a:gd name="connsiteY652" fmla="*/ 2448958 h 2583364"/>
              <a:gd name="connsiteX653" fmla="*/ 1024833 w 2014468"/>
              <a:gd name="connsiteY653" fmla="*/ 2450996 h 2583364"/>
              <a:gd name="connsiteX654" fmla="*/ 1031204 w 2014468"/>
              <a:gd name="connsiteY654" fmla="*/ 2461269 h 2583364"/>
              <a:gd name="connsiteX655" fmla="*/ 1041452 w 2014468"/>
              <a:gd name="connsiteY655" fmla="*/ 2466999 h 2583364"/>
              <a:gd name="connsiteX656" fmla="*/ 1048757 w 2014468"/>
              <a:gd name="connsiteY656" fmla="*/ 2469938 h 2583364"/>
              <a:gd name="connsiteX657" fmla="*/ 1065602 w 2014468"/>
              <a:gd name="connsiteY657" fmla="*/ 2476966 h 2583364"/>
              <a:gd name="connsiteX658" fmla="*/ 1077321 w 2014468"/>
              <a:gd name="connsiteY658" fmla="*/ 2484467 h 2583364"/>
              <a:gd name="connsiteX659" fmla="*/ 1086855 w 2014468"/>
              <a:gd name="connsiteY659" fmla="*/ 2496078 h 2583364"/>
              <a:gd name="connsiteX660" fmla="*/ 1089909 w 2014468"/>
              <a:gd name="connsiteY660" fmla="*/ 2507550 h 2583364"/>
              <a:gd name="connsiteX661" fmla="*/ 1090111 w 2014468"/>
              <a:gd name="connsiteY661" fmla="*/ 2511829 h 2583364"/>
              <a:gd name="connsiteX662" fmla="*/ 1089388 w 2014468"/>
              <a:gd name="connsiteY662" fmla="*/ 2519847 h 2583364"/>
              <a:gd name="connsiteX663" fmla="*/ 1083616 w 2014468"/>
              <a:gd name="connsiteY663" fmla="*/ 2533190 h 2583364"/>
              <a:gd name="connsiteX664" fmla="*/ 1072382 w 2014468"/>
              <a:gd name="connsiteY664" fmla="*/ 2542760 h 2583364"/>
              <a:gd name="connsiteX665" fmla="*/ 1057432 w 2014468"/>
              <a:gd name="connsiteY665" fmla="*/ 2547622 h 2583364"/>
              <a:gd name="connsiteX666" fmla="*/ 1048671 w 2014468"/>
              <a:gd name="connsiteY666" fmla="*/ 2548231 h 2583364"/>
              <a:gd name="connsiteX667" fmla="*/ 1033701 w 2014468"/>
              <a:gd name="connsiteY667" fmla="*/ 2546276 h 2583364"/>
              <a:gd name="connsiteX668" fmla="*/ 1020841 w 2014468"/>
              <a:gd name="connsiteY668" fmla="*/ 2540410 h 2583364"/>
              <a:gd name="connsiteX669" fmla="*/ 1010900 w 2014468"/>
              <a:gd name="connsiteY669" fmla="*/ 2531415 h 2583364"/>
              <a:gd name="connsiteX670" fmla="*/ 1004734 w 2014468"/>
              <a:gd name="connsiteY670" fmla="*/ 2520119 h 2583364"/>
              <a:gd name="connsiteX671" fmla="*/ 1019484 w 2014468"/>
              <a:gd name="connsiteY671" fmla="*/ 2514725 h 2583364"/>
              <a:gd name="connsiteX672" fmla="*/ 1021702 w 2014468"/>
              <a:gd name="connsiteY672" fmla="*/ 2518816 h 2583364"/>
              <a:gd name="connsiteX673" fmla="*/ 1031203 w 2014468"/>
              <a:gd name="connsiteY673" fmla="*/ 2528404 h 2583364"/>
              <a:gd name="connsiteX674" fmla="*/ 1044134 w 2014468"/>
              <a:gd name="connsiteY674" fmla="*/ 2533128 h 2583364"/>
              <a:gd name="connsiteX675" fmla="*/ 1049027 w 2014468"/>
              <a:gd name="connsiteY675" fmla="*/ 2533442 h 2583364"/>
              <a:gd name="connsiteX676" fmla="*/ 1054487 w 2014468"/>
              <a:gd name="connsiteY676" fmla="*/ 2533101 h 2583364"/>
              <a:gd name="connsiteX677" fmla="*/ 1067249 w 2014468"/>
              <a:gd name="connsiteY677" fmla="*/ 2527975 h 2583364"/>
              <a:gd name="connsiteX678" fmla="*/ 1073476 w 2014468"/>
              <a:gd name="connsiteY678" fmla="*/ 2517032 h 2583364"/>
              <a:gd name="connsiteX679" fmla="*/ 1073891 w 2014468"/>
              <a:gd name="connsiteY679" fmla="*/ 2512189 h 2583364"/>
              <a:gd name="connsiteX680" fmla="*/ 1072020 w 2014468"/>
              <a:gd name="connsiteY680" fmla="*/ 2503298 h 2583364"/>
              <a:gd name="connsiteX681" fmla="*/ 1062299 w 2014468"/>
              <a:gd name="connsiteY681" fmla="*/ 2493456 h 2583364"/>
              <a:gd name="connsiteX682" fmla="*/ 1051799 w 2014468"/>
              <a:gd name="connsiteY682" fmla="*/ 2488043 h 2583364"/>
              <a:gd name="connsiteX683" fmla="*/ 1045423 w 2014468"/>
              <a:gd name="connsiteY683" fmla="*/ 2485538 h 2583364"/>
              <a:gd name="connsiteX684" fmla="*/ 1032509 w 2014468"/>
              <a:gd name="connsiteY684" fmla="*/ 2480395 h 2583364"/>
              <a:gd name="connsiteX685" fmla="*/ 1022375 w 2014468"/>
              <a:gd name="connsiteY685" fmla="*/ 2474577 h 2583364"/>
              <a:gd name="connsiteX686" fmla="*/ 1013243 w 2014468"/>
              <a:gd name="connsiteY686" fmla="*/ 2465459 h 2583364"/>
              <a:gd name="connsiteX687" fmla="*/ 1008654 w 2014468"/>
              <a:gd name="connsiteY687" fmla="*/ 2452060 h 2583364"/>
              <a:gd name="connsiteX688" fmla="*/ 1008519 w 2014468"/>
              <a:gd name="connsiteY688" fmla="*/ 2448958 h 2583364"/>
              <a:gd name="connsiteX689" fmla="*/ 1011123 w 2014468"/>
              <a:gd name="connsiteY689" fmla="*/ 2436854 h 2583364"/>
              <a:gd name="connsiteX690" fmla="*/ 1018950 w 2014468"/>
              <a:gd name="connsiteY690" fmla="*/ 2426811 h 2583364"/>
              <a:gd name="connsiteX691" fmla="*/ 1031247 w 2014468"/>
              <a:gd name="connsiteY691" fmla="*/ 2420061 h 2583364"/>
              <a:gd name="connsiteX692" fmla="*/ 1812385 w 2014468"/>
              <a:gd name="connsiteY692" fmla="*/ 2417424 h 2583364"/>
              <a:gd name="connsiteX693" fmla="*/ 1817813 w 2014468"/>
              <a:gd name="connsiteY693" fmla="*/ 2417424 h 2583364"/>
              <a:gd name="connsiteX694" fmla="*/ 1820136 w 2014468"/>
              <a:gd name="connsiteY694" fmla="*/ 2418426 h 2583364"/>
              <a:gd name="connsiteX695" fmla="*/ 1822066 w 2014468"/>
              <a:gd name="connsiteY695" fmla="*/ 2420425 h 2583364"/>
              <a:gd name="connsiteX696" fmla="*/ 1823995 w 2014468"/>
              <a:gd name="connsiteY696" fmla="*/ 2422389 h 2583364"/>
              <a:gd name="connsiteX697" fmla="*/ 1824962 w 2014468"/>
              <a:gd name="connsiteY697" fmla="*/ 2424782 h 2583364"/>
              <a:gd name="connsiteX698" fmla="*/ 1824962 w 2014468"/>
              <a:gd name="connsiteY698" fmla="*/ 2430284 h 2583364"/>
              <a:gd name="connsiteX699" fmla="*/ 1823995 w 2014468"/>
              <a:gd name="connsiteY699" fmla="*/ 2432608 h 2583364"/>
              <a:gd name="connsiteX700" fmla="*/ 1820136 w 2014468"/>
              <a:gd name="connsiteY700" fmla="*/ 2436319 h 2583364"/>
              <a:gd name="connsiteX701" fmla="*/ 1817813 w 2014468"/>
              <a:gd name="connsiteY701" fmla="*/ 2437251 h 2583364"/>
              <a:gd name="connsiteX702" fmla="*/ 1812276 w 2014468"/>
              <a:gd name="connsiteY702" fmla="*/ 2437251 h 2583364"/>
              <a:gd name="connsiteX703" fmla="*/ 1810040 w 2014468"/>
              <a:gd name="connsiteY703" fmla="*/ 2436319 h 2583364"/>
              <a:gd name="connsiteX704" fmla="*/ 1809991 w 2014468"/>
              <a:gd name="connsiteY704" fmla="*/ 2436319 h 2583364"/>
              <a:gd name="connsiteX705" fmla="*/ 1808101 w 2014468"/>
              <a:gd name="connsiteY705" fmla="*/ 2434394 h 2583364"/>
              <a:gd name="connsiteX706" fmla="*/ 1806241 w 2014468"/>
              <a:gd name="connsiteY706" fmla="*/ 2432465 h 2583364"/>
              <a:gd name="connsiteX707" fmla="*/ 1805313 w 2014468"/>
              <a:gd name="connsiteY707" fmla="*/ 2430176 h 2583364"/>
              <a:gd name="connsiteX708" fmla="*/ 1805313 w 2014468"/>
              <a:gd name="connsiteY708" fmla="*/ 2424782 h 2583364"/>
              <a:gd name="connsiteX709" fmla="*/ 1806276 w 2014468"/>
              <a:gd name="connsiteY709" fmla="*/ 2422389 h 2583364"/>
              <a:gd name="connsiteX710" fmla="*/ 1808209 w 2014468"/>
              <a:gd name="connsiteY710" fmla="*/ 2420425 h 2583364"/>
              <a:gd name="connsiteX711" fmla="*/ 1810100 w 2014468"/>
              <a:gd name="connsiteY711" fmla="*/ 2418426 h 2583364"/>
              <a:gd name="connsiteX712" fmla="*/ 723543 w 2014468"/>
              <a:gd name="connsiteY712" fmla="*/ 2417424 h 2583364"/>
              <a:gd name="connsiteX713" fmla="*/ 728972 w 2014468"/>
              <a:gd name="connsiteY713" fmla="*/ 2417424 h 2583364"/>
              <a:gd name="connsiteX714" fmla="*/ 731295 w 2014468"/>
              <a:gd name="connsiteY714" fmla="*/ 2418426 h 2583364"/>
              <a:gd name="connsiteX715" fmla="*/ 733225 w 2014468"/>
              <a:gd name="connsiteY715" fmla="*/ 2420425 h 2583364"/>
              <a:gd name="connsiteX716" fmla="*/ 735154 w 2014468"/>
              <a:gd name="connsiteY716" fmla="*/ 2422389 h 2583364"/>
              <a:gd name="connsiteX717" fmla="*/ 736121 w 2014468"/>
              <a:gd name="connsiteY717" fmla="*/ 2424782 h 2583364"/>
              <a:gd name="connsiteX718" fmla="*/ 736121 w 2014468"/>
              <a:gd name="connsiteY718" fmla="*/ 2430284 h 2583364"/>
              <a:gd name="connsiteX719" fmla="*/ 735154 w 2014468"/>
              <a:gd name="connsiteY719" fmla="*/ 2432608 h 2583364"/>
              <a:gd name="connsiteX720" fmla="*/ 731295 w 2014468"/>
              <a:gd name="connsiteY720" fmla="*/ 2436319 h 2583364"/>
              <a:gd name="connsiteX721" fmla="*/ 728972 w 2014468"/>
              <a:gd name="connsiteY721" fmla="*/ 2437251 h 2583364"/>
              <a:gd name="connsiteX722" fmla="*/ 723435 w 2014468"/>
              <a:gd name="connsiteY722" fmla="*/ 2437251 h 2583364"/>
              <a:gd name="connsiteX723" fmla="*/ 721199 w 2014468"/>
              <a:gd name="connsiteY723" fmla="*/ 2436319 h 2583364"/>
              <a:gd name="connsiteX724" fmla="*/ 721149 w 2014468"/>
              <a:gd name="connsiteY724" fmla="*/ 2436319 h 2583364"/>
              <a:gd name="connsiteX725" fmla="*/ 719259 w 2014468"/>
              <a:gd name="connsiteY725" fmla="*/ 2434394 h 2583364"/>
              <a:gd name="connsiteX726" fmla="*/ 717399 w 2014468"/>
              <a:gd name="connsiteY726" fmla="*/ 2432465 h 2583364"/>
              <a:gd name="connsiteX727" fmla="*/ 716472 w 2014468"/>
              <a:gd name="connsiteY727" fmla="*/ 2430176 h 2583364"/>
              <a:gd name="connsiteX728" fmla="*/ 716472 w 2014468"/>
              <a:gd name="connsiteY728" fmla="*/ 2424782 h 2583364"/>
              <a:gd name="connsiteX729" fmla="*/ 717434 w 2014468"/>
              <a:gd name="connsiteY729" fmla="*/ 2422389 h 2583364"/>
              <a:gd name="connsiteX730" fmla="*/ 719368 w 2014468"/>
              <a:gd name="connsiteY730" fmla="*/ 2420425 h 2583364"/>
              <a:gd name="connsiteX731" fmla="*/ 721258 w 2014468"/>
              <a:gd name="connsiteY731" fmla="*/ 2418426 h 2583364"/>
              <a:gd name="connsiteX732" fmla="*/ 313345 w 2014468"/>
              <a:gd name="connsiteY732" fmla="*/ 2417424 h 2583364"/>
              <a:gd name="connsiteX733" fmla="*/ 318738 w 2014468"/>
              <a:gd name="connsiteY733" fmla="*/ 2417424 h 2583364"/>
              <a:gd name="connsiteX734" fmla="*/ 321097 w 2014468"/>
              <a:gd name="connsiteY734" fmla="*/ 2418426 h 2583364"/>
              <a:gd name="connsiteX735" fmla="*/ 323026 w 2014468"/>
              <a:gd name="connsiteY735" fmla="*/ 2420425 h 2583364"/>
              <a:gd name="connsiteX736" fmla="*/ 324952 w 2014468"/>
              <a:gd name="connsiteY736" fmla="*/ 2422389 h 2583364"/>
              <a:gd name="connsiteX737" fmla="*/ 325884 w 2014468"/>
              <a:gd name="connsiteY737" fmla="*/ 2424782 h 2583364"/>
              <a:gd name="connsiteX738" fmla="*/ 325884 w 2014468"/>
              <a:gd name="connsiteY738" fmla="*/ 2430284 h 2583364"/>
              <a:gd name="connsiteX739" fmla="*/ 324952 w 2014468"/>
              <a:gd name="connsiteY739" fmla="*/ 2432608 h 2583364"/>
              <a:gd name="connsiteX740" fmla="*/ 321097 w 2014468"/>
              <a:gd name="connsiteY740" fmla="*/ 2436319 h 2583364"/>
              <a:gd name="connsiteX741" fmla="*/ 318738 w 2014468"/>
              <a:gd name="connsiteY741" fmla="*/ 2437251 h 2583364"/>
              <a:gd name="connsiteX742" fmla="*/ 313237 w 2014468"/>
              <a:gd name="connsiteY742" fmla="*/ 2437251 h 2583364"/>
              <a:gd name="connsiteX743" fmla="*/ 311000 w 2014468"/>
              <a:gd name="connsiteY743" fmla="*/ 2436319 h 2583364"/>
              <a:gd name="connsiteX744" fmla="*/ 310951 w 2014468"/>
              <a:gd name="connsiteY744" fmla="*/ 2436319 h 2583364"/>
              <a:gd name="connsiteX745" fmla="*/ 309061 w 2014468"/>
              <a:gd name="connsiteY745" fmla="*/ 2434394 h 2583364"/>
              <a:gd name="connsiteX746" fmla="*/ 307201 w 2014468"/>
              <a:gd name="connsiteY746" fmla="*/ 2432465 h 2583364"/>
              <a:gd name="connsiteX747" fmla="*/ 306273 w 2014468"/>
              <a:gd name="connsiteY747" fmla="*/ 2430176 h 2583364"/>
              <a:gd name="connsiteX748" fmla="*/ 306273 w 2014468"/>
              <a:gd name="connsiteY748" fmla="*/ 2424782 h 2583364"/>
              <a:gd name="connsiteX749" fmla="*/ 307236 w 2014468"/>
              <a:gd name="connsiteY749" fmla="*/ 2422389 h 2583364"/>
              <a:gd name="connsiteX750" fmla="*/ 309169 w 2014468"/>
              <a:gd name="connsiteY750" fmla="*/ 2420425 h 2583364"/>
              <a:gd name="connsiteX751" fmla="*/ 311060 w 2014468"/>
              <a:gd name="connsiteY751" fmla="*/ 2418426 h 2583364"/>
              <a:gd name="connsiteX752" fmla="*/ 1425739 w 2014468"/>
              <a:gd name="connsiteY752" fmla="*/ 2416022 h 2583364"/>
              <a:gd name="connsiteX753" fmla="*/ 1425739 w 2014468"/>
              <a:gd name="connsiteY753" fmla="*/ 2546048 h 2583364"/>
              <a:gd name="connsiteX754" fmla="*/ 1410057 w 2014468"/>
              <a:gd name="connsiteY754" fmla="*/ 2546048 h 2583364"/>
              <a:gd name="connsiteX755" fmla="*/ 1410057 w 2014468"/>
              <a:gd name="connsiteY755" fmla="*/ 2423379 h 2583364"/>
              <a:gd name="connsiteX756" fmla="*/ 1721363 w 2014468"/>
              <a:gd name="connsiteY756" fmla="*/ 2416009 h 2583364"/>
              <a:gd name="connsiteX757" fmla="*/ 1721363 w 2014468"/>
              <a:gd name="connsiteY757" fmla="*/ 2463557 h 2583364"/>
              <a:gd name="connsiteX758" fmla="*/ 1726025 w 2014468"/>
              <a:gd name="connsiteY758" fmla="*/ 2458440 h 2583364"/>
              <a:gd name="connsiteX759" fmla="*/ 1731544 w 2014468"/>
              <a:gd name="connsiteY759" fmla="*/ 2454777 h 2583364"/>
              <a:gd name="connsiteX760" fmla="*/ 1737920 w 2014468"/>
              <a:gd name="connsiteY760" fmla="*/ 2452574 h 2583364"/>
              <a:gd name="connsiteX761" fmla="*/ 1745153 w 2014468"/>
              <a:gd name="connsiteY761" fmla="*/ 2451838 h 2583364"/>
              <a:gd name="connsiteX762" fmla="*/ 1752760 w 2014468"/>
              <a:gd name="connsiteY762" fmla="*/ 2452454 h 2583364"/>
              <a:gd name="connsiteX763" fmla="*/ 1765056 w 2014468"/>
              <a:gd name="connsiteY763" fmla="*/ 2457370 h 2583364"/>
              <a:gd name="connsiteX764" fmla="*/ 1773394 w 2014468"/>
              <a:gd name="connsiteY764" fmla="*/ 2467323 h 2583364"/>
              <a:gd name="connsiteX765" fmla="*/ 1777598 w 2014468"/>
              <a:gd name="connsiteY765" fmla="*/ 2483037 h 2583364"/>
              <a:gd name="connsiteX766" fmla="*/ 1778125 w 2014468"/>
              <a:gd name="connsiteY766" fmla="*/ 2493097 h 2583364"/>
              <a:gd name="connsiteX767" fmla="*/ 1778125 w 2014468"/>
              <a:gd name="connsiteY767" fmla="*/ 2546074 h 2583364"/>
              <a:gd name="connsiteX768" fmla="*/ 1762443 w 2014468"/>
              <a:gd name="connsiteY768" fmla="*/ 2546074 h 2583364"/>
              <a:gd name="connsiteX769" fmla="*/ 1762443 w 2014468"/>
              <a:gd name="connsiteY769" fmla="*/ 2490418 h 2583364"/>
              <a:gd name="connsiteX770" fmla="*/ 1759444 w 2014468"/>
              <a:gd name="connsiteY770" fmla="*/ 2475464 h 2583364"/>
              <a:gd name="connsiteX771" fmla="*/ 1746980 w 2014468"/>
              <a:gd name="connsiteY771" fmla="*/ 2466639 h 2583364"/>
              <a:gd name="connsiteX772" fmla="*/ 1742620 w 2014468"/>
              <a:gd name="connsiteY772" fmla="*/ 2466272 h 2583364"/>
              <a:gd name="connsiteX773" fmla="*/ 1733314 w 2014468"/>
              <a:gd name="connsiteY773" fmla="*/ 2467758 h 2583364"/>
              <a:gd name="connsiteX774" fmla="*/ 1726672 w 2014468"/>
              <a:gd name="connsiteY774" fmla="*/ 2472219 h 2583364"/>
              <a:gd name="connsiteX775" fmla="*/ 1722690 w 2014468"/>
              <a:gd name="connsiteY775" fmla="*/ 2479653 h 2583364"/>
              <a:gd name="connsiteX776" fmla="*/ 1721363 w 2014468"/>
              <a:gd name="connsiteY776" fmla="*/ 2490062 h 2583364"/>
              <a:gd name="connsiteX777" fmla="*/ 1721363 w 2014468"/>
              <a:gd name="connsiteY777" fmla="*/ 2546074 h 2583364"/>
              <a:gd name="connsiteX778" fmla="*/ 1705681 w 2014468"/>
              <a:gd name="connsiteY778" fmla="*/ 2546074 h 2583364"/>
              <a:gd name="connsiteX779" fmla="*/ 1705681 w 2014468"/>
              <a:gd name="connsiteY779" fmla="*/ 2423188 h 2583364"/>
              <a:gd name="connsiteX780" fmla="*/ 1222892 w 2014468"/>
              <a:gd name="connsiteY780" fmla="*/ 2416009 h 2583364"/>
              <a:gd name="connsiteX781" fmla="*/ 1222892 w 2014468"/>
              <a:gd name="connsiteY781" fmla="*/ 2463557 h 2583364"/>
              <a:gd name="connsiteX782" fmla="*/ 1227554 w 2014468"/>
              <a:gd name="connsiteY782" fmla="*/ 2458440 h 2583364"/>
              <a:gd name="connsiteX783" fmla="*/ 1233069 w 2014468"/>
              <a:gd name="connsiteY783" fmla="*/ 2454777 h 2583364"/>
              <a:gd name="connsiteX784" fmla="*/ 1239435 w 2014468"/>
              <a:gd name="connsiteY784" fmla="*/ 2452574 h 2583364"/>
              <a:gd name="connsiteX785" fmla="*/ 1246647 w 2014468"/>
              <a:gd name="connsiteY785" fmla="*/ 2451838 h 2583364"/>
              <a:gd name="connsiteX786" fmla="*/ 1254270 w 2014468"/>
              <a:gd name="connsiteY786" fmla="*/ 2452454 h 2583364"/>
              <a:gd name="connsiteX787" fmla="*/ 1266570 w 2014468"/>
              <a:gd name="connsiteY787" fmla="*/ 2457370 h 2583364"/>
              <a:gd name="connsiteX788" fmla="*/ 1274923 w 2014468"/>
              <a:gd name="connsiteY788" fmla="*/ 2467323 h 2583364"/>
              <a:gd name="connsiteX789" fmla="*/ 1279127 w 2014468"/>
              <a:gd name="connsiteY789" fmla="*/ 2483037 h 2583364"/>
              <a:gd name="connsiteX790" fmla="*/ 1279654 w 2014468"/>
              <a:gd name="connsiteY790" fmla="*/ 2493097 h 2583364"/>
              <a:gd name="connsiteX791" fmla="*/ 1279654 w 2014468"/>
              <a:gd name="connsiteY791" fmla="*/ 2546074 h 2583364"/>
              <a:gd name="connsiteX792" fmla="*/ 1263972 w 2014468"/>
              <a:gd name="connsiteY792" fmla="*/ 2546074 h 2583364"/>
              <a:gd name="connsiteX793" fmla="*/ 1263972 w 2014468"/>
              <a:gd name="connsiteY793" fmla="*/ 2490418 h 2583364"/>
              <a:gd name="connsiteX794" fmla="*/ 1260973 w 2014468"/>
              <a:gd name="connsiteY794" fmla="*/ 2475464 h 2583364"/>
              <a:gd name="connsiteX795" fmla="*/ 1248493 w 2014468"/>
              <a:gd name="connsiteY795" fmla="*/ 2466639 h 2583364"/>
              <a:gd name="connsiteX796" fmla="*/ 1244149 w 2014468"/>
              <a:gd name="connsiteY796" fmla="*/ 2466272 h 2583364"/>
              <a:gd name="connsiteX797" fmla="*/ 1234843 w 2014468"/>
              <a:gd name="connsiteY797" fmla="*/ 2467758 h 2583364"/>
              <a:gd name="connsiteX798" fmla="*/ 1228201 w 2014468"/>
              <a:gd name="connsiteY798" fmla="*/ 2472219 h 2583364"/>
              <a:gd name="connsiteX799" fmla="*/ 1224219 w 2014468"/>
              <a:gd name="connsiteY799" fmla="*/ 2479653 h 2583364"/>
              <a:gd name="connsiteX800" fmla="*/ 1222892 w 2014468"/>
              <a:gd name="connsiteY800" fmla="*/ 2490062 h 2583364"/>
              <a:gd name="connsiteX801" fmla="*/ 1222892 w 2014468"/>
              <a:gd name="connsiteY801" fmla="*/ 2546074 h 2583364"/>
              <a:gd name="connsiteX802" fmla="*/ 1207210 w 2014468"/>
              <a:gd name="connsiteY802" fmla="*/ 2546074 h 2583364"/>
              <a:gd name="connsiteX803" fmla="*/ 1207210 w 2014468"/>
              <a:gd name="connsiteY803" fmla="*/ 2423188 h 2583364"/>
              <a:gd name="connsiteX804" fmla="*/ 1397163 w 2014468"/>
              <a:gd name="connsiteY804" fmla="*/ 2120263 h 2583364"/>
              <a:gd name="connsiteX805" fmla="*/ 1384512 w 2014468"/>
              <a:gd name="connsiteY805" fmla="*/ 2121462 h 2583364"/>
              <a:gd name="connsiteX806" fmla="*/ 1373465 w 2014468"/>
              <a:gd name="connsiteY806" fmla="*/ 2125058 h 2583364"/>
              <a:gd name="connsiteX807" fmla="*/ 1356226 w 2014468"/>
              <a:gd name="connsiteY807" fmla="*/ 2139444 h 2583364"/>
              <a:gd name="connsiteX808" fmla="*/ 1350070 w 2014468"/>
              <a:gd name="connsiteY808" fmla="*/ 2150061 h 2583364"/>
              <a:gd name="connsiteX809" fmla="*/ 1345685 w 2014468"/>
              <a:gd name="connsiteY809" fmla="*/ 2162727 h 2583364"/>
              <a:gd name="connsiteX810" fmla="*/ 1343060 w 2014468"/>
              <a:gd name="connsiteY810" fmla="*/ 2177442 h 2583364"/>
              <a:gd name="connsiteX811" fmla="*/ 1342187 w 2014468"/>
              <a:gd name="connsiteY811" fmla="*/ 2194207 h 2583364"/>
              <a:gd name="connsiteX812" fmla="*/ 1343138 w 2014468"/>
              <a:gd name="connsiteY812" fmla="*/ 2210495 h 2583364"/>
              <a:gd name="connsiteX813" fmla="*/ 1345991 w 2014468"/>
              <a:gd name="connsiteY813" fmla="*/ 2224958 h 2583364"/>
              <a:gd name="connsiteX814" fmla="*/ 1350745 w 2014468"/>
              <a:gd name="connsiteY814" fmla="*/ 2237594 h 2583364"/>
              <a:gd name="connsiteX815" fmla="*/ 1357401 w 2014468"/>
              <a:gd name="connsiteY815" fmla="*/ 2248399 h 2583364"/>
              <a:gd name="connsiteX816" fmla="*/ 1365595 w 2014468"/>
              <a:gd name="connsiteY816" fmla="*/ 2257051 h 2583364"/>
              <a:gd name="connsiteX817" fmla="*/ 1385475 w 2014468"/>
              <a:gd name="connsiteY817" fmla="*/ 2266948 h 2583364"/>
              <a:gd name="connsiteX818" fmla="*/ 1397163 w 2014468"/>
              <a:gd name="connsiteY818" fmla="*/ 2268187 h 2583364"/>
              <a:gd name="connsiteX819" fmla="*/ 1409771 w 2014468"/>
              <a:gd name="connsiteY819" fmla="*/ 2266258 h 2583364"/>
              <a:gd name="connsiteX820" fmla="*/ 1422275 w 2014468"/>
              <a:gd name="connsiteY820" fmla="*/ 2260470 h 2583364"/>
              <a:gd name="connsiteX821" fmla="*/ 1433492 w 2014468"/>
              <a:gd name="connsiteY821" fmla="*/ 2251416 h 2583364"/>
              <a:gd name="connsiteX822" fmla="*/ 1442241 w 2014468"/>
              <a:gd name="connsiteY822" fmla="*/ 2239680 h 2583364"/>
              <a:gd name="connsiteX823" fmla="*/ 1442241 w 2014468"/>
              <a:gd name="connsiteY823" fmla="*/ 2147161 h 2583364"/>
              <a:gd name="connsiteX824" fmla="*/ 1433640 w 2014468"/>
              <a:gd name="connsiteY824" fmla="*/ 2136364 h 2583364"/>
              <a:gd name="connsiteX825" fmla="*/ 1422063 w 2014468"/>
              <a:gd name="connsiteY825" fmla="*/ 2127764 h 2583364"/>
              <a:gd name="connsiteX826" fmla="*/ 1409316 w 2014468"/>
              <a:gd name="connsiteY826" fmla="*/ 2122137 h 2583364"/>
              <a:gd name="connsiteX827" fmla="*/ 1403162 w 2014468"/>
              <a:gd name="connsiteY827" fmla="*/ 2120731 h 2583364"/>
              <a:gd name="connsiteX828" fmla="*/ 766245 w 2014468"/>
              <a:gd name="connsiteY828" fmla="*/ 2093357 h 2583364"/>
              <a:gd name="connsiteX829" fmla="*/ 800285 w 2014468"/>
              <a:gd name="connsiteY829" fmla="*/ 2093357 h 2583364"/>
              <a:gd name="connsiteX830" fmla="*/ 831115 w 2014468"/>
              <a:gd name="connsiteY830" fmla="*/ 2229029 h 2583364"/>
              <a:gd name="connsiteX831" fmla="*/ 835476 w 2014468"/>
              <a:gd name="connsiteY831" fmla="*/ 2250391 h 2583364"/>
              <a:gd name="connsiteX832" fmla="*/ 837163 w 2014468"/>
              <a:gd name="connsiteY832" fmla="*/ 2242269 h 2583364"/>
              <a:gd name="connsiteX833" fmla="*/ 840619 w 2014468"/>
              <a:gd name="connsiteY833" fmla="*/ 2229029 h 2583364"/>
              <a:gd name="connsiteX834" fmla="*/ 878590 w 2014468"/>
              <a:gd name="connsiteY834" fmla="*/ 2093357 h 2583364"/>
              <a:gd name="connsiteX835" fmla="*/ 907059 w 2014468"/>
              <a:gd name="connsiteY835" fmla="*/ 2093357 h 2583364"/>
              <a:gd name="connsiteX836" fmla="*/ 945035 w 2014468"/>
              <a:gd name="connsiteY836" fmla="*/ 2229029 h 2583364"/>
              <a:gd name="connsiteX837" fmla="*/ 950571 w 2014468"/>
              <a:gd name="connsiteY837" fmla="*/ 2251180 h 2583364"/>
              <a:gd name="connsiteX838" fmla="*/ 954932 w 2014468"/>
              <a:gd name="connsiteY838" fmla="*/ 2229029 h 2583364"/>
              <a:gd name="connsiteX839" fmla="*/ 985400 w 2014468"/>
              <a:gd name="connsiteY839" fmla="*/ 2093357 h 2583364"/>
              <a:gd name="connsiteX840" fmla="*/ 1019408 w 2014468"/>
              <a:gd name="connsiteY840" fmla="*/ 2093357 h 2583364"/>
              <a:gd name="connsiteX841" fmla="*/ 967610 w 2014468"/>
              <a:gd name="connsiteY841" fmla="*/ 2295473 h 2583364"/>
              <a:gd name="connsiteX842" fmla="*/ 936749 w 2014468"/>
              <a:gd name="connsiteY842" fmla="*/ 2295473 h 2583364"/>
              <a:gd name="connsiteX843" fmla="*/ 897394 w 2014468"/>
              <a:gd name="connsiteY843" fmla="*/ 2167294 h 2583364"/>
              <a:gd name="connsiteX844" fmla="*/ 895291 w 2014468"/>
              <a:gd name="connsiteY844" fmla="*/ 2160095 h 2583364"/>
              <a:gd name="connsiteX845" fmla="*/ 893644 w 2014468"/>
              <a:gd name="connsiteY845" fmla="*/ 2154034 h 2583364"/>
              <a:gd name="connsiteX846" fmla="*/ 892451 w 2014468"/>
              <a:gd name="connsiteY846" fmla="*/ 2149119 h 2583364"/>
              <a:gd name="connsiteX847" fmla="*/ 890518 w 2014468"/>
              <a:gd name="connsiteY847" fmla="*/ 2157002 h 2583364"/>
              <a:gd name="connsiteX848" fmla="*/ 888681 w 2014468"/>
              <a:gd name="connsiteY848" fmla="*/ 2164046 h 2583364"/>
              <a:gd name="connsiteX849" fmla="*/ 886942 w 2014468"/>
              <a:gd name="connsiteY849" fmla="*/ 2170253 h 2583364"/>
              <a:gd name="connsiteX850" fmla="*/ 848909 w 2014468"/>
              <a:gd name="connsiteY850" fmla="*/ 2295473 h 2583364"/>
              <a:gd name="connsiteX851" fmla="*/ 818078 w 2014468"/>
              <a:gd name="connsiteY851" fmla="*/ 2295473 h 2583364"/>
              <a:gd name="connsiteX852" fmla="*/ 1219162 w 2014468"/>
              <a:gd name="connsiteY852" fmla="*/ 2093330 h 2583364"/>
              <a:gd name="connsiteX853" fmla="*/ 1253596 w 2014468"/>
              <a:gd name="connsiteY853" fmla="*/ 2093330 h 2583364"/>
              <a:gd name="connsiteX854" fmla="*/ 1253596 w 2014468"/>
              <a:gd name="connsiteY854" fmla="*/ 2295446 h 2583364"/>
              <a:gd name="connsiteX855" fmla="*/ 1219162 w 2014468"/>
              <a:gd name="connsiteY855" fmla="*/ 2295446 h 2583364"/>
              <a:gd name="connsiteX856" fmla="*/ 1391232 w 2014468"/>
              <a:gd name="connsiteY856" fmla="*/ 2088613 h 2583364"/>
              <a:gd name="connsiteX857" fmla="*/ 1406275 w 2014468"/>
              <a:gd name="connsiteY857" fmla="*/ 2089946 h 2583364"/>
              <a:gd name="connsiteX858" fmla="*/ 1419791 w 2014468"/>
              <a:gd name="connsiteY858" fmla="*/ 2093948 h 2583364"/>
              <a:gd name="connsiteX859" fmla="*/ 1431780 w 2014468"/>
              <a:gd name="connsiteY859" fmla="*/ 2100623 h 2583364"/>
              <a:gd name="connsiteX860" fmla="*/ 1442241 w 2014468"/>
              <a:gd name="connsiteY860" fmla="*/ 2109974 h 2583364"/>
              <a:gd name="connsiteX861" fmla="*/ 1442241 w 2014468"/>
              <a:gd name="connsiteY861" fmla="*/ 2093364 h 2583364"/>
              <a:gd name="connsiteX862" fmla="*/ 1476644 w 2014468"/>
              <a:gd name="connsiteY862" fmla="*/ 2093364 h 2583364"/>
              <a:gd name="connsiteX863" fmla="*/ 1476644 w 2014468"/>
              <a:gd name="connsiteY863" fmla="*/ 2109974 h 2583364"/>
              <a:gd name="connsiteX864" fmla="*/ 1476644 w 2014468"/>
              <a:gd name="connsiteY864" fmla="*/ 2120263 h 2583364"/>
              <a:gd name="connsiteX865" fmla="*/ 1476644 w 2014468"/>
              <a:gd name="connsiteY865" fmla="*/ 2268187 h 2583364"/>
              <a:gd name="connsiteX866" fmla="*/ 1476644 w 2014468"/>
              <a:gd name="connsiteY866" fmla="*/ 2275688 h 2583364"/>
              <a:gd name="connsiteX867" fmla="*/ 1476644 w 2014468"/>
              <a:gd name="connsiteY867" fmla="*/ 2287155 h 2583364"/>
              <a:gd name="connsiteX868" fmla="*/ 1475658 w 2014468"/>
              <a:gd name="connsiteY868" fmla="*/ 2304646 h 2583364"/>
              <a:gd name="connsiteX869" fmla="*/ 1472696 w 2014468"/>
              <a:gd name="connsiteY869" fmla="*/ 2320078 h 2583364"/>
              <a:gd name="connsiteX870" fmla="*/ 1467755 w 2014468"/>
              <a:gd name="connsiteY870" fmla="*/ 2333452 h 2583364"/>
              <a:gd name="connsiteX871" fmla="*/ 1460832 w 2014468"/>
              <a:gd name="connsiteY871" fmla="*/ 2344769 h 2583364"/>
              <a:gd name="connsiteX872" fmla="*/ 1451923 w 2014468"/>
              <a:gd name="connsiteY872" fmla="*/ 2354028 h 2583364"/>
              <a:gd name="connsiteX873" fmla="*/ 1441194 w 2014468"/>
              <a:gd name="connsiteY873" fmla="*/ 2361531 h 2583364"/>
              <a:gd name="connsiteX874" fmla="*/ 1428769 w 2014468"/>
              <a:gd name="connsiteY874" fmla="*/ 2367616 h 2583364"/>
              <a:gd name="connsiteX875" fmla="*/ 1414650 w 2014468"/>
              <a:gd name="connsiteY875" fmla="*/ 2372282 h 2583364"/>
              <a:gd name="connsiteX876" fmla="*/ 1398839 w 2014468"/>
              <a:gd name="connsiteY876" fmla="*/ 2375529 h 2583364"/>
              <a:gd name="connsiteX877" fmla="*/ 1381338 w 2014468"/>
              <a:gd name="connsiteY877" fmla="*/ 2377354 h 2583364"/>
              <a:gd name="connsiteX878" fmla="*/ 1364728 w 2014468"/>
              <a:gd name="connsiteY878" fmla="*/ 2350456 h 2583364"/>
              <a:gd name="connsiteX879" fmla="*/ 1384981 w 2014468"/>
              <a:gd name="connsiteY879" fmla="*/ 2348615 h 2583364"/>
              <a:gd name="connsiteX880" fmla="*/ 1401851 w 2014468"/>
              <a:gd name="connsiteY880" fmla="*/ 2345458 h 2583364"/>
              <a:gd name="connsiteX881" fmla="*/ 1415333 w 2014468"/>
              <a:gd name="connsiteY881" fmla="*/ 2340996 h 2583364"/>
              <a:gd name="connsiteX882" fmla="*/ 1432779 w 2014468"/>
              <a:gd name="connsiteY882" fmla="*/ 2328226 h 2583364"/>
              <a:gd name="connsiteX883" fmla="*/ 1441190 w 2014468"/>
              <a:gd name="connsiteY883" fmla="*/ 2310719 h 2583364"/>
              <a:gd name="connsiteX884" fmla="*/ 1442241 w 2014468"/>
              <a:gd name="connsiteY884" fmla="*/ 2300232 h 2583364"/>
              <a:gd name="connsiteX885" fmla="*/ 1442241 w 2014468"/>
              <a:gd name="connsiteY885" fmla="*/ 2275688 h 2583364"/>
              <a:gd name="connsiteX886" fmla="*/ 1432311 w 2014468"/>
              <a:gd name="connsiteY886" fmla="*/ 2286426 h 2583364"/>
              <a:gd name="connsiteX887" fmla="*/ 1420299 w 2014468"/>
              <a:gd name="connsiteY887" fmla="*/ 2294096 h 2583364"/>
              <a:gd name="connsiteX888" fmla="*/ 1406203 w 2014468"/>
              <a:gd name="connsiteY888" fmla="*/ 2298698 h 2583364"/>
              <a:gd name="connsiteX889" fmla="*/ 1390022 w 2014468"/>
              <a:gd name="connsiteY889" fmla="*/ 2300232 h 2583364"/>
              <a:gd name="connsiteX890" fmla="*/ 1376268 w 2014468"/>
              <a:gd name="connsiteY890" fmla="*/ 2299122 h 2583364"/>
              <a:gd name="connsiteX891" fmla="*/ 1363478 w 2014468"/>
              <a:gd name="connsiteY891" fmla="*/ 2295795 h 2583364"/>
              <a:gd name="connsiteX892" fmla="*/ 1351651 w 2014468"/>
              <a:gd name="connsiteY892" fmla="*/ 2290254 h 2583364"/>
              <a:gd name="connsiteX893" fmla="*/ 1340791 w 2014468"/>
              <a:gd name="connsiteY893" fmla="*/ 2282503 h 2583364"/>
              <a:gd name="connsiteX894" fmla="*/ 1330897 w 2014468"/>
              <a:gd name="connsiteY894" fmla="*/ 2272544 h 2583364"/>
              <a:gd name="connsiteX895" fmla="*/ 1323709 w 2014468"/>
              <a:gd name="connsiteY895" fmla="*/ 2262674 h 2583364"/>
              <a:gd name="connsiteX896" fmla="*/ 1317825 w 2014468"/>
              <a:gd name="connsiteY896" fmla="*/ 2251530 h 2583364"/>
              <a:gd name="connsiteX897" fmla="*/ 1313247 w 2014468"/>
              <a:gd name="connsiteY897" fmla="*/ 2239110 h 2583364"/>
              <a:gd name="connsiteX898" fmla="*/ 1309974 w 2014468"/>
              <a:gd name="connsiteY898" fmla="*/ 2225417 h 2583364"/>
              <a:gd name="connsiteX899" fmla="*/ 1308010 w 2014468"/>
              <a:gd name="connsiteY899" fmla="*/ 2210449 h 2583364"/>
              <a:gd name="connsiteX900" fmla="*/ 1307355 w 2014468"/>
              <a:gd name="connsiteY900" fmla="*/ 2194207 h 2583364"/>
              <a:gd name="connsiteX901" fmla="*/ 1308281 w 2014468"/>
              <a:gd name="connsiteY901" fmla="*/ 2175423 h 2583364"/>
              <a:gd name="connsiteX902" fmla="*/ 1311060 w 2014468"/>
              <a:gd name="connsiteY902" fmla="*/ 2158295 h 2583364"/>
              <a:gd name="connsiteX903" fmla="*/ 1315691 w 2014468"/>
              <a:gd name="connsiteY903" fmla="*/ 2142826 h 2583364"/>
              <a:gd name="connsiteX904" fmla="*/ 1322173 w 2014468"/>
              <a:gd name="connsiteY904" fmla="*/ 2129016 h 2583364"/>
              <a:gd name="connsiteX905" fmla="*/ 1330507 w 2014468"/>
              <a:gd name="connsiteY905" fmla="*/ 2116868 h 2583364"/>
              <a:gd name="connsiteX906" fmla="*/ 1340340 w 2014468"/>
              <a:gd name="connsiteY906" fmla="*/ 2106701 h 2583364"/>
              <a:gd name="connsiteX907" fmla="*/ 1351326 w 2014468"/>
              <a:gd name="connsiteY907" fmla="*/ 2098790 h 2583364"/>
              <a:gd name="connsiteX908" fmla="*/ 1363467 w 2014468"/>
              <a:gd name="connsiteY908" fmla="*/ 2093137 h 2583364"/>
              <a:gd name="connsiteX909" fmla="*/ 1376768 w 2014468"/>
              <a:gd name="connsiteY909" fmla="*/ 2089744 h 2583364"/>
              <a:gd name="connsiteX910" fmla="*/ 1149146 w 2014468"/>
              <a:gd name="connsiteY910" fmla="*/ 2088605 h 2583364"/>
              <a:gd name="connsiteX911" fmla="*/ 1158213 w 2014468"/>
              <a:gd name="connsiteY911" fmla="*/ 2089248 h 2583364"/>
              <a:gd name="connsiteX912" fmla="*/ 1166447 w 2014468"/>
              <a:gd name="connsiteY912" fmla="*/ 2091177 h 2583364"/>
              <a:gd name="connsiteX913" fmla="*/ 1173845 w 2014468"/>
              <a:gd name="connsiteY913" fmla="*/ 2094393 h 2583364"/>
              <a:gd name="connsiteX914" fmla="*/ 1180402 w 2014468"/>
              <a:gd name="connsiteY914" fmla="*/ 2098894 h 2583364"/>
              <a:gd name="connsiteX915" fmla="*/ 1175260 w 2014468"/>
              <a:gd name="connsiteY915" fmla="*/ 2131329 h 2583364"/>
              <a:gd name="connsiteX916" fmla="*/ 1168709 w 2014468"/>
              <a:gd name="connsiteY916" fmla="*/ 2127511 h 2583364"/>
              <a:gd name="connsiteX917" fmla="*/ 1161709 w 2014468"/>
              <a:gd name="connsiteY917" fmla="*/ 2124788 h 2583364"/>
              <a:gd name="connsiteX918" fmla="*/ 1154268 w 2014468"/>
              <a:gd name="connsiteY918" fmla="*/ 2123157 h 2583364"/>
              <a:gd name="connsiteX919" fmla="*/ 1146393 w 2014468"/>
              <a:gd name="connsiteY919" fmla="*/ 2122614 h 2583364"/>
              <a:gd name="connsiteX920" fmla="*/ 1129611 w 2014468"/>
              <a:gd name="connsiteY920" fmla="*/ 2126075 h 2583364"/>
              <a:gd name="connsiteX921" fmla="*/ 1114921 w 2014468"/>
              <a:gd name="connsiteY921" fmla="*/ 2136475 h 2583364"/>
              <a:gd name="connsiteX922" fmla="*/ 1104682 w 2014468"/>
              <a:gd name="connsiteY922" fmla="*/ 2154660 h 2583364"/>
              <a:gd name="connsiteX923" fmla="*/ 1102127 w 2014468"/>
              <a:gd name="connsiteY923" fmla="*/ 2167020 h 2583364"/>
              <a:gd name="connsiteX924" fmla="*/ 1101276 w 2014468"/>
              <a:gd name="connsiteY924" fmla="*/ 2181554 h 2583364"/>
              <a:gd name="connsiteX925" fmla="*/ 1101276 w 2014468"/>
              <a:gd name="connsiteY925" fmla="*/ 2295473 h 2583364"/>
              <a:gd name="connsiteX926" fmla="*/ 1066877 w 2014468"/>
              <a:gd name="connsiteY926" fmla="*/ 2295473 h 2583364"/>
              <a:gd name="connsiteX927" fmla="*/ 1066877 w 2014468"/>
              <a:gd name="connsiteY927" fmla="*/ 2093357 h 2583364"/>
              <a:gd name="connsiteX928" fmla="*/ 1101276 w 2014468"/>
              <a:gd name="connsiteY928" fmla="*/ 2093357 h 2583364"/>
              <a:gd name="connsiteX929" fmla="*/ 1101276 w 2014468"/>
              <a:gd name="connsiteY929" fmla="*/ 2119826 h 2583364"/>
              <a:gd name="connsiteX930" fmla="*/ 1109615 w 2014468"/>
              <a:gd name="connsiteY930" fmla="*/ 2106163 h 2583364"/>
              <a:gd name="connsiteX931" fmla="*/ 1120375 w 2014468"/>
              <a:gd name="connsiteY931" fmla="*/ 2096407 h 2583364"/>
              <a:gd name="connsiteX932" fmla="*/ 1133553 w 2014468"/>
              <a:gd name="connsiteY932" fmla="*/ 2090555 h 2583364"/>
              <a:gd name="connsiteX933" fmla="*/ 510324 w 2014468"/>
              <a:gd name="connsiteY933" fmla="*/ 2088605 h 2583364"/>
              <a:gd name="connsiteX934" fmla="*/ 519406 w 2014468"/>
              <a:gd name="connsiteY934" fmla="*/ 2089248 h 2583364"/>
              <a:gd name="connsiteX935" fmla="*/ 527638 w 2014468"/>
              <a:gd name="connsiteY935" fmla="*/ 2091177 h 2583364"/>
              <a:gd name="connsiteX936" fmla="*/ 535028 w 2014468"/>
              <a:gd name="connsiteY936" fmla="*/ 2094393 h 2583364"/>
              <a:gd name="connsiteX937" fmla="*/ 541580 w 2014468"/>
              <a:gd name="connsiteY937" fmla="*/ 2098894 h 2583364"/>
              <a:gd name="connsiteX938" fmla="*/ 536438 w 2014468"/>
              <a:gd name="connsiteY938" fmla="*/ 2131329 h 2583364"/>
              <a:gd name="connsiteX939" fmla="*/ 529887 w 2014468"/>
              <a:gd name="connsiteY939" fmla="*/ 2127511 h 2583364"/>
              <a:gd name="connsiteX940" fmla="*/ 522887 w 2014468"/>
              <a:gd name="connsiteY940" fmla="*/ 2124788 h 2583364"/>
              <a:gd name="connsiteX941" fmla="*/ 515447 w 2014468"/>
              <a:gd name="connsiteY941" fmla="*/ 2123157 h 2583364"/>
              <a:gd name="connsiteX942" fmla="*/ 507571 w 2014468"/>
              <a:gd name="connsiteY942" fmla="*/ 2122614 h 2583364"/>
              <a:gd name="connsiteX943" fmla="*/ 490790 w 2014468"/>
              <a:gd name="connsiteY943" fmla="*/ 2126075 h 2583364"/>
              <a:gd name="connsiteX944" fmla="*/ 476099 w 2014468"/>
              <a:gd name="connsiteY944" fmla="*/ 2136475 h 2583364"/>
              <a:gd name="connsiteX945" fmla="*/ 465891 w 2014468"/>
              <a:gd name="connsiteY945" fmla="*/ 2154660 h 2583364"/>
              <a:gd name="connsiteX946" fmla="*/ 463340 w 2014468"/>
              <a:gd name="connsiteY946" fmla="*/ 2167020 h 2583364"/>
              <a:gd name="connsiteX947" fmla="*/ 462489 w 2014468"/>
              <a:gd name="connsiteY947" fmla="*/ 2181554 h 2583364"/>
              <a:gd name="connsiteX948" fmla="*/ 462489 w 2014468"/>
              <a:gd name="connsiteY948" fmla="*/ 2295473 h 2583364"/>
              <a:gd name="connsiteX949" fmla="*/ 428055 w 2014468"/>
              <a:gd name="connsiteY949" fmla="*/ 2295473 h 2583364"/>
              <a:gd name="connsiteX950" fmla="*/ 428055 w 2014468"/>
              <a:gd name="connsiteY950" fmla="*/ 2093357 h 2583364"/>
              <a:gd name="connsiteX951" fmla="*/ 462489 w 2014468"/>
              <a:gd name="connsiteY951" fmla="*/ 2093357 h 2583364"/>
              <a:gd name="connsiteX952" fmla="*/ 462489 w 2014468"/>
              <a:gd name="connsiteY952" fmla="*/ 2119826 h 2583364"/>
              <a:gd name="connsiteX953" fmla="*/ 470808 w 2014468"/>
              <a:gd name="connsiteY953" fmla="*/ 2106163 h 2583364"/>
              <a:gd name="connsiteX954" fmla="*/ 481558 w 2014468"/>
              <a:gd name="connsiteY954" fmla="*/ 2096407 h 2583364"/>
              <a:gd name="connsiteX955" fmla="*/ 494732 w 2014468"/>
              <a:gd name="connsiteY955" fmla="*/ 2090555 h 2583364"/>
              <a:gd name="connsiteX956" fmla="*/ 261126 w 2014468"/>
              <a:gd name="connsiteY956" fmla="*/ 2066849 h 2583364"/>
              <a:gd name="connsiteX957" fmla="*/ 258955 w 2014468"/>
              <a:gd name="connsiteY957" fmla="*/ 2074391 h 2583364"/>
              <a:gd name="connsiteX958" fmla="*/ 256785 w 2014468"/>
              <a:gd name="connsiteY958" fmla="*/ 2081585 h 2583364"/>
              <a:gd name="connsiteX959" fmla="*/ 254615 w 2014468"/>
              <a:gd name="connsiteY959" fmla="*/ 2088431 h 2583364"/>
              <a:gd name="connsiteX960" fmla="*/ 252446 w 2014468"/>
              <a:gd name="connsiteY960" fmla="*/ 2094927 h 2583364"/>
              <a:gd name="connsiteX961" fmla="*/ 216439 w 2014468"/>
              <a:gd name="connsiteY961" fmla="*/ 2197379 h 2583364"/>
              <a:gd name="connsiteX962" fmla="*/ 305424 w 2014468"/>
              <a:gd name="connsiteY962" fmla="*/ 2197379 h 2583364"/>
              <a:gd name="connsiteX963" fmla="*/ 266768 w 2014468"/>
              <a:gd name="connsiteY963" fmla="*/ 2085900 h 2583364"/>
              <a:gd name="connsiteX964" fmla="*/ 262413 w 2014468"/>
              <a:gd name="connsiteY964" fmla="*/ 2071860 h 2583364"/>
              <a:gd name="connsiteX965" fmla="*/ 244911 w 2014468"/>
              <a:gd name="connsiteY965" fmla="*/ 2018589 h 2583364"/>
              <a:gd name="connsiteX966" fmla="*/ 276986 w 2014468"/>
              <a:gd name="connsiteY966" fmla="*/ 2018589 h 2583364"/>
              <a:gd name="connsiteX967" fmla="*/ 294077 w 2014468"/>
              <a:gd name="connsiteY967" fmla="*/ 2066849 h 2583364"/>
              <a:gd name="connsiteX968" fmla="*/ 340303 w 2014468"/>
              <a:gd name="connsiteY968" fmla="*/ 2197379 h 2583364"/>
              <a:gd name="connsiteX969" fmla="*/ 351094 w 2014468"/>
              <a:gd name="connsiteY969" fmla="*/ 2227850 h 2583364"/>
              <a:gd name="connsiteX970" fmla="*/ 375042 w 2014468"/>
              <a:gd name="connsiteY970" fmla="*/ 2295473 h 2583364"/>
              <a:gd name="connsiteX971" fmla="*/ 339858 w 2014468"/>
              <a:gd name="connsiteY971" fmla="*/ 2295473 h 2583364"/>
              <a:gd name="connsiteX972" fmla="*/ 316102 w 2014468"/>
              <a:gd name="connsiteY972" fmla="*/ 2227850 h 2583364"/>
              <a:gd name="connsiteX973" fmla="*/ 206146 w 2014468"/>
              <a:gd name="connsiteY973" fmla="*/ 2227850 h 2583364"/>
              <a:gd name="connsiteX974" fmla="*/ 182824 w 2014468"/>
              <a:gd name="connsiteY974" fmla="*/ 2295473 h 2583364"/>
              <a:gd name="connsiteX975" fmla="*/ 146813 w 2014468"/>
              <a:gd name="connsiteY975" fmla="*/ 2295473 h 2583364"/>
              <a:gd name="connsiteX976" fmla="*/ 1236166 w 2014468"/>
              <a:gd name="connsiteY976" fmla="*/ 2013064 h 2583364"/>
              <a:gd name="connsiteX977" fmla="*/ 1240542 w 2014468"/>
              <a:gd name="connsiteY977" fmla="*/ 2013467 h 2583364"/>
              <a:gd name="connsiteX978" fmla="*/ 1251597 w 2014468"/>
              <a:gd name="connsiteY978" fmla="*/ 2019563 h 2583364"/>
              <a:gd name="connsiteX979" fmla="*/ 1257524 w 2014468"/>
              <a:gd name="connsiteY979" fmla="*/ 2030817 h 2583364"/>
              <a:gd name="connsiteX980" fmla="*/ 1257919 w 2014468"/>
              <a:gd name="connsiteY980" fmla="*/ 2035211 h 2583364"/>
              <a:gd name="connsiteX981" fmla="*/ 1256340 w 2014468"/>
              <a:gd name="connsiteY981" fmla="*/ 2043571 h 2583364"/>
              <a:gd name="connsiteX982" fmla="*/ 1248246 w 2014468"/>
              <a:gd name="connsiteY982" fmla="*/ 2053106 h 2583364"/>
              <a:gd name="connsiteX983" fmla="*/ 1236166 w 2014468"/>
              <a:gd name="connsiteY983" fmla="*/ 2056573 h 2583364"/>
              <a:gd name="connsiteX984" fmla="*/ 1231890 w 2014468"/>
              <a:gd name="connsiteY984" fmla="*/ 2056185 h 2583364"/>
              <a:gd name="connsiteX985" fmla="*/ 1231826 w 2014468"/>
              <a:gd name="connsiteY985" fmla="*/ 2056185 h 2583364"/>
              <a:gd name="connsiteX986" fmla="*/ 1220948 w 2014468"/>
              <a:gd name="connsiteY986" fmla="*/ 2050212 h 2583364"/>
              <a:gd name="connsiteX987" fmla="*/ 1215183 w 2014468"/>
              <a:gd name="connsiteY987" fmla="*/ 2039404 h 2583364"/>
              <a:gd name="connsiteX988" fmla="*/ 1214801 w 2014468"/>
              <a:gd name="connsiteY988" fmla="*/ 2035211 h 2583364"/>
              <a:gd name="connsiteX989" fmla="*/ 1216383 w 2014468"/>
              <a:gd name="connsiteY989" fmla="*/ 2026745 h 2583364"/>
              <a:gd name="connsiteX990" fmla="*/ 1224440 w 2014468"/>
              <a:gd name="connsiteY990" fmla="*/ 2016710 h 2583364"/>
              <a:gd name="connsiteX991" fmla="*/ 1576356 w 2014468"/>
              <a:gd name="connsiteY991" fmla="*/ 2009874 h 2583364"/>
              <a:gd name="connsiteX992" fmla="*/ 1576356 w 2014468"/>
              <a:gd name="connsiteY992" fmla="*/ 2114325 h 2583364"/>
              <a:gd name="connsiteX993" fmla="*/ 1586573 w 2014468"/>
              <a:gd name="connsiteY993" fmla="*/ 2103072 h 2583364"/>
              <a:gd name="connsiteX994" fmla="*/ 1598677 w 2014468"/>
              <a:gd name="connsiteY994" fmla="*/ 2095035 h 2583364"/>
              <a:gd name="connsiteX995" fmla="*/ 1612668 w 2014468"/>
              <a:gd name="connsiteY995" fmla="*/ 2090213 h 2583364"/>
              <a:gd name="connsiteX996" fmla="*/ 1628549 w 2014468"/>
              <a:gd name="connsiteY996" fmla="*/ 2088606 h 2583364"/>
              <a:gd name="connsiteX997" fmla="*/ 1645282 w 2014468"/>
              <a:gd name="connsiteY997" fmla="*/ 2089952 h 2583364"/>
              <a:gd name="connsiteX998" fmla="*/ 1659856 w 2014468"/>
              <a:gd name="connsiteY998" fmla="*/ 2093991 h 2583364"/>
              <a:gd name="connsiteX999" fmla="*/ 1672280 w 2014468"/>
              <a:gd name="connsiteY999" fmla="*/ 2100722 h 2583364"/>
              <a:gd name="connsiteX1000" fmla="*/ 1682562 w 2014468"/>
              <a:gd name="connsiteY1000" fmla="*/ 2110145 h 2583364"/>
              <a:gd name="connsiteX1001" fmla="*/ 1689177 w 2014468"/>
              <a:gd name="connsiteY1001" fmla="*/ 2119818 h 2583364"/>
              <a:gd name="connsiteX1002" fmla="*/ 1694319 w 2014468"/>
              <a:gd name="connsiteY1002" fmla="*/ 2131557 h 2583364"/>
              <a:gd name="connsiteX1003" fmla="*/ 1697989 w 2014468"/>
              <a:gd name="connsiteY1003" fmla="*/ 2145365 h 2583364"/>
              <a:gd name="connsiteX1004" fmla="*/ 1700190 w 2014468"/>
              <a:gd name="connsiteY1004" fmla="*/ 2161244 h 2583364"/>
              <a:gd name="connsiteX1005" fmla="*/ 1700924 w 2014468"/>
              <a:gd name="connsiteY1005" fmla="*/ 2179195 h 2583364"/>
              <a:gd name="connsiteX1006" fmla="*/ 1700924 w 2014468"/>
              <a:gd name="connsiteY1006" fmla="*/ 2295473 h 2583364"/>
              <a:gd name="connsiteX1007" fmla="*/ 1666524 w 2014468"/>
              <a:gd name="connsiteY1007" fmla="*/ 2295473 h 2583364"/>
              <a:gd name="connsiteX1008" fmla="*/ 1666524 w 2014468"/>
              <a:gd name="connsiteY1008" fmla="*/ 2173233 h 2583364"/>
              <a:gd name="connsiteX1009" fmla="*/ 1665794 w 2014468"/>
              <a:gd name="connsiteY1009" fmla="*/ 2160499 h 2583364"/>
              <a:gd name="connsiteX1010" fmla="*/ 1659966 w 2014468"/>
              <a:gd name="connsiteY1010" fmla="*/ 2140443 h 2583364"/>
              <a:gd name="connsiteX1011" fmla="*/ 1648485 w 2014468"/>
              <a:gd name="connsiteY1011" fmla="*/ 2127490 h 2583364"/>
              <a:gd name="connsiteX1012" fmla="*/ 1632557 w 2014468"/>
              <a:gd name="connsiteY1012" fmla="*/ 2121060 h 2583364"/>
              <a:gd name="connsiteX1013" fmla="*/ 1623012 w 2014468"/>
              <a:gd name="connsiteY1013" fmla="*/ 2120256 h 2583364"/>
              <a:gd name="connsiteX1014" fmla="*/ 1608753 w 2014468"/>
              <a:gd name="connsiteY1014" fmla="*/ 2121705 h 2583364"/>
              <a:gd name="connsiteX1015" fmla="*/ 1597088 w 2014468"/>
              <a:gd name="connsiteY1015" fmla="*/ 2126054 h 2583364"/>
              <a:gd name="connsiteX1016" fmla="*/ 1588017 w 2014468"/>
              <a:gd name="connsiteY1016" fmla="*/ 2133302 h 2583364"/>
              <a:gd name="connsiteX1017" fmla="*/ 1581538 w 2014468"/>
              <a:gd name="connsiteY1017" fmla="*/ 2143450 h 2583364"/>
              <a:gd name="connsiteX1018" fmla="*/ 1577652 w 2014468"/>
              <a:gd name="connsiteY1018" fmla="*/ 2156497 h 2583364"/>
              <a:gd name="connsiteX1019" fmla="*/ 1576356 w 2014468"/>
              <a:gd name="connsiteY1019" fmla="*/ 2172444 h 2583364"/>
              <a:gd name="connsiteX1020" fmla="*/ 1576356 w 2014468"/>
              <a:gd name="connsiteY1020" fmla="*/ 2295473 h 2583364"/>
              <a:gd name="connsiteX1021" fmla="*/ 1541922 w 2014468"/>
              <a:gd name="connsiteY1021" fmla="*/ 2295473 h 2583364"/>
              <a:gd name="connsiteX1022" fmla="*/ 1541922 w 2014468"/>
              <a:gd name="connsiteY1022" fmla="*/ 2025699 h 2583364"/>
              <a:gd name="connsiteX1023" fmla="*/ 614363 w 2014468"/>
              <a:gd name="connsiteY1023" fmla="*/ 2009874 h 2583364"/>
              <a:gd name="connsiteX1024" fmla="*/ 614363 w 2014468"/>
              <a:gd name="connsiteY1024" fmla="*/ 2162979 h 2583364"/>
              <a:gd name="connsiteX1025" fmla="*/ 680018 w 2014468"/>
              <a:gd name="connsiteY1025" fmla="*/ 2093357 h 2583364"/>
              <a:gd name="connsiteX1026" fmla="*/ 721172 w 2014468"/>
              <a:gd name="connsiteY1026" fmla="*/ 2093357 h 2583364"/>
              <a:gd name="connsiteX1027" fmla="*/ 668160 w 2014468"/>
              <a:gd name="connsiteY1027" fmla="*/ 2148333 h 2583364"/>
              <a:gd name="connsiteX1028" fmla="*/ 744104 w 2014468"/>
              <a:gd name="connsiteY1028" fmla="*/ 2295473 h 2583364"/>
              <a:gd name="connsiteX1029" fmla="*/ 706522 w 2014468"/>
              <a:gd name="connsiteY1029" fmla="*/ 2295473 h 2583364"/>
              <a:gd name="connsiteX1030" fmla="*/ 644011 w 2014468"/>
              <a:gd name="connsiteY1030" fmla="*/ 2173233 h 2583364"/>
              <a:gd name="connsiteX1031" fmla="*/ 614363 w 2014468"/>
              <a:gd name="connsiteY1031" fmla="*/ 2204095 h 2583364"/>
              <a:gd name="connsiteX1032" fmla="*/ 614363 w 2014468"/>
              <a:gd name="connsiteY1032" fmla="*/ 2295473 h 2583364"/>
              <a:gd name="connsiteX1033" fmla="*/ 579960 w 2014468"/>
              <a:gd name="connsiteY1033" fmla="*/ 2295473 h 2583364"/>
              <a:gd name="connsiteX1034" fmla="*/ 579960 w 2014468"/>
              <a:gd name="connsiteY1034" fmla="*/ 2026094 h 2583364"/>
              <a:gd name="connsiteX1035" fmla="*/ 1810903 w 2014468"/>
              <a:gd name="connsiteY1035" fmla="*/ 2009869 h 2583364"/>
              <a:gd name="connsiteX1036" fmla="*/ 1810903 w 2014468"/>
              <a:gd name="connsiteY1036" fmla="*/ 2093352 h 2583364"/>
              <a:gd name="connsiteX1037" fmla="*/ 1860737 w 2014468"/>
              <a:gd name="connsiteY1037" fmla="*/ 2093352 h 2583364"/>
              <a:gd name="connsiteX1038" fmla="*/ 1860737 w 2014468"/>
              <a:gd name="connsiteY1038" fmla="*/ 2123394 h 2583364"/>
              <a:gd name="connsiteX1039" fmla="*/ 1810903 w 2014468"/>
              <a:gd name="connsiteY1039" fmla="*/ 2123394 h 2583364"/>
              <a:gd name="connsiteX1040" fmla="*/ 1810903 w 2014468"/>
              <a:gd name="connsiteY1040" fmla="*/ 2240491 h 2583364"/>
              <a:gd name="connsiteX1041" fmla="*/ 1811172 w 2014468"/>
              <a:gd name="connsiteY1041" fmla="*/ 2246820 h 2583364"/>
              <a:gd name="connsiteX1042" fmla="*/ 1815264 w 2014468"/>
              <a:gd name="connsiteY1042" fmla="*/ 2261068 h 2583364"/>
              <a:gd name="connsiteX1043" fmla="*/ 1826234 w 2014468"/>
              <a:gd name="connsiteY1043" fmla="*/ 2267732 h 2583364"/>
              <a:gd name="connsiteX1044" fmla="*/ 1831874 w 2014468"/>
              <a:gd name="connsiteY1044" fmla="*/ 2268174 h 2583364"/>
              <a:gd name="connsiteX1045" fmla="*/ 1838779 w 2014468"/>
              <a:gd name="connsiteY1045" fmla="*/ 2267505 h 2583364"/>
              <a:gd name="connsiteX1046" fmla="*/ 1846092 w 2014468"/>
              <a:gd name="connsiteY1046" fmla="*/ 2265500 h 2583364"/>
              <a:gd name="connsiteX1047" fmla="*/ 1853806 w 2014468"/>
              <a:gd name="connsiteY1047" fmla="*/ 2262162 h 2583364"/>
              <a:gd name="connsiteX1048" fmla="*/ 1861916 w 2014468"/>
              <a:gd name="connsiteY1048" fmla="*/ 2257495 h 2583364"/>
              <a:gd name="connsiteX1049" fmla="*/ 1857949 w 2014468"/>
              <a:gd name="connsiteY1049" fmla="*/ 2291110 h 2583364"/>
              <a:gd name="connsiteX1050" fmla="*/ 1849016 w 2014468"/>
              <a:gd name="connsiteY1050" fmla="*/ 2295095 h 2583364"/>
              <a:gd name="connsiteX1051" fmla="*/ 1839577 w 2014468"/>
              <a:gd name="connsiteY1051" fmla="*/ 2297942 h 2583364"/>
              <a:gd name="connsiteX1052" fmla="*/ 1829635 w 2014468"/>
              <a:gd name="connsiteY1052" fmla="*/ 2299650 h 2583364"/>
              <a:gd name="connsiteX1053" fmla="*/ 1819192 w 2014468"/>
              <a:gd name="connsiteY1053" fmla="*/ 2300219 h 2583364"/>
              <a:gd name="connsiteX1054" fmla="*/ 1803816 w 2014468"/>
              <a:gd name="connsiteY1054" fmla="*/ 2298289 h 2583364"/>
              <a:gd name="connsiteX1055" fmla="*/ 1791854 w 2014468"/>
              <a:gd name="connsiteY1055" fmla="*/ 2292500 h 2583364"/>
              <a:gd name="connsiteX1056" fmla="*/ 1783308 w 2014468"/>
              <a:gd name="connsiteY1056" fmla="*/ 2282850 h 2583364"/>
              <a:gd name="connsiteX1057" fmla="*/ 1778179 w 2014468"/>
              <a:gd name="connsiteY1057" fmla="*/ 2269336 h 2583364"/>
              <a:gd name="connsiteX1058" fmla="*/ 1776469 w 2014468"/>
              <a:gd name="connsiteY1058" fmla="*/ 2251958 h 2583364"/>
              <a:gd name="connsiteX1059" fmla="*/ 1776469 w 2014468"/>
              <a:gd name="connsiteY1059" fmla="*/ 2123394 h 2583364"/>
              <a:gd name="connsiteX1060" fmla="*/ 1743639 w 2014468"/>
              <a:gd name="connsiteY1060" fmla="*/ 2123394 h 2583364"/>
              <a:gd name="connsiteX1061" fmla="*/ 1743639 w 2014468"/>
              <a:gd name="connsiteY1061" fmla="*/ 2093352 h 2583364"/>
              <a:gd name="connsiteX1062" fmla="*/ 1776469 w 2014468"/>
              <a:gd name="connsiteY1062" fmla="*/ 2093352 h 2583364"/>
              <a:gd name="connsiteX1063" fmla="*/ 1776469 w 2014468"/>
              <a:gd name="connsiteY1063" fmla="*/ 2026479 h 2583364"/>
              <a:gd name="connsiteX1064" fmla="*/ 430700 w 2014468"/>
              <a:gd name="connsiteY1064" fmla="*/ 1093435 h 2583364"/>
              <a:gd name="connsiteX1065" fmla="*/ 931776 w 2014468"/>
              <a:gd name="connsiteY1065" fmla="*/ 1093435 h 2583364"/>
              <a:gd name="connsiteX1066" fmla="*/ 944238 w 2014468"/>
              <a:gd name="connsiteY1066" fmla="*/ 1095838 h 2583364"/>
              <a:gd name="connsiteX1067" fmla="*/ 954433 w 2014468"/>
              <a:gd name="connsiteY1067" fmla="*/ 1102353 h 2583364"/>
              <a:gd name="connsiteX1068" fmla="*/ 961570 w 2014468"/>
              <a:gd name="connsiteY1068" fmla="*/ 1111938 h 2583364"/>
              <a:gd name="connsiteX1069" fmla="*/ 964855 w 2014468"/>
              <a:gd name="connsiteY1069" fmla="*/ 1123554 h 2583364"/>
              <a:gd name="connsiteX1070" fmla="*/ 963496 w 2014468"/>
              <a:gd name="connsiteY1070" fmla="*/ 1136158 h 2583364"/>
              <a:gd name="connsiteX1071" fmla="*/ 959023 w 2014468"/>
              <a:gd name="connsiteY1071" fmla="*/ 1150234 h 2583364"/>
              <a:gd name="connsiteX1072" fmla="*/ 954340 w 2014468"/>
              <a:gd name="connsiteY1072" fmla="*/ 1164215 h 2583364"/>
              <a:gd name="connsiteX1073" fmla="*/ 949447 w 2014468"/>
              <a:gd name="connsiteY1073" fmla="*/ 1178098 h 2583364"/>
              <a:gd name="connsiteX1074" fmla="*/ 944347 w 2014468"/>
              <a:gd name="connsiteY1074" fmla="*/ 1191882 h 2583364"/>
              <a:gd name="connsiteX1075" fmla="*/ 939042 w 2014468"/>
              <a:gd name="connsiteY1075" fmla="*/ 1205566 h 2583364"/>
              <a:gd name="connsiteX1076" fmla="*/ 933534 w 2014468"/>
              <a:gd name="connsiteY1076" fmla="*/ 1219146 h 2583364"/>
              <a:gd name="connsiteX1077" fmla="*/ 927824 w 2014468"/>
              <a:gd name="connsiteY1077" fmla="*/ 1232621 h 2583364"/>
              <a:gd name="connsiteX1078" fmla="*/ 921914 w 2014468"/>
              <a:gd name="connsiteY1078" fmla="*/ 1245991 h 2583364"/>
              <a:gd name="connsiteX1079" fmla="*/ 915806 w 2014468"/>
              <a:gd name="connsiteY1079" fmla="*/ 1259251 h 2583364"/>
              <a:gd name="connsiteX1080" fmla="*/ 909503 w 2014468"/>
              <a:gd name="connsiteY1080" fmla="*/ 1272402 h 2583364"/>
              <a:gd name="connsiteX1081" fmla="*/ 903006 w 2014468"/>
              <a:gd name="connsiteY1081" fmla="*/ 1285440 h 2583364"/>
              <a:gd name="connsiteX1082" fmla="*/ 896317 w 2014468"/>
              <a:gd name="connsiteY1082" fmla="*/ 1298364 h 2583364"/>
              <a:gd name="connsiteX1083" fmla="*/ 889437 w 2014468"/>
              <a:gd name="connsiteY1083" fmla="*/ 1311172 h 2583364"/>
              <a:gd name="connsiteX1084" fmla="*/ 882368 w 2014468"/>
              <a:gd name="connsiteY1084" fmla="*/ 1323862 h 2583364"/>
              <a:gd name="connsiteX1085" fmla="*/ 875114 w 2014468"/>
              <a:gd name="connsiteY1085" fmla="*/ 1336433 h 2583364"/>
              <a:gd name="connsiteX1086" fmla="*/ 867674 w 2014468"/>
              <a:gd name="connsiteY1086" fmla="*/ 1348882 h 2583364"/>
              <a:gd name="connsiteX1087" fmla="*/ 860052 w 2014468"/>
              <a:gd name="connsiteY1087" fmla="*/ 1361208 h 2583364"/>
              <a:gd name="connsiteX1088" fmla="*/ 852249 w 2014468"/>
              <a:gd name="connsiteY1088" fmla="*/ 1373408 h 2583364"/>
              <a:gd name="connsiteX1089" fmla="*/ 844266 w 2014468"/>
              <a:gd name="connsiteY1089" fmla="*/ 1385482 h 2583364"/>
              <a:gd name="connsiteX1090" fmla="*/ 836107 w 2014468"/>
              <a:gd name="connsiteY1090" fmla="*/ 1397426 h 2583364"/>
              <a:gd name="connsiteX1091" fmla="*/ 827772 w 2014468"/>
              <a:gd name="connsiteY1091" fmla="*/ 1409239 h 2583364"/>
              <a:gd name="connsiteX1092" fmla="*/ 819264 w 2014468"/>
              <a:gd name="connsiteY1092" fmla="*/ 1420920 h 2583364"/>
              <a:gd name="connsiteX1093" fmla="*/ 810584 w 2014468"/>
              <a:gd name="connsiteY1093" fmla="*/ 1432466 h 2583364"/>
              <a:gd name="connsiteX1094" fmla="*/ 801734 w 2014468"/>
              <a:gd name="connsiteY1094" fmla="*/ 1443875 h 2583364"/>
              <a:gd name="connsiteX1095" fmla="*/ 792717 w 2014468"/>
              <a:gd name="connsiteY1095" fmla="*/ 1455146 h 2583364"/>
              <a:gd name="connsiteX1096" fmla="*/ 783534 w 2014468"/>
              <a:gd name="connsiteY1096" fmla="*/ 1466277 h 2583364"/>
              <a:gd name="connsiteX1097" fmla="*/ 774186 w 2014468"/>
              <a:gd name="connsiteY1097" fmla="*/ 1477266 h 2583364"/>
              <a:gd name="connsiteX1098" fmla="*/ 764677 w 2014468"/>
              <a:gd name="connsiteY1098" fmla="*/ 1488110 h 2583364"/>
              <a:gd name="connsiteX1099" fmla="*/ 755006 w 2014468"/>
              <a:gd name="connsiteY1099" fmla="*/ 1498809 h 2583364"/>
              <a:gd name="connsiteX1100" fmla="*/ 745178 w 2014468"/>
              <a:gd name="connsiteY1100" fmla="*/ 1509360 h 2583364"/>
              <a:gd name="connsiteX1101" fmla="*/ 735193 w 2014468"/>
              <a:gd name="connsiteY1101" fmla="*/ 1519762 h 2583364"/>
              <a:gd name="connsiteX1102" fmla="*/ 725053 w 2014468"/>
              <a:gd name="connsiteY1102" fmla="*/ 1530011 h 2583364"/>
              <a:gd name="connsiteX1103" fmla="*/ 714760 w 2014468"/>
              <a:gd name="connsiteY1103" fmla="*/ 1540108 h 2583364"/>
              <a:gd name="connsiteX1104" fmla="*/ 704317 w 2014468"/>
              <a:gd name="connsiteY1104" fmla="*/ 1550049 h 2583364"/>
              <a:gd name="connsiteX1105" fmla="*/ 693724 w 2014468"/>
              <a:gd name="connsiteY1105" fmla="*/ 1559833 h 2583364"/>
              <a:gd name="connsiteX1106" fmla="*/ 682984 w 2014468"/>
              <a:gd name="connsiteY1106" fmla="*/ 1569459 h 2583364"/>
              <a:gd name="connsiteX1107" fmla="*/ 672098 w 2014468"/>
              <a:gd name="connsiteY1107" fmla="*/ 1578923 h 2583364"/>
              <a:gd name="connsiteX1108" fmla="*/ 661069 w 2014468"/>
              <a:gd name="connsiteY1108" fmla="*/ 1588225 h 2583364"/>
              <a:gd name="connsiteX1109" fmla="*/ 649899 w 2014468"/>
              <a:gd name="connsiteY1109" fmla="*/ 1597362 h 2583364"/>
              <a:gd name="connsiteX1110" fmla="*/ 638589 w 2014468"/>
              <a:gd name="connsiteY1110" fmla="*/ 1606333 h 2583364"/>
              <a:gd name="connsiteX1111" fmla="*/ 627140 w 2014468"/>
              <a:gd name="connsiteY1111" fmla="*/ 1615135 h 2583364"/>
              <a:gd name="connsiteX1112" fmla="*/ 615556 w 2014468"/>
              <a:gd name="connsiteY1112" fmla="*/ 1623767 h 2583364"/>
              <a:gd name="connsiteX1113" fmla="*/ 603838 w 2014468"/>
              <a:gd name="connsiteY1113" fmla="*/ 1632227 h 2583364"/>
              <a:gd name="connsiteX1114" fmla="*/ 591987 w 2014468"/>
              <a:gd name="connsiteY1114" fmla="*/ 1640514 h 2583364"/>
              <a:gd name="connsiteX1115" fmla="*/ 580006 w 2014468"/>
              <a:gd name="connsiteY1115" fmla="*/ 1648624 h 2583364"/>
              <a:gd name="connsiteX1116" fmla="*/ 567896 w 2014468"/>
              <a:gd name="connsiteY1116" fmla="*/ 1656557 h 2583364"/>
              <a:gd name="connsiteX1117" fmla="*/ 555660 w 2014468"/>
              <a:gd name="connsiteY1117" fmla="*/ 1664310 h 2583364"/>
              <a:gd name="connsiteX1118" fmla="*/ 543299 w 2014468"/>
              <a:gd name="connsiteY1118" fmla="*/ 1671882 h 2583364"/>
              <a:gd name="connsiteX1119" fmla="*/ 530815 w 2014468"/>
              <a:gd name="connsiteY1119" fmla="*/ 1679270 h 2583364"/>
              <a:gd name="connsiteX1120" fmla="*/ 518210 w 2014468"/>
              <a:gd name="connsiteY1120" fmla="*/ 1686473 h 2583364"/>
              <a:gd name="connsiteX1121" fmla="*/ 505485 w 2014468"/>
              <a:gd name="connsiteY1121" fmla="*/ 1693490 h 2583364"/>
              <a:gd name="connsiteX1122" fmla="*/ 492644 w 2014468"/>
              <a:gd name="connsiteY1122" fmla="*/ 1700317 h 2583364"/>
              <a:gd name="connsiteX1123" fmla="*/ 479687 w 2014468"/>
              <a:gd name="connsiteY1123" fmla="*/ 1706953 h 2583364"/>
              <a:gd name="connsiteX1124" fmla="*/ 466616 w 2014468"/>
              <a:gd name="connsiteY1124" fmla="*/ 1713397 h 2583364"/>
              <a:gd name="connsiteX1125" fmla="*/ 453434 w 2014468"/>
              <a:gd name="connsiteY1125" fmla="*/ 1719647 h 2583364"/>
              <a:gd name="connsiteX1126" fmla="*/ 440142 w 2014468"/>
              <a:gd name="connsiteY1126" fmla="*/ 1725700 h 2583364"/>
              <a:gd name="connsiteX1127" fmla="*/ 426742 w 2014468"/>
              <a:gd name="connsiteY1127" fmla="*/ 1731555 h 2583364"/>
              <a:gd name="connsiteX1128" fmla="*/ 413236 w 2014468"/>
              <a:gd name="connsiteY1128" fmla="*/ 1737209 h 2583364"/>
              <a:gd name="connsiteX1129" fmla="*/ 399625 w 2014468"/>
              <a:gd name="connsiteY1129" fmla="*/ 1742662 h 2583364"/>
              <a:gd name="connsiteX1130" fmla="*/ 385913 w 2014468"/>
              <a:gd name="connsiteY1130" fmla="*/ 1747910 h 2583364"/>
              <a:gd name="connsiteX1131" fmla="*/ 372099 w 2014468"/>
              <a:gd name="connsiteY1131" fmla="*/ 1752953 h 2583364"/>
              <a:gd name="connsiteX1132" fmla="*/ 358188 w 2014468"/>
              <a:gd name="connsiteY1132" fmla="*/ 1757789 h 2583364"/>
              <a:gd name="connsiteX1133" fmla="*/ 344180 w 2014468"/>
              <a:gd name="connsiteY1133" fmla="*/ 1762415 h 2583364"/>
              <a:gd name="connsiteX1134" fmla="*/ 330076 w 2014468"/>
              <a:gd name="connsiteY1134" fmla="*/ 1766829 h 2583364"/>
              <a:gd name="connsiteX1135" fmla="*/ 315880 w 2014468"/>
              <a:gd name="connsiteY1135" fmla="*/ 1771030 h 2583364"/>
              <a:gd name="connsiteX1136" fmla="*/ 301592 w 2014468"/>
              <a:gd name="connsiteY1136" fmla="*/ 1775017 h 2583364"/>
              <a:gd name="connsiteX1137" fmla="*/ 287216 w 2014468"/>
              <a:gd name="connsiteY1137" fmla="*/ 1778786 h 2583364"/>
              <a:gd name="connsiteX1138" fmla="*/ 272752 w 2014468"/>
              <a:gd name="connsiteY1138" fmla="*/ 1782336 h 2583364"/>
              <a:gd name="connsiteX1139" fmla="*/ 258202 w 2014468"/>
              <a:gd name="connsiteY1139" fmla="*/ 1785666 h 2583364"/>
              <a:gd name="connsiteX1140" fmla="*/ 243569 w 2014468"/>
              <a:gd name="connsiteY1140" fmla="*/ 1788773 h 2583364"/>
              <a:gd name="connsiteX1141" fmla="*/ 228855 w 2014468"/>
              <a:gd name="connsiteY1141" fmla="*/ 1791656 h 2583364"/>
              <a:gd name="connsiteX1142" fmla="*/ 214060 w 2014468"/>
              <a:gd name="connsiteY1142" fmla="*/ 1794312 h 2583364"/>
              <a:gd name="connsiteX1143" fmla="*/ 199187 w 2014468"/>
              <a:gd name="connsiteY1143" fmla="*/ 1796740 h 2583364"/>
              <a:gd name="connsiteX1144" fmla="*/ 184238 w 2014468"/>
              <a:gd name="connsiteY1144" fmla="*/ 1798938 h 2583364"/>
              <a:gd name="connsiteX1145" fmla="*/ 169215 w 2014468"/>
              <a:gd name="connsiteY1145" fmla="*/ 1800904 h 2583364"/>
              <a:gd name="connsiteX1146" fmla="*/ 154120 w 2014468"/>
              <a:gd name="connsiteY1146" fmla="*/ 1802636 h 2583364"/>
              <a:gd name="connsiteX1147" fmla="*/ 138954 w 2014468"/>
              <a:gd name="connsiteY1147" fmla="*/ 1804133 h 2583364"/>
              <a:gd name="connsiteX1148" fmla="*/ 123719 w 2014468"/>
              <a:gd name="connsiteY1148" fmla="*/ 1805392 h 2583364"/>
              <a:gd name="connsiteX1149" fmla="*/ 108417 w 2014468"/>
              <a:gd name="connsiteY1149" fmla="*/ 1806412 h 2583364"/>
              <a:gd name="connsiteX1150" fmla="*/ 107056 w 2014468"/>
              <a:gd name="connsiteY1150" fmla="*/ 1806412 h 2583364"/>
              <a:gd name="connsiteX1151" fmla="*/ 93453 w 2014468"/>
              <a:gd name="connsiteY1151" fmla="*/ 1803538 h 2583364"/>
              <a:gd name="connsiteX1152" fmla="*/ 82805 w 2014468"/>
              <a:gd name="connsiteY1152" fmla="*/ 1795873 h 2583364"/>
              <a:gd name="connsiteX1153" fmla="*/ 75994 w 2014468"/>
              <a:gd name="connsiteY1153" fmla="*/ 1784847 h 2583364"/>
              <a:gd name="connsiteX1154" fmla="*/ 73901 w 2014468"/>
              <a:gd name="connsiteY1154" fmla="*/ 1771891 h 2583364"/>
              <a:gd name="connsiteX1155" fmla="*/ 77409 w 2014468"/>
              <a:gd name="connsiteY1155" fmla="*/ 1758438 h 2583364"/>
              <a:gd name="connsiteX1156" fmla="*/ 406301 w 2014468"/>
              <a:gd name="connsiteY1156" fmla="*/ 1104133 h 2583364"/>
              <a:gd name="connsiteX1157" fmla="*/ 421572 w 2014468"/>
              <a:gd name="connsiteY1157" fmla="*/ 1094715 h 2583364"/>
              <a:gd name="connsiteX1158" fmla="*/ 1082338 w 2014468"/>
              <a:gd name="connsiteY1158" fmla="*/ 1093416 h 2583364"/>
              <a:gd name="connsiteX1159" fmla="*/ 1584562 w 2014468"/>
              <a:gd name="connsiteY1159" fmla="*/ 1093416 h 2583364"/>
              <a:gd name="connsiteX1160" fmla="*/ 1601965 w 2014468"/>
              <a:gd name="connsiteY1160" fmla="*/ 1098373 h 2583364"/>
              <a:gd name="connsiteX1161" fmla="*/ 1614175 w 2014468"/>
              <a:gd name="connsiteY1161" fmla="*/ 1111742 h 2583364"/>
              <a:gd name="connsiteX1162" fmla="*/ 1937030 w 2014468"/>
              <a:gd name="connsiteY1162" fmla="*/ 1756849 h 2583364"/>
              <a:gd name="connsiteX1163" fmla="*/ 1940568 w 2014468"/>
              <a:gd name="connsiteY1163" fmla="*/ 1770754 h 2583364"/>
              <a:gd name="connsiteX1164" fmla="*/ 1938145 w 2014468"/>
              <a:gd name="connsiteY1164" fmla="*/ 1784020 h 2583364"/>
              <a:gd name="connsiteX1165" fmla="*/ 1930777 w 2014468"/>
              <a:gd name="connsiteY1165" fmla="*/ 1795123 h 2583364"/>
              <a:gd name="connsiteX1166" fmla="*/ 1919480 w 2014468"/>
              <a:gd name="connsiteY1166" fmla="*/ 1802542 h 2583364"/>
              <a:gd name="connsiteX1167" fmla="*/ 1905271 w 2014468"/>
              <a:gd name="connsiteY1167" fmla="*/ 1804753 h 2583364"/>
              <a:gd name="connsiteX1168" fmla="*/ 1889997 w 2014468"/>
              <a:gd name="connsiteY1168" fmla="*/ 1803739 h 2583364"/>
              <a:gd name="connsiteX1169" fmla="*/ 1874789 w 2014468"/>
              <a:gd name="connsiteY1169" fmla="*/ 1802487 h 2583364"/>
              <a:gd name="connsiteX1170" fmla="*/ 1859649 w 2014468"/>
              <a:gd name="connsiteY1170" fmla="*/ 1800997 h 2583364"/>
              <a:gd name="connsiteX1171" fmla="*/ 1844579 w 2014468"/>
              <a:gd name="connsiteY1171" fmla="*/ 1799273 h 2583364"/>
              <a:gd name="connsiteX1172" fmla="*/ 1829582 w 2014468"/>
              <a:gd name="connsiteY1172" fmla="*/ 1797315 h 2583364"/>
              <a:gd name="connsiteX1173" fmla="*/ 1814658 w 2014468"/>
              <a:gd name="connsiteY1173" fmla="*/ 1795126 h 2583364"/>
              <a:gd name="connsiteX1174" fmla="*/ 1799811 w 2014468"/>
              <a:gd name="connsiteY1174" fmla="*/ 1792708 h 2583364"/>
              <a:gd name="connsiteX1175" fmla="*/ 1785040 w 2014468"/>
              <a:gd name="connsiteY1175" fmla="*/ 1790062 h 2583364"/>
              <a:gd name="connsiteX1176" fmla="*/ 1770350 w 2014468"/>
              <a:gd name="connsiteY1176" fmla="*/ 1787190 h 2583364"/>
              <a:gd name="connsiteX1177" fmla="*/ 1755741 w 2014468"/>
              <a:gd name="connsiteY1177" fmla="*/ 1784095 h 2583364"/>
              <a:gd name="connsiteX1178" fmla="*/ 1741214 w 2014468"/>
              <a:gd name="connsiteY1178" fmla="*/ 1780778 h 2583364"/>
              <a:gd name="connsiteX1179" fmla="*/ 1726773 w 2014468"/>
              <a:gd name="connsiteY1179" fmla="*/ 1777240 h 2583364"/>
              <a:gd name="connsiteX1180" fmla="*/ 1712419 w 2014468"/>
              <a:gd name="connsiteY1180" fmla="*/ 1773485 h 2583364"/>
              <a:gd name="connsiteX1181" fmla="*/ 1698154 w 2014468"/>
              <a:gd name="connsiteY1181" fmla="*/ 1769513 h 2583364"/>
              <a:gd name="connsiteX1182" fmla="*/ 1683980 w 2014468"/>
              <a:gd name="connsiteY1182" fmla="*/ 1765327 h 2583364"/>
              <a:gd name="connsiteX1183" fmla="*/ 1669898 w 2014468"/>
              <a:gd name="connsiteY1183" fmla="*/ 1760928 h 2583364"/>
              <a:gd name="connsiteX1184" fmla="*/ 1655910 w 2014468"/>
              <a:gd name="connsiteY1184" fmla="*/ 1756318 h 2583364"/>
              <a:gd name="connsiteX1185" fmla="*/ 1642019 w 2014468"/>
              <a:gd name="connsiteY1185" fmla="*/ 1751499 h 2583364"/>
              <a:gd name="connsiteX1186" fmla="*/ 1628226 w 2014468"/>
              <a:gd name="connsiteY1186" fmla="*/ 1746473 h 2583364"/>
              <a:gd name="connsiteX1187" fmla="*/ 1614533 w 2014468"/>
              <a:gd name="connsiteY1187" fmla="*/ 1741242 h 2583364"/>
              <a:gd name="connsiteX1188" fmla="*/ 1600941 w 2014468"/>
              <a:gd name="connsiteY1188" fmla="*/ 1735808 h 2583364"/>
              <a:gd name="connsiteX1189" fmla="*/ 1587453 w 2014468"/>
              <a:gd name="connsiteY1189" fmla="*/ 1730172 h 2583364"/>
              <a:gd name="connsiteX1190" fmla="*/ 1574072 w 2014468"/>
              <a:gd name="connsiteY1190" fmla="*/ 1724337 h 2583364"/>
              <a:gd name="connsiteX1191" fmla="*/ 1560797 w 2014468"/>
              <a:gd name="connsiteY1191" fmla="*/ 1718304 h 2583364"/>
              <a:gd name="connsiteX1192" fmla="*/ 1547632 w 2014468"/>
              <a:gd name="connsiteY1192" fmla="*/ 1712075 h 2583364"/>
              <a:gd name="connsiteX1193" fmla="*/ 1534578 w 2014468"/>
              <a:gd name="connsiteY1193" fmla="*/ 1705652 h 2583364"/>
              <a:gd name="connsiteX1194" fmla="*/ 1521637 w 2014468"/>
              <a:gd name="connsiteY1194" fmla="*/ 1699036 h 2583364"/>
              <a:gd name="connsiteX1195" fmla="*/ 1508811 w 2014468"/>
              <a:gd name="connsiteY1195" fmla="*/ 1692231 h 2583364"/>
              <a:gd name="connsiteX1196" fmla="*/ 1496101 w 2014468"/>
              <a:gd name="connsiteY1196" fmla="*/ 1685237 h 2583364"/>
              <a:gd name="connsiteX1197" fmla="*/ 1483510 w 2014468"/>
              <a:gd name="connsiteY1197" fmla="*/ 1678057 h 2583364"/>
              <a:gd name="connsiteX1198" fmla="*/ 1471040 w 2014468"/>
              <a:gd name="connsiteY1198" fmla="*/ 1670692 h 2583364"/>
              <a:gd name="connsiteX1199" fmla="*/ 1458693 w 2014468"/>
              <a:gd name="connsiteY1199" fmla="*/ 1663144 h 2583364"/>
              <a:gd name="connsiteX1200" fmla="*/ 1446469 w 2014468"/>
              <a:gd name="connsiteY1200" fmla="*/ 1655415 h 2583364"/>
              <a:gd name="connsiteX1201" fmla="*/ 1434371 w 2014468"/>
              <a:gd name="connsiteY1201" fmla="*/ 1647507 h 2583364"/>
              <a:gd name="connsiteX1202" fmla="*/ 1422401 w 2014468"/>
              <a:gd name="connsiteY1202" fmla="*/ 1639422 h 2583364"/>
              <a:gd name="connsiteX1203" fmla="*/ 1410562 w 2014468"/>
              <a:gd name="connsiteY1203" fmla="*/ 1631161 h 2583364"/>
              <a:gd name="connsiteX1204" fmla="*/ 1398854 w 2014468"/>
              <a:gd name="connsiteY1204" fmla="*/ 1622727 h 2583364"/>
              <a:gd name="connsiteX1205" fmla="*/ 1387279 w 2014468"/>
              <a:gd name="connsiteY1205" fmla="*/ 1614121 h 2583364"/>
              <a:gd name="connsiteX1206" fmla="*/ 1375840 w 2014468"/>
              <a:gd name="connsiteY1206" fmla="*/ 1605345 h 2583364"/>
              <a:gd name="connsiteX1207" fmla="*/ 1364538 w 2014468"/>
              <a:gd name="connsiteY1207" fmla="*/ 1596402 h 2583364"/>
              <a:gd name="connsiteX1208" fmla="*/ 1353375 w 2014468"/>
              <a:gd name="connsiteY1208" fmla="*/ 1587292 h 2583364"/>
              <a:gd name="connsiteX1209" fmla="*/ 1342353 w 2014468"/>
              <a:gd name="connsiteY1209" fmla="*/ 1578018 h 2583364"/>
              <a:gd name="connsiteX1210" fmla="*/ 1331474 w 2014468"/>
              <a:gd name="connsiteY1210" fmla="*/ 1568582 h 2583364"/>
              <a:gd name="connsiteX1211" fmla="*/ 1320740 w 2014468"/>
              <a:gd name="connsiteY1211" fmla="*/ 1558985 h 2583364"/>
              <a:gd name="connsiteX1212" fmla="*/ 1310152 w 2014468"/>
              <a:gd name="connsiteY1212" fmla="*/ 1549230 h 2583364"/>
              <a:gd name="connsiteX1213" fmla="*/ 1299713 w 2014468"/>
              <a:gd name="connsiteY1213" fmla="*/ 1539318 h 2583364"/>
              <a:gd name="connsiteX1214" fmla="*/ 1289424 w 2014468"/>
              <a:gd name="connsiteY1214" fmla="*/ 1529250 h 2583364"/>
              <a:gd name="connsiteX1215" fmla="*/ 1279287 w 2014468"/>
              <a:gd name="connsiteY1215" fmla="*/ 1519030 h 2583364"/>
              <a:gd name="connsiteX1216" fmla="*/ 1269305 w 2014468"/>
              <a:gd name="connsiteY1216" fmla="*/ 1508659 h 2583364"/>
              <a:gd name="connsiteX1217" fmla="*/ 1259478 w 2014468"/>
              <a:gd name="connsiteY1217" fmla="*/ 1498138 h 2583364"/>
              <a:gd name="connsiteX1218" fmla="*/ 1249809 w 2014468"/>
              <a:gd name="connsiteY1218" fmla="*/ 1487471 h 2583364"/>
              <a:gd name="connsiteX1219" fmla="*/ 1240299 w 2014468"/>
              <a:gd name="connsiteY1219" fmla="*/ 1476657 h 2583364"/>
              <a:gd name="connsiteX1220" fmla="*/ 1230951 w 2014468"/>
              <a:gd name="connsiteY1220" fmla="*/ 1465699 h 2583364"/>
              <a:gd name="connsiteX1221" fmla="*/ 1221767 w 2014468"/>
              <a:gd name="connsiteY1221" fmla="*/ 1454600 h 2583364"/>
              <a:gd name="connsiteX1222" fmla="*/ 1212747 w 2014468"/>
              <a:gd name="connsiteY1222" fmla="*/ 1443361 h 2583364"/>
              <a:gd name="connsiteX1223" fmla="*/ 1203895 w 2014468"/>
              <a:gd name="connsiteY1223" fmla="*/ 1431984 h 2583364"/>
              <a:gd name="connsiteX1224" fmla="*/ 1195212 w 2014468"/>
              <a:gd name="connsiteY1224" fmla="*/ 1420470 h 2583364"/>
              <a:gd name="connsiteX1225" fmla="*/ 1186699 w 2014468"/>
              <a:gd name="connsiteY1225" fmla="*/ 1408822 h 2583364"/>
              <a:gd name="connsiteX1226" fmla="*/ 1178359 w 2014468"/>
              <a:gd name="connsiteY1226" fmla="*/ 1397041 h 2583364"/>
              <a:gd name="connsiteX1227" fmla="*/ 1170194 w 2014468"/>
              <a:gd name="connsiteY1227" fmla="*/ 1385130 h 2583364"/>
              <a:gd name="connsiteX1228" fmla="*/ 1162205 w 2014468"/>
              <a:gd name="connsiteY1228" fmla="*/ 1373090 h 2583364"/>
              <a:gd name="connsiteX1229" fmla="*/ 1154394 w 2014468"/>
              <a:gd name="connsiteY1229" fmla="*/ 1360923 h 2583364"/>
              <a:gd name="connsiteX1230" fmla="*/ 1146764 w 2014468"/>
              <a:gd name="connsiteY1230" fmla="*/ 1348631 h 2583364"/>
              <a:gd name="connsiteX1231" fmla="*/ 1139315 w 2014468"/>
              <a:gd name="connsiteY1231" fmla="*/ 1336215 h 2583364"/>
              <a:gd name="connsiteX1232" fmla="*/ 1132050 w 2014468"/>
              <a:gd name="connsiteY1232" fmla="*/ 1323678 h 2583364"/>
              <a:gd name="connsiteX1233" fmla="*/ 1124971 w 2014468"/>
              <a:gd name="connsiteY1233" fmla="*/ 1311022 h 2583364"/>
              <a:gd name="connsiteX1234" fmla="*/ 1118080 w 2014468"/>
              <a:gd name="connsiteY1234" fmla="*/ 1298248 h 2583364"/>
              <a:gd name="connsiteX1235" fmla="*/ 1111378 w 2014468"/>
              <a:gd name="connsiteY1235" fmla="*/ 1285358 h 2583364"/>
              <a:gd name="connsiteX1236" fmla="*/ 1104867 w 2014468"/>
              <a:gd name="connsiteY1236" fmla="*/ 1272354 h 2583364"/>
              <a:gd name="connsiteX1237" fmla="*/ 1098550 w 2014468"/>
              <a:gd name="connsiteY1237" fmla="*/ 1259238 h 2583364"/>
              <a:gd name="connsiteX1238" fmla="*/ 1092427 w 2014468"/>
              <a:gd name="connsiteY1238" fmla="*/ 1246012 h 2583364"/>
              <a:gd name="connsiteX1239" fmla="*/ 1086501 w 2014468"/>
              <a:gd name="connsiteY1239" fmla="*/ 1232678 h 2583364"/>
              <a:gd name="connsiteX1240" fmla="*/ 1080775 w 2014468"/>
              <a:gd name="connsiteY1240" fmla="*/ 1219237 h 2583364"/>
              <a:gd name="connsiteX1241" fmla="*/ 1075248 w 2014468"/>
              <a:gd name="connsiteY1241" fmla="*/ 1205692 h 2583364"/>
              <a:gd name="connsiteX1242" fmla="*/ 1069925 w 2014468"/>
              <a:gd name="connsiteY1242" fmla="*/ 1192043 h 2583364"/>
              <a:gd name="connsiteX1243" fmla="*/ 1064805 w 2014468"/>
              <a:gd name="connsiteY1243" fmla="*/ 1178294 h 2583364"/>
              <a:gd name="connsiteX1244" fmla="*/ 1059892 w 2014468"/>
              <a:gd name="connsiteY1244" fmla="*/ 1164446 h 2583364"/>
              <a:gd name="connsiteX1245" fmla="*/ 1055187 w 2014468"/>
              <a:gd name="connsiteY1245" fmla="*/ 1150501 h 2583364"/>
              <a:gd name="connsiteX1246" fmla="*/ 1050692 w 2014468"/>
              <a:gd name="connsiteY1246" fmla="*/ 1136460 h 2583364"/>
              <a:gd name="connsiteX1247" fmla="*/ 1049284 w 2014468"/>
              <a:gd name="connsiteY1247" fmla="*/ 1123796 h 2583364"/>
              <a:gd name="connsiteX1248" fmla="*/ 1052520 w 2014468"/>
              <a:gd name="connsiteY1248" fmla="*/ 1112097 h 2583364"/>
              <a:gd name="connsiteX1249" fmla="*/ 1059625 w 2014468"/>
              <a:gd name="connsiteY1249" fmla="*/ 1102426 h 2583364"/>
              <a:gd name="connsiteX1250" fmla="*/ 1069823 w 2014468"/>
              <a:gd name="connsiteY1250" fmla="*/ 1095845 h 2583364"/>
              <a:gd name="connsiteX1251" fmla="*/ 971670 w 2014468"/>
              <a:gd name="connsiteY1251" fmla="*/ 2 h 2583364"/>
              <a:gd name="connsiteX1252" fmla="*/ 980619 w 2014468"/>
              <a:gd name="connsiteY1252" fmla="*/ 5397 h 2583364"/>
              <a:gd name="connsiteX1253" fmla="*/ 984419 w 2014468"/>
              <a:gd name="connsiteY1253" fmla="*/ 16123 h 2583364"/>
              <a:gd name="connsiteX1254" fmla="*/ 984419 w 2014468"/>
              <a:gd name="connsiteY1254" fmla="*/ 1013948 h 2583364"/>
              <a:gd name="connsiteX1255" fmla="*/ 981817 w 2014468"/>
              <a:gd name="connsiteY1255" fmla="*/ 1026839 h 2583364"/>
              <a:gd name="connsiteX1256" fmla="*/ 974720 w 2014468"/>
              <a:gd name="connsiteY1256" fmla="*/ 1037365 h 2583364"/>
              <a:gd name="connsiteX1257" fmla="*/ 964194 w 2014468"/>
              <a:gd name="connsiteY1257" fmla="*/ 1044462 h 2583364"/>
              <a:gd name="connsiteX1258" fmla="*/ 951304 w 2014468"/>
              <a:gd name="connsiteY1258" fmla="*/ 1047064 h 2583364"/>
              <a:gd name="connsiteX1259" fmla="*/ 487059 w 2014468"/>
              <a:gd name="connsiteY1259" fmla="*/ 1047064 h 2583364"/>
              <a:gd name="connsiteX1260" fmla="*/ 473452 w 2014468"/>
              <a:gd name="connsiteY1260" fmla="*/ 1044190 h 2583364"/>
              <a:gd name="connsiteX1261" fmla="*/ 462802 w 2014468"/>
              <a:gd name="connsiteY1261" fmla="*/ 1036526 h 2583364"/>
              <a:gd name="connsiteX1262" fmla="*/ 455991 w 2014468"/>
              <a:gd name="connsiteY1262" fmla="*/ 1025505 h 2583364"/>
              <a:gd name="connsiteX1263" fmla="*/ 453899 w 2014468"/>
              <a:gd name="connsiteY1263" fmla="*/ 1012560 h 2583364"/>
              <a:gd name="connsiteX1264" fmla="*/ 457407 w 2014468"/>
              <a:gd name="connsiteY1264" fmla="*/ 999124 h 2583364"/>
              <a:gd name="connsiteX1265" fmla="*/ 953051 w 2014468"/>
              <a:gd name="connsiteY1265" fmla="*/ 8692 h 2583364"/>
              <a:gd name="connsiteX1266" fmla="*/ 961254 w 2014468"/>
              <a:gd name="connsiteY1266" fmla="*/ 810 h 2583364"/>
              <a:gd name="connsiteX1267" fmla="*/ 1043581 w 2014468"/>
              <a:gd name="connsiteY1267" fmla="*/ 0 h 2583364"/>
              <a:gd name="connsiteX1268" fmla="*/ 1053997 w 2014468"/>
              <a:gd name="connsiteY1268" fmla="*/ 808 h 2583364"/>
              <a:gd name="connsiteX1269" fmla="*/ 1062183 w 2014468"/>
              <a:gd name="connsiteY1269" fmla="*/ 8688 h 2583364"/>
              <a:gd name="connsiteX1270" fmla="*/ 1557831 w 2014468"/>
              <a:gd name="connsiteY1270" fmla="*/ 999121 h 2583364"/>
              <a:gd name="connsiteX1271" fmla="*/ 1561351 w 2014468"/>
              <a:gd name="connsiteY1271" fmla="*/ 1012558 h 2583364"/>
              <a:gd name="connsiteX1272" fmla="*/ 1559262 w 2014468"/>
              <a:gd name="connsiteY1272" fmla="*/ 1025503 h 2583364"/>
              <a:gd name="connsiteX1273" fmla="*/ 1552451 w 2014468"/>
              <a:gd name="connsiteY1273" fmla="*/ 1036524 h 2583364"/>
              <a:gd name="connsiteX1274" fmla="*/ 1541806 w 2014468"/>
              <a:gd name="connsiteY1274" fmla="*/ 1044187 h 2583364"/>
              <a:gd name="connsiteX1275" fmla="*/ 1528215 w 2014468"/>
              <a:gd name="connsiteY1275" fmla="*/ 1047060 h 2583364"/>
              <a:gd name="connsiteX1276" fmla="*/ 1063935 w 2014468"/>
              <a:gd name="connsiteY1276" fmla="*/ 1047060 h 2583364"/>
              <a:gd name="connsiteX1277" fmla="*/ 1051045 w 2014468"/>
              <a:gd name="connsiteY1277" fmla="*/ 1044458 h 2583364"/>
              <a:gd name="connsiteX1278" fmla="*/ 1040519 w 2014468"/>
              <a:gd name="connsiteY1278" fmla="*/ 1037363 h 2583364"/>
              <a:gd name="connsiteX1279" fmla="*/ 1033422 w 2014468"/>
              <a:gd name="connsiteY1279" fmla="*/ 1026838 h 2583364"/>
              <a:gd name="connsiteX1280" fmla="*/ 1030819 w 2014468"/>
              <a:gd name="connsiteY1280" fmla="*/ 1013949 h 2583364"/>
              <a:gd name="connsiteX1281" fmla="*/ 1030819 w 2014468"/>
              <a:gd name="connsiteY1281" fmla="*/ 16119 h 2583364"/>
              <a:gd name="connsiteX1282" fmla="*/ 1034625 w 2014468"/>
              <a:gd name="connsiteY1282" fmla="*/ 5394 h 258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Lst>
            <a:rect l="l" t="t" r="r" b="b"/>
            <a:pathLst>
              <a:path w="2014468" h="2583364">
                <a:moveTo>
                  <a:pt x="1487535" y="2500315"/>
                </a:moveTo>
                <a:lnTo>
                  <a:pt x="1475129" y="2502741"/>
                </a:lnTo>
                <a:lnTo>
                  <a:pt x="1466129" y="2513347"/>
                </a:lnTo>
                <a:lnTo>
                  <a:pt x="1465748" y="2517246"/>
                </a:lnTo>
                <a:lnTo>
                  <a:pt x="1468609" y="2527152"/>
                </a:lnTo>
                <a:lnTo>
                  <a:pt x="1480937" y="2534064"/>
                </a:lnTo>
                <a:lnTo>
                  <a:pt x="1485358" y="2534359"/>
                </a:lnTo>
                <a:lnTo>
                  <a:pt x="1491910" y="2533607"/>
                </a:lnTo>
                <a:lnTo>
                  <a:pt x="1498058" y="2531349"/>
                </a:lnTo>
                <a:lnTo>
                  <a:pt x="1503803" y="2527577"/>
                </a:lnTo>
                <a:lnTo>
                  <a:pt x="1509148" y="2522284"/>
                </a:lnTo>
                <a:lnTo>
                  <a:pt x="1509148" y="2506459"/>
                </a:lnTo>
                <a:lnTo>
                  <a:pt x="1504077" y="2503765"/>
                </a:lnTo>
                <a:lnTo>
                  <a:pt x="1498784" y="2501846"/>
                </a:lnTo>
                <a:lnTo>
                  <a:pt x="1493269" y="2500697"/>
                </a:lnTo>
                <a:close/>
                <a:moveTo>
                  <a:pt x="1890147" y="2466283"/>
                </a:moveTo>
                <a:lnTo>
                  <a:pt x="1883331" y="2467055"/>
                </a:lnTo>
                <a:lnTo>
                  <a:pt x="1877455" y="2469374"/>
                </a:lnTo>
                <a:lnTo>
                  <a:pt x="1872522" y="2473247"/>
                </a:lnTo>
                <a:lnTo>
                  <a:pt x="1868538" y="2478679"/>
                </a:lnTo>
                <a:lnTo>
                  <a:pt x="1868538" y="2521225"/>
                </a:lnTo>
                <a:lnTo>
                  <a:pt x="1873481" y="2526659"/>
                </a:lnTo>
                <a:lnTo>
                  <a:pt x="1878726" y="2530531"/>
                </a:lnTo>
                <a:lnTo>
                  <a:pt x="1884280" y="2532849"/>
                </a:lnTo>
                <a:lnTo>
                  <a:pt x="1890147" y="2533620"/>
                </a:lnTo>
                <a:lnTo>
                  <a:pt x="1900366" y="2531447"/>
                </a:lnTo>
                <a:lnTo>
                  <a:pt x="1910623" y="2520069"/>
                </a:lnTo>
                <a:lnTo>
                  <a:pt x="1913730" y="2507585"/>
                </a:lnTo>
                <a:lnTo>
                  <a:pt x="1914119" y="2499936"/>
                </a:lnTo>
                <a:lnTo>
                  <a:pt x="1913723" y="2492677"/>
                </a:lnTo>
                <a:lnTo>
                  <a:pt x="1910534" y="2480435"/>
                </a:lnTo>
                <a:lnTo>
                  <a:pt x="1900142" y="2468571"/>
                </a:lnTo>
                <a:lnTo>
                  <a:pt x="1895446" y="2466854"/>
                </a:lnTo>
                <a:close/>
                <a:moveTo>
                  <a:pt x="1343952" y="2466269"/>
                </a:moveTo>
                <a:lnTo>
                  <a:pt x="1338350" y="2466831"/>
                </a:lnTo>
                <a:lnTo>
                  <a:pt x="1338393" y="2466831"/>
                </a:lnTo>
                <a:lnTo>
                  <a:pt x="1333486" y="2468519"/>
                </a:lnTo>
                <a:lnTo>
                  <a:pt x="1329274" y="2471287"/>
                </a:lnTo>
                <a:lnTo>
                  <a:pt x="1325664" y="2475200"/>
                </a:lnTo>
                <a:lnTo>
                  <a:pt x="1322782" y="2480096"/>
                </a:lnTo>
                <a:lnTo>
                  <a:pt x="1322749" y="2480190"/>
                </a:lnTo>
                <a:lnTo>
                  <a:pt x="1320729" y="2485887"/>
                </a:lnTo>
                <a:lnTo>
                  <a:pt x="1320719" y="2485940"/>
                </a:lnTo>
                <a:lnTo>
                  <a:pt x="1319500" y="2492567"/>
                </a:lnTo>
                <a:lnTo>
                  <a:pt x="1319091" y="2500134"/>
                </a:lnTo>
                <a:lnTo>
                  <a:pt x="1320729" y="2514111"/>
                </a:lnTo>
                <a:lnTo>
                  <a:pt x="1325664" y="2524713"/>
                </a:lnTo>
                <a:lnTo>
                  <a:pt x="1338410" y="2533084"/>
                </a:lnTo>
                <a:lnTo>
                  <a:pt x="1343952" y="2533640"/>
                </a:lnTo>
                <a:lnTo>
                  <a:pt x="1354369" y="2531414"/>
                </a:lnTo>
                <a:lnTo>
                  <a:pt x="1365119" y="2519837"/>
                </a:lnTo>
                <a:lnTo>
                  <a:pt x="1368407" y="2507452"/>
                </a:lnTo>
                <a:lnTo>
                  <a:pt x="1368816" y="2499956"/>
                </a:lnTo>
                <a:lnTo>
                  <a:pt x="1368407" y="2492528"/>
                </a:lnTo>
                <a:lnTo>
                  <a:pt x="1365124" y="2480190"/>
                </a:lnTo>
                <a:lnTo>
                  <a:pt x="1354369" y="2468519"/>
                </a:lnTo>
                <a:lnTo>
                  <a:pt x="1349477" y="2466831"/>
                </a:lnTo>
                <a:close/>
                <a:moveTo>
                  <a:pt x="900953" y="2466267"/>
                </a:moveTo>
                <a:lnTo>
                  <a:pt x="890154" y="2468446"/>
                </a:lnTo>
                <a:lnTo>
                  <a:pt x="879511" y="2479850"/>
                </a:lnTo>
                <a:lnTo>
                  <a:pt x="876309" y="2492309"/>
                </a:lnTo>
                <a:lnTo>
                  <a:pt x="875907" y="2499951"/>
                </a:lnTo>
                <a:lnTo>
                  <a:pt x="877646" y="2513956"/>
                </a:lnTo>
                <a:lnTo>
                  <a:pt x="882839" y="2524638"/>
                </a:lnTo>
                <a:lnTo>
                  <a:pt x="895622" y="2533076"/>
                </a:lnTo>
                <a:lnTo>
                  <a:pt x="900953" y="2533639"/>
                </a:lnTo>
                <a:lnTo>
                  <a:pt x="912382" y="2530140"/>
                </a:lnTo>
                <a:lnTo>
                  <a:pt x="921492" y="2520671"/>
                </a:lnTo>
                <a:lnTo>
                  <a:pt x="921492" y="2478519"/>
                </a:lnTo>
                <a:lnTo>
                  <a:pt x="917558" y="2473612"/>
                </a:lnTo>
                <a:lnTo>
                  <a:pt x="906497" y="2467125"/>
                </a:lnTo>
                <a:lnTo>
                  <a:pt x="903690" y="2466481"/>
                </a:lnTo>
                <a:close/>
                <a:moveTo>
                  <a:pt x="242142" y="2466267"/>
                </a:moveTo>
                <a:lnTo>
                  <a:pt x="231343" y="2468446"/>
                </a:lnTo>
                <a:lnTo>
                  <a:pt x="220700" y="2479850"/>
                </a:lnTo>
                <a:lnTo>
                  <a:pt x="217497" y="2492309"/>
                </a:lnTo>
                <a:lnTo>
                  <a:pt x="217096" y="2499951"/>
                </a:lnTo>
                <a:lnTo>
                  <a:pt x="218819" y="2513956"/>
                </a:lnTo>
                <a:lnTo>
                  <a:pt x="224028" y="2524638"/>
                </a:lnTo>
                <a:lnTo>
                  <a:pt x="236811" y="2533076"/>
                </a:lnTo>
                <a:lnTo>
                  <a:pt x="242142" y="2533639"/>
                </a:lnTo>
                <a:lnTo>
                  <a:pt x="253571" y="2530140"/>
                </a:lnTo>
                <a:lnTo>
                  <a:pt x="262681" y="2520671"/>
                </a:lnTo>
                <a:lnTo>
                  <a:pt x="262681" y="2478519"/>
                </a:lnTo>
                <a:lnTo>
                  <a:pt x="258747" y="2473612"/>
                </a:lnTo>
                <a:lnTo>
                  <a:pt x="247671" y="2467125"/>
                </a:lnTo>
                <a:lnTo>
                  <a:pt x="244874" y="2466481"/>
                </a:lnTo>
                <a:close/>
                <a:moveTo>
                  <a:pt x="587667" y="2465715"/>
                </a:moveTo>
                <a:lnTo>
                  <a:pt x="582598" y="2466137"/>
                </a:lnTo>
                <a:lnTo>
                  <a:pt x="570199" y="2472466"/>
                </a:lnTo>
                <a:lnTo>
                  <a:pt x="563363" y="2486420"/>
                </a:lnTo>
                <a:lnTo>
                  <a:pt x="562625" y="2492757"/>
                </a:lnTo>
                <a:lnTo>
                  <a:pt x="609814" y="2492757"/>
                </a:lnTo>
                <a:lnTo>
                  <a:pt x="609331" y="2486123"/>
                </a:lnTo>
                <a:lnTo>
                  <a:pt x="603063" y="2472106"/>
                </a:lnTo>
                <a:lnTo>
                  <a:pt x="592012" y="2466137"/>
                </a:lnTo>
                <a:lnTo>
                  <a:pt x="592165" y="2466137"/>
                </a:lnTo>
                <a:close/>
                <a:moveTo>
                  <a:pt x="490744" y="2465715"/>
                </a:moveTo>
                <a:lnTo>
                  <a:pt x="485674" y="2466137"/>
                </a:lnTo>
                <a:lnTo>
                  <a:pt x="473275" y="2472466"/>
                </a:lnTo>
                <a:lnTo>
                  <a:pt x="466439" y="2486420"/>
                </a:lnTo>
                <a:lnTo>
                  <a:pt x="465701" y="2492757"/>
                </a:lnTo>
                <a:lnTo>
                  <a:pt x="512890" y="2492757"/>
                </a:lnTo>
                <a:lnTo>
                  <a:pt x="512407" y="2486123"/>
                </a:lnTo>
                <a:lnTo>
                  <a:pt x="506140" y="2472106"/>
                </a:lnTo>
                <a:lnTo>
                  <a:pt x="495088" y="2466137"/>
                </a:lnTo>
                <a:lnTo>
                  <a:pt x="495241" y="2466137"/>
                </a:lnTo>
                <a:close/>
                <a:moveTo>
                  <a:pt x="1807281" y="2454004"/>
                </a:moveTo>
                <a:lnTo>
                  <a:pt x="1822963" y="2454004"/>
                </a:lnTo>
                <a:lnTo>
                  <a:pt x="1822963" y="2546059"/>
                </a:lnTo>
                <a:lnTo>
                  <a:pt x="1807281" y="2546059"/>
                </a:lnTo>
                <a:close/>
                <a:moveTo>
                  <a:pt x="718440" y="2454004"/>
                </a:moveTo>
                <a:lnTo>
                  <a:pt x="734122" y="2454004"/>
                </a:lnTo>
                <a:lnTo>
                  <a:pt x="734122" y="2546059"/>
                </a:lnTo>
                <a:lnTo>
                  <a:pt x="718440" y="2546059"/>
                </a:lnTo>
                <a:close/>
                <a:moveTo>
                  <a:pt x="308241" y="2454004"/>
                </a:moveTo>
                <a:lnTo>
                  <a:pt x="323923" y="2454004"/>
                </a:lnTo>
                <a:lnTo>
                  <a:pt x="323923" y="2546059"/>
                </a:lnTo>
                <a:lnTo>
                  <a:pt x="308241" y="2546059"/>
                </a:lnTo>
                <a:close/>
                <a:moveTo>
                  <a:pt x="1980607" y="2451854"/>
                </a:moveTo>
                <a:lnTo>
                  <a:pt x="1989760" y="2452719"/>
                </a:lnTo>
                <a:lnTo>
                  <a:pt x="1997984" y="2455315"/>
                </a:lnTo>
                <a:lnTo>
                  <a:pt x="2005271" y="2459646"/>
                </a:lnTo>
                <a:lnTo>
                  <a:pt x="2011615" y="2465715"/>
                </a:lnTo>
                <a:lnTo>
                  <a:pt x="2000789" y="2474716"/>
                </a:lnTo>
                <a:lnTo>
                  <a:pt x="1996341" y="2470866"/>
                </a:lnTo>
                <a:lnTo>
                  <a:pt x="1991465" y="2468108"/>
                </a:lnTo>
                <a:lnTo>
                  <a:pt x="1986160" y="2466448"/>
                </a:lnTo>
                <a:lnTo>
                  <a:pt x="1980425" y="2465893"/>
                </a:lnTo>
                <a:lnTo>
                  <a:pt x="1974112" y="2466580"/>
                </a:lnTo>
                <a:lnTo>
                  <a:pt x="1965102" y="2476181"/>
                </a:lnTo>
                <a:lnTo>
                  <a:pt x="1965102" y="2477968"/>
                </a:lnTo>
                <a:lnTo>
                  <a:pt x="1965566" y="2479646"/>
                </a:lnTo>
                <a:lnTo>
                  <a:pt x="1967352" y="2482646"/>
                </a:lnTo>
                <a:lnTo>
                  <a:pt x="1968996" y="2484038"/>
                </a:lnTo>
                <a:lnTo>
                  <a:pt x="1975534" y="2487684"/>
                </a:lnTo>
                <a:lnTo>
                  <a:pt x="1978152" y="2488901"/>
                </a:lnTo>
                <a:lnTo>
                  <a:pt x="1991432" y="2494181"/>
                </a:lnTo>
                <a:lnTo>
                  <a:pt x="2006824" y="2503366"/>
                </a:lnTo>
                <a:lnTo>
                  <a:pt x="2013993" y="2516425"/>
                </a:lnTo>
                <a:lnTo>
                  <a:pt x="2014468" y="2522118"/>
                </a:lnTo>
                <a:lnTo>
                  <a:pt x="2012254" y="2533037"/>
                </a:lnTo>
                <a:lnTo>
                  <a:pt x="2000837" y="2544328"/>
                </a:lnTo>
                <a:lnTo>
                  <a:pt x="1988857" y="2547796"/>
                </a:lnTo>
                <a:lnTo>
                  <a:pt x="1981678" y="2548231"/>
                </a:lnTo>
                <a:lnTo>
                  <a:pt x="1972023" y="2547183"/>
                </a:lnTo>
                <a:lnTo>
                  <a:pt x="1958606" y="2541726"/>
                </a:lnTo>
                <a:lnTo>
                  <a:pt x="1948349" y="2532727"/>
                </a:lnTo>
                <a:lnTo>
                  <a:pt x="1959531" y="2523189"/>
                </a:lnTo>
                <a:lnTo>
                  <a:pt x="1964776" y="2527998"/>
                </a:lnTo>
                <a:lnTo>
                  <a:pt x="1970274" y="2531437"/>
                </a:lnTo>
                <a:lnTo>
                  <a:pt x="1976027" y="2533503"/>
                </a:lnTo>
                <a:lnTo>
                  <a:pt x="1982033" y="2534193"/>
                </a:lnTo>
                <a:lnTo>
                  <a:pt x="1989027" y="2533442"/>
                </a:lnTo>
                <a:lnTo>
                  <a:pt x="1998857" y="2525189"/>
                </a:lnTo>
                <a:lnTo>
                  <a:pt x="1999146" y="2522478"/>
                </a:lnTo>
                <a:lnTo>
                  <a:pt x="1998289" y="2518350"/>
                </a:lnTo>
                <a:lnTo>
                  <a:pt x="1988714" y="2509401"/>
                </a:lnTo>
                <a:lnTo>
                  <a:pt x="1984249" y="2507446"/>
                </a:lnTo>
                <a:lnTo>
                  <a:pt x="1971478" y="2502308"/>
                </a:lnTo>
                <a:lnTo>
                  <a:pt x="1956813" y="2493290"/>
                </a:lnTo>
                <a:lnTo>
                  <a:pt x="1950085" y="2481230"/>
                </a:lnTo>
                <a:lnTo>
                  <a:pt x="1949637" y="2476181"/>
                </a:lnTo>
                <a:lnTo>
                  <a:pt x="1954533" y="2462004"/>
                </a:lnTo>
                <a:lnTo>
                  <a:pt x="1968287" y="2453492"/>
                </a:lnTo>
                <a:close/>
                <a:moveTo>
                  <a:pt x="1892150" y="2451854"/>
                </a:moveTo>
                <a:lnTo>
                  <a:pt x="1900435" y="2452665"/>
                </a:lnTo>
                <a:lnTo>
                  <a:pt x="1907823" y="2455096"/>
                </a:lnTo>
                <a:lnTo>
                  <a:pt x="1914314" y="2459147"/>
                </a:lnTo>
                <a:lnTo>
                  <a:pt x="1916879" y="2461748"/>
                </a:lnTo>
                <a:lnTo>
                  <a:pt x="1919907" y="2464818"/>
                </a:lnTo>
                <a:lnTo>
                  <a:pt x="1920837" y="2466283"/>
                </a:lnTo>
                <a:lnTo>
                  <a:pt x="1924387" y="2471878"/>
                </a:lnTo>
                <a:lnTo>
                  <a:pt x="1927591" y="2480086"/>
                </a:lnTo>
                <a:lnTo>
                  <a:pt x="1929515" y="2489441"/>
                </a:lnTo>
                <a:lnTo>
                  <a:pt x="1930157" y="2499936"/>
                </a:lnTo>
                <a:lnTo>
                  <a:pt x="1929507" y="2510606"/>
                </a:lnTo>
                <a:lnTo>
                  <a:pt x="1927553" y="2520069"/>
                </a:lnTo>
                <a:lnTo>
                  <a:pt x="1924296" y="2528317"/>
                </a:lnTo>
                <a:lnTo>
                  <a:pt x="1920860" y="2533620"/>
                </a:lnTo>
                <a:lnTo>
                  <a:pt x="1919725" y="2535372"/>
                </a:lnTo>
                <a:lnTo>
                  <a:pt x="1917640" y="2537444"/>
                </a:lnTo>
                <a:lnTo>
                  <a:pt x="1914066" y="2540997"/>
                </a:lnTo>
                <a:lnTo>
                  <a:pt x="1907586" y="2545016"/>
                </a:lnTo>
                <a:lnTo>
                  <a:pt x="1900281" y="2547428"/>
                </a:lnTo>
                <a:lnTo>
                  <a:pt x="1892150" y="2548231"/>
                </a:lnTo>
                <a:lnTo>
                  <a:pt x="1885269" y="2547555"/>
                </a:lnTo>
                <a:lnTo>
                  <a:pt x="1879043" y="2545530"/>
                </a:lnTo>
                <a:lnTo>
                  <a:pt x="1873467" y="2542159"/>
                </a:lnTo>
                <a:lnTo>
                  <a:pt x="1868538" y="2537444"/>
                </a:lnTo>
                <a:lnTo>
                  <a:pt x="1868538" y="2575095"/>
                </a:lnTo>
                <a:lnTo>
                  <a:pt x="1852856" y="2582453"/>
                </a:lnTo>
                <a:lnTo>
                  <a:pt x="1852856" y="2453996"/>
                </a:lnTo>
                <a:lnTo>
                  <a:pt x="1868538" y="2453996"/>
                </a:lnTo>
                <a:lnTo>
                  <a:pt x="1868538" y="2461748"/>
                </a:lnTo>
                <a:lnTo>
                  <a:pt x="1873735" y="2457414"/>
                </a:lnTo>
                <a:lnTo>
                  <a:pt x="1879407" y="2454323"/>
                </a:lnTo>
                <a:lnTo>
                  <a:pt x="1885547" y="2452471"/>
                </a:lnTo>
                <a:close/>
                <a:moveTo>
                  <a:pt x="1150661" y="2451854"/>
                </a:moveTo>
                <a:lnTo>
                  <a:pt x="1161861" y="2453194"/>
                </a:lnTo>
                <a:lnTo>
                  <a:pt x="1170967" y="2457212"/>
                </a:lnTo>
                <a:lnTo>
                  <a:pt x="1177974" y="2463910"/>
                </a:lnTo>
                <a:lnTo>
                  <a:pt x="1182880" y="2473286"/>
                </a:lnTo>
                <a:lnTo>
                  <a:pt x="1168130" y="2478679"/>
                </a:lnTo>
                <a:lnTo>
                  <a:pt x="1165282" y="2473335"/>
                </a:lnTo>
                <a:lnTo>
                  <a:pt x="1161449" y="2469519"/>
                </a:lnTo>
                <a:lnTo>
                  <a:pt x="1156625" y="2467228"/>
                </a:lnTo>
                <a:lnTo>
                  <a:pt x="1150805" y="2466465"/>
                </a:lnTo>
                <a:lnTo>
                  <a:pt x="1140727" y="2468661"/>
                </a:lnTo>
                <a:lnTo>
                  <a:pt x="1131003" y="2480121"/>
                </a:lnTo>
                <a:lnTo>
                  <a:pt x="1128126" y="2492566"/>
                </a:lnTo>
                <a:lnTo>
                  <a:pt x="1127765" y="2500149"/>
                </a:lnTo>
                <a:lnTo>
                  <a:pt x="1128126" y="2507617"/>
                </a:lnTo>
                <a:lnTo>
                  <a:pt x="1133514" y="2524728"/>
                </a:lnTo>
                <a:lnTo>
                  <a:pt x="1145105" y="2532900"/>
                </a:lnTo>
                <a:lnTo>
                  <a:pt x="1150267" y="2533443"/>
                </a:lnTo>
                <a:lnTo>
                  <a:pt x="1156846" y="2532591"/>
                </a:lnTo>
                <a:lnTo>
                  <a:pt x="1162163" y="2530031"/>
                </a:lnTo>
                <a:lnTo>
                  <a:pt x="1166222" y="2525757"/>
                </a:lnTo>
                <a:lnTo>
                  <a:pt x="1169023" y="2519759"/>
                </a:lnTo>
                <a:lnTo>
                  <a:pt x="1183595" y="2524620"/>
                </a:lnTo>
                <a:lnTo>
                  <a:pt x="1181568" y="2529972"/>
                </a:lnTo>
                <a:lnTo>
                  <a:pt x="1171451" y="2542122"/>
                </a:lnTo>
                <a:lnTo>
                  <a:pt x="1156060" y="2547850"/>
                </a:lnTo>
                <a:lnTo>
                  <a:pt x="1149912" y="2548231"/>
                </a:lnTo>
                <a:lnTo>
                  <a:pt x="1141555" y="2547441"/>
                </a:lnTo>
                <a:lnTo>
                  <a:pt x="1127598" y="2541103"/>
                </a:lnTo>
                <a:lnTo>
                  <a:pt x="1117511" y="2528571"/>
                </a:lnTo>
                <a:lnTo>
                  <a:pt x="1112370" y="2510864"/>
                </a:lnTo>
                <a:lnTo>
                  <a:pt x="1111727" y="2500149"/>
                </a:lnTo>
                <a:lnTo>
                  <a:pt x="1114319" y="2479918"/>
                </a:lnTo>
                <a:lnTo>
                  <a:pt x="1122081" y="2464640"/>
                </a:lnTo>
                <a:lnTo>
                  <a:pt x="1134403" y="2455046"/>
                </a:lnTo>
                <a:close/>
                <a:moveTo>
                  <a:pt x="587667" y="2451854"/>
                </a:moveTo>
                <a:lnTo>
                  <a:pt x="595584" y="2452544"/>
                </a:lnTo>
                <a:lnTo>
                  <a:pt x="602774" y="2454617"/>
                </a:lnTo>
                <a:lnTo>
                  <a:pt x="609234" y="2458077"/>
                </a:lnTo>
                <a:lnTo>
                  <a:pt x="614960" y="2462927"/>
                </a:lnTo>
                <a:lnTo>
                  <a:pt x="617067" y="2465715"/>
                </a:lnTo>
                <a:lnTo>
                  <a:pt x="619647" y="2469129"/>
                </a:lnTo>
                <a:lnTo>
                  <a:pt x="622995" y="2476648"/>
                </a:lnTo>
                <a:lnTo>
                  <a:pt x="625004" y="2485487"/>
                </a:lnTo>
                <a:lnTo>
                  <a:pt x="625484" y="2492757"/>
                </a:lnTo>
                <a:lnTo>
                  <a:pt x="625674" y="2495648"/>
                </a:lnTo>
                <a:lnTo>
                  <a:pt x="625641" y="2498187"/>
                </a:lnTo>
                <a:lnTo>
                  <a:pt x="625540" y="2500770"/>
                </a:lnTo>
                <a:lnTo>
                  <a:pt x="625372" y="2503400"/>
                </a:lnTo>
                <a:lnTo>
                  <a:pt x="625137" y="2506080"/>
                </a:lnTo>
                <a:lnTo>
                  <a:pt x="562803" y="2506080"/>
                </a:lnTo>
                <a:lnTo>
                  <a:pt x="563635" y="2512067"/>
                </a:lnTo>
                <a:lnTo>
                  <a:pt x="570624" y="2526332"/>
                </a:lnTo>
                <a:lnTo>
                  <a:pt x="583019" y="2533533"/>
                </a:lnTo>
                <a:lnTo>
                  <a:pt x="588023" y="2534015"/>
                </a:lnTo>
                <a:lnTo>
                  <a:pt x="593583" y="2533493"/>
                </a:lnTo>
                <a:lnTo>
                  <a:pt x="598741" y="2531933"/>
                </a:lnTo>
                <a:lnTo>
                  <a:pt x="603497" y="2529341"/>
                </a:lnTo>
                <a:lnTo>
                  <a:pt x="607850" y="2525725"/>
                </a:lnTo>
                <a:lnTo>
                  <a:pt x="615303" y="2534015"/>
                </a:lnTo>
                <a:lnTo>
                  <a:pt x="617388" y="2536335"/>
                </a:lnTo>
                <a:lnTo>
                  <a:pt x="611072" y="2541541"/>
                </a:lnTo>
                <a:lnTo>
                  <a:pt x="604016" y="2545258"/>
                </a:lnTo>
                <a:lnTo>
                  <a:pt x="596215" y="2547488"/>
                </a:lnTo>
                <a:lnTo>
                  <a:pt x="587667" y="2548231"/>
                </a:lnTo>
                <a:lnTo>
                  <a:pt x="578773" y="2547393"/>
                </a:lnTo>
                <a:lnTo>
                  <a:pt x="563861" y="2540681"/>
                </a:lnTo>
                <a:lnTo>
                  <a:pt x="552991" y="2527599"/>
                </a:lnTo>
                <a:lnTo>
                  <a:pt x="547456" y="2510171"/>
                </a:lnTo>
                <a:lnTo>
                  <a:pt x="546765" y="2499936"/>
                </a:lnTo>
                <a:lnTo>
                  <a:pt x="549556" y="2479864"/>
                </a:lnTo>
                <a:lnTo>
                  <a:pt x="557947" y="2464640"/>
                </a:lnTo>
                <a:lnTo>
                  <a:pt x="570959" y="2455046"/>
                </a:lnTo>
                <a:close/>
                <a:moveTo>
                  <a:pt x="490744" y="2451854"/>
                </a:moveTo>
                <a:lnTo>
                  <a:pt x="498660" y="2452544"/>
                </a:lnTo>
                <a:lnTo>
                  <a:pt x="505850" y="2454617"/>
                </a:lnTo>
                <a:lnTo>
                  <a:pt x="512310" y="2458077"/>
                </a:lnTo>
                <a:lnTo>
                  <a:pt x="518037" y="2462927"/>
                </a:lnTo>
                <a:lnTo>
                  <a:pt x="520143" y="2465715"/>
                </a:lnTo>
                <a:lnTo>
                  <a:pt x="522723" y="2469129"/>
                </a:lnTo>
                <a:lnTo>
                  <a:pt x="526071" y="2476648"/>
                </a:lnTo>
                <a:lnTo>
                  <a:pt x="528081" y="2485487"/>
                </a:lnTo>
                <a:lnTo>
                  <a:pt x="528560" y="2492757"/>
                </a:lnTo>
                <a:lnTo>
                  <a:pt x="528751" y="2495648"/>
                </a:lnTo>
                <a:lnTo>
                  <a:pt x="528717" y="2498187"/>
                </a:lnTo>
                <a:lnTo>
                  <a:pt x="528617" y="2500770"/>
                </a:lnTo>
                <a:lnTo>
                  <a:pt x="528449" y="2503400"/>
                </a:lnTo>
                <a:lnTo>
                  <a:pt x="528213" y="2506080"/>
                </a:lnTo>
                <a:lnTo>
                  <a:pt x="465879" y="2506080"/>
                </a:lnTo>
                <a:lnTo>
                  <a:pt x="466711" y="2512067"/>
                </a:lnTo>
                <a:lnTo>
                  <a:pt x="473701" y="2526332"/>
                </a:lnTo>
                <a:lnTo>
                  <a:pt x="486095" y="2533533"/>
                </a:lnTo>
                <a:lnTo>
                  <a:pt x="491099" y="2534015"/>
                </a:lnTo>
                <a:lnTo>
                  <a:pt x="496660" y="2533493"/>
                </a:lnTo>
                <a:lnTo>
                  <a:pt x="501818" y="2531933"/>
                </a:lnTo>
                <a:lnTo>
                  <a:pt x="506573" y="2529341"/>
                </a:lnTo>
                <a:lnTo>
                  <a:pt x="510926" y="2525725"/>
                </a:lnTo>
                <a:lnTo>
                  <a:pt x="518379" y="2534015"/>
                </a:lnTo>
                <a:lnTo>
                  <a:pt x="520465" y="2536335"/>
                </a:lnTo>
                <a:lnTo>
                  <a:pt x="514148" y="2541541"/>
                </a:lnTo>
                <a:lnTo>
                  <a:pt x="507092" y="2545258"/>
                </a:lnTo>
                <a:lnTo>
                  <a:pt x="499292" y="2547488"/>
                </a:lnTo>
                <a:lnTo>
                  <a:pt x="490744" y="2548231"/>
                </a:lnTo>
                <a:lnTo>
                  <a:pt x="481849" y="2547393"/>
                </a:lnTo>
                <a:lnTo>
                  <a:pt x="466938" y="2540681"/>
                </a:lnTo>
                <a:lnTo>
                  <a:pt x="456067" y="2527599"/>
                </a:lnTo>
                <a:lnTo>
                  <a:pt x="450532" y="2510171"/>
                </a:lnTo>
                <a:lnTo>
                  <a:pt x="449841" y="2499936"/>
                </a:lnTo>
                <a:lnTo>
                  <a:pt x="452632" y="2479864"/>
                </a:lnTo>
                <a:lnTo>
                  <a:pt x="461023" y="2464640"/>
                </a:lnTo>
                <a:lnTo>
                  <a:pt x="474036" y="2455046"/>
                </a:lnTo>
                <a:close/>
                <a:moveTo>
                  <a:pt x="1647328" y="2451854"/>
                </a:moveTo>
                <a:lnTo>
                  <a:pt x="1656479" y="2452720"/>
                </a:lnTo>
                <a:lnTo>
                  <a:pt x="1664699" y="2455318"/>
                </a:lnTo>
                <a:lnTo>
                  <a:pt x="1671976" y="2459649"/>
                </a:lnTo>
                <a:lnTo>
                  <a:pt x="1678301" y="2465715"/>
                </a:lnTo>
                <a:lnTo>
                  <a:pt x="1667510" y="2474716"/>
                </a:lnTo>
                <a:lnTo>
                  <a:pt x="1663064" y="2470869"/>
                </a:lnTo>
                <a:lnTo>
                  <a:pt x="1658185" y="2468108"/>
                </a:lnTo>
                <a:lnTo>
                  <a:pt x="1652880" y="2466450"/>
                </a:lnTo>
                <a:lnTo>
                  <a:pt x="1647146" y="2465893"/>
                </a:lnTo>
                <a:lnTo>
                  <a:pt x="1640832" y="2466581"/>
                </a:lnTo>
                <a:lnTo>
                  <a:pt x="1631823" y="2476181"/>
                </a:lnTo>
                <a:lnTo>
                  <a:pt x="1631823" y="2477968"/>
                </a:lnTo>
                <a:lnTo>
                  <a:pt x="1632287" y="2479646"/>
                </a:lnTo>
                <a:lnTo>
                  <a:pt x="1634073" y="2482646"/>
                </a:lnTo>
                <a:lnTo>
                  <a:pt x="1635717" y="2484038"/>
                </a:lnTo>
                <a:lnTo>
                  <a:pt x="1642255" y="2487684"/>
                </a:lnTo>
                <a:lnTo>
                  <a:pt x="1644872" y="2488902"/>
                </a:lnTo>
                <a:lnTo>
                  <a:pt x="1664150" y="2497071"/>
                </a:lnTo>
                <a:lnTo>
                  <a:pt x="1676898" y="2507051"/>
                </a:lnTo>
                <a:lnTo>
                  <a:pt x="1681190" y="2522118"/>
                </a:lnTo>
                <a:lnTo>
                  <a:pt x="1680633" y="2527906"/>
                </a:lnTo>
                <a:lnTo>
                  <a:pt x="1678974" y="2533040"/>
                </a:lnTo>
                <a:lnTo>
                  <a:pt x="1667553" y="2544330"/>
                </a:lnTo>
                <a:lnTo>
                  <a:pt x="1655563" y="2547798"/>
                </a:lnTo>
                <a:lnTo>
                  <a:pt x="1648399" y="2548231"/>
                </a:lnTo>
                <a:lnTo>
                  <a:pt x="1638744" y="2547184"/>
                </a:lnTo>
                <a:lnTo>
                  <a:pt x="1625328" y="2541728"/>
                </a:lnTo>
                <a:lnTo>
                  <a:pt x="1615070" y="2532727"/>
                </a:lnTo>
                <a:lnTo>
                  <a:pt x="1626252" y="2523189"/>
                </a:lnTo>
                <a:lnTo>
                  <a:pt x="1631495" y="2527999"/>
                </a:lnTo>
                <a:lnTo>
                  <a:pt x="1636997" y="2531440"/>
                </a:lnTo>
                <a:lnTo>
                  <a:pt x="1642746" y="2533504"/>
                </a:lnTo>
                <a:lnTo>
                  <a:pt x="1648754" y="2534193"/>
                </a:lnTo>
                <a:lnTo>
                  <a:pt x="1655749" y="2533443"/>
                </a:lnTo>
                <a:lnTo>
                  <a:pt x="1665577" y="2525192"/>
                </a:lnTo>
                <a:lnTo>
                  <a:pt x="1665867" y="2522478"/>
                </a:lnTo>
                <a:lnTo>
                  <a:pt x="1665009" y="2518352"/>
                </a:lnTo>
                <a:lnTo>
                  <a:pt x="1655436" y="2509401"/>
                </a:lnTo>
                <a:lnTo>
                  <a:pt x="1650970" y="2507449"/>
                </a:lnTo>
                <a:lnTo>
                  <a:pt x="1638199" y="2502310"/>
                </a:lnTo>
                <a:lnTo>
                  <a:pt x="1623534" y="2493290"/>
                </a:lnTo>
                <a:lnTo>
                  <a:pt x="1616806" y="2481231"/>
                </a:lnTo>
                <a:lnTo>
                  <a:pt x="1616358" y="2476181"/>
                </a:lnTo>
                <a:lnTo>
                  <a:pt x="1618530" y="2466152"/>
                </a:lnTo>
                <a:lnTo>
                  <a:pt x="1629739" y="2455546"/>
                </a:lnTo>
                <a:lnTo>
                  <a:pt x="1640871" y="2452264"/>
                </a:lnTo>
                <a:close/>
                <a:moveTo>
                  <a:pt x="1343952" y="2451839"/>
                </a:moveTo>
                <a:lnTo>
                  <a:pt x="1352905" y="2452648"/>
                </a:lnTo>
                <a:lnTo>
                  <a:pt x="1352859" y="2452648"/>
                </a:lnTo>
                <a:lnTo>
                  <a:pt x="1360791" y="2455072"/>
                </a:lnTo>
                <a:lnTo>
                  <a:pt x="1367697" y="2459058"/>
                </a:lnTo>
                <a:lnTo>
                  <a:pt x="1373673" y="2464664"/>
                </a:lnTo>
                <a:lnTo>
                  <a:pt x="1374776" y="2466269"/>
                </a:lnTo>
                <a:lnTo>
                  <a:pt x="1378481" y="2471656"/>
                </a:lnTo>
                <a:lnTo>
                  <a:pt x="1381919" y="2479873"/>
                </a:lnTo>
                <a:lnTo>
                  <a:pt x="1381952" y="2480024"/>
                </a:lnTo>
                <a:lnTo>
                  <a:pt x="1381988" y="2480190"/>
                </a:lnTo>
                <a:lnTo>
                  <a:pt x="1383984" y="2489309"/>
                </a:lnTo>
                <a:lnTo>
                  <a:pt x="1383995" y="2489480"/>
                </a:lnTo>
                <a:lnTo>
                  <a:pt x="1384673" y="2499956"/>
                </a:lnTo>
                <a:lnTo>
                  <a:pt x="1384661" y="2500134"/>
                </a:lnTo>
                <a:lnTo>
                  <a:pt x="1381919" y="2520068"/>
                </a:lnTo>
                <a:lnTo>
                  <a:pt x="1374845" y="2533640"/>
                </a:lnTo>
                <a:lnTo>
                  <a:pt x="1373673" y="2535357"/>
                </a:lnTo>
                <a:lnTo>
                  <a:pt x="1367697" y="2540983"/>
                </a:lnTo>
                <a:lnTo>
                  <a:pt x="1360677" y="2545024"/>
                </a:lnTo>
                <a:lnTo>
                  <a:pt x="1352818" y="2547419"/>
                </a:lnTo>
                <a:lnTo>
                  <a:pt x="1352767" y="2547419"/>
                </a:lnTo>
                <a:lnTo>
                  <a:pt x="1343952" y="2548216"/>
                </a:lnTo>
                <a:lnTo>
                  <a:pt x="1327149" y="2545024"/>
                </a:lnTo>
                <a:lnTo>
                  <a:pt x="1314235" y="2535427"/>
                </a:lnTo>
                <a:lnTo>
                  <a:pt x="1305983" y="2520220"/>
                </a:lnTo>
                <a:lnTo>
                  <a:pt x="1305950" y="2520068"/>
                </a:lnTo>
                <a:lnTo>
                  <a:pt x="1303917" y="2510784"/>
                </a:lnTo>
                <a:lnTo>
                  <a:pt x="1303906" y="2510611"/>
                </a:lnTo>
                <a:lnTo>
                  <a:pt x="1303227" y="2500134"/>
                </a:lnTo>
                <a:lnTo>
                  <a:pt x="1303238" y="2499956"/>
                </a:lnTo>
                <a:lnTo>
                  <a:pt x="1303917" y="2489480"/>
                </a:lnTo>
                <a:lnTo>
                  <a:pt x="1303954" y="2489309"/>
                </a:lnTo>
                <a:lnTo>
                  <a:pt x="1305983" y="2480024"/>
                </a:lnTo>
                <a:lnTo>
                  <a:pt x="1314235" y="2464734"/>
                </a:lnTo>
                <a:lnTo>
                  <a:pt x="1327149" y="2455072"/>
                </a:lnTo>
                <a:close/>
                <a:moveTo>
                  <a:pt x="1588581" y="2451839"/>
                </a:moveTo>
                <a:lnTo>
                  <a:pt x="1592726" y="2452136"/>
                </a:lnTo>
                <a:lnTo>
                  <a:pt x="1596477" y="2453022"/>
                </a:lnTo>
                <a:lnTo>
                  <a:pt x="1599841" y="2454495"/>
                </a:lnTo>
                <a:lnTo>
                  <a:pt x="1602837" y="2456556"/>
                </a:lnTo>
                <a:lnTo>
                  <a:pt x="1600478" y="2471306"/>
                </a:lnTo>
                <a:lnTo>
                  <a:pt x="1597494" y="2469573"/>
                </a:lnTo>
                <a:lnTo>
                  <a:pt x="1594308" y="2468336"/>
                </a:lnTo>
                <a:lnTo>
                  <a:pt x="1590924" y="2467594"/>
                </a:lnTo>
                <a:lnTo>
                  <a:pt x="1587337" y="2467343"/>
                </a:lnTo>
                <a:lnTo>
                  <a:pt x="1583389" y="2467741"/>
                </a:lnTo>
                <a:lnTo>
                  <a:pt x="1573011" y="2473664"/>
                </a:lnTo>
                <a:lnTo>
                  <a:pt x="1567181" y="2487560"/>
                </a:lnTo>
                <a:lnTo>
                  <a:pt x="1566795" y="2494168"/>
                </a:lnTo>
                <a:lnTo>
                  <a:pt x="1566795" y="2546074"/>
                </a:lnTo>
                <a:lnTo>
                  <a:pt x="1551113" y="2546074"/>
                </a:lnTo>
                <a:lnTo>
                  <a:pt x="1551113" y="2454019"/>
                </a:lnTo>
                <a:lnTo>
                  <a:pt x="1566795" y="2454019"/>
                </a:lnTo>
                <a:lnTo>
                  <a:pt x="1566795" y="2466094"/>
                </a:lnTo>
                <a:lnTo>
                  <a:pt x="1570587" y="2459857"/>
                </a:lnTo>
                <a:lnTo>
                  <a:pt x="1575478" y="2455403"/>
                </a:lnTo>
                <a:lnTo>
                  <a:pt x="1581475" y="2452732"/>
                </a:lnTo>
                <a:close/>
                <a:moveTo>
                  <a:pt x="1491142" y="2451839"/>
                </a:moveTo>
                <a:lnTo>
                  <a:pt x="1505490" y="2453914"/>
                </a:lnTo>
                <a:lnTo>
                  <a:pt x="1515737" y="2460135"/>
                </a:lnTo>
                <a:lnTo>
                  <a:pt x="1518954" y="2465556"/>
                </a:lnTo>
                <a:lnTo>
                  <a:pt x="1521884" y="2470495"/>
                </a:lnTo>
                <a:lnTo>
                  <a:pt x="1521914" y="2470709"/>
                </a:lnTo>
                <a:lnTo>
                  <a:pt x="1523933" y="2484989"/>
                </a:lnTo>
                <a:lnTo>
                  <a:pt x="1523933" y="2492741"/>
                </a:lnTo>
                <a:lnTo>
                  <a:pt x="1523933" y="2500315"/>
                </a:lnTo>
                <a:lnTo>
                  <a:pt x="1523933" y="2534359"/>
                </a:lnTo>
                <a:lnTo>
                  <a:pt x="1523933" y="2537607"/>
                </a:lnTo>
                <a:lnTo>
                  <a:pt x="1523933" y="2546074"/>
                </a:lnTo>
                <a:lnTo>
                  <a:pt x="1509148" y="2546074"/>
                </a:lnTo>
                <a:lnTo>
                  <a:pt x="1509148" y="2537607"/>
                </a:lnTo>
                <a:lnTo>
                  <a:pt x="1503253" y="2542249"/>
                </a:lnTo>
                <a:lnTo>
                  <a:pt x="1496934" y="2545564"/>
                </a:lnTo>
                <a:lnTo>
                  <a:pt x="1490194" y="2547553"/>
                </a:lnTo>
                <a:lnTo>
                  <a:pt x="1483038" y="2548216"/>
                </a:lnTo>
                <a:lnTo>
                  <a:pt x="1476096" y="2547720"/>
                </a:lnTo>
                <a:lnTo>
                  <a:pt x="1464438" y="2543727"/>
                </a:lnTo>
                <a:lnTo>
                  <a:pt x="1455870" y="2535783"/>
                </a:lnTo>
                <a:lnTo>
                  <a:pt x="1451499" y="2524292"/>
                </a:lnTo>
                <a:lnTo>
                  <a:pt x="1451495" y="2524238"/>
                </a:lnTo>
                <a:lnTo>
                  <a:pt x="1450955" y="2517246"/>
                </a:lnTo>
                <a:lnTo>
                  <a:pt x="1453426" y="2504096"/>
                </a:lnTo>
                <a:lnTo>
                  <a:pt x="1460849" y="2494562"/>
                </a:lnTo>
                <a:lnTo>
                  <a:pt x="1471939" y="2488743"/>
                </a:lnTo>
                <a:lnTo>
                  <a:pt x="1485358" y="2486810"/>
                </a:lnTo>
                <a:lnTo>
                  <a:pt x="1491848" y="2487179"/>
                </a:lnTo>
                <a:lnTo>
                  <a:pt x="1497977" y="2488288"/>
                </a:lnTo>
                <a:lnTo>
                  <a:pt x="1503744" y="2490141"/>
                </a:lnTo>
                <a:lnTo>
                  <a:pt x="1509148" y="2492741"/>
                </a:lnTo>
                <a:lnTo>
                  <a:pt x="1509148" y="2486276"/>
                </a:lnTo>
                <a:lnTo>
                  <a:pt x="1507862" y="2476473"/>
                </a:lnTo>
                <a:lnTo>
                  <a:pt x="1497725" y="2466703"/>
                </a:lnTo>
                <a:lnTo>
                  <a:pt x="1493725" y="2465844"/>
                </a:lnTo>
                <a:lnTo>
                  <a:pt x="1489143" y="2465556"/>
                </a:lnTo>
                <a:lnTo>
                  <a:pt x="1482264" y="2466127"/>
                </a:lnTo>
                <a:lnTo>
                  <a:pt x="1475503" y="2467842"/>
                </a:lnTo>
                <a:lnTo>
                  <a:pt x="1468854" y="2470709"/>
                </a:lnTo>
                <a:lnTo>
                  <a:pt x="1462314" y="2474735"/>
                </a:lnTo>
                <a:lnTo>
                  <a:pt x="1457814" y="2461590"/>
                </a:lnTo>
                <a:lnTo>
                  <a:pt x="1465424" y="2457324"/>
                </a:lnTo>
                <a:lnTo>
                  <a:pt x="1473515" y="2454277"/>
                </a:lnTo>
                <a:lnTo>
                  <a:pt x="1482088" y="2452448"/>
                </a:lnTo>
                <a:close/>
                <a:moveTo>
                  <a:pt x="803491" y="2451839"/>
                </a:moveTo>
                <a:lnTo>
                  <a:pt x="811098" y="2452454"/>
                </a:lnTo>
                <a:lnTo>
                  <a:pt x="823394" y="2457370"/>
                </a:lnTo>
                <a:lnTo>
                  <a:pt x="831746" y="2467323"/>
                </a:lnTo>
                <a:lnTo>
                  <a:pt x="835940" y="2483037"/>
                </a:lnTo>
                <a:lnTo>
                  <a:pt x="836463" y="2493097"/>
                </a:lnTo>
                <a:lnTo>
                  <a:pt x="836463" y="2546074"/>
                </a:lnTo>
                <a:lnTo>
                  <a:pt x="820781" y="2546074"/>
                </a:lnTo>
                <a:lnTo>
                  <a:pt x="820781" y="2490417"/>
                </a:lnTo>
                <a:lnTo>
                  <a:pt x="817781" y="2475464"/>
                </a:lnTo>
                <a:lnTo>
                  <a:pt x="805315" y="2466639"/>
                </a:lnTo>
                <a:lnTo>
                  <a:pt x="800954" y="2466272"/>
                </a:lnTo>
                <a:lnTo>
                  <a:pt x="791650" y="2467759"/>
                </a:lnTo>
                <a:lnTo>
                  <a:pt x="785009" y="2472219"/>
                </a:lnTo>
                <a:lnTo>
                  <a:pt x="781027" y="2479653"/>
                </a:lnTo>
                <a:lnTo>
                  <a:pt x="779701" y="2490062"/>
                </a:lnTo>
                <a:lnTo>
                  <a:pt x="779701" y="2546074"/>
                </a:lnTo>
                <a:lnTo>
                  <a:pt x="764019" y="2546074"/>
                </a:lnTo>
                <a:lnTo>
                  <a:pt x="764019" y="2454019"/>
                </a:lnTo>
                <a:lnTo>
                  <a:pt x="779701" y="2454019"/>
                </a:lnTo>
                <a:lnTo>
                  <a:pt x="779701" y="2463376"/>
                </a:lnTo>
                <a:lnTo>
                  <a:pt x="784363" y="2458334"/>
                </a:lnTo>
                <a:lnTo>
                  <a:pt x="789882" y="2454728"/>
                </a:lnTo>
                <a:lnTo>
                  <a:pt x="796258" y="2452561"/>
                </a:lnTo>
                <a:close/>
                <a:moveTo>
                  <a:pt x="686568" y="2451839"/>
                </a:moveTo>
                <a:lnTo>
                  <a:pt x="690695" y="2452133"/>
                </a:lnTo>
                <a:lnTo>
                  <a:pt x="694447" y="2453018"/>
                </a:lnTo>
                <a:lnTo>
                  <a:pt x="697824" y="2454492"/>
                </a:lnTo>
                <a:lnTo>
                  <a:pt x="700824" y="2456556"/>
                </a:lnTo>
                <a:lnTo>
                  <a:pt x="698465" y="2471306"/>
                </a:lnTo>
                <a:lnTo>
                  <a:pt x="695479" y="2469573"/>
                </a:lnTo>
                <a:lnTo>
                  <a:pt x="692296" y="2468334"/>
                </a:lnTo>
                <a:lnTo>
                  <a:pt x="688913" y="2467591"/>
                </a:lnTo>
                <a:lnTo>
                  <a:pt x="685324" y="2467343"/>
                </a:lnTo>
                <a:lnTo>
                  <a:pt x="681377" y="2467738"/>
                </a:lnTo>
                <a:lnTo>
                  <a:pt x="670998" y="2473664"/>
                </a:lnTo>
                <a:lnTo>
                  <a:pt x="665169" y="2487559"/>
                </a:lnTo>
                <a:lnTo>
                  <a:pt x="664782" y="2494168"/>
                </a:lnTo>
                <a:lnTo>
                  <a:pt x="664782" y="2546074"/>
                </a:lnTo>
                <a:lnTo>
                  <a:pt x="649100" y="2546074"/>
                </a:lnTo>
                <a:lnTo>
                  <a:pt x="649100" y="2454019"/>
                </a:lnTo>
                <a:lnTo>
                  <a:pt x="664782" y="2454019"/>
                </a:lnTo>
                <a:lnTo>
                  <a:pt x="664782" y="2466094"/>
                </a:lnTo>
                <a:lnTo>
                  <a:pt x="668573" y="2459857"/>
                </a:lnTo>
                <a:lnTo>
                  <a:pt x="673465" y="2455402"/>
                </a:lnTo>
                <a:lnTo>
                  <a:pt x="679463" y="2452729"/>
                </a:lnTo>
                <a:close/>
                <a:moveTo>
                  <a:pt x="393292" y="2451839"/>
                </a:moveTo>
                <a:lnTo>
                  <a:pt x="400899" y="2452454"/>
                </a:lnTo>
                <a:lnTo>
                  <a:pt x="413195" y="2457370"/>
                </a:lnTo>
                <a:lnTo>
                  <a:pt x="421533" y="2467323"/>
                </a:lnTo>
                <a:lnTo>
                  <a:pt x="425737" y="2483037"/>
                </a:lnTo>
                <a:lnTo>
                  <a:pt x="426265" y="2493097"/>
                </a:lnTo>
                <a:lnTo>
                  <a:pt x="426265" y="2546074"/>
                </a:lnTo>
                <a:lnTo>
                  <a:pt x="410583" y="2546074"/>
                </a:lnTo>
                <a:lnTo>
                  <a:pt x="410583" y="2490417"/>
                </a:lnTo>
                <a:lnTo>
                  <a:pt x="407583" y="2475464"/>
                </a:lnTo>
                <a:lnTo>
                  <a:pt x="395102" y="2466639"/>
                </a:lnTo>
                <a:lnTo>
                  <a:pt x="390756" y="2466272"/>
                </a:lnTo>
                <a:lnTo>
                  <a:pt x="381452" y="2467759"/>
                </a:lnTo>
                <a:lnTo>
                  <a:pt x="374811" y="2472219"/>
                </a:lnTo>
                <a:lnTo>
                  <a:pt x="370829" y="2479653"/>
                </a:lnTo>
                <a:lnTo>
                  <a:pt x="369502" y="2490062"/>
                </a:lnTo>
                <a:lnTo>
                  <a:pt x="369502" y="2546074"/>
                </a:lnTo>
                <a:lnTo>
                  <a:pt x="353820" y="2546074"/>
                </a:lnTo>
                <a:lnTo>
                  <a:pt x="353820" y="2454019"/>
                </a:lnTo>
                <a:lnTo>
                  <a:pt x="369502" y="2454019"/>
                </a:lnTo>
                <a:lnTo>
                  <a:pt x="369502" y="2463376"/>
                </a:lnTo>
                <a:lnTo>
                  <a:pt x="374165" y="2458334"/>
                </a:lnTo>
                <a:lnTo>
                  <a:pt x="379684" y="2454728"/>
                </a:lnTo>
                <a:lnTo>
                  <a:pt x="386059" y="2452561"/>
                </a:lnTo>
                <a:close/>
                <a:moveTo>
                  <a:pt x="144680" y="2451839"/>
                </a:moveTo>
                <a:lnTo>
                  <a:pt x="152287" y="2452454"/>
                </a:lnTo>
                <a:lnTo>
                  <a:pt x="164583" y="2457370"/>
                </a:lnTo>
                <a:lnTo>
                  <a:pt x="172921" y="2467323"/>
                </a:lnTo>
                <a:lnTo>
                  <a:pt x="177125" y="2483037"/>
                </a:lnTo>
                <a:lnTo>
                  <a:pt x="177653" y="2493097"/>
                </a:lnTo>
                <a:lnTo>
                  <a:pt x="177653" y="2546074"/>
                </a:lnTo>
                <a:lnTo>
                  <a:pt x="161971" y="2546074"/>
                </a:lnTo>
                <a:lnTo>
                  <a:pt x="161971" y="2490417"/>
                </a:lnTo>
                <a:lnTo>
                  <a:pt x="158971" y="2475464"/>
                </a:lnTo>
                <a:lnTo>
                  <a:pt x="146490" y="2466639"/>
                </a:lnTo>
                <a:lnTo>
                  <a:pt x="142144" y="2466272"/>
                </a:lnTo>
                <a:lnTo>
                  <a:pt x="132840" y="2467759"/>
                </a:lnTo>
                <a:lnTo>
                  <a:pt x="126199" y="2472219"/>
                </a:lnTo>
                <a:lnTo>
                  <a:pt x="122217" y="2479653"/>
                </a:lnTo>
                <a:lnTo>
                  <a:pt x="120890" y="2490062"/>
                </a:lnTo>
                <a:lnTo>
                  <a:pt x="120890" y="2546074"/>
                </a:lnTo>
                <a:lnTo>
                  <a:pt x="105208" y="2546074"/>
                </a:lnTo>
                <a:lnTo>
                  <a:pt x="105208" y="2454019"/>
                </a:lnTo>
                <a:lnTo>
                  <a:pt x="120890" y="2454019"/>
                </a:lnTo>
                <a:lnTo>
                  <a:pt x="120890" y="2463376"/>
                </a:lnTo>
                <a:lnTo>
                  <a:pt x="125553" y="2458334"/>
                </a:lnTo>
                <a:lnTo>
                  <a:pt x="131072" y="2454728"/>
                </a:lnTo>
                <a:lnTo>
                  <a:pt x="137447" y="2452561"/>
                </a:lnTo>
                <a:close/>
                <a:moveTo>
                  <a:pt x="898235" y="2451834"/>
                </a:moveTo>
                <a:lnTo>
                  <a:pt x="905095" y="2452443"/>
                </a:lnTo>
                <a:lnTo>
                  <a:pt x="911258" y="2454272"/>
                </a:lnTo>
                <a:lnTo>
                  <a:pt x="916723" y="2457321"/>
                </a:lnTo>
                <a:lnTo>
                  <a:pt x="921492" y="2461589"/>
                </a:lnTo>
                <a:lnTo>
                  <a:pt x="921492" y="2454014"/>
                </a:lnTo>
                <a:lnTo>
                  <a:pt x="937170" y="2454014"/>
                </a:lnTo>
                <a:lnTo>
                  <a:pt x="937170" y="2461589"/>
                </a:lnTo>
                <a:lnTo>
                  <a:pt x="937170" y="2466267"/>
                </a:lnTo>
                <a:lnTo>
                  <a:pt x="937170" y="2533639"/>
                </a:lnTo>
                <a:lnTo>
                  <a:pt x="937170" y="2537068"/>
                </a:lnTo>
                <a:lnTo>
                  <a:pt x="937170" y="2542284"/>
                </a:lnTo>
                <a:lnTo>
                  <a:pt x="934339" y="2560435"/>
                </a:lnTo>
                <a:lnTo>
                  <a:pt x="925884" y="2572720"/>
                </a:lnTo>
                <a:lnTo>
                  <a:pt x="912219" y="2580065"/>
                </a:lnTo>
                <a:lnTo>
                  <a:pt x="893735" y="2583364"/>
                </a:lnTo>
                <a:lnTo>
                  <a:pt x="886160" y="2571111"/>
                </a:lnTo>
                <a:lnTo>
                  <a:pt x="903095" y="2568839"/>
                </a:lnTo>
                <a:lnTo>
                  <a:pt x="913813" y="2564183"/>
                </a:lnTo>
                <a:lnTo>
                  <a:pt x="921010" y="2553010"/>
                </a:lnTo>
                <a:lnTo>
                  <a:pt x="921492" y="2548215"/>
                </a:lnTo>
                <a:lnTo>
                  <a:pt x="921492" y="2537068"/>
                </a:lnTo>
                <a:lnTo>
                  <a:pt x="916971" y="2541945"/>
                </a:lnTo>
                <a:lnTo>
                  <a:pt x="911499" y="2545428"/>
                </a:lnTo>
                <a:lnTo>
                  <a:pt x="905075" y="2547518"/>
                </a:lnTo>
                <a:lnTo>
                  <a:pt x="897698" y="2548215"/>
                </a:lnTo>
                <a:lnTo>
                  <a:pt x="889944" y="2547431"/>
                </a:lnTo>
                <a:lnTo>
                  <a:pt x="876472" y="2541145"/>
                </a:lnTo>
                <a:lnTo>
                  <a:pt x="866078" y="2528666"/>
                </a:lnTo>
                <a:lnTo>
                  <a:pt x="866042" y="2528575"/>
                </a:lnTo>
                <a:lnTo>
                  <a:pt x="862729" y="2520394"/>
                </a:lnTo>
                <a:lnTo>
                  <a:pt x="860720" y="2510822"/>
                </a:lnTo>
                <a:lnTo>
                  <a:pt x="860051" y="2499951"/>
                </a:lnTo>
                <a:lnTo>
                  <a:pt x="862680" y="2479971"/>
                </a:lnTo>
                <a:lnTo>
                  <a:pt x="870587" y="2464732"/>
                </a:lnTo>
                <a:lnTo>
                  <a:pt x="882777" y="2455067"/>
                </a:lnTo>
                <a:close/>
                <a:moveTo>
                  <a:pt x="239424" y="2451834"/>
                </a:moveTo>
                <a:lnTo>
                  <a:pt x="246284" y="2452443"/>
                </a:lnTo>
                <a:lnTo>
                  <a:pt x="252447" y="2454272"/>
                </a:lnTo>
                <a:lnTo>
                  <a:pt x="257913" y="2457321"/>
                </a:lnTo>
                <a:lnTo>
                  <a:pt x="262681" y="2461589"/>
                </a:lnTo>
                <a:lnTo>
                  <a:pt x="262681" y="2454014"/>
                </a:lnTo>
                <a:lnTo>
                  <a:pt x="278324" y="2454014"/>
                </a:lnTo>
                <a:lnTo>
                  <a:pt x="278324" y="2461589"/>
                </a:lnTo>
                <a:lnTo>
                  <a:pt x="278324" y="2466267"/>
                </a:lnTo>
                <a:lnTo>
                  <a:pt x="278324" y="2533639"/>
                </a:lnTo>
                <a:lnTo>
                  <a:pt x="278324" y="2537068"/>
                </a:lnTo>
                <a:lnTo>
                  <a:pt x="278324" y="2542284"/>
                </a:lnTo>
                <a:lnTo>
                  <a:pt x="275511" y="2560435"/>
                </a:lnTo>
                <a:lnTo>
                  <a:pt x="267073" y="2572720"/>
                </a:lnTo>
                <a:lnTo>
                  <a:pt x="253408" y="2580065"/>
                </a:lnTo>
                <a:lnTo>
                  <a:pt x="234924" y="2583364"/>
                </a:lnTo>
                <a:lnTo>
                  <a:pt x="227350" y="2571111"/>
                </a:lnTo>
                <a:lnTo>
                  <a:pt x="244271" y="2568839"/>
                </a:lnTo>
                <a:lnTo>
                  <a:pt x="255002" y="2564183"/>
                </a:lnTo>
                <a:lnTo>
                  <a:pt x="262199" y="2553010"/>
                </a:lnTo>
                <a:lnTo>
                  <a:pt x="262681" y="2548215"/>
                </a:lnTo>
                <a:lnTo>
                  <a:pt x="262681" y="2537068"/>
                </a:lnTo>
                <a:lnTo>
                  <a:pt x="258144" y="2541945"/>
                </a:lnTo>
                <a:lnTo>
                  <a:pt x="252673" y="2545428"/>
                </a:lnTo>
                <a:lnTo>
                  <a:pt x="246258" y="2547518"/>
                </a:lnTo>
                <a:lnTo>
                  <a:pt x="238887" y="2548215"/>
                </a:lnTo>
                <a:lnTo>
                  <a:pt x="231118" y="2547431"/>
                </a:lnTo>
                <a:lnTo>
                  <a:pt x="217656" y="2541145"/>
                </a:lnTo>
                <a:lnTo>
                  <a:pt x="207267" y="2528666"/>
                </a:lnTo>
                <a:lnTo>
                  <a:pt x="207230" y="2528575"/>
                </a:lnTo>
                <a:lnTo>
                  <a:pt x="203918" y="2520394"/>
                </a:lnTo>
                <a:lnTo>
                  <a:pt x="201909" y="2510822"/>
                </a:lnTo>
                <a:lnTo>
                  <a:pt x="201240" y="2499951"/>
                </a:lnTo>
                <a:lnTo>
                  <a:pt x="203869" y="2479971"/>
                </a:lnTo>
                <a:lnTo>
                  <a:pt x="211776" y="2464732"/>
                </a:lnTo>
                <a:lnTo>
                  <a:pt x="223966" y="2455067"/>
                </a:lnTo>
                <a:close/>
                <a:moveTo>
                  <a:pt x="0" y="2420030"/>
                </a:moveTo>
                <a:lnTo>
                  <a:pt x="74946" y="2420030"/>
                </a:lnTo>
                <a:lnTo>
                  <a:pt x="74946" y="2434722"/>
                </a:lnTo>
                <a:lnTo>
                  <a:pt x="15682" y="2434722"/>
                </a:lnTo>
                <a:lnTo>
                  <a:pt x="15682" y="2473386"/>
                </a:lnTo>
                <a:lnTo>
                  <a:pt x="54760" y="2473386"/>
                </a:lnTo>
                <a:lnTo>
                  <a:pt x="54760" y="2488078"/>
                </a:lnTo>
                <a:lnTo>
                  <a:pt x="15682" y="2488078"/>
                </a:lnTo>
                <a:lnTo>
                  <a:pt x="15682" y="2530995"/>
                </a:lnTo>
                <a:lnTo>
                  <a:pt x="78909" y="2530995"/>
                </a:lnTo>
                <a:lnTo>
                  <a:pt x="78909" y="2546074"/>
                </a:lnTo>
                <a:lnTo>
                  <a:pt x="0" y="2546074"/>
                </a:lnTo>
                <a:lnTo>
                  <a:pt x="0" y="2530995"/>
                </a:lnTo>
                <a:lnTo>
                  <a:pt x="0" y="2488078"/>
                </a:lnTo>
                <a:lnTo>
                  <a:pt x="0" y="2473386"/>
                </a:lnTo>
                <a:lnTo>
                  <a:pt x="0" y="2434722"/>
                </a:lnTo>
                <a:close/>
                <a:moveTo>
                  <a:pt x="1047241" y="2417811"/>
                </a:moveTo>
                <a:lnTo>
                  <a:pt x="1054228" y="2418199"/>
                </a:lnTo>
                <a:lnTo>
                  <a:pt x="1060612" y="2419365"/>
                </a:lnTo>
                <a:lnTo>
                  <a:pt x="1075995" y="2427375"/>
                </a:lnTo>
                <a:lnTo>
                  <a:pt x="1084180" y="2440317"/>
                </a:lnTo>
                <a:lnTo>
                  <a:pt x="1069747" y="2445173"/>
                </a:lnTo>
                <a:lnTo>
                  <a:pt x="1063936" y="2437915"/>
                </a:lnTo>
                <a:lnTo>
                  <a:pt x="1050403" y="2432611"/>
                </a:lnTo>
                <a:lnTo>
                  <a:pt x="1046173" y="2432383"/>
                </a:lnTo>
                <a:lnTo>
                  <a:pt x="1033622" y="2434870"/>
                </a:lnTo>
                <a:lnTo>
                  <a:pt x="1025062" y="2445303"/>
                </a:lnTo>
                <a:lnTo>
                  <a:pt x="1024699" y="2448958"/>
                </a:lnTo>
                <a:lnTo>
                  <a:pt x="1024833" y="2450996"/>
                </a:lnTo>
                <a:lnTo>
                  <a:pt x="1031204" y="2461269"/>
                </a:lnTo>
                <a:lnTo>
                  <a:pt x="1041452" y="2466999"/>
                </a:lnTo>
                <a:lnTo>
                  <a:pt x="1048757" y="2469938"/>
                </a:lnTo>
                <a:lnTo>
                  <a:pt x="1065602" y="2476966"/>
                </a:lnTo>
                <a:lnTo>
                  <a:pt x="1077321" y="2484467"/>
                </a:lnTo>
                <a:lnTo>
                  <a:pt x="1086855" y="2496078"/>
                </a:lnTo>
                <a:lnTo>
                  <a:pt x="1089909" y="2507550"/>
                </a:lnTo>
                <a:lnTo>
                  <a:pt x="1090111" y="2511829"/>
                </a:lnTo>
                <a:lnTo>
                  <a:pt x="1089388" y="2519847"/>
                </a:lnTo>
                <a:lnTo>
                  <a:pt x="1083616" y="2533190"/>
                </a:lnTo>
                <a:lnTo>
                  <a:pt x="1072382" y="2542760"/>
                </a:lnTo>
                <a:lnTo>
                  <a:pt x="1057432" y="2547622"/>
                </a:lnTo>
                <a:lnTo>
                  <a:pt x="1048671" y="2548231"/>
                </a:lnTo>
                <a:lnTo>
                  <a:pt x="1033701" y="2546276"/>
                </a:lnTo>
                <a:lnTo>
                  <a:pt x="1020841" y="2540410"/>
                </a:lnTo>
                <a:lnTo>
                  <a:pt x="1010900" y="2531415"/>
                </a:lnTo>
                <a:lnTo>
                  <a:pt x="1004734" y="2520119"/>
                </a:lnTo>
                <a:lnTo>
                  <a:pt x="1019484" y="2514725"/>
                </a:lnTo>
                <a:lnTo>
                  <a:pt x="1021702" y="2518816"/>
                </a:lnTo>
                <a:lnTo>
                  <a:pt x="1031203" y="2528404"/>
                </a:lnTo>
                <a:lnTo>
                  <a:pt x="1044134" y="2533128"/>
                </a:lnTo>
                <a:lnTo>
                  <a:pt x="1049027" y="2533442"/>
                </a:lnTo>
                <a:lnTo>
                  <a:pt x="1054487" y="2533101"/>
                </a:lnTo>
                <a:lnTo>
                  <a:pt x="1067249" y="2527975"/>
                </a:lnTo>
                <a:lnTo>
                  <a:pt x="1073476" y="2517032"/>
                </a:lnTo>
                <a:lnTo>
                  <a:pt x="1073891" y="2512189"/>
                </a:lnTo>
                <a:lnTo>
                  <a:pt x="1072020" y="2503298"/>
                </a:lnTo>
                <a:lnTo>
                  <a:pt x="1062299" y="2493456"/>
                </a:lnTo>
                <a:lnTo>
                  <a:pt x="1051799" y="2488043"/>
                </a:lnTo>
                <a:lnTo>
                  <a:pt x="1045423" y="2485538"/>
                </a:lnTo>
                <a:lnTo>
                  <a:pt x="1032509" y="2480395"/>
                </a:lnTo>
                <a:lnTo>
                  <a:pt x="1022375" y="2474577"/>
                </a:lnTo>
                <a:lnTo>
                  <a:pt x="1013243" y="2465459"/>
                </a:lnTo>
                <a:lnTo>
                  <a:pt x="1008654" y="2452060"/>
                </a:lnTo>
                <a:lnTo>
                  <a:pt x="1008519" y="2448958"/>
                </a:lnTo>
                <a:lnTo>
                  <a:pt x="1011123" y="2436854"/>
                </a:lnTo>
                <a:lnTo>
                  <a:pt x="1018950" y="2426811"/>
                </a:lnTo>
                <a:lnTo>
                  <a:pt x="1031247" y="2420061"/>
                </a:lnTo>
                <a:close/>
                <a:moveTo>
                  <a:pt x="1812385" y="2417424"/>
                </a:moveTo>
                <a:lnTo>
                  <a:pt x="1817813" y="2417424"/>
                </a:lnTo>
                <a:lnTo>
                  <a:pt x="1820136" y="2418426"/>
                </a:lnTo>
                <a:lnTo>
                  <a:pt x="1822066" y="2420425"/>
                </a:lnTo>
                <a:lnTo>
                  <a:pt x="1823995" y="2422389"/>
                </a:lnTo>
                <a:lnTo>
                  <a:pt x="1824962" y="2424782"/>
                </a:lnTo>
                <a:lnTo>
                  <a:pt x="1824962" y="2430284"/>
                </a:lnTo>
                <a:lnTo>
                  <a:pt x="1823995" y="2432608"/>
                </a:lnTo>
                <a:lnTo>
                  <a:pt x="1820136" y="2436319"/>
                </a:lnTo>
                <a:lnTo>
                  <a:pt x="1817813" y="2437251"/>
                </a:lnTo>
                <a:lnTo>
                  <a:pt x="1812276" y="2437251"/>
                </a:lnTo>
                <a:lnTo>
                  <a:pt x="1810040" y="2436319"/>
                </a:lnTo>
                <a:lnTo>
                  <a:pt x="1809991" y="2436319"/>
                </a:lnTo>
                <a:lnTo>
                  <a:pt x="1808101" y="2434394"/>
                </a:lnTo>
                <a:lnTo>
                  <a:pt x="1806241" y="2432465"/>
                </a:lnTo>
                <a:lnTo>
                  <a:pt x="1805313" y="2430176"/>
                </a:lnTo>
                <a:lnTo>
                  <a:pt x="1805313" y="2424782"/>
                </a:lnTo>
                <a:lnTo>
                  <a:pt x="1806276" y="2422389"/>
                </a:lnTo>
                <a:lnTo>
                  <a:pt x="1808209" y="2420425"/>
                </a:lnTo>
                <a:lnTo>
                  <a:pt x="1810100" y="2418426"/>
                </a:lnTo>
                <a:close/>
                <a:moveTo>
                  <a:pt x="723543" y="2417424"/>
                </a:moveTo>
                <a:lnTo>
                  <a:pt x="728972" y="2417424"/>
                </a:lnTo>
                <a:lnTo>
                  <a:pt x="731295" y="2418426"/>
                </a:lnTo>
                <a:lnTo>
                  <a:pt x="733225" y="2420425"/>
                </a:lnTo>
                <a:lnTo>
                  <a:pt x="735154" y="2422389"/>
                </a:lnTo>
                <a:lnTo>
                  <a:pt x="736121" y="2424782"/>
                </a:lnTo>
                <a:lnTo>
                  <a:pt x="736121" y="2430284"/>
                </a:lnTo>
                <a:lnTo>
                  <a:pt x="735154" y="2432608"/>
                </a:lnTo>
                <a:lnTo>
                  <a:pt x="731295" y="2436319"/>
                </a:lnTo>
                <a:lnTo>
                  <a:pt x="728972" y="2437251"/>
                </a:lnTo>
                <a:lnTo>
                  <a:pt x="723435" y="2437251"/>
                </a:lnTo>
                <a:lnTo>
                  <a:pt x="721199" y="2436319"/>
                </a:lnTo>
                <a:lnTo>
                  <a:pt x="721149" y="2436319"/>
                </a:lnTo>
                <a:lnTo>
                  <a:pt x="719259" y="2434394"/>
                </a:lnTo>
                <a:lnTo>
                  <a:pt x="717399" y="2432465"/>
                </a:lnTo>
                <a:lnTo>
                  <a:pt x="716472" y="2430176"/>
                </a:lnTo>
                <a:lnTo>
                  <a:pt x="716472" y="2424782"/>
                </a:lnTo>
                <a:lnTo>
                  <a:pt x="717434" y="2422389"/>
                </a:lnTo>
                <a:lnTo>
                  <a:pt x="719368" y="2420425"/>
                </a:lnTo>
                <a:lnTo>
                  <a:pt x="721258" y="2418426"/>
                </a:lnTo>
                <a:close/>
                <a:moveTo>
                  <a:pt x="313345" y="2417424"/>
                </a:moveTo>
                <a:lnTo>
                  <a:pt x="318738" y="2417424"/>
                </a:lnTo>
                <a:lnTo>
                  <a:pt x="321097" y="2418426"/>
                </a:lnTo>
                <a:lnTo>
                  <a:pt x="323026" y="2420425"/>
                </a:lnTo>
                <a:lnTo>
                  <a:pt x="324952" y="2422389"/>
                </a:lnTo>
                <a:lnTo>
                  <a:pt x="325884" y="2424782"/>
                </a:lnTo>
                <a:lnTo>
                  <a:pt x="325884" y="2430284"/>
                </a:lnTo>
                <a:lnTo>
                  <a:pt x="324952" y="2432608"/>
                </a:lnTo>
                <a:lnTo>
                  <a:pt x="321097" y="2436319"/>
                </a:lnTo>
                <a:lnTo>
                  <a:pt x="318738" y="2437251"/>
                </a:lnTo>
                <a:lnTo>
                  <a:pt x="313237" y="2437251"/>
                </a:lnTo>
                <a:lnTo>
                  <a:pt x="311000" y="2436319"/>
                </a:lnTo>
                <a:lnTo>
                  <a:pt x="310951" y="2436319"/>
                </a:lnTo>
                <a:lnTo>
                  <a:pt x="309061" y="2434394"/>
                </a:lnTo>
                <a:lnTo>
                  <a:pt x="307201" y="2432465"/>
                </a:lnTo>
                <a:lnTo>
                  <a:pt x="306273" y="2430176"/>
                </a:lnTo>
                <a:lnTo>
                  <a:pt x="306273" y="2424782"/>
                </a:lnTo>
                <a:lnTo>
                  <a:pt x="307236" y="2422389"/>
                </a:lnTo>
                <a:lnTo>
                  <a:pt x="309169" y="2420425"/>
                </a:lnTo>
                <a:lnTo>
                  <a:pt x="311060" y="2418426"/>
                </a:lnTo>
                <a:close/>
                <a:moveTo>
                  <a:pt x="1425739" y="2416022"/>
                </a:moveTo>
                <a:lnTo>
                  <a:pt x="1425739" y="2546048"/>
                </a:lnTo>
                <a:lnTo>
                  <a:pt x="1410057" y="2546048"/>
                </a:lnTo>
                <a:lnTo>
                  <a:pt x="1410057" y="2423379"/>
                </a:lnTo>
                <a:close/>
                <a:moveTo>
                  <a:pt x="1721363" y="2416009"/>
                </a:moveTo>
                <a:lnTo>
                  <a:pt x="1721363" y="2463557"/>
                </a:lnTo>
                <a:lnTo>
                  <a:pt x="1726025" y="2458440"/>
                </a:lnTo>
                <a:lnTo>
                  <a:pt x="1731544" y="2454777"/>
                </a:lnTo>
                <a:lnTo>
                  <a:pt x="1737920" y="2452574"/>
                </a:lnTo>
                <a:lnTo>
                  <a:pt x="1745153" y="2451838"/>
                </a:lnTo>
                <a:lnTo>
                  <a:pt x="1752760" y="2452454"/>
                </a:lnTo>
                <a:lnTo>
                  <a:pt x="1765056" y="2457370"/>
                </a:lnTo>
                <a:lnTo>
                  <a:pt x="1773394" y="2467323"/>
                </a:lnTo>
                <a:lnTo>
                  <a:pt x="1777598" y="2483037"/>
                </a:lnTo>
                <a:lnTo>
                  <a:pt x="1778125" y="2493097"/>
                </a:lnTo>
                <a:lnTo>
                  <a:pt x="1778125" y="2546074"/>
                </a:lnTo>
                <a:lnTo>
                  <a:pt x="1762443" y="2546074"/>
                </a:lnTo>
                <a:lnTo>
                  <a:pt x="1762443" y="2490418"/>
                </a:lnTo>
                <a:lnTo>
                  <a:pt x="1759444" y="2475464"/>
                </a:lnTo>
                <a:lnTo>
                  <a:pt x="1746980" y="2466639"/>
                </a:lnTo>
                <a:lnTo>
                  <a:pt x="1742620" y="2466272"/>
                </a:lnTo>
                <a:lnTo>
                  <a:pt x="1733314" y="2467758"/>
                </a:lnTo>
                <a:lnTo>
                  <a:pt x="1726672" y="2472219"/>
                </a:lnTo>
                <a:lnTo>
                  <a:pt x="1722690" y="2479653"/>
                </a:lnTo>
                <a:lnTo>
                  <a:pt x="1721363" y="2490062"/>
                </a:lnTo>
                <a:lnTo>
                  <a:pt x="1721363" y="2546074"/>
                </a:lnTo>
                <a:lnTo>
                  <a:pt x="1705681" y="2546074"/>
                </a:lnTo>
                <a:lnTo>
                  <a:pt x="1705681" y="2423188"/>
                </a:lnTo>
                <a:close/>
                <a:moveTo>
                  <a:pt x="1222892" y="2416009"/>
                </a:moveTo>
                <a:lnTo>
                  <a:pt x="1222892" y="2463557"/>
                </a:lnTo>
                <a:lnTo>
                  <a:pt x="1227554" y="2458440"/>
                </a:lnTo>
                <a:lnTo>
                  <a:pt x="1233069" y="2454777"/>
                </a:lnTo>
                <a:lnTo>
                  <a:pt x="1239435" y="2452574"/>
                </a:lnTo>
                <a:lnTo>
                  <a:pt x="1246647" y="2451838"/>
                </a:lnTo>
                <a:lnTo>
                  <a:pt x="1254270" y="2452454"/>
                </a:lnTo>
                <a:lnTo>
                  <a:pt x="1266570" y="2457370"/>
                </a:lnTo>
                <a:lnTo>
                  <a:pt x="1274923" y="2467323"/>
                </a:lnTo>
                <a:lnTo>
                  <a:pt x="1279127" y="2483037"/>
                </a:lnTo>
                <a:lnTo>
                  <a:pt x="1279654" y="2493097"/>
                </a:lnTo>
                <a:lnTo>
                  <a:pt x="1279654" y="2546074"/>
                </a:lnTo>
                <a:lnTo>
                  <a:pt x="1263972" y="2546074"/>
                </a:lnTo>
                <a:lnTo>
                  <a:pt x="1263972" y="2490418"/>
                </a:lnTo>
                <a:lnTo>
                  <a:pt x="1260973" y="2475464"/>
                </a:lnTo>
                <a:lnTo>
                  <a:pt x="1248493" y="2466639"/>
                </a:lnTo>
                <a:lnTo>
                  <a:pt x="1244149" y="2466272"/>
                </a:lnTo>
                <a:lnTo>
                  <a:pt x="1234843" y="2467758"/>
                </a:lnTo>
                <a:lnTo>
                  <a:pt x="1228201" y="2472219"/>
                </a:lnTo>
                <a:lnTo>
                  <a:pt x="1224219" y="2479653"/>
                </a:lnTo>
                <a:lnTo>
                  <a:pt x="1222892" y="2490062"/>
                </a:lnTo>
                <a:lnTo>
                  <a:pt x="1222892" y="2546074"/>
                </a:lnTo>
                <a:lnTo>
                  <a:pt x="1207210" y="2546074"/>
                </a:lnTo>
                <a:lnTo>
                  <a:pt x="1207210" y="2423188"/>
                </a:lnTo>
                <a:close/>
                <a:moveTo>
                  <a:pt x="1397163" y="2120263"/>
                </a:moveTo>
                <a:lnTo>
                  <a:pt x="1384512" y="2121462"/>
                </a:lnTo>
                <a:lnTo>
                  <a:pt x="1373465" y="2125058"/>
                </a:lnTo>
                <a:lnTo>
                  <a:pt x="1356226" y="2139444"/>
                </a:lnTo>
                <a:lnTo>
                  <a:pt x="1350070" y="2150061"/>
                </a:lnTo>
                <a:lnTo>
                  <a:pt x="1345685" y="2162727"/>
                </a:lnTo>
                <a:lnTo>
                  <a:pt x="1343060" y="2177442"/>
                </a:lnTo>
                <a:lnTo>
                  <a:pt x="1342187" y="2194207"/>
                </a:lnTo>
                <a:lnTo>
                  <a:pt x="1343138" y="2210495"/>
                </a:lnTo>
                <a:lnTo>
                  <a:pt x="1345991" y="2224958"/>
                </a:lnTo>
                <a:lnTo>
                  <a:pt x="1350745" y="2237594"/>
                </a:lnTo>
                <a:lnTo>
                  <a:pt x="1357401" y="2248399"/>
                </a:lnTo>
                <a:lnTo>
                  <a:pt x="1365595" y="2257051"/>
                </a:lnTo>
                <a:lnTo>
                  <a:pt x="1385475" y="2266948"/>
                </a:lnTo>
                <a:lnTo>
                  <a:pt x="1397163" y="2268187"/>
                </a:lnTo>
                <a:lnTo>
                  <a:pt x="1409771" y="2266258"/>
                </a:lnTo>
                <a:lnTo>
                  <a:pt x="1422275" y="2260470"/>
                </a:lnTo>
                <a:lnTo>
                  <a:pt x="1433492" y="2251416"/>
                </a:lnTo>
                <a:lnTo>
                  <a:pt x="1442241" y="2239680"/>
                </a:lnTo>
                <a:lnTo>
                  <a:pt x="1442241" y="2147161"/>
                </a:lnTo>
                <a:lnTo>
                  <a:pt x="1433640" y="2136364"/>
                </a:lnTo>
                <a:lnTo>
                  <a:pt x="1422063" y="2127764"/>
                </a:lnTo>
                <a:lnTo>
                  <a:pt x="1409316" y="2122137"/>
                </a:lnTo>
                <a:lnTo>
                  <a:pt x="1403162" y="2120731"/>
                </a:lnTo>
                <a:close/>
                <a:moveTo>
                  <a:pt x="766245" y="2093357"/>
                </a:moveTo>
                <a:lnTo>
                  <a:pt x="800285" y="2093357"/>
                </a:lnTo>
                <a:lnTo>
                  <a:pt x="831115" y="2229029"/>
                </a:lnTo>
                <a:lnTo>
                  <a:pt x="835476" y="2250391"/>
                </a:lnTo>
                <a:lnTo>
                  <a:pt x="837163" y="2242269"/>
                </a:lnTo>
                <a:lnTo>
                  <a:pt x="840619" y="2229029"/>
                </a:lnTo>
                <a:lnTo>
                  <a:pt x="878590" y="2093357"/>
                </a:lnTo>
                <a:lnTo>
                  <a:pt x="907059" y="2093357"/>
                </a:lnTo>
                <a:lnTo>
                  <a:pt x="945035" y="2229029"/>
                </a:lnTo>
                <a:lnTo>
                  <a:pt x="950571" y="2251180"/>
                </a:lnTo>
                <a:lnTo>
                  <a:pt x="954932" y="2229029"/>
                </a:lnTo>
                <a:lnTo>
                  <a:pt x="985400" y="2093357"/>
                </a:lnTo>
                <a:lnTo>
                  <a:pt x="1019408" y="2093357"/>
                </a:lnTo>
                <a:lnTo>
                  <a:pt x="967610" y="2295473"/>
                </a:lnTo>
                <a:lnTo>
                  <a:pt x="936749" y="2295473"/>
                </a:lnTo>
                <a:lnTo>
                  <a:pt x="897394" y="2167294"/>
                </a:lnTo>
                <a:lnTo>
                  <a:pt x="895291" y="2160095"/>
                </a:lnTo>
                <a:lnTo>
                  <a:pt x="893644" y="2154034"/>
                </a:lnTo>
                <a:lnTo>
                  <a:pt x="892451" y="2149119"/>
                </a:lnTo>
                <a:lnTo>
                  <a:pt x="890518" y="2157002"/>
                </a:lnTo>
                <a:lnTo>
                  <a:pt x="888681" y="2164046"/>
                </a:lnTo>
                <a:lnTo>
                  <a:pt x="886942" y="2170253"/>
                </a:lnTo>
                <a:lnTo>
                  <a:pt x="848909" y="2295473"/>
                </a:lnTo>
                <a:lnTo>
                  <a:pt x="818078" y="2295473"/>
                </a:lnTo>
                <a:close/>
                <a:moveTo>
                  <a:pt x="1219162" y="2093330"/>
                </a:moveTo>
                <a:lnTo>
                  <a:pt x="1253596" y="2093330"/>
                </a:lnTo>
                <a:lnTo>
                  <a:pt x="1253596" y="2295446"/>
                </a:lnTo>
                <a:lnTo>
                  <a:pt x="1219162" y="2295446"/>
                </a:lnTo>
                <a:close/>
                <a:moveTo>
                  <a:pt x="1391232" y="2088613"/>
                </a:moveTo>
                <a:lnTo>
                  <a:pt x="1406275" y="2089946"/>
                </a:lnTo>
                <a:lnTo>
                  <a:pt x="1419791" y="2093948"/>
                </a:lnTo>
                <a:lnTo>
                  <a:pt x="1431780" y="2100623"/>
                </a:lnTo>
                <a:lnTo>
                  <a:pt x="1442241" y="2109974"/>
                </a:lnTo>
                <a:lnTo>
                  <a:pt x="1442241" y="2093364"/>
                </a:lnTo>
                <a:lnTo>
                  <a:pt x="1476644" y="2093364"/>
                </a:lnTo>
                <a:lnTo>
                  <a:pt x="1476644" y="2109974"/>
                </a:lnTo>
                <a:lnTo>
                  <a:pt x="1476644" y="2120263"/>
                </a:lnTo>
                <a:lnTo>
                  <a:pt x="1476644" y="2268187"/>
                </a:lnTo>
                <a:lnTo>
                  <a:pt x="1476644" y="2275688"/>
                </a:lnTo>
                <a:lnTo>
                  <a:pt x="1476644" y="2287155"/>
                </a:lnTo>
                <a:lnTo>
                  <a:pt x="1475658" y="2304646"/>
                </a:lnTo>
                <a:lnTo>
                  <a:pt x="1472696" y="2320078"/>
                </a:lnTo>
                <a:lnTo>
                  <a:pt x="1467755" y="2333452"/>
                </a:lnTo>
                <a:lnTo>
                  <a:pt x="1460832" y="2344769"/>
                </a:lnTo>
                <a:lnTo>
                  <a:pt x="1451923" y="2354028"/>
                </a:lnTo>
                <a:lnTo>
                  <a:pt x="1441194" y="2361531"/>
                </a:lnTo>
                <a:lnTo>
                  <a:pt x="1428769" y="2367616"/>
                </a:lnTo>
                <a:lnTo>
                  <a:pt x="1414650" y="2372282"/>
                </a:lnTo>
                <a:lnTo>
                  <a:pt x="1398839" y="2375529"/>
                </a:lnTo>
                <a:lnTo>
                  <a:pt x="1381338" y="2377354"/>
                </a:lnTo>
                <a:lnTo>
                  <a:pt x="1364728" y="2350456"/>
                </a:lnTo>
                <a:lnTo>
                  <a:pt x="1384981" y="2348615"/>
                </a:lnTo>
                <a:lnTo>
                  <a:pt x="1401851" y="2345458"/>
                </a:lnTo>
                <a:lnTo>
                  <a:pt x="1415333" y="2340996"/>
                </a:lnTo>
                <a:lnTo>
                  <a:pt x="1432779" y="2328226"/>
                </a:lnTo>
                <a:lnTo>
                  <a:pt x="1441190" y="2310719"/>
                </a:lnTo>
                <a:lnTo>
                  <a:pt x="1442241" y="2300232"/>
                </a:lnTo>
                <a:lnTo>
                  <a:pt x="1442241" y="2275688"/>
                </a:lnTo>
                <a:lnTo>
                  <a:pt x="1432311" y="2286426"/>
                </a:lnTo>
                <a:lnTo>
                  <a:pt x="1420299" y="2294096"/>
                </a:lnTo>
                <a:lnTo>
                  <a:pt x="1406203" y="2298698"/>
                </a:lnTo>
                <a:lnTo>
                  <a:pt x="1390022" y="2300232"/>
                </a:lnTo>
                <a:lnTo>
                  <a:pt x="1376268" y="2299122"/>
                </a:lnTo>
                <a:lnTo>
                  <a:pt x="1363478" y="2295795"/>
                </a:lnTo>
                <a:lnTo>
                  <a:pt x="1351651" y="2290254"/>
                </a:lnTo>
                <a:lnTo>
                  <a:pt x="1340791" y="2282503"/>
                </a:lnTo>
                <a:lnTo>
                  <a:pt x="1330897" y="2272544"/>
                </a:lnTo>
                <a:lnTo>
                  <a:pt x="1323709" y="2262674"/>
                </a:lnTo>
                <a:lnTo>
                  <a:pt x="1317825" y="2251530"/>
                </a:lnTo>
                <a:lnTo>
                  <a:pt x="1313247" y="2239110"/>
                </a:lnTo>
                <a:lnTo>
                  <a:pt x="1309974" y="2225417"/>
                </a:lnTo>
                <a:lnTo>
                  <a:pt x="1308010" y="2210449"/>
                </a:lnTo>
                <a:lnTo>
                  <a:pt x="1307355" y="2194207"/>
                </a:lnTo>
                <a:lnTo>
                  <a:pt x="1308281" y="2175423"/>
                </a:lnTo>
                <a:lnTo>
                  <a:pt x="1311060" y="2158295"/>
                </a:lnTo>
                <a:lnTo>
                  <a:pt x="1315691" y="2142826"/>
                </a:lnTo>
                <a:lnTo>
                  <a:pt x="1322173" y="2129016"/>
                </a:lnTo>
                <a:lnTo>
                  <a:pt x="1330507" y="2116868"/>
                </a:lnTo>
                <a:lnTo>
                  <a:pt x="1340340" y="2106701"/>
                </a:lnTo>
                <a:lnTo>
                  <a:pt x="1351326" y="2098790"/>
                </a:lnTo>
                <a:lnTo>
                  <a:pt x="1363467" y="2093137"/>
                </a:lnTo>
                <a:lnTo>
                  <a:pt x="1376768" y="2089744"/>
                </a:lnTo>
                <a:close/>
                <a:moveTo>
                  <a:pt x="1149146" y="2088605"/>
                </a:moveTo>
                <a:lnTo>
                  <a:pt x="1158213" y="2089248"/>
                </a:lnTo>
                <a:lnTo>
                  <a:pt x="1166447" y="2091177"/>
                </a:lnTo>
                <a:lnTo>
                  <a:pt x="1173845" y="2094393"/>
                </a:lnTo>
                <a:lnTo>
                  <a:pt x="1180402" y="2098894"/>
                </a:lnTo>
                <a:lnTo>
                  <a:pt x="1175260" y="2131329"/>
                </a:lnTo>
                <a:lnTo>
                  <a:pt x="1168709" y="2127511"/>
                </a:lnTo>
                <a:lnTo>
                  <a:pt x="1161709" y="2124788"/>
                </a:lnTo>
                <a:lnTo>
                  <a:pt x="1154268" y="2123157"/>
                </a:lnTo>
                <a:lnTo>
                  <a:pt x="1146393" y="2122614"/>
                </a:lnTo>
                <a:lnTo>
                  <a:pt x="1129611" y="2126075"/>
                </a:lnTo>
                <a:lnTo>
                  <a:pt x="1114921" y="2136475"/>
                </a:lnTo>
                <a:lnTo>
                  <a:pt x="1104682" y="2154660"/>
                </a:lnTo>
                <a:lnTo>
                  <a:pt x="1102127" y="2167020"/>
                </a:lnTo>
                <a:lnTo>
                  <a:pt x="1101276" y="2181554"/>
                </a:lnTo>
                <a:lnTo>
                  <a:pt x="1101276" y="2295473"/>
                </a:lnTo>
                <a:lnTo>
                  <a:pt x="1066877" y="2295473"/>
                </a:lnTo>
                <a:lnTo>
                  <a:pt x="1066877" y="2093357"/>
                </a:lnTo>
                <a:lnTo>
                  <a:pt x="1101276" y="2093357"/>
                </a:lnTo>
                <a:lnTo>
                  <a:pt x="1101276" y="2119826"/>
                </a:lnTo>
                <a:lnTo>
                  <a:pt x="1109615" y="2106163"/>
                </a:lnTo>
                <a:lnTo>
                  <a:pt x="1120375" y="2096407"/>
                </a:lnTo>
                <a:lnTo>
                  <a:pt x="1133553" y="2090555"/>
                </a:lnTo>
                <a:close/>
                <a:moveTo>
                  <a:pt x="510324" y="2088605"/>
                </a:moveTo>
                <a:lnTo>
                  <a:pt x="519406" y="2089248"/>
                </a:lnTo>
                <a:lnTo>
                  <a:pt x="527638" y="2091177"/>
                </a:lnTo>
                <a:lnTo>
                  <a:pt x="535028" y="2094393"/>
                </a:lnTo>
                <a:lnTo>
                  <a:pt x="541580" y="2098894"/>
                </a:lnTo>
                <a:lnTo>
                  <a:pt x="536438" y="2131329"/>
                </a:lnTo>
                <a:lnTo>
                  <a:pt x="529887" y="2127511"/>
                </a:lnTo>
                <a:lnTo>
                  <a:pt x="522887" y="2124788"/>
                </a:lnTo>
                <a:lnTo>
                  <a:pt x="515447" y="2123157"/>
                </a:lnTo>
                <a:lnTo>
                  <a:pt x="507571" y="2122614"/>
                </a:lnTo>
                <a:lnTo>
                  <a:pt x="490790" y="2126075"/>
                </a:lnTo>
                <a:lnTo>
                  <a:pt x="476099" y="2136475"/>
                </a:lnTo>
                <a:lnTo>
                  <a:pt x="465891" y="2154660"/>
                </a:lnTo>
                <a:lnTo>
                  <a:pt x="463340" y="2167020"/>
                </a:lnTo>
                <a:lnTo>
                  <a:pt x="462489" y="2181554"/>
                </a:lnTo>
                <a:lnTo>
                  <a:pt x="462489" y="2295473"/>
                </a:lnTo>
                <a:lnTo>
                  <a:pt x="428055" y="2295473"/>
                </a:lnTo>
                <a:lnTo>
                  <a:pt x="428055" y="2093357"/>
                </a:lnTo>
                <a:lnTo>
                  <a:pt x="462489" y="2093357"/>
                </a:lnTo>
                <a:lnTo>
                  <a:pt x="462489" y="2119826"/>
                </a:lnTo>
                <a:lnTo>
                  <a:pt x="470808" y="2106163"/>
                </a:lnTo>
                <a:lnTo>
                  <a:pt x="481558" y="2096407"/>
                </a:lnTo>
                <a:lnTo>
                  <a:pt x="494732" y="2090555"/>
                </a:lnTo>
                <a:close/>
                <a:moveTo>
                  <a:pt x="261126" y="2066849"/>
                </a:moveTo>
                <a:lnTo>
                  <a:pt x="258955" y="2074391"/>
                </a:lnTo>
                <a:lnTo>
                  <a:pt x="256785" y="2081585"/>
                </a:lnTo>
                <a:lnTo>
                  <a:pt x="254615" y="2088431"/>
                </a:lnTo>
                <a:lnTo>
                  <a:pt x="252446" y="2094927"/>
                </a:lnTo>
                <a:lnTo>
                  <a:pt x="216439" y="2197379"/>
                </a:lnTo>
                <a:lnTo>
                  <a:pt x="305424" y="2197379"/>
                </a:lnTo>
                <a:lnTo>
                  <a:pt x="266768" y="2085900"/>
                </a:lnTo>
                <a:lnTo>
                  <a:pt x="262413" y="2071860"/>
                </a:lnTo>
                <a:close/>
                <a:moveTo>
                  <a:pt x="244911" y="2018589"/>
                </a:moveTo>
                <a:lnTo>
                  <a:pt x="276986" y="2018589"/>
                </a:lnTo>
                <a:lnTo>
                  <a:pt x="294077" y="2066849"/>
                </a:lnTo>
                <a:lnTo>
                  <a:pt x="340303" y="2197379"/>
                </a:lnTo>
                <a:lnTo>
                  <a:pt x="351094" y="2227850"/>
                </a:lnTo>
                <a:lnTo>
                  <a:pt x="375042" y="2295473"/>
                </a:lnTo>
                <a:lnTo>
                  <a:pt x="339858" y="2295473"/>
                </a:lnTo>
                <a:lnTo>
                  <a:pt x="316102" y="2227850"/>
                </a:lnTo>
                <a:lnTo>
                  <a:pt x="206146" y="2227850"/>
                </a:lnTo>
                <a:lnTo>
                  <a:pt x="182824" y="2295473"/>
                </a:lnTo>
                <a:lnTo>
                  <a:pt x="146813" y="2295473"/>
                </a:lnTo>
                <a:close/>
                <a:moveTo>
                  <a:pt x="1236166" y="2013064"/>
                </a:moveTo>
                <a:lnTo>
                  <a:pt x="1240542" y="2013467"/>
                </a:lnTo>
                <a:lnTo>
                  <a:pt x="1251597" y="2019563"/>
                </a:lnTo>
                <a:lnTo>
                  <a:pt x="1257524" y="2030817"/>
                </a:lnTo>
                <a:lnTo>
                  <a:pt x="1257919" y="2035211"/>
                </a:lnTo>
                <a:lnTo>
                  <a:pt x="1256340" y="2043571"/>
                </a:lnTo>
                <a:lnTo>
                  <a:pt x="1248246" y="2053106"/>
                </a:lnTo>
                <a:lnTo>
                  <a:pt x="1236166" y="2056573"/>
                </a:lnTo>
                <a:lnTo>
                  <a:pt x="1231890" y="2056185"/>
                </a:lnTo>
                <a:lnTo>
                  <a:pt x="1231826" y="2056185"/>
                </a:lnTo>
                <a:lnTo>
                  <a:pt x="1220948" y="2050212"/>
                </a:lnTo>
                <a:lnTo>
                  <a:pt x="1215183" y="2039404"/>
                </a:lnTo>
                <a:lnTo>
                  <a:pt x="1214801" y="2035211"/>
                </a:lnTo>
                <a:lnTo>
                  <a:pt x="1216383" y="2026745"/>
                </a:lnTo>
                <a:lnTo>
                  <a:pt x="1224440" y="2016710"/>
                </a:lnTo>
                <a:close/>
                <a:moveTo>
                  <a:pt x="1576356" y="2009874"/>
                </a:moveTo>
                <a:lnTo>
                  <a:pt x="1576356" y="2114325"/>
                </a:lnTo>
                <a:lnTo>
                  <a:pt x="1586573" y="2103072"/>
                </a:lnTo>
                <a:lnTo>
                  <a:pt x="1598677" y="2095035"/>
                </a:lnTo>
                <a:lnTo>
                  <a:pt x="1612668" y="2090213"/>
                </a:lnTo>
                <a:lnTo>
                  <a:pt x="1628549" y="2088606"/>
                </a:lnTo>
                <a:lnTo>
                  <a:pt x="1645282" y="2089952"/>
                </a:lnTo>
                <a:lnTo>
                  <a:pt x="1659856" y="2093991"/>
                </a:lnTo>
                <a:lnTo>
                  <a:pt x="1672280" y="2100722"/>
                </a:lnTo>
                <a:lnTo>
                  <a:pt x="1682562" y="2110145"/>
                </a:lnTo>
                <a:lnTo>
                  <a:pt x="1689177" y="2119818"/>
                </a:lnTo>
                <a:lnTo>
                  <a:pt x="1694319" y="2131557"/>
                </a:lnTo>
                <a:lnTo>
                  <a:pt x="1697989" y="2145365"/>
                </a:lnTo>
                <a:lnTo>
                  <a:pt x="1700190" y="2161244"/>
                </a:lnTo>
                <a:lnTo>
                  <a:pt x="1700924" y="2179195"/>
                </a:lnTo>
                <a:lnTo>
                  <a:pt x="1700924" y="2295473"/>
                </a:lnTo>
                <a:lnTo>
                  <a:pt x="1666524" y="2295473"/>
                </a:lnTo>
                <a:lnTo>
                  <a:pt x="1666524" y="2173233"/>
                </a:lnTo>
                <a:lnTo>
                  <a:pt x="1665794" y="2160499"/>
                </a:lnTo>
                <a:lnTo>
                  <a:pt x="1659966" y="2140443"/>
                </a:lnTo>
                <a:lnTo>
                  <a:pt x="1648485" y="2127490"/>
                </a:lnTo>
                <a:lnTo>
                  <a:pt x="1632557" y="2121060"/>
                </a:lnTo>
                <a:lnTo>
                  <a:pt x="1623012" y="2120256"/>
                </a:lnTo>
                <a:lnTo>
                  <a:pt x="1608753" y="2121705"/>
                </a:lnTo>
                <a:lnTo>
                  <a:pt x="1597088" y="2126054"/>
                </a:lnTo>
                <a:lnTo>
                  <a:pt x="1588017" y="2133302"/>
                </a:lnTo>
                <a:lnTo>
                  <a:pt x="1581538" y="2143450"/>
                </a:lnTo>
                <a:lnTo>
                  <a:pt x="1577652" y="2156497"/>
                </a:lnTo>
                <a:lnTo>
                  <a:pt x="1576356" y="2172444"/>
                </a:lnTo>
                <a:lnTo>
                  <a:pt x="1576356" y="2295473"/>
                </a:lnTo>
                <a:lnTo>
                  <a:pt x="1541922" y="2295473"/>
                </a:lnTo>
                <a:lnTo>
                  <a:pt x="1541922" y="2025699"/>
                </a:lnTo>
                <a:close/>
                <a:moveTo>
                  <a:pt x="614363" y="2009874"/>
                </a:moveTo>
                <a:lnTo>
                  <a:pt x="614363" y="2162979"/>
                </a:lnTo>
                <a:lnTo>
                  <a:pt x="680018" y="2093357"/>
                </a:lnTo>
                <a:lnTo>
                  <a:pt x="721172" y="2093357"/>
                </a:lnTo>
                <a:lnTo>
                  <a:pt x="668160" y="2148333"/>
                </a:lnTo>
                <a:lnTo>
                  <a:pt x="744104" y="2295473"/>
                </a:lnTo>
                <a:lnTo>
                  <a:pt x="706522" y="2295473"/>
                </a:lnTo>
                <a:lnTo>
                  <a:pt x="644011" y="2173233"/>
                </a:lnTo>
                <a:lnTo>
                  <a:pt x="614363" y="2204095"/>
                </a:lnTo>
                <a:lnTo>
                  <a:pt x="614363" y="2295473"/>
                </a:lnTo>
                <a:lnTo>
                  <a:pt x="579960" y="2295473"/>
                </a:lnTo>
                <a:lnTo>
                  <a:pt x="579960" y="2026094"/>
                </a:lnTo>
                <a:close/>
                <a:moveTo>
                  <a:pt x="1810903" y="2009869"/>
                </a:moveTo>
                <a:lnTo>
                  <a:pt x="1810903" y="2093352"/>
                </a:lnTo>
                <a:lnTo>
                  <a:pt x="1860737" y="2093352"/>
                </a:lnTo>
                <a:lnTo>
                  <a:pt x="1860737" y="2123394"/>
                </a:lnTo>
                <a:lnTo>
                  <a:pt x="1810903" y="2123394"/>
                </a:lnTo>
                <a:lnTo>
                  <a:pt x="1810903" y="2240491"/>
                </a:lnTo>
                <a:lnTo>
                  <a:pt x="1811172" y="2246820"/>
                </a:lnTo>
                <a:lnTo>
                  <a:pt x="1815264" y="2261068"/>
                </a:lnTo>
                <a:lnTo>
                  <a:pt x="1826234" y="2267732"/>
                </a:lnTo>
                <a:lnTo>
                  <a:pt x="1831874" y="2268174"/>
                </a:lnTo>
                <a:lnTo>
                  <a:pt x="1838779" y="2267505"/>
                </a:lnTo>
                <a:lnTo>
                  <a:pt x="1846092" y="2265500"/>
                </a:lnTo>
                <a:lnTo>
                  <a:pt x="1853806" y="2262162"/>
                </a:lnTo>
                <a:lnTo>
                  <a:pt x="1861916" y="2257495"/>
                </a:lnTo>
                <a:lnTo>
                  <a:pt x="1857949" y="2291110"/>
                </a:lnTo>
                <a:lnTo>
                  <a:pt x="1849016" y="2295095"/>
                </a:lnTo>
                <a:lnTo>
                  <a:pt x="1839577" y="2297942"/>
                </a:lnTo>
                <a:lnTo>
                  <a:pt x="1829635" y="2299650"/>
                </a:lnTo>
                <a:lnTo>
                  <a:pt x="1819192" y="2300219"/>
                </a:lnTo>
                <a:lnTo>
                  <a:pt x="1803816" y="2298289"/>
                </a:lnTo>
                <a:lnTo>
                  <a:pt x="1791854" y="2292500"/>
                </a:lnTo>
                <a:lnTo>
                  <a:pt x="1783308" y="2282850"/>
                </a:lnTo>
                <a:lnTo>
                  <a:pt x="1778179" y="2269336"/>
                </a:lnTo>
                <a:lnTo>
                  <a:pt x="1776469" y="2251958"/>
                </a:lnTo>
                <a:lnTo>
                  <a:pt x="1776469" y="2123394"/>
                </a:lnTo>
                <a:lnTo>
                  <a:pt x="1743639" y="2123394"/>
                </a:lnTo>
                <a:lnTo>
                  <a:pt x="1743639" y="2093352"/>
                </a:lnTo>
                <a:lnTo>
                  <a:pt x="1776469" y="2093352"/>
                </a:lnTo>
                <a:lnTo>
                  <a:pt x="1776469" y="2026479"/>
                </a:lnTo>
                <a:close/>
                <a:moveTo>
                  <a:pt x="430700" y="1093435"/>
                </a:moveTo>
                <a:lnTo>
                  <a:pt x="931776" y="1093435"/>
                </a:lnTo>
                <a:lnTo>
                  <a:pt x="944238" y="1095838"/>
                </a:lnTo>
                <a:lnTo>
                  <a:pt x="954433" y="1102353"/>
                </a:lnTo>
                <a:lnTo>
                  <a:pt x="961570" y="1111938"/>
                </a:lnTo>
                <a:lnTo>
                  <a:pt x="964855" y="1123554"/>
                </a:lnTo>
                <a:lnTo>
                  <a:pt x="963496" y="1136158"/>
                </a:lnTo>
                <a:lnTo>
                  <a:pt x="959023" y="1150234"/>
                </a:lnTo>
                <a:lnTo>
                  <a:pt x="954340" y="1164215"/>
                </a:lnTo>
                <a:lnTo>
                  <a:pt x="949447" y="1178098"/>
                </a:lnTo>
                <a:lnTo>
                  <a:pt x="944347" y="1191882"/>
                </a:lnTo>
                <a:lnTo>
                  <a:pt x="939042" y="1205566"/>
                </a:lnTo>
                <a:lnTo>
                  <a:pt x="933534" y="1219146"/>
                </a:lnTo>
                <a:lnTo>
                  <a:pt x="927824" y="1232621"/>
                </a:lnTo>
                <a:lnTo>
                  <a:pt x="921914" y="1245991"/>
                </a:lnTo>
                <a:lnTo>
                  <a:pt x="915806" y="1259251"/>
                </a:lnTo>
                <a:lnTo>
                  <a:pt x="909503" y="1272402"/>
                </a:lnTo>
                <a:lnTo>
                  <a:pt x="903006" y="1285440"/>
                </a:lnTo>
                <a:lnTo>
                  <a:pt x="896317" y="1298364"/>
                </a:lnTo>
                <a:lnTo>
                  <a:pt x="889437" y="1311172"/>
                </a:lnTo>
                <a:lnTo>
                  <a:pt x="882368" y="1323862"/>
                </a:lnTo>
                <a:lnTo>
                  <a:pt x="875114" y="1336433"/>
                </a:lnTo>
                <a:lnTo>
                  <a:pt x="867674" y="1348882"/>
                </a:lnTo>
                <a:lnTo>
                  <a:pt x="860052" y="1361208"/>
                </a:lnTo>
                <a:lnTo>
                  <a:pt x="852249" y="1373408"/>
                </a:lnTo>
                <a:lnTo>
                  <a:pt x="844266" y="1385482"/>
                </a:lnTo>
                <a:lnTo>
                  <a:pt x="836107" y="1397426"/>
                </a:lnTo>
                <a:lnTo>
                  <a:pt x="827772" y="1409239"/>
                </a:lnTo>
                <a:lnTo>
                  <a:pt x="819264" y="1420920"/>
                </a:lnTo>
                <a:lnTo>
                  <a:pt x="810584" y="1432466"/>
                </a:lnTo>
                <a:lnTo>
                  <a:pt x="801734" y="1443875"/>
                </a:lnTo>
                <a:lnTo>
                  <a:pt x="792717" y="1455146"/>
                </a:lnTo>
                <a:lnTo>
                  <a:pt x="783534" y="1466277"/>
                </a:lnTo>
                <a:lnTo>
                  <a:pt x="774186" y="1477266"/>
                </a:lnTo>
                <a:lnTo>
                  <a:pt x="764677" y="1488110"/>
                </a:lnTo>
                <a:lnTo>
                  <a:pt x="755006" y="1498809"/>
                </a:lnTo>
                <a:lnTo>
                  <a:pt x="745178" y="1509360"/>
                </a:lnTo>
                <a:lnTo>
                  <a:pt x="735193" y="1519762"/>
                </a:lnTo>
                <a:lnTo>
                  <a:pt x="725053" y="1530011"/>
                </a:lnTo>
                <a:lnTo>
                  <a:pt x="714760" y="1540108"/>
                </a:lnTo>
                <a:lnTo>
                  <a:pt x="704317" y="1550049"/>
                </a:lnTo>
                <a:lnTo>
                  <a:pt x="693724" y="1559833"/>
                </a:lnTo>
                <a:lnTo>
                  <a:pt x="682984" y="1569459"/>
                </a:lnTo>
                <a:lnTo>
                  <a:pt x="672098" y="1578923"/>
                </a:lnTo>
                <a:lnTo>
                  <a:pt x="661069" y="1588225"/>
                </a:lnTo>
                <a:lnTo>
                  <a:pt x="649899" y="1597362"/>
                </a:lnTo>
                <a:lnTo>
                  <a:pt x="638589" y="1606333"/>
                </a:lnTo>
                <a:lnTo>
                  <a:pt x="627140" y="1615135"/>
                </a:lnTo>
                <a:lnTo>
                  <a:pt x="615556" y="1623767"/>
                </a:lnTo>
                <a:lnTo>
                  <a:pt x="603838" y="1632227"/>
                </a:lnTo>
                <a:lnTo>
                  <a:pt x="591987" y="1640514"/>
                </a:lnTo>
                <a:lnTo>
                  <a:pt x="580006" y="1648624"/>
                </a:lnTo>
                <a:lnTo>
                  <a:pt x="567896" y="1656557"/>
                </a:lnTo>
                <a:lnTo>
                  <a:pt x="555660" y="1664310"/>
                </a:lnTo>
                <a:lnTo>
                  <a:pt x="543299" y="1671882"/>
                </a:lnTo>
                <a:lnTo>
                  <a:pt x="530815" y="1679270"/>
                </a:lnTo>
                <a:lnTo>
                  <a:pt x="518210" y="1686473"/>
                </a:lnTo>
                <a:lnTo>
                  <a:pt x="505485" y="1693490"/>
                </a:lnTo>
                <a:lnTo>
                  <a:pt x="492644" y="1700317"/>
                </a:lnTo>
                <a:lnTo>
                  <a:pt x="479687" y="1706953"/>
                </a:lnTo>
                <a:lnTo>
                  <a:pt x="466616" y="1713397"/>
                </a:lnTo>
                <a:lnTo>
                  <a:pt x="453434" y="1719647"/>
                </a:lnTo>
                <a:lnTo>
                  <a:pt x="440142" y="1725700"/>
                </a:lnTo>
                <a:lnTo>
                  <a:pt x="426742" y="1731555"/>
                </a:lnTo>
                <a:lnTo>
                  <a:pt x="413236" y="1737209"/>
                </a:lnTo>
                <a:lnTo>
                  <a:pt x="399625" y="1742662"/>
                </a:lnTo>
                <a:lnTo>
                  <a:pt x="385913" y="1747910"/>
                </a:lnTo>
                <a:lnTo>
                  <a:pt x="372099" y="1752953"/>
                </a:lnTo>
                <a:lnTo>
                  <a:pt x="358188" y="1757789"/>
                </a:lnTo>
                <a:lnTo>
                  <a:pt x="344180" y="1762415"/>
                </a:lnTo>
                <a:lnTo>
                  <a:pt x="330076" y="1766829"/>
                </a:lnTo>
                <a:lnTo>
                  <a:pt x="315880" y="1771030"/>
                </a:lnTo>
                <a:lnTo>
                  <a:pt x="301592" y="1775017"/>
                </a:lnTo>
                <a:lnTo>
                  <a:pt x="287216" y="1778786"/>
                </a:lnTo>
                <a:lnTo>
                  <a:pt x="272752" y="1782336"/>
                </a:lnTo>
                <a:lnTo>
                  <a:pt x="258202" y="1785666"/>
                </a:lnTo>
                <a:lnTo>
                  <a:pt x="243569" y="1788773"/>
                </a:lnTo>
                <a:lnTo>
                  <a:pt x="228855" y="1791656"/>
                </a:lnTo>
                <a:lnTo>
                  <a:pt x="214060" y="1794312"/>
                </a:lnTo>
                <a:lnTo>
                  <a:pt x="199187" y="1796740"/>
                </a:lnTo>
                <a:lnTo>
                  <a:pt x="184238" y="1798938"/>
                </a:lnTo>
                <a:lnTo>
                  <a:pt x="169215" y="1800904"/>
                </a:lnTo>
                <a:lnTo>
                  <a:pt x="154120" y="1802636"/>
                </a:lnTo>
                <a:lnTo>
                  <a:pt x="138954" y="1804133"/>
                </a:lnTo>
                <a:lnTo>
                  <a:pt x="123719" y="1805392"/>
                </a:lnTo>
                <a:lnTo>
                  <a:pt x="108417" y="1806412"/>
                </a:lnTo>
                <a:lnTo>
                  <a:pt x="107056" y="1806412"/>
                </a:lnTo>
                <a:lnTo>
                  <a:pt x="93453" y="1803538"/>
                </a:lnTo>
                <a:lnTo>
                  <a:pt x="82805" y="1795873"/>
                </a:lnTo>
                <a:lnTo>
                  <a:pt x="75994" y="1784847"/>
                </a:lnTo>
                <a:lnTo>
                  <a:pt x="73901" y="1771891"/>
                </a:lnTo>
                <a:lnTo>
                  <a:pt x="77409" y="1758438"/>
                </a:lnTo>
                <a:lnTo>
                  <a:pt x="406301" y="1104133"/>
                </a:lnTo>
                <a:lnTo>
                  <a:pt x="421572" y="1094715"/>
                </a:lnTo>
                <a:close/>
                <a:moveTo>
                  <a:pt x="1082338" y="1093416"/>
                </a:moveTo>
                <a:lnTo>
                  <a:pt x="1584562" y="1093416"/>
                </a:lnTo>
                <a:lnTo>
                  <a:pt x="1601965" y="1098373"/>
                </a:lnTo>
                <a:lnTo>
                  <a:pt x="1614175" y="1111742"/>
                </a:lnTo>
                <a:lnTo>
                  <a:pt x="1937030" y="1756849"/>
                </a:lnTo>
                <a:lnTo>
                  <a:pt x="1940568" y="1770754"/>
                </a:lnTo>
                <a:lnTo>
                  <a:pt x="1938145" y="1784020"/>
                </a:lnTo>
                <a:lnTo>
                  <a:pt x="1930777" y="1795123"/>
                </a:lnTo>
                <a:lnTo>
                  <a:pt x="1919480" y="1802542"/>
                </a:lnTo>
                <a:lnTo>
                  <a:pt x="1905271" y="1804753"/>
                </a:lnTo>
                <a:lnTo>
                  <a:pt x="1889997" y="1803739"/>
                </a:lnTo>
                <a:lnTo>
                  <a:pt x="1874789" y="1802487"/>
                </a:lnTo>
                <a:lnTo>
                  <a:pt x="1859649" y="1800997"/>
                </a:lnTo>
                <a:lnTo>
                  <a:pt x="1844579" y="1799273"/>
                </a:lnTo>
                <a:lnTo>
                  <a:pt x="1829582" y="1797315"/>
                </a:lnTo>
                <a:lnTo>
                  <a:pt x="1814658" y="1795126"/>
                </a:lnTo>
                <a:lnTo>
                  <a:pt x="1799811" y="1792708"/>
                </a:lnTo>
                <a:lnTo>
                  <a:pt x="1785040" y="1790062"/>
                </a:lnTo>
                <a:lnTo>
                  <a:pt x="1770350" y="1787190"/>
                </a:lnTo>
                <a:lnTo>
                  <a:pt x="1755741" y="1784095"/>
                </a:lnTo>
                <a:lnTo>
                  <a:pt x="1741214" y="1780778"/>
                </a:lnTo>
                <a:lnTo>
                  <a:pt x="1726773" y="1777240"/>
                </a:lnTo>
                <a:lnTo>
                  <a:pt x="1712419" y="1773485"/>
                </a:lnTo>
                <a:lnTo>
                  <a:pt x="1698154" y="1769513"/>
                </a:lnTo>
                <a:lnTo>
                  <a:pt x="1683980" y="1765327"/>
                </a:lnTo>
                <a:lnTo>
                  <a:pt x="1669898" y="1760928"/>
                </a:lnTo>
                <a:lnTo>
                  <a:pt x="1655910" y="1756318"/>
                </a:lnTo>
                <a:lnTo>
                  <a:pt x="1642019" y="1751499"/>
                </a:lnTo>
                <a:lnTo>
                  <a:pt x="1628226" y="1746473"/>
                </a:lnTo>
                <a:lnTo>
                  <a:pt x="1614533" y="1741242"/>
                </a:lnTo>
                <a:lnTo>
                  <a:pt x="1600941" y="1735808"/>
                </a:lnTo>
                <a:lnTo>
                  <a:pt x="1587453" y="1730172"/>
                </a:lnTo>
                <a:lnTo>
                  <a:pt x="1574072" y="1724337"/>
                </a:lnTo>
                <a:lnTo>
                  <a:pt x="1560797" y="1718304"/>
                </a:lnTo>
                <a:lnTo>
                  <a:pt x="1547632" y="1712075"/>
                </a:lnTo>
                <a:lnTo>
                  <a:pt x="1534578" y="1705652"/>
                </a:lnTo>
                <a:lnTo>
                  <a:pt x="1521637" y="1699036"/>
                </a:lnTo>
                <a:lnTo>
                  <a:pt x="1508811" y="1692231"/>
                </a:lnTo>
                <a:lnTo>
                  <a:pt x="1496101" y="1685237"/>
                </a:lnTo>
                <a:lnTo>
                  <a:pt x="1483510" y="1678057"/>
                </a:lnTo>
                <a:lnTo>
                  <a:pt x="1471040" y="1670692"/>
                </a:lnTo>
                <a:lnTo>
                  <a:pt x="1458693" y="1663144"/>
                </a:lnTo>
                <a:lnTo>
                  <a:pt x="1446469" y="1655415"/>
                </a:lnTo>
                <a:lnTo>
                  <a:pt x="1434371" y="1647507"/>
                </a:lnTo>
                <a:lnTo>
                  <a:pt x="1422401" y="1639422"/>
                </a:lnTo>
                <a:lnTo>
                  <a:pt x="1410562" y="1631161"/>
                </a:lnTo>
                <a:lnTo>
                  <a:pt x="1398854" y="1622727"/>
                </a:lnTo>
                <a:lnTo>
                  <a:pt x="1387279" y="1614121"/>
                </a:lnTo>
                <a:lnTo>
                  <a:pt x="1375840" y="1605345"/>
                </a:lnTo>
                <a:lnTo>
                  <a:pt x="1364538" y="1596402"/>
                </a:lnTo>
                <a:lnTo>
                  <a:pt x="1353375" y="1587292"/>
                </a:lnTo>
                <a:lnTo>
                  <a:pt x="1342353" y="1578018"/>
                </a:lnTo>
                <a:lnTo>
                  <a:pt x="1331474" y="1568582"/>
                </a:lnTo>
                <a:lnTo>
                  <a:pt x="1320740" y="1558985"/>
                </a:lnTo>
                <a:lnTo>
                  <a:pt x="1310152" y="1549230"/>
                </a:lnTo>
                <a:lnTo>
                  <a:pt x="1299713" y="1539318"/>
                </a:lnTo>
                <a:lnTo>
                  <a:pt x="1289424" y="1529250"/>
                </a:lnTo>
                <a:lnTo>
                  <a:pt x="1279287" y="1519030"/>
                </a:lnTo>
                <a:lnTo>
                  <a:pt x="1269305" y="1508659"/>
                </a:lnTo>
                <a:lnTo>
                  <a:pt x="1259478" y="1498138"/>
                </a:lnTo>
                <a:lnTo>
                  <a:pt x="1249809" y="1487471"/>
                </a:lnTo>
                <a:lnTo>
                  <a:pt x="1240299" y="1476657"/>
                </a:lnTo>
                <a:lnTo>
                  <a:pt x="1230951" y="1465699"/>
                </a:lnTo>
                <a:lnTo>
                  <a:pt x="1221767" y="1454600"/>
                </a:lnTo>
                <a:lnTo>
                  <a:pt x="1212747" y="1443361"/>
                </a:lnTo>
                <a:lnTo>
                  <a:pt x="1203895" y="1431984"/>
                </a:lnTo>
                <a:lnTo>
                  <a:pt x="1195212" y="1420470"/>
                </a:lnTo>
                <a:lnTo>
                  <a:pt x="1186699" y="1408822"/>
                </a:lnTo>
                <a:lnTo>
                  <a:pt x="1178359" y="1397041"/>
                </a:lnTo>
                <a:lnTo>
                  <a:pt x="1170194" y="1385130"/>
                </a:lnTo>
                <a:lnTo>
                  <a:pt x="1162205" y="1373090"/>
                </a:lnTo>
                <a:lnTo>
                  <a:pt x="1154394" y="1360923"/>
                </a:lnTo>
                <a:lnTo>
                  <a:pt x="1146764" y="1348631"/>
                </a:lnTo>
                <a:lnTo>
                  <a:pt x="1139315" y="1336215"/>
                </a:lnTo>
                <a:lnTo>
                  <a:pt x="1132050" y="1323678"/>
                </a:lnTo>
                <a:lnTo>
                  <a:pt x="1124971" y="1311022"/>
                </a:lnTo>
                <a:lnTo>
                  <a:pt x="1118080" y="1298248"/>
                </a:lnTo>
                <a:lnTo>
                  <a:pt x="1111378" y="1285358"/>
                </a:lnTo>
                <a:lnTo>
                  <a:pt x="1104867" y="1272354"/>
                </a:lnTo>
                <a:lnTo>
                  <a:pt x="1098550" y="1259238"/>
                </a:lnTo>
                <a:lnTo>
                  <a:pt x="1092427" y="1246012"/>
                </a:lnTo>
                <a:lnTo>
                  <a:pt x="1086501" y="1232678"/>
                </a:lnTo>
                <a:lnTo>
                  <a:pt x="1080775" y="1219237"/>
                </a:lnTo>
                <a:lnTo>
                  <a:pt x="1075248" y="1205692"/>
                </a:lnTo>
                <a:lnTo>
                  <a:pt x="1069925" y="1192043"/>
                </a:lnTo>
                <a:lnTo>
                  <a:pt x="1064805" y="1178294"/>
                </a:lnTo>
                <a:lnTo>
                  <a:pt x="1059892" y="1164446"/>
                </a:lnTo>
                <a:lnTo>
                  <a:pt x="1055187" y="1150501"/>
                </a:lnTo>
                <a:lnTo>
                  <a:pt x="1050692" y="1136460"/>
                </a:lnTo>
                <a:lnTo>
                  <a:pt x="1049284" y="1123796"/>
                </a:lnTo>
                <a:lnTo>
                  <a:pt x="1052520" y="1112097"/>
                </a:lnTo>
                <a:lnTo>
                  <a:pt x="1059625" y="1102426"/>
                </a:lnTo>
                <a:lnTo>
                  <a:pt x="1069823" y="1095845"/>
                </a:lnTo>
                <a:close/>
                <a:moveTo>
                  <a:pt x="971670" y="2"/>
                </a:moveTo>
                <a:lnTo>
                  <a:pt x="980619" y="5397"/>
                </a:lnTo>
                <a:lnTo>
                  <a:pt x="984419" y="16123"/>
                </a:lnTo>
                <a:lnTo>
                  <a:pt x="984419" y="1013948"/>
                </a:lnTo>
                <a:lnTo>
                  <a:pt x="981817" y="1026839"/>
                </a:lnTo>
                <a:lnTo>
                  <a:pt x="974720" y="1037365"/>
                </a:lnTo>
                <a:lnTo>
                  <a:pt x="964194" y="1044462"/>
                </a:lnTo>
                <a:lnTo>
                  <a:pt x="951304" y="1047064"/>
                </a:lnTo>
                <a:lnTo>
                  <a:pt x="487059" y="1047064"/>
                </a:lnTo>
                <a:lnTo>
                  <a:pt x="473452" y="1044190"/>
                </a:lnTo>
                <a:lnTo>
                  <a:pt x="462802" y="1036526"/>
                </a:lnTo>
                <a:lnTo>
                  <a:pt x="455991" y="1025505"/>
                </a:lnTo>
                <a:lnTo>
                  <a:pt x="453899" y="1012560"/>
                </a:lnTo>
                <a:lnTo>
                  <a:pt x="457407" y="999124"/>
                </a:lnTo>
                <a:lnTo>
                  <a:pt x="953051" y="8692"/>
                </a:lnTo>
                <a:lnTo>
                  <a:pt x="961254" y="810"/>
                </a:lnTo>
                <a:close/>
                <a:moveTo>
                  <a:pt x="1043581" y="0"/>
                </a:moveTo>
                <a:lnTo>
                  <a:pt x="1053997" y="808"/>
                </a:lnTo>
                <a:lnTo>
                  <a:pt x="1062183" y="8688"/>
                </a:lnTo>
                <a:lnTo>
                  <a:pt x="1557831" y="999121"/>
                </a:lnTo>
                <a:lnTo>
                  <a:pt x="1561351" y="1012558"/>
                </a:lnTo>
                <a:lnTo>
                  <a:pt x="1559262" y="1025503"/>
                </a:lnTo>
                <a:lnTo>
                  <a:pt x="1552451" y="1036524"/>
                </a:lnTo>
                <a:lnTo>
                  <a:pt x="1541806" y="1044187"/>
                </a:lnTo>
                <a:lnTo>
                  <a:pt x="1528215" y="1047060"/>
                </a:lnTo>
                <a:lnTo>
                  <a:pt x="1063935" y="1047060"/>
                </a:lnTo>
                <a:lnTo>
                  <a:pt x="1051045" y="1044458"/>
                </a:lnTo>
                <a:lnTo>
                  <a:pt x="1040519" y="1037363"/>
                </a:lnTo>
                <a:lnTo>
                  <a:pt x="1033422" y="1026838"/>
                </a:lnTo>
                <a:lnTo>
                  <a:pt x="1030819" y="1013949"/>
                </a:lnTo>
                <a:lnTo>
                  <a:pt x="1030819" y="16119"/>
                </a:lnTo>
                <a:lnTo>
                  <a:pt x="1034625" y="5394"/>
                </a:lnTo>
                <a:close/>
              </a:path>
            </a:pathLst>
          </a:custGeom>
          <a:solidFill>
            <a:srgbClr val="FF7300"/>
          </a:solidFill>
        </p:spPr>
        <p:txBody>
          <a:bodyPr wrap="square" lIns="0" tIns="0" rIns="0" bIns="0" rtlCol="0">
            <a:noAutofit/>
          </a:bodyPr>
          <a:lstStyle/>
          <a:p>
            <a:endParaRPr sz="2362"/>
          </a:p>
        </p:txBody>
      </p:sp>
      <p:sp>
        <p:nvSpPr>
          <p:cNvPr id="24" name="object 25">
            <a:extLst>
              <a:ext uri="{FF2B5EF4-FFF2-40B4-BE49-F238E27FC236}">
                <a16:creationId xmlns:a16="http://schemas.microsoft.com/office/drawing/2014/main" id="{AAD26B72-2C34-D480-EE08-ED0115504273}"/>
              </a:ext>
            </a:extLst>
          </p:cNvPr>
          <p:cNvSpPr/>
          <p:nvPr/>
        </p:nvSpPr>
        <p:spPr>
          <a:xfrm>
            <a:off x="7711236" y="7762555"/>
            <a:ext cx="687775" cy="864667"/>
          </a:xfrm>
          <a:custGeom>
            <a:avLst/>
            <a:gdLst/>
            <a:ahLst/>
            <a:cxnLst/>
            <a:rect l="l" t="t" r="r" b="b"/>
            <a:pathLst>
              <a:path w="1507489" h="1507489">
                <a:moveTo>
                  <a:pt x="1506917" y="0"/>
                </a:moveTo>
                <a:lnTo>
                  <a:pt x="0" y="0"/>
                </a:lnTo>
                <a:lnTo>
                  <a:pt x="0" y="1506917"/>
                </a:lnTo>
                <a:lnTo>
                  <a:pt x="1506917" y="1506917"/>
                </a:lnTo>
                <a:lnTo>
                  <a:pt x="1506917" y="0"/>
                </a:lnTo>
                <a:close/>
              </a:path>
            </a:pathLst>
          </a:custGeom>
          <a:solidFill>
            <a:srgbClr val="1F1392"/>
          </a:solidFill>
        </p:spPr>
        <p:txBody>
          <a:bodyPr wrap="square" lIns="0" tIns="0" rIns="0" bIns="0" rtlCol="0"/>
          <a:lstStyle/>
          <a:p>
            <a:endParaRPr sz="2362"/>
          </a:p>
        </p:txBody>
      </p:sp>
      <p:sp>
        <p:nvSpPr>
          <p:cNvPr id="25" name="object 26">
            <a:extLst>
              <a:ext uri="{FF2B5EF4-FFF2-40B4-BE49-F238E27FC236}">
                <a16:creationId xmlns:a16="http://schemas.microsoft.com/office/drawing/2014/main" id="{63F289E8-1653-0A4A-E631-719351922DE6}"/>
              </a:ext>
            </a:extLst>
          </p:cNvPr>
          <p:cNvSpPr/>
          <p:nvPr/>
        </p:nvSpPr>
        <p:spPr>
          <a:xfrm>
            <a:off x="8811280" y="7762555"/>
            <a:ext cx="687775" cy="864667"/>
          </a:xfrm>
          <a:custGeom>
            <a:avLst/>
            <a:gdLst/>
            <a:ahLst/>
            <a:cxnLst/>
            <a:rect l="l" t="t" r="r" b="b"/>
            <a:pathLst>
              <a:path w="1507489" h="1507489">
                <a:moveTo>
                  <a:pt x="1506917" y="0"/>
                </a:moveTo>
                <a:lnTo>
                  <a:pt x="0" y="0"/>
                </a:lnTo>
                <a:lnTo>
                  <a:pt x="0" y="1506917"/>
                </a:lnTo>
                <a:lnTo>
                  <a:pt x="1506917" y="1506917"/>
                </a:lnTo>
                <a:lnTo>
                  <a:pt x="1506917" y="0"/>
                </a:lnTo>
                <a:close/>
              </a:path>
            </a:pathLst>
          </a:custGeom>
          <a:solidFill>
            <a:srgbClr val="5D4EFF"/>
          </a:solidFill>
        </p:spPr>
        <p:txBody>
          <a:bodyPr wrap="square" lIns="0" tIns="0" rIns="0" bIns="0" rtlCol="0"/>
          <a:lstStyle/>
          <a:p>
            <a:endParaRPr sz="2362"/>
          </a:p>
        </p:txBody>
      </p:sp>
      <p:sp>
        <p:nvSpPr>
          <p:cNvPr id="26" name="object 27">
            <a:extLst>
              <a:ext uri="{FF2B5EF4-FFF2-40B4-BE49-F238E27FC236}">
                <a16:creationId xmlns:a16="http://schemas.microsoft.com/office/drawing/2014/main" id="{8161F3D1-D14D-9955-C588-B2C6E038A9E6}"/>
              </a:ext>
            </a:extLst>
          </p:cNvPr>
          <p:cNvSpPr/>
          <p:nvPr/>
        </p:nvSpPr>
        <p:spPr>
          <a:xfrm>
            <a:off x="9911323" y="7762555"/>
            <a:ext cx="687775" cy="864667"/>
          </a:xfrm>
          <a:custGeom>
            <a:avLst/>
            <a:gdLst/>
            <a:ahLst/>
            <a:cxnLst/>
            <a:rect l="l" t="t" r="r" b="b"/>
            <a:pathLst>
              <a:path w="1507489" h="1507489">
                <a:moveTo>
                  <a:pt x="1506917" y="0"/>
                </a:moveTo>
                <a:lnTo>
                  <a:pt x="0" y="0"/>
                </a:lnTo>
                <a:lnTo>
                  <a:pt x="0" y="1506917"/>
                </a:lnTo>
                <a:lnTo>
                  <a:pt x="1506917" y="1506917"/>
                </a:lnTo>
                <a:lnTo>
                  <a:pt x="1506917" y="0"/>
                </a:lnTo>
                <a:close/>
              </a:path>
            </a:pathLst>
          </a:custGeom>
          <a:solidFill>
            <a:srgbClr val="FF1B92"/>
          </a:solidFill>
        </p:spPr>
        <p:txBody>
          <a:bodyPr wrap="square" lIns="0" tIns="0" rIns="0" bIns="0" rtlCol="0"/>
          <a:lstStyle/>
          <a:p>
            <a:endParaRPr sz="2362"/>
          </a:p>
        </p:txBody>
      </p:sp>
      <p:sp>
        <p:nvSpPr>
          <p:cNvPr id="27" name="object 28">
            <a:extLst>
              <a:ext uri="{FF2B5EF4-FFF2-40B4-BE49-F238E27FC236}">
                <a16:creationId xmlns:a16="http://schemas.microsoft.com/office/drawing/2014/main" id="{81570407-F090-1714-D985-9B727366A9AC}"/>
              </a:ext>
            </a:extLst>
          </p:cNvPr>
          <p:cNvSpPr/>
          <p:nvPr/>
        </p:nvSpPr>
        <p:spPr>
          <a:xfrm>
            <a:off x="11009115" y="7762555"/>
            <a:ext cx="687775" cy="864667"/>
          </a:xfrm>
          <a:custGeom>
            <a:avLst/>
            <a:gdLst/>
            <a:ahLst/>
            <a:cxnLst/>
            <a:rect l="l" t="t" r="r" b="b"/>
            <a:pathLst>
              <a:path w="1507490" h="1507489">
                <a:moveTo>
                  <a:pt x="1506917" y="0"/>
                </a:moveTo>
                <a:lnTo>
                  <a:pt x="0" y="0"/>
                </a:lnTo>
                <a:lnTo>
                  <a:pt x="0" y="1506917"/>
                </a:lnTo>
                <a:lnTo>
                  <a:pt x="1506917" y="1506917"/>
                </a:lnTo>
                <a:lnTo>
                  <a:pt x="1506917" y="0"/>
                </a:lnTo>
                <a:close/>
              </a:path>
            </a:pathLst>
          </a:custGeom>
          <a:solidFill>
            <a:srgbClr val="FF7300"/>
          </a:solidFill>
        </p:spPr>
        <p:txBody>
          <a:bodyPr wrap="square" lIns="0" tIns="0" rIns="0" bIns="0" rtlCol="0"/>
          <a:lstStyle/>
          <a:p>
            <a:endParaRPr sz="2362"/>
          </a:p>
        </p:txBody>
      </p:sp>
      <p:sp>
        <p:nvSpPr>
          <p:cNvPr id="28" name="object 2">
            <a:extLst>
              <a:ext uri="{FF2B5EF4-FFF2-40B4-BE49-F238E27FC236}">
                <a16:creationId xmlns:a16="http://schemas.microsoft.com/office/drawing/2014/main" id="{6FA6A4A9-3337-F7A0-98B2-CA033C0845C4}"/>
              </a:ext>
            </a:extLst>
          </p:cNvPr>
          <p:cNvSpPr/>
          <p:nvPr/>
        </p:nvSpPr>
        <p:spPr>
          <a:xfrm>
            <a:off x="10468866" y="2957141"/>
            <a:ext cx="884135" cy="1075929"/>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solidFill>
            <a:srgbClr val="1F1392"/>
          </a:solidFill>
        </p:spPr>
        <p:txBody>
          <a:bodyPr wrap="square" lIns="0" tIns="0" rIns="0" bIns="0" rtlCol="0"/>
          <a:lstStyle/>
          <a:p>
            <a:endParaRPr sz="2362"/>
          </a:p>
        </p:txBody>
      </p:sp>
      <p:sp>
        <p:nvSpPr>
          <p:cNvPr id="29" name="object 2">
            <a:extLst>
              <a:ext uri="{FF2B5EF4-FFF2-40B4-BE49-F238E27FC236}">
                <a16:creationId xmlns:a16="http://schemas.microsoft.com/office/drawing/2014/main" id="{F93ED482-D3C4-C72E-576C-27FB33806A84}"/>
              </a:ext>
            </a:extLst>
          </p:cNvPr>
          <p:cNvSpPr/>
          <p:nvPr/>
        </p:nvSpPr>
        <p:spPr>
          <a:xfrm>
            <a:off x="11570871" y="2957141"/>
            <a:ext cx="884135" cy="1075929"/>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solidFill>
            <a:srgbClr val="5D4EFF"/>
          </a:solidFill>
        </p:spPr>
        <p:txBody>
          <a:bodyPr wrap="square" lIns="0" tIns="0" rIns="0" bIns="0" rtlCol="0"/>
          <a:lstStyle/>
          <a:p>
            <a:endParaRPr sz="2362"/>
          </a:p>
        </p:txBody>
      </p:sp>
      <p:sp>
        <p:nvSpPr>
          <p:cNvPr id="30" name="object 2">
            <a:extLst>
              <a:ext uri="{FF2B5EF4-FFF2-40B4-BE49-F238E27FC236}">
                <a16:creationId xmlns:a16="http://schemas.microsoft.com/office/drawing/2014/main" id="{8C2E0662-23C8-2F2A-C657-DC8A9663709A}"/>
              </a:ext>
            </a:extLst>
          </p:cNvPr>
          <p:cNvSpPr/>
          <p:nvPr/>
        </p:nvSpPr>
        <p:spPr>
          <a:xfrm>
            <a:off x="12670914" y="2957141"/>
            <a:ext cx="884135" cy="1075929"/>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solidFill>
            <a:srgbClr val="FF1B92"/>
          </a:solidFill>
        </p:spPr>
        <p:txBody>
          <a:bodyPr wrap="square" lIns="0" tIns="0" rIns="0" bIns="0" rtlCol="0"/>
          <a:lstStyle/>
          <a:p>
            <a:endParaRPr sz="2362"/>
          </a:p>
        </p:txBody>
      </p:sp>
      <p:sp>
        <p:nvSpPr>
          <p:cNvPr id="31" name="object 2">
            <a:extLst>
              <a:ext uri="{FF2B5EF4-FFF2-40B4-BE49-F238E27FC236}">
                <a16:creationId xmlns:a16="http://schemas.microsoft.com/office/drawing/2014/main" id="{D0934BD8-E739-7DCA-0BBF-932108341E1B}"/>
              </a:ext>
            </a:extLst>
          </p:cNvPr>
          <p:cNvSpPr/>
          <p:nvPr/>
        </p:nvSpPr>
        <p:spPr>
          <a:xfrm>
            <a:off x="13770958" y="2957141"/>
            <a:ext cx="884135" cy="1075929"/>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solidFill>
            <a:srgbClr val="FF7300"/>
          </a:solidFill>
        </p:spPr>
        <p:txBody>
          <a:bodyPr wrap="square" lIns="0" tIns="0" rIns="0" bIns="0" rtlCol="0"/>
          <a:lstStyle/>
          <a:p>
            <a:endParaRPr sz="2362"/>
          </a:p>
        </p:txBody>
      </p:sp>
      <p:sp>
        <p:nvSpPr>
          <p:cNvPr id="32" name="object 2">
            <a:extLst>
              <a:ext uri="{FF2B5EF4-FFF2-40B4-BE49-F238E27FC236}">
                <a16:creationId xmlns:a16="http://schemas.microsoft.com/office/drawing/2014/main" id="{CB4133A5-E58D-D5A8-DFF5-366A0480DF8D}"/>
              </a:ext>
            </a:extLst>
          </p:cNvPr>
          <p:cNvSpPr/>
          <p:nvPr/>
        </p:nvSpPr>
        <p:spPr>
          <a:xfrm>
            <a:off x="10633716" y="4412460"/>
            <a:ext cx="530726" cy="1317390"/>
          </a:xfrm>
          <a:custGeom>
            <a:avLst/>
            <a:gdLst/>
            <a:ahLst/>
            <a:cxnLst/>
            <a:rect l="l" t="t" r="r" b="b"/>
            <a:pathLst>
              <a:path w="10182225" h="20104100">
                <a:moveTo>
                  <a:pt x="9864136" y="0"/>
                </a:moveTo>
                <a:lnTo>
                  <a:pt x="9790665" y="7532"/>
                </a:lnTo>
                <a:lnTo>
                  <a:pt x="9720265" y="32412"/>
                </a:lnTo>
                <a:lnTo>
                  <a:pt x="9687278" y="51608"/>
                </a:lnTo>
                <a:lnTo>
                  <a:pt x="9656333" y="75443"/>
                </a:lnTo>
                <a:lnTo>
                  <a:pt x="9627854" y="104016"/>
                </a:lnTo>
                <a:lnTo>
                  <a:pt x="9602266" y="137428"/>
                </a:lnTo>
                <a:lnTo>
                  <a:pt x="9579993" y="175780"/>
                </a:lnTo>
                <a:lnTo>
                  <a:pt x="67625" y="19184049"/>
                </a:lnTo>
                <a:lnTo>
                  <a:pt x="48225" y="19226510"/>
                </a:lnTo>
                <a:lnTo>
                  <a:pt x="32202" y="19269347"/>
                </a:lnTo>
                <a:lnTo>
                  <a:pt x="19477" y="19312433"/>
                </a:lnTo>
                <a:lnTo>
                  <a:pt x="9973" y="19355638"/>
                </a:lnTo>
                <a:lnTo>
                  <a:pt x="3611" y="19398838"/>
                </a:lnTo>
                <a:lnTo>
                  <a:pt x="312" y="19441903"/>
                </a:lnTo>
                <a:lnTo>
                  <a:pt x="0" y="19484707"/>
                </a:lnTo>
                <a:lnTo>
                  <a:pt x="2594" y="19527122"/>
                </a:lnTo>
                <a:lnTo>
                  <a:pt x="8017" y="19569021"/>
                </a:lnTo>
                <a:lnTo>
                  <a:pt x="16190" y="19610276"/>
                </a:lnTo>
                <a:lnTo>
                  <a:pt x="27036" y="19650761"/>
                </a:lnTo>
                <a:lnTo>
                  <a:pt x="40476" y="19690347"/>
                </a:lnTo>
                <a:lnTo>
                  <a:pt x="56432" y="19728908"/>
                </a:lnTo>
                <a:lnTo>
                  <a:pt x="74825" y="19766316"/>
                </a:lnTo>
                <a:lnTo>
                  <a:pt x="95577" y="19802443"/>
                </a:lnTo>
                <a:lnTo>
                  <a:pt x="118610" y="19837163"/>
                </a:lnTo>
                <a:lnTo>
                  <a:pt x="143845" y="19870347"/>
                </a:lnTo>
                <a:lnTo>
                  <a:pt x="171205" y="19901870"/>
                </a:lnTo>
                <a:lnTo>
                  <a:pt x="200611" y="19931602"/>
                </a:lnTo>
                <a:lnTo>
                  <a:pt x="231984" y="19959417"/>
                </a:lnTo>
                <a:lnTo>
                  <a:pt x="265246" y="19985188"/>
                </a:lnTo>
                <a:lnTo>
                  <a:pt x="300320" y="20008786"/>
                </a:lnTo>
                <a:lnTo>
                  <a:pt x="337126" y="20030086"/>
                </a:lnTo>
                <a:lnTo>
                  <a:pt x="375587" y="20048958"/>
                </a:lnTo>
                <a:lnTo>
                  <a:pt x="415624" y="20065277"/>
                </a:lnTo>
                <a:lnTo>
                  <a:pt x="457158" y="20078914"/>
                </a:lnTo>
                <a:lnTo>
                  <a:pt x="500112" y="20089743"/>
                </a:lnTo>
                <a:lnTo>
                  <a:pt x="544408" y="20097635"/>
                </a:lnTo>
                <a:lnTo>
                  <a:pt x="589966" y="20102464"/>
                </a:lnTo>
                <a:lnTo>
                  <a:pt x="636709" y="20104102"/>
                </a:lnTo>
                <a:lnTo>
                  <a:pt x="9546436" y="20104102"/>
                </a:lnTo>
                <a:lnTo>
                  <a:pt x="9593865" y="20102359"/>
                </a:lnTo>
                <a:lnTo>
                  <a:pt x="9640349" y="20097211"/>
                </a:lnTo>
                <a:lnTo>
                  <a:pt x="9685762" y="20088783"/>
                </a:lnTo>
                <a:lnTo>
                  <a:pt x="9729983" y="20077196"/>
                </a:lnTo>
                <a:lnTo>
                  <a:pt x="9772889" y="20062573"/>
                </a:lnTo>
                <a:lnTo>
                  <a:pt x="9814357" y="20045037"/>
                </a:lnTo>
                <a:lnTo>
                  <a:pt x="9854263" y="20024712"/>
                </a:lnTo>
                <a:lnTo>
                  <a:pt x="9892486" y="20001719"/>
                </a:lnTo>
                <a:lnTo>
                  <a:pt x="9928902" y="19976182"/>
                </a:lnTo>
                <a:lnTo>
                  <a:pt x="9963388" y="19948224"/>
                </a:lnTo>
                <a:lnTo>
                  <a:pt x="9995821" y="19917967"/>
                </a:lnTo>
                <a:lnTo>
                  <a:pt x="10026079" y="19885534"/>
                </a:lnTo>
                <a:lnTo>
                  <a:pt x="10054038" y="19851049"/>
                </a:lnTo>
                <a:lnTo>
                  <a:pt x="10079576" y="19814633"/>
                </a:lnTo>
                <a:lnTo>
                  <a:pt x="10102570" y="19776411"/>
                </a:lnTo>
                <a:lnTo>
                  <a:pt x="10122897" y="19736504"/>
                </a:lnTo>
                <a:lnTo>
                  <a:pt x="10140434" y="19695035"/>
                </a:lnTo>
                <a:lnTo>
                  <a:pt x="10155057" y="19652129"/>
                </a:lnTo>
                <a:lnTo>
                  <a:pt x="10166645" y="19607906"/>
                </a:lnTo>
                <a:lnTo>
                  <a:pt x="10175075" y="19562490"/>
                </a:lnTo>
                <a:lnTo>
                  <a:pt x="10180222" y="19516005"/>
                </a:lnTo>
                <a:lnTo>
                  <a:pt x="10181966" y="19468572"/>
                </a:lnTo>
                <a:lnTo>
                  <a:pt x="10181966" y="318388"/>
                </a:lnTo>
                <a:lnTo>
                  <a:pt x="10179236" y="274103"/>
                </a:lnTo>
                <a:lnTo>
                  <a:pt x="10171329" y="232748"/>
                </a:lnTo>
                <a:lnTo>
                  <a:pt x="10158671" y="194425"/>
                </a:lnTo>
                <a:lnTo>
                  <a:pt x="10141685" y="159233"/>
                </a:lnTo>
                <a:lnTo>
                  <a:pt x="10120796" y="127273"/>
                </a:lnTo>
                <a:lnTo>
                  <a:pt x="10069008" y="73451"/>
                </a:lnTo>
                <a:lnTo>
                  <a:pt x="10006704" y="33763"/>
                </a:lnTo>
                <a:lnTo>
                  <a:pt x="9937281" y="9011"/>
                </a:lnTo>
                <a:lnTo>
                  <a:pt x="9864136" y="0"/>
                </a:lnTo>
                <a:close/>
              </a:path>
            </a:pathLst>
          </a:custGeom>
          <a:solidFill>
            <a:srgbClr val="1F1392"/>
          </a:solidFill>
        </p:spPr>
        <p:txBody>
          <a:bodyPr wrap="square" lIns="0" tIns="0" rIns="0" bIns="0" rtlCol="0"/>
          <a:lstStyle/>
          <a:p>
            <a:endParaRPr sz="2362"/>
          </a:p>
        </p:txBody>
      </p:sp>
      <p:sp>
        <p:nvSpPr>
          <p:cNvPr id="33" name="object 2">
            <a:extLst>
              <a:ext uri="{FF2B5EF4-FFF2-40B4-BE49-F238E27FC236}">
                <a16:creationId xmlns:a16="http://schemas.microsoft.com/office/drawing/2014/main" id="{6806F69A-6521-720D-6A2C-2CD8DB94437F}"/>
              </a:ext>
            </a:extLst>
          </p:cNvPr>
          <p:cNvSpPr/>
          <p:nvPr/>
        </p:nvSpPr>
        <p:spPr>
          <a:xfrm>
            <a:off x="11656329" y="4446940"/>
            <a:ext cx="530726" cy="1317390"/>
          </a:xfrm>
          <a:custGeom>
            <a:avLst/>
            <a:gdLst/>
            <a:ahLst/>
            <a:cxnLst/>
            <a:rect l="l" t="t" r="r" b="b"/>
            <a:pathLst>
              <a:path w="10182225" h="20104100">
                <a:moveTo>
                  <a:pt x="318115" y="0"/>
                </a:moveTo>
                <a:lnTo>
                  <a:pt x="244934" y="9009"/>
                </a:lnTo>
                <a:lnTo>
                  <a:pt x="175459" y="33759"/>
                </a:lnTo>
                <a:lnTo>
                  <a:pt x="113095" y="73445"/>
                </a:lnTo>
                <a:lnTo>
                  <a:pt x="61249" y="127265"/>
                </a:lnTo>
                <a:lnTo>
                  <a:pt x="40335" y="159224"/>
                </a:lnTo>
                <a:lnTo>
                  <a:pt x="23327" y="194415"/>
                </a:lnTo>
                <a:lnTo>
                  <a:pt x="10651" y="232737"/>
                </a:lnTo>
                <a:lnTo>
                  <a:pt x="2733" y="274091"/>
                </a:lnTo>
                <a:lnTo>
                  <a:pt x="0" y="318376"/>
                </a:lnTo>
                <a:lnTo>
                  <a:pt x="0" y="19468526"/>
                </a:lnTo>
                <a:lnTo>
                  <a:pt x="1743" y="19515958"/>
                </a:lnTo>
                <a:lnTo>
                  <a:pt x="6890" y="19562443"/>
                </a:lnTo>
                <a:lnTo>
                  <a:pt x="15320" y="19607858"/>
                </a:lnTo>
                <a:lnTo>
                  <a:pt x="26908" y="19652080"/>
                </a:lnTo>
                <a:lnTo>
                  <a:pt x="41531" y="19694986"/>
                </a:lnTo>
                <a:lnTo>
                  <a:pt x="59068" y="19736454"/>
                </a:lnTo>
                <a:lnTo>
                  <a:pt x="79395" y="19776361"/>
                </a:lnTo>
                <a:lnTo>
                  <a:pt x="102388" y="19814584"/>
                </a:lnTo>
                <a:lnTo>
                  <a:pt x="127926" y="19850999"/>
                </a:lnTo>
                <a:lnTo>
                  <a:pt x="155886" y="19885484"/>
                </a:lnTo>
                <a:lnTo>
                  <a:pt x="186143" y="19917917"/>
                </a:lnTo>
                <a:lnTo>
                  <a:pt x="218577" y="19948174"/>
                </a:lnTo>
                <a:lnTo>
                  <a:pt x="253063" y="19976133"/>
                </a:lnTo>
                <a:lnTo>
                  <a:pt x="289478" y="20001670"/>
                </a:lnTo>
                <a:lnTo>
                  <a:pt x="327701" y="20024663"/>
                </a:lnTo>
                <a:lnTo>
                  <a:pt x="367607" y="20044989"/>
                </a:lnTo>
                <a:lnTo>
                  <a:pt x="409075" y="20062524"/>
                </a:lnTo>
                <a:lnTo>
                  <a:pt x="451981" y="20077147"/>
                </a:lnTo>
                <a:lnTo>
                  <a:pt x="496202" y="20088735"/>
                </a:lnTo>
                <a:lnTo>
                  <a:pt x="541615" y="20097164"/>
                </a:lnTo>
                <a:lnTo>
                  <a:pt x="588098" y="20102311"/>
                </a:lnTo>
                <a:lnTo>
                  <a:pt x="635527" y="20104054"/>
                </a:lnTo>
                <a:lnTo>
                  <a:pt x="9545901" y="20104054"/>
                </a:lnTo>
                <a:lnTo>
                  <a:pt x="9592581" y="20102416"/>
                </a:lnTo>
                <a:lnTo>
                  <a:pt x="9638084" y="20097587"/>
                </a:lnTo>
                <a:lnTo>
                  <a:pt x="9682333" y="20089695"/>
                </a:lnTo>
                <a:lnTo>
                  <a:pt x="9725247" y="20078867"/>
                </a:lnTo>
                <a:lnTo>
                  <a:pt x="9766748" y="20065229"/>
                </a:lnTo>
                <a:lnTo>
                  <a:pt x="9806758" y="20048911"/>
                </a:lnTo>
                <a:lnTo>
                  <a:pt x="9845197" y="20030038"/>
                </a:lnTo>
                <a:lnTo>
                  <a:pt x="9881986" y="20008739"/>
                </a:lnTo>
                <a:lnTo>
                  <a:pt x="9917046" y="19985140"/>
                </a:lnTo>
                <a:lnTo>
                  <a:pt x="9950299" y="19959370"/>
                </a:lnTo>
                <a:lnTo>
                  <a:pt x="9981666" y="19931555"/>
                </a:lnTo>
                <a:lnTo>
                  <a:pt x="10011067" y="19901822"/>
                </a:lnTo>
                <a:lnTo>
                  <a:pt x="10038425" y="19870300"/>
                </a:lnTo>
                <a:lnTo>
                  <a:pt x="10063659" y="19837116"/>
                </a:lnTo>
                <a:lnTo>
                  <a:pt x="10086692" y="19802396"/>
                </a:lnTo>
                <a:lnTo>
                  <a:pt x="10107444" y="19766269"/>
                </a:lnTo>
                <a:lnTo>
                  <a:pt x="10125836" y="19728861"/>
                </a:lnTo>
                <a:lnTo>
                  <a:pt x="10141789" y="19690300"/>
                </a:lnTo>
                <a:lnTo>
                  <a:pt x="10155226" y="19650714"/>
                </a:lnTo>
                <a:lnTo>
                  <a:pt x="10166065" y="19610230"/>
                </a:lnTo>
                <a:lnTo>
                  <a:pt x="10174230" y="19568974"/>
                </a:lnTo>
                <a:lnTo>
                  <a:pt x="10179640" y="19527076"/>
                </a:lnTo>
                <a:lnTo>
                  <a:pt x="10182218" y="19484661"/>
                </a:lnTo>
                <a:lnTo>
                  <a:pt x="10181883" y="19441857"/>
                </a:lnTo>
                <a:lnTo>
                  <a:pt x="10178558" y="19398792"/>
                </a:lnTo>
                <a:lnTo>
                  <a:pt x="10172163" y="19355593"/>
                </a:lnTo>
                <a:lnTo>
                  <a:pt x="10162620" y="19312387"/>
                </a:lnTo>
                <a:lnTo>
                  <a:pt x="10149849" y="19269302"/>
                </a:lnTo>
                <a:lnTo>
                  <a:pt x="10133771" y="19226465"/>
                </a:lnTo>
                <a:lnTo>
                  <a:pt x="10114309" y="19184004"/>
                </a:lnTo>
                <a:lnTo>
                  <a:pt x="601970" y="175768"/>
                </a:lnTo>
                <a:lnTo>
                  <a:pt x="579781" y="137420"/>
                </a:lnTo>
                <a:lnTo>
                  <a:pt x="554260" y="104010"/>
                </a:lnTo>
                <a:lnTo>
                  <a:pt x="525835" y="75439"/>
                </a:lnTo>
                <a:lnTo>
                  <a:pt x="494930" y="51606"/>
                </a:lnTo>
                <a:lnTo>
                  <a:pt x="461971" y="32411"/>
                </a:lnTo>
                <a:lnTo>
                  <a:pt x="391596" y="7532"/>
                </a:lnTo>
                <a:lnTo>
                  <a:pt x="318115" y="0"/>
                </a:lnTo>
                <a:close/>
              </a:path>
            </a:pathLst>
          </a:custGeom>
          <a:solidFill>
            <a:srgbClr val="5D4EFF"/>
          </a:solidFill>
        </p:spPr>
        <p:txBody>
          <a:bodyPr wrap="square" lIns="0" tIns="0" rIns="0" bIns="0" rtlCol="0"/>
          <a:lstStyle/>
          <a:p>
            <a:endParaRPr sz="2362"/>
          </a:p>
        </p:txBody>
      </p:sp>
      <p:sp>
        <p:nvSpPr>
          <p:cNvPr id="34" name="object 2">
            <a:extLst>
              <a:ext uri="{FF2B5EF4-FFF2-40B4-BE49-F238E27FC236}">
                <a16:creationId xmlns:a16="http://schemas.microsoft.com/office/drawing/2014/main" id="{4205B1F4-C802-0D34-BF61-486DF763E66A}"/>
              </a:ext>
            </a:extLst>
          </p:cNvPr>
          <p:cNvSpPr/>
          <p:nvPr/>
        </p:nvSpPr>
        <p:spPr>
          <a:xfrm>
            <a:off x="12469118" y="4703515"/>
            <a:ext cx="1047881" cy="1054079"/>
          </a:xfrm>
          <a:custGeom>
            <a:avLst/>
            <a:gdLst/>
            <a:ahLst/>
            <a:cxnLst/>
            <a:rect l="l" t="t" r="r" b="b"/>
            <a:pathLst>
              <a:path w="20104100" h="16085819">
                <a:moveTo>
                  <a:pt x="19354813" y="0"/>
                </a:moveTo>
                <a:lnTo>
                  <a:pt x="8050202" y="0"/>
                </a:lnTo>
                <a:lnTo>
                  <a:pt x="8000547" y="1642"/>
                </a:lnTo>
                <a:lnTo>
                  <a:pt x="7951526" y="6518"/>
                </a:lnTo>
                <a:lnTo>
                  <a:pt x="7903271" y="14544"/>
                </a:lnTo>
                <a:lnTo>
                  <a:pt x="7855912" y="25641"/>
                </a:lnTo>
                <a:lnTo>
                  <a:pt x="7809580" y="39729"/>
                </a:lnTo>
                <a:lnTo>
                  <a:pt x="7764406" y="56725"/>
                </a:lnTo>
                <a:lnTo>
                  <a:pt x="7720520" y="76551"/>
                </a:lnTo>
                <a:lnTo>
                  <a:pt x="7678052" y="99124"/>
                </a:lnTo>
                <a:lnTo>
                  <a:pt x="7637134" y="124365"/>
                </a:lnTo>
                <a:lnTo>
                  <a:pt x="7597895" y="152192"/>
                </a:lnTo>
                <a:lnTo>
                  <a:pt x="7560467" y="182525"/>
                </a:lnTo>
                <a:lnTo>
                  <a:pt x="7524980" y="215283"/>
                </a:lnTo>
                <a:lnTo>
                  <a:pt x="7491565" y="250386"/>
                </a:lnTo>
                <a:lnTo>
                  <a:pt x="7460351" y="287752"/>
                </a:lnTo>
                <a:lnTo>
                  <a:pt x="7431471" y="327302"/>
                </a:lnTo>
                <a:lnTo>
                  <a:pt x="7405054" y="368954"/>
                </a:lnTo>
                <a:lnTo>
                  <a:pt x="7381231" y="412627"/>
                </a:lnTo>
                <a:lnTo>
                  <a:pt x="79656" y="15002988"/>
                </a:lnTo>
                <a:lnTo>
                  <a:pt x="59863" y="15045809"/>
                </a:lnTo>
                <a:lnTo>
                  <a:pt x="42997" y="15088966"/>
                </a:lnTo>
                <a:lnTo>
                  <a:pt x="28998" y="15132365"/>
                </a:lnTo>
                <a:lnTo>
                  <a:pt x="17810" y="15175912"/>
                </a:lnTo>
                <a:lnTo>
                  <a:pt x="9374" y="15219512"/>
                </a:lnTo>
                <a:lnTo>
                  <a:pt x="3632" y="15263071"/>
                </a:lnTo>
                <a:lnTo>
                  <a:pt x="527" y="15306496"/>
                </a:lnTo>
                <a:lnTo>
                  <a:pt x="0" y="15349692"/>
                </a:lnTo>
                <a:lnTo>
                  <a:pt x="1993" y="15392564"/>
                </a:lnTo>
                <a:lnTo>
                  <a:pt x="6448" y="15435019"/>
                </a:lnTo>
                <a:lnTo>
                  <a:pt x="13308" y="15476963"/>
                </a:lnTo>
                <a:lnTo>
                  <a:pt x="22515" y="15518301"/>
                </a:lnTo>
                <a:lnTo>
                  <a:pt x="34010" y="15558939"/>
                </a:lnTo>
                <a:lnTo>
                  <a:pt x="47735" y="15598783"/>
                </a:lnTo>
                <a:lnTo>
                  <a:pt x="63633" y="15637739"/>
                </a:lnTo>
                <a:lnTo>
                  <a:pt x="81645" y="15675712"/>
                </a:lnTo>
                <a:lnTo>
                  <a:pt x="101714" y="15712609"/>
                </a:lnTo>
                <a:lnTo>
                  <a:pt x="123781" y="15748336"/>
                </a:lnTo>
                <a:lnTo>
                  <a:pt x="147790" y="15782797"/>
                </a:lnTo>
                <a:lnTo>
                  <a:pt x="173680" y="15815900"/>
                </a:lnTo>
                <a:lnTo>
                  <a:pt x="201396" y="15847549"/>
                </a:lnTo>
                <a:lnTo>
                  <a:pt x="230878" y="15877651"/>
                </a:lnTo>
                <a:lnTo>
                  <a:pt x="262068" y="15906112"/>
                </a:lnTo>
                <a:lnTo>
                  <a:pt x="294910" y="15932836"/>
                </a:lnTo>
                <a:lnTo>
                  <a:pt x="329344" y="15957731"/>
                </a:lnTo>
                <a:lnTo>
                  <a:pt x="365313" y="15980702"/>
                </a:lnTo>
                <a:lnTo>
                  <a:pt x="402758" y="16001655"/>
                </a:lnTo>
                <a:lnTo>
                  <a:pt x="441623" y="16020495"/>
                </a:lnTo>
                <a:lnTo>
                  <a:pt x="481848" y="16037129"/>
                </a:lnTo>
                <a:lnTo>
                  <a:pt x="523377" y="16051462"/>
                </a:lnTo>
                <a:lnTo>
                  <a:pt x="566150" y="16063401"/>
                </a:lnTo>
                <a:lnTo>
                  <a:pt x="610110" y="16072850"/>
                </a:lnTo>
                <a:lnTo>
                  <a:pt x="655199" y="16079716"/>
                </a:lnTo>
                <a:lnTo>
                  <a:pt x="701359" y="16083905"/>
                </a:lnTo>
                <a:lnTo>
                  <a:pt x="748532" y="16085322"/>
                </a:lnTo>
                <a:lnTo>
                  <a:pt x="779223" y="16085322"/>
                </a:lnTo>
                <a:lnTo>
                  <a:pt x="915759" y="16076883"/>
                </a:lnTo>
                <a:lnTo>
                  <a:pt x="1052065" y="16067597"/>
                </a:lnTo>
                <a:lnTo>
                  <a:pt x="1188136" y="16057467"/>
                </a:lnTo>
                <a:lnTo>
                  <a:pt x="1323972" y="16046496"/>
                </a:lnTo>
                <a:lnTo>
                  <a:pt x="1459568" y="16034686"/>
                </a:lnTo>
                <a:lnTo>
                  <a:pt x="1594923" y="16022039"/>
                </a:lnTo>
                <a:lnTo>
                  <a:pt x="1730034" y="16008558"/>
                </a:lnTo>
                <a:lnTo>
                  <a:pt x="1864899" y="15994247"/>
                </a:lnTo>
                <a:lnTo>
                  <a:pt x="1999514" y="15979107"/>
                </a:lnTo>
                <a:lnTo>
                  <a:pt x="2133877" y="15963140"/>
                </a:lnTo>
                <a:lnTo>
                  <a:pt x="2267985" y="15946351"/>
                </a:lnTo>
                <a:lnTo>
                  <a:pt x="2401837" y="15928741"/>
                </a:lnTo>
                <a:lnTo>
                  <a:pt x="2535428" y="15910312"/>
                </a:lnTo>
                <a:lnTo>
                  <a:pt x="2668758" y="15891069"/>
                </a:lnTo>
                <a:lnTo>
                  <a:pt x="2801822" y="15871012"/>
                </a:lnTo>
                <a:lnTo>
                  <a:pt x="2934619" y="15850145"/>
                </a:lnTo>
                <a:lnTo>
                  <a:pt x="3067146" y="15828470"/>
                </a:lnTo>
                <a:lnTo>
                  <a:pt x="3199400" y="15805990"/>
                </a:lnTo>
                <a:lnTo>
                  <a:pt x="3331379" y="15782707"/>
                </a:lnTo>
                <a:lnTo>
                  <a:pt x="3463080" y="15758625"/>
                </a:lnTo>
                <a:lnTo>
                  <a:pt x="3594501" y="15733745"/>
                </a:lnTo>
                <a:lnTo>
                  <a:pt x="3725638" y="15708070"/>
                </a:lnTo>
                <a:lnTo>
                  <a:pt x="3856489" y="15681604"/>
                </a:lnTo>
                <a:lnTo>
                  <a:pt x="3987053" y="15654347"/>
                </a:lnTo>
                <a:lnTo>
                  <a:pt x="4117325" y="15626304"/>
                </a:lnTo>
                <a:lnTo>
                  <a:pt x="4247304" y="15597477"/>
                </a:lnTo>
                <a:lnTo>
                  <a:pt x="4376986" y="15567868"/>
                </a:lnTo>
                <a:lnTo>
                  <a:pt x="4506370" y="15537479"/>
                </a:lnTo>
                <a:lnTo>
                  <a:pt x="4635453" y="15506315"/>
                </a:lnTo>
                <a:lnTo>
                  <a:pt x="4764231" y="15474376"/>
                </a:lnTo>
                <a:lnTo>
                  <a:pt x="4892704" y="15441666"/>
                </a:lnTo>
                <a:lnTo>
                  <a:pt x="5020867" y="15408187"/>
                </a:lnTo>
                <a:lnTo>
                  <a:pt x="5148718" y="15373942"/>
                </a:lnTo>
                <a:lnTo>
                  <a:pt x="5276255" y="15338934"/>
                </a:lnTo>
                <a:lnTo>
                  <a:pt x="5403475" y="15303165"/>
                </a:lnTo>
                <a:lnTo>
                  <a:pt x="5530375" y="15266637"/>
                </a:lnTo>
                <a:lnTo>
                  <a:pt x="5656953" y="15229354"/>
                </a:lnTo>
                <a:lnTo>
                  <a:pt x="5783206" y="15191317"/>
                </a:lnTo>
                <a:lnTo>
                  <a:pt x="5909133" y="15152531"/>
                </a:lnTo>
                <a:lnTo>
                  <a:pt x="6034729" y="15112996"/>
                </a:lnTo>
                <a:lnTo>
                  <a:pt x="6159992" y="15072716"/>
                </a:lnTo>
                <a:lnTo>
                  <a:pt x="6284921" y="15031693"/>
                </a:lnTo>
                <a:lnTo>
                  <a:pt x="6409511" y="14989930"/>
                </a:lnTo>
                <a:lnTo>
                  <a:pt x="6533762" y="14947430"/>
                </a:lnTo>
                <a:lnTo>
                  <a:pt x="6657669" y="14904194"/>
                </a:lnTo>
                <a:lnTo>
                  <a:pt x="6781231" y="14860227"/>
                </a:lnTo>
                <a:lnTo>
                  <a:pt x="6904444" y="14815530"/>
                </a:lnTo>
                <a:lnTo>
                  <a:pt x="7027307" y="14770105"/>
                </a:lnTo>
                <a:lnTo>
                  <a:pt x="7149816" y="14723956"/>
                </a:lnTo>
                <a:lnTo>
                  <a:pt x="7271970" y="14677086"/>
                </a:lnTo>
                <a:lnTo>
                  <a:pt x="7393764" y="14629496"/>
                </a:lnTo>
                <a:lnTo>
                  <a:pt x="7515198" y="14581189"/>
                </a:lnTo>
                <a:lnTo>
                  <a:pt x="7636268" y="14532168"/>
                </a:lnTo>
                <a:lnTo>
                  <a:pt x="7756971" y="14482436"/>
                </a:lnTo>
                <a:lnTo>
                  <a:pt x="7877306" y="14431995"/>
                </a:lnTo>
                <a:lnTo>
                  <a:pt x="7997269" y="14380848"/>
                </a:lnTo>
                <a:lnTo>
                  <a:pt x="8116857" y="14328997"/>
                </a:lnTo>
                <a:lnTo>
                  <a:pt x="8236069" y="14276444"/>
                </a:lnTo>
                <a:lnTo>
                  <a:pt x="8354902" y="14223194"/>
                </a:lnTo>
                <a:lnTo>
                  <a:pt x="8473352" y="14169247"/>
                </a:lnTo>
                <a:lnTo>
                  <a:pt x="8591418" y="14114608"/>
                </a:lnTo>
                <a:lnTo>
                  <a:pt x="8709097" y="14059277"/>
                </a:lnTo>
                <a:lnTo>
                  <a:pt x="8826386" y="14003259"/>
                </a:lnTo>
                <a:lnTo>
                  <a:pt x="8943282" y="13946555"/>
                </a:lnTo>
                <a:lnTo>
                  <a:pt x="9059784" y="13889168"/>
                </a:lnTo>
                <a:lnTo>
                  <a:pt x="9175887" y="13831101"/>
                </a:lnTo>
                <a:lnTo>
                  <a:pt x="9291591" y="13772356"/>
                </a:lnTo>
                <a:lnTo>
                  <a:pt x="9406892" y="13712936"/>
                </a:lnTo>
                <a:lnTo>
                  <a:pt x="9521787" y="13652844"/>
                </a:lnTo>
                <a:lnTo>
                  <a:pt x="9636274" y="13592082"/>
                </a:lnTo>
                <a:lnTo>
                  <a:pt x="9750351" y="13530653"/>
                </a:lnTo>
                <a:lnTo>
                  <a:pt x="9864015" y="13468559"/>
                </a:lnTo>
                <a:lnTo>
                  <a:pt x="9977262" y="13405803"/>
                </a:lnTo>
                <a:lnTo>
                  <a:pt x="10090092" y="13342387"/>
                </a:lnTo>
                <a:lnTo>
                  <a:pt x="10202500" y="13278315"/>
                </a:lnTo>
                <a:lnTo>
                  <a:pt x="10314484" y="13213588"/>
                </a:lnTo>
                <a:lnTo>
                  <a:pt x="10426043" y="13148210"/>
                </a:lnTo>
                <a:lnTo>
                  <a:pt x="10537172" y="13082183"/>
                </a:lnTo>
                <a:lnTo>
                  <a:pt x="10647870" y="13015509"/>
                </a:lnTo>
                <a:lnTo>
                  <a:pt x="10758134" y="12948192"/>
                </a:lnTo>
                <a:lnTo>
                  <a:pt x="10867962" y="12880233"/>
                </a:lnTo>
                <a:lnTo>
                  <a:pt x="10977350" y="12811635"/>
                </a:lnTo>
                <a:lnTo>
                  <a:pt x="11086296" y="12742402"/>
                </a:lnTo>
                <a:lnTo>
                  <a:pt x="11194798" y="12672535"/>
                </a:lnTo>
                <a:lnTo>
                  <a:pt x="11302852" y="12602037"/>
                </a:lnTo>
                <a:lnTo>
                  <a:pt x="11410458" y="12530911"/>
                </a:lnTo>
                <a:lnTo>
                  <a:pt x="11517610" y="12459160"/>
                </a:lnTo>
                <a:lnTo>
                  <a:pt x="11624308" y="12386785"/>
                </a:lnTo>
                <a:lnTo>
                  <a:pt x="11730549" y="12313790"/>
                </a:lnTo>
                <a:lnTo>
                  <a:pt x="11836329" y="12240177"/>
                </a:lnTo>
                <a:lnTo>
                  <a:pt x="11941647" y="12165949"/>
                </a:lnTo>
                <a:lnTo>
                  <a:pt x="12046500" y="12091109"/>
                </a:lnTo>
                <a:lnTo>
                  <a:pt x="12150884" y="12015658"/>
                </a:lnTo>
                <a:lnTo>
                  <a:pt x="12254798" y="11939600"/>
                </a:lnTo>
                <a:lnTo>
                  <a:pt x="12358240" y="11862937"/>
                </a:lnTo>
                <a:lnTo>
                  <a:pt x="12461205" y="11785672"/>
                </a:lnTo>
                <a:lnTo>
                  <a:pt x="12563692" y="11707807"/>
                </a:lnTo>
                <a:lnTo>
                  <a:pt x="12665698" y="11629345"/>
                </a:lnTo>
                <a:lnTo>
                  <a:pt x="12767221" y="11550289"/>
                </a:lnTo>
                <a:lnTo>
                  <a:pt x="12868258" y="11470641"/>
                </a:lnTo>
                <a:lnTo>
                  <a:pt x="12968806" y="11390404"/>
                </a:lnTo>
                <a:lnTo>
                  <a:pt x="13068863" y="11309580"/>
                </a:lnTo>
                <a:lnTo>
                  <a:pt x="13168425" y="11228172"/>
                </a:lnTo>
                <a:lnTo>
                  <a:pt x="13267492" y="11146183"/>
                </a:lnTo>
                <a:lnTo>
                  <a:pt x="13366059" y="11063615"/>
                </a:lnTo>
                <a:lnTo>
                  <a:pt x="13464125" y="10980470"/>
                </a:lnTo>
                <a:lnTo>
                  <a:pt x="13561686" y="10896753"/>
                </a:lnTo>
                <a:lnTo>
                  <a:pt x="13658740" y="10812464"/>
                </a:lnTo>
                <a:lnTo>
                  <a:pt x="13755285" y="10727607"/>
                </a:lnTo>
                <a:lnTo>
                  <a:pt x="13851318" y="10642184"/>
                </a:lnTo>
                <a:lnTo>
                  <a:pt x="13946836" y="10556197"/>
                </a:lnTo>
                <a:lnTo>
                  <a:pt x="14041836" y="10469651"/>
                </a:lnTo>
                <a:lnTo>
                  <a:pt x="14136317" y="10382546"/>
                </a:lnTo>
                <a:lnTo>
                  <a:pt x="14230276" y="10294886"/>
                </a:lnTo>
                <a:lnTo>
                  <a:pt x="14323709" y="10206673"/>
                </a:lnTo>
                <a:lnTo>
                  <a:pt x="14416614" y="10117910"/>
                </a:lnTo>
                <a:lnTo>
                  <a:pt x="14508989" y="10028599"/>
                </a:lnTo>
                <a:lnTo>
                  <a:pt x="14600831" y="9938743"/>
                </a:lnTo>
                <a:lnTo>
                  <a:pt x="14692138" y="9848345"/>
                </a:lnTo>
                <a:lnTo>
                  <a:pt x="14782907" y="9757407"/>
                </a:lnTo>
                <a:lnTo>
                  <a:pt x="14873135" y="9665932"/>
                </a:lnTo>
                <a:lnTo>
                  <a:pt x="14962819" y="9573922"/>
                </a:lnTo>
                <a:lnTo>
                  <a:pt x="15051958" y="9481381"/>
                </a:lnTo>
                <a:lnTo>
                  <a:pt x="15140548" y="9388310"/>
                </a:lnTo>
                <a:lnTo>
                  <a:pt x="15228587" y="9294712"/>
                </a:lnTo>
                <a:lnTo>
                  <a:pt x="15316072" y="9200590"/>
                </a:lnTo>
                <a:lnTo>
                  <a:pt x="15403001" y="9105947"/>
                </a:lnTo>
                <a:lnTo>
                  <a:pt x="15489370" y="9010784"/>
                </a:lnTo>
                <a:lnTo>
                  <a:pt x="15575179" y="8915106"/>
                </a:lnTo>
                <a:lnTo>
                  <a:pt x="15660423" y="8818913"/>
                </a:lnTo>
                <a:lnTo>
                  <a:pt x="15745100" y="8722209"/>
                </a:lnTo>
                <a:lnTo>
                  <a:pt x="15829209" y="8624997"/>
                </a:lnTo>
                <a:lnTo>
                  <a:pt x="15912745" y="8527279"/>
                </a:lnTo>
                <a:lnTo>
                  <a:pt x="15995706" y="8429057"/>
                </a:lnTo>
                <a:lnTo>
                  <a:pt x="16078091" y="8330335"/>
                </a:lnTo>
                <a:lnTo>
                  <a:pt x="16159895" y="8231114"/>
                </a:lnTo>
                <a:lnTo>
                  <a:pt x="16241118" y="8131398"/>
                </a:lnTo>
                <a:lnTo>
                  <a:pt x="16321755" y="8031189"/>
                </a:lnTo>
                <a:lnTo>
                  <a:pt x="16401805" y="7930490"/>
                </a:lnTo>
                <a:lnTo>
                  <a:pt x="16481264" y="7829303"/>
                </a:lnTo>
                <a:lnTo>
                  <a:pt x="16560131" y="7727630"/>
                </a:lnTo>
                <a:lnTo>
                  <a:pt x="16638403" y="7625476"/>
                </a:lnTo>
                <a:lnTo>
                  <a:pt x="16716076" y="7522841"/>
                </a:lnTo>
                <a:lnTo>
                  <a:pt x="16793149" y="7419729"/>
                </a:lnTo>
                <a:lnTo>
                  <a:pt x="16869619" y="7316142"/>
                </a:lnTo>
                <a:lnTo>
                  <a:pt x="16945483" y="7212083"/>
                </a:lnTo>
                <a:lnTo>
                  <a:pt x="17020738" y="7107555"/>
                </a:lnTo>
                <a:lnTo>
                  <a:pt x="17095383" y="7002559"/>
                </a:lnTo>
                <a:lnTo>
                  <a:pt x="17169414" y="6897099"/>
                </a:lnTo>
                <a:lnTo>
                  <a:pt x="17242829" y="6791178"/>
                </a:lnTo>
                <a:lnTo>
                  <a:pt x="17315625" y="6684797"/>
                </a:lnTo>
                <a:lnTo>
                  <a:pt x="17387799" y="6577960"/>
                </a:lnTo>
                <a:lnTo>
                  <a:pt x="17459350" y="6470669"/>
                </a:lnTo>
                <a:lnTo>
                  <a:pt x="17530274" y="6362927"/>
                </a:lnTo>
                <a:lnTo>
                  <a:pt x="17600569" y="6254735"/>
                </a:lnTo>
                <a:lnTo>
                  <a:pt x="17670232" y="6146098"/>
                </a:lnTo>
                <a:lnTo>
                  <a:pt x="17739261" y="6037017"/>
                </a:lnTo>
                <a:lnTo>
                  <a:pt x="17807652" y="5927496"/>
                </a:lnTo>
                <a:lnTo>
                  <a:pt x="17875404" y="5817536"/>
                </a:lnTo>
                <a:lnTo>
                  <a:pt x="17942514" y="5707140"/>
                </a:lnTo>
                <a:lnTo>
                  <a:pt x="18008979" y="5596311"/>
                </a:lnTo>
                <a:lnTo>
                  <a:pt x="18074797" y="5485052"/>
                </a:lnTo>
                <a:lnTo>
                  <a:pt x="18139964" y="5373364"/>
                </a:lnTo>
                <a:lnTo>
                  <a:pt x="18204479" y="5261252"/>
                </a:lnTo>
                <a:lnTo>
                  <a:pt x="18268339" y="5148716"/>
                </a:lnTo>
                <a:lnTo>
                  <a:pt x="18331541" y="5035761"/>
                </a:lnTo>
                <a:lnTo>
                  <a:pt x="18394082" y="4922388"/>
                </a:lnTo>
                <a:lnTo>
                  <a:pt x="18455961" y="4808600"/>
                </a:lnTo>
                <a:lnTo>
                  <a:pt x="18517174" y="4694400"/>
                </a:lnTo>
                <a:lnTo>
                  <a:pt x="18577718" y="4579790"/>
                </a:lnTo>
                <a:lnTo>
                  <a:pt x="18637592" y="4464773"/>
                </a:lnTo>
                <a:lnTo>
                  <a:pt x="18696792" y="4349352"/>
                </a:lnTo>
                <a:lnTo>
                  <a:pt x="18755317" y="4233529"/>
                </a:lnTo>
                <a:lnTo>
                  <a:pt x="18813162" y="4117306"/>
                </a:lnTo>
                <a:lnTo>
                  <a:pt x="18870327" y="4000687"/>
                </a:lnTo>
                <a:lnTo>
                  <a:pt x="18926807" y="3883673"/>
                </a:lnTo>
                <a:lnTo>
                  <a:pt x="18982601" y="3766268"/>
                </a:lnTo>
                <a:lnTo>
                  <a:pt x="19037707" y="3648475"/>
                </a:lnTo>
                <a:lnTo>
                  <a:pt x="19092120" y="3530294"/>
                </a:lnTo>
                <a:lnTo>
                  <a:pt x="19145839" y="3411731"/>
                </a:lnTo>
                <a:lnTo>
                  <a:pt x="19198862" y="3292786"/>
                </a:lnTo>
                <a:lnTo>
                  <a:pt x="19251184" y="3173462"/>
                </a:lnTo>
                <a:lnTo>
                  <a:pt x="19302805" y="3053763"/>
                </a:lnTo>
                <a:lnTo>
                  <a:pt x="19353721" y="2933691"/>
                </a:lnTo>
                <a:lnTo>
                  <a:pt x="19403930" y="2813248"/>
                </a:lnTo>
                <a:lnTo>
                  <a:pt x="19453429" y="2692436"/>
                </a:lnTo>
                <a:lnTo>
                  <a:pt x="19502216" y="2571260"/>
                </a:lnTo>
                <a:lnTo>
                  <a:pt x="19550287" y="2449720"/>
                </a:lnTo>
                <a:lnTo>
                  <a:pt x="19597641" y="2327820"/>
                </a:lnTo>
                <a:lnTo>
                  <a:pt x="19644275" y="2205563"/>
                </a:lnTo>
                <a:lnTo>
                  <a:pt x="19690186" y="2082950"/>
                </a:lnTo>
                <a:lnTo>
                  <a:pt x="19735371" y="1959985"/>
                </a:lnTo>
                <a:lnTo>
                  <a:pt x="19779828" y="1836670"/>
                </a:lnTo>
                <a:lnTo>
                  <a:pt x="19823554" y="1713008"/>
                </a:lnTo>
                <a:lnTo>
                  <a:pt x="19866548" y="1589001"/>
                </a:lnTo>
                <a:lnTo>
                  <a:pt x="19908805" y="1464652"/>
                </a:lnTo>
                <a:lnTo>
                  <a:pt x="19950324" y="1339963"/>
                </a:lnTo>
                <a:lnTo>
                  <a:pt x="19991102" y="1214938"/>
                </a:lnTo>
                <a:lnTo>
                  <a:pt x="20031136" y="1089579"/>
                </a:lnTo>
                <a:lnTo>
                  <a:pt x="20070423" y="963887"/>
                </a:lnTo>
                <a:lnTo>
                  <a:pt x="20082845" y="918933"/>
                </a:lnTo>
                <a:lnTo>
                  <a:pt x="20092341" y="874040"/>
                </a:lnTo>
                <a:lnTo>
                  <a:pt x="20098978" y="829298"/>
                </a:lnTo>
                <a:lnTo>
                  <a:pt x="20102826" y="784796"/>
                </a:lnTo>
                <a:lnTo>
                  <a:pt x="20103952" y="740624"/>
                </a:lnTo>
                <a:lnTo>
                  <a:pt x="20102425" y="696871"/>
                </a:lnTo>
                <a:lnTo>
                  <a:pt x="20098312" y="653627"/>
                </a:lnTo>
                <a:lnTo>
                  <a:pt x="20091682" y="610982"/>
                </a:lnTo>
                <a:lnTo>
                  <a:pt x="20082603" y="569026"/>
                </a:lnTo>
                <a:lnTo>
                  <a:pt x="20071144" y="527847"/>
                </a:lnTo>
                <a:lnTo>
                  <a:pt x="20057372" y="487535"/>
                </a:lnTo>
                <a:lnTo>
                  <a:pt x="20041356" y="448181"/>
                </a:lnTo>
                <a:lnTo>
                  <a:pt x="20023164" y="409873"/>
                </a:lnTo>
                <a:lnTo>
                  <a:pt x="20002865" y="372701"/>
                </a:lnTo>
                <a:lnTo>
                  <a:pt x="19980526" y="336755"/>
                </a:lnTo>
                <a:lnTo>
                  <a:pt x="19956215" y="302124"/>
                </a:lnTo>
                <a:lnTo>
                  <a:pt x="19930002" y="268897"/>
                </a:lnTo>
                <a:lnTo>
                  <a:pt x="19901953" y="237166"/>
                </a:lnTo>
                <a:lnTo>
                  <a:pt x="19872138" y="207018"/>
                </a:lnTo>
                <a:lnTo>
                  <a:pt x="19840625" y="178544"/>
                </a:lnTo>
                <a:lnTo>
                  <a:pt x="19807481" y="151833"/>
                </a:lnTo>
                <a:lnTo>
                  <a:pt x="19772775" y="126975"/>
                </a:lnTo>
                <a:lnTo>
                  <a:pt x="19736575" y="104059"/>
                </a:lnTo>
                <a:lnTo>
                  <a:pt x="19698950" y="83175"/>
                </a:lnTo>
                <a:lnTo>
                  <a:pt x="19659968" y="64412"/>
                </a:lnTo>
                <a:lnTo>
                  <a:pt x="19619696" y="47860"/>
                </a:lnTo>
                <a:lnTo>
                  <a:pt x="19578203" y="33609"/>
                </a:lnTo>
                <a:lnTo>
                  <a:pt x="19535558" y="21749"/>
                </a:lnTo>
                <a:lnTo>
                  <a:pt x="19491828" y="12368"/>
                </a:lnTo>
                <a:lnTo>
                  <a:pt x="19447081" y="5556"/>
                </a:lnTo>
                <a:lnTo>
                  <a:pt x="19401387" y="1404"/>
                </a:lnTo>
                <a:lnTo>
                  <a:pt x="19354813" y="0"/>
                </a:lnTo>
                <a:close/>
              </a:path>
            </a:pathLst>
          </a:custGeom>
          <a:solidFill>
            <a:srgbClr val="FF1B92"/>
          </a:solidFill>
        </p:spPr>
        <p:txBody>
          <a:bodyPr wrap="square" lIns="0" tIns="0" rIns="0" bIns="0" rtlCol="0"/>
          <a:lstStyle/>
          <a:p>
            <a:endParaRPr sz="2362"/>
          </a:p>
        </p:txBody>
      </p:sp>
      <p:sp>
        <p:nvSpPr>
          <p:cNvPr id="35" name="object 2">
            <a:extLst>
              <a:ext uri="{FF2B5EF4-FFF2-40B4-BE49-F238E27FC236}">
                <a16:creationId xmlns:a16="http://schemas.microsoft.com/office/drawing/2014/main" id="{930CF945-A404-5B08-A236-3B2751BFCA18}"/>
              </a:ext>
            </a:extLst>
          </p:cNvPr>
          <p:cNvSpPr/>
          <p:nvPr/>
        </p:nvSpPr>
        <p:spPr>
          <a:xfrm>
            <a:off x="13739698" y="4763232"/>
            <a:ext cx="1047881" cy="1051374"/>
          </a:xfrm>
          <a:custGeom>
            <a:avLst/>
            <a:gdLst/>
            <a:ahLst/>
            <a:cxnLst/>
            <a:rect l="l" t="t" r="r" b="b"/>
            <a:pathLst>
              <a:path w="20104100" h="16044544">
                <a:moveTo>
                  <a:pt x="12074764" y="0"/>
                </a:moveTo>
                <a:lnTo>
                  <a:pt x="748136" y="0"/>
                </a:lnTo>
                <a:lnTo>
                  <a:pt x="701292" y="1419"/>
                </a:lnTo>
                <a:lnTo>
                  <a:pt x="655365" y="5618"/>
                </a:lnTo>
                <a:lnTo>
                  <a:pt x="610420" y="12504"/>
                </a:lnTo>
                <a:lnTo>
                  <a:pt x="566524" y="21987"/>
                </a:lnTo>
                <a:lnTo>
                  <a:pt x="523745" y="33974"/>
                </a:lnTo>
                <a:lnTo>
                  <a:pt x="482149" y="48374"/>
                </a:lnTo>
                <a:lnTo>
                  <a:pt x="441802" y="65097"/>
                </a:lnTo>
                <a:lnTo>
                  <a:pt x="402771" y="84051"/>
                </a:lnTo>
                <a:lnTo>
                  <a:pt x="365124" y="105145"/>
                </a:lnTo>
                <a:lnTo>
                  <a:pt x="328926" y="128287"/>
                </a:lnTo>
                <a:lnTo>
                  <a:pt x="294245" y="153385"/>
                </a:lnTo>
                <a:lnTo>
                  <a:pt x="261146" y="180350"/>
                </a:lnTo>
                <a:lnTo>
                  <a:pt x="229698" y="209088"/>
                </a:lnTo>
                <a:lnTo>
                  <a:pt x="199966" y="239510"/>
                </a:lnTo>
                <a:lnTo>
                  <a:pt x="172017" y="271523"/>
                </a:lnTo>
                <a:lnTo>
                  <a:pt x="145918" y="305037"/>
                </a:lnTo>
                <a:lnTo>
                  <a:pt x="121736" y="339960"/>
                </a:lnTo>
                <a:lnTo>
                  <a:pt x="99537" y="376201"/>
                </a:lnTo>
                <a:lnTo>
                  <a:pt x="79388" y="413668"/>
                </a:lnTo>
                <a:lnTo>
                  <a:pt x="61356" y="452270"/>
                </a:lnTo>
                <a:lnTo>
                  <a:pt x="45507" y="491916"/>
                </a:lnTo>
                <a:lnTo>
                  <a:pt x="31908" y="532514"/>
                </a:lnTo>
                <a:lnTo>
                  <a:pt x="20626" y="573973"/>
                </a:lnTo>
                <a:lnTo>
                  <a:pt x="11727" y="616203"/>
                </a:lnTo>
                <a:lnTo>
                  <a:pt x="5279" y="659111"/>
                </a:lnTo>
                <a:lnTo>
                  <a:pt x="1347" y="702606"/>
                </a:lnTo>
                <a:lnTo>
                  <a:pt x="0" y="746596"/>
                </a:lnTo>
                <a:lnTo>
                  <a:pt x="1302" y="790992"/>
                </a:lnTo>
                <a:lnTo>
                  <a:pt x="5321" y="835701"/>
                </a:lnTo>
                <a:lnTo>
                  <a:pt x="12124" y="880631"/>
                </a:lnTo>
                <a:lnTo>
                  <a:pt x="21777" y="925693"/>
                </a:lnTo>
                <a:lnTo>
                  <a:pt x="34348" y="970793"/>
                </a:lnTo>
                <a:lnTo>
                  <a:pt x="73826" y="1096128"/>
                </a:lnTo>
                <a:lnTo>
                  <a:pt x="114046" y="1221131"/>
                </a:lnTo>
                <a:lnTo>
                  <a:pt x="155007" y="1345800"/>
                </a:lnTo>
                <a:lnTo>
                  <a:pt x="196705" y="1470133"/>
                </a:lnTo>
                <a:lnTo>
                  <a:pt x="239137" y="1594126"/>
                </a:lnTo>
                <a:lnTo>
                  <a:pt x="282303" y="1717778"/>
                </a:lnTo>
                <a:lnTo>
                  <a:pt x="326198" y="1841085"/>
                </a:lnTo>
                <a:lnTo>
                  <a:pt x="370820" y="1964046"/>
                </a:lnTo>
                <a:lnTo>
                  <a:pt x="416167" y="2086657"/>
                </a:lnTo>
                <a:lnTo>
                  <a:pt x="462235" y="2208915"/>
                </a:lnTo>
                <a:lnTo>
                  <a:pt x="509023" y="2330819"/>
                </a:lnTo>
                <a:lnTo>
                  <a:pt x="556528" y="2452366"/>
                </a:lnTo>
                <a:lnTo>
                  <a:pt x="604747" y="2573553"/>
                </a:lnTo>
                <a:lnTo>
                  <a:pt x="653678" y="2694377"/>
                </a:lnTo>
                <a:lnTo>
                  <a:pt x="703317" y="2814837"/>
                </a:lnTo>
                <a:lnTo>
                  <a:pt x="753663" y="2934928"/>
                </a:lnTo>
                <a:lnTo>
                  <a:pt x="804713" y="3054650"/>
                </a:lnTo>
                <a:lnTo>
                  <a:pt x="856465" y="3173998"/>
                </a:lnTo>
                <a:lnTo>
                  <a:pt x="908914" y="3292971"/>
                </a:lnTo>
                <a:lnTo>
                  <a:pt x="962060" y="3411566"/>
                </a:lnTo>
                <a:lnTo>
                  <a:pt x="1015900" y="3529781"/>
                </a:lnTo>
                <a:lnTo>
                  <a:pt x="1070430" y="3647612"/>
                </a:lnTo>
                <a:lnTo>
                  <a:pt x="1125648" y="3765058"/>
                </a:lnTo>
                <a:lnTo>
                  <a:pt x="1181553" y="3882115"/>
                </a:lnTo>
                <a:lnTo>
                  <a:pt x="1238140" y="3998781"/>
                </a:lnTo>
                <a:lnTo>
                  <a:pt x="1295408" y="4115054"/>
                </a:lnTo>
                <a:lnTo>
                  <a:pt x="1353354" y="4230931"/>
                </a:lnTo>
                <a:lnTo>
                  <a:pt x="1411975" y="4346409"/>
                </a:lnTo>
                <a:lnTo>
                  <a:pt x="1471269" y="4461485"/>
                </a:lnTo>
                <a:lnTo>
                  <a:pt x="1531233" y="4576158"/>
                </a:lnTo>
                <a:lnTo>
                  <a:pt x="1591865" y="4690424"/>
                </a:lnTo>
                <a:lnTo>
                  <a:pt x="1653162" y="4804281"/>
                </a:lnTo>
                <a:lnTo>
                  <a:pt x="1715121" y="4917727"/>
                </a:lnTo>
                <a:lnTo>
                  <a:pt x="1777740" y="5030758"/>
                </a:lnTo>
                <a:lnTo>
                  <a:pt x="1841016" y="5143373"/>
                </a:lnTo>
                <a:lnTo>
                  <a:pt x="1904947" y="5255568"/>
                </a:lnTo>
                <a:lnTo>
                  <a:pt x="1969529" y="5367341"/>
                </a:lnTo>
                <a:lnTo>
                  <a:pt x="2034762" y="5478689"/>
                </a:lnTo>
                <a:lnTo>
                  <a:pt x="2100641" y="5589610"/>
                </a:lnTo>
                <a:lnTo>
                  <a:pt x="2167164" y="5700102"/>
                </a:lnTo>
                <a:lnTo>
                  <a:pt x="2234329" y="5810161"/>
                </a:lnTo>
                <a:lnTo>
                  <a:pt x="2302133" y="5919785"/>
                </a:lnTo>
                <a:lnTo>
                  <a:pt x="2370574" y="6028971"/>
                </a:lnTo>
                <a:lnTo>
                  <a:pt x="2439649" y="6137718"/>
                </a:lnTo>
                <a:lnTo>
                  <a:pt x="2509354" y="6246021"/>
                </a:lnTo>
                <a:lnTo>
                  <a:pt x="2579689" y="6353880"/>
                </a:lnTo>
                <a:lnTo>
                  <a:pt x="2650650" y="6461290"/>
                </a:lnTo>
                <a:lnTo>
                  <a:pt x="2722234" y="6568250"/>
                </a:lnTo>
                <a:lnTo>
                  <a:pt x="2794439" y="6674757"/>
                </a:lnTo>
                <a:lnTo>
                  <a:pt x="2867263" y="6780809"/>
                </a:lnTo>
                <a:lnTo>
                  <a:pt x="2940703" y="6886402"/>
                </a:lnTo>
                <a:lnTo>
                  <a:pt x="3014755" y="6991534"/>
                </a:lnTo>
                <a:lnTo>
                  <a:pt x="3089418" y="7096203"/>
                </a:lnTo>
                <a:lnTo>
                  <a:pt x="3164690" y="7200405"/>
                </a:lnTo>
                <a:lnTo>
                  <a:pt x="3240566" y="7304139"/>
                </a:lnTo>
                <a:lnTo>
                  <a:pt x="3317046" y="7407402"/>
                </a:lnTo>
                <a:lnTo>
                  <a:pt x="3394125" y="7510192"/>
                </a:lnTo>
                <a:lnTo>
                  <a:pt x="3471803" y="7612504"/>
                </a:lnTo>
                <a:lnTo>
                  <a:pt x="3550075" y="7714338"/>
                </a:lnTo>
                <a:lnTo>
                  <a:pt x="3628940" y="7815690"/>
                </a:lnTo>
                <a:lnTo>
                  <a:pt x="3708395" y="7916559"/>
                </a:lnTo>
                <a:lnTo>
                  <a:pt x="3788437" y="8016940"/>
                </a:lnTo>
                <a:lnTo>
                  <a:pt x="3869064" y="8116832"/>
                </a:lnTo>
                <a:lnTo>
                  <a:pt x="3950273" y="8216232"/>
                </a:lnTo>
                <a:lnTo>
                  <a:pt x="4032061" y="8315138"/>
                </a:lnTo>
                <a:lnTo>
                  <a:pt x="4114427" y="8413547"/>
                </a:lnTo>
                <a:lnTo>
                  <a:pt x="4197366" y="8511456"/>
                </a:lnTo>
                <a:lnTo>
                  <a:pt x="4280878" y="8608862"/>
                </a:lnTo>
                <a:lnTo>
                  <a:pt x="4364958" y="8705764"/>
                </a:lnTo>
                <a:lnTo>
                  <a:pt x="4449605" y="8802159"/>
                </a:lnTo>
                <a:lnTo>
                  <a:pt x="4534817" y="8898043"/>
                </a:lnTo>
                <a:lnTo>
                  <a:pt x="4620589" y="8993415"/>
                </a:lnTo>
                <a:lnTo>
                  <a:pt x="4706921" y="9088271"/>
                </a:lnTo>
                <a:lnTo>
                  <a:pt x="4793808" y="9182610"/>
                </a:lnTo>
                <a:lnTo>
                  <a:pt x="4881249" y="9276429"/>
                </a:lnTo>
                <a:lnTo>
                  <a:pt x="4969242" y="9369724"/>
                </a:lnTo>
                <a:lnTo>
                  <a:pt x="5057782" y="9462494"/>
                </a:lnTo>
                <a:lnTo>
                  <a:pt x="5146869" y="9554736"/>
                </a:lnTo>
                <a:lnTo>
                  <a:pt x="5236499" y="9646447"/>
                </a:lnTo>
                <a:lnTo>
                  <a:pt x="5326669" y="9737625"/>
                </a:lnTo>
                <a:lnTo>
                  <a:pt x="5417378" y="9828266"/>
                </a:lnTo>
                <a:lnTo>
                  <a:pt x="5508622" y="9918370"/>
                </a:lnTo>
                <a:lnTo>
                  <a:pt x="5600399" y="10007932"/>
                </a:lnTo>
                <a:lnTo>
                  <a:pt x="5692706" y="10096951"/>
                </a:lnTo>
                <a:lnTo>
                  <a:pt x="5785541" y="10185423"/>
                </a:lnTo>
                <a:lnTo>
                  <a:pt x="5878901" y="10273346"/>
                </a:lnTo>
                <a:lnTo>
                  <a:pt x="5972784" y="10360718"/>
                </a:lnTo>
                <a:lnTo>
                  <a:pt x="6067186" y="10447536"/>
                </a:lnTo>
                <a:lnTo>
                  <a:pt x="6162106" y="10533798"/>
                </a:lnTo>
                <a:lnTo>
                  <a:pt x="6257541" y="10619500"/>
                </a:lnTo>
                <a:lnTo>
                  <a:pt x="6353488" y="10704640"/>
                </a:lnTo>
                <a:lnTo>
                  <a:pt x="6449945" y="10789216"/>
                </a:lnTo>
                <a:lnTo>
                  <a:pt x="6546908" y="10873225"/>
                </a:lnTo>
                <a:lnTo>
                  <a:pt x="6644376" y="10956665"/>
                </a:lnTo>
                <a:lnTo>
                  <a:pt x="6742346" y="11039532"/>
                </a:lnTo>
                <a:lnTo>
                  <a:pt x="6840815" y="11121824"/>
                </a:lnTo>
                <a:lnTo>
                  <a:pt x="6939781" y="11203540"/>
                </a:lnTo>
                <a:lnTo>
                  <a:pt x="7039240" y="11284675"/>
                </a:lnTo>
                <a:lnTo>
                  <a:pt x="7139192" y="11365228"/>
                </a:lnTo>
                <a:lnTo>
                  <a:pt x="7239632" y="11445196"/>
                </a:lnTo>
                <a:lnTo>
                  <a:pt x="7340558" y="11524576"/>
                </a:lnTo>
                <a:lnTo>
                  <a:pt x="7441968" y="11603365"/>
                </a:lnTo>
                <a:lnTo>
                  <a:pt x="7543859" y="11681562"/>
                </a:lnTo>
                <a:lnTo>
                  <a:pt x="7646229" y="11759164"/>
                </a:lnTo>
                <a:lnTo>
                  <a:pt x="7749075" y="11836167"/>
                </a:lnTo>
                <a:lnTo>
                  <a:pt x="7852393" y="11912570"/>
                </a:lnTo>
                <a:lnTo>
                  <a:pt x="7956183" y="11988370"/>
                </a:lnTo>
                <a:lnTo>
                  <a:pt x="8060441" y="12063564"/>
                </a:lnTo>
                <a:lnTo>
                  <a:pt x="8165164" y="12138149"/>
                </a:lnTo>
                <a:lnTo>
                  <a:pt x="8270351" y="12212124"/>
                </a:lnTo>
                <a:lnTo>
                  <a:pt x="8375998" y="12285485"/>
                </a:lnTo>
                <a:lnTo>
                  <a:pt x="8482102" y="12358229"/>
                </a:lnTo>
                <a:lnTo>
                  <a:pt x="8588662" y="12430355"/>
                </a:lnTo>
                <a:lnTo>
                  <a:pt x="8695674" y="12501860"/>
                </a:lnTo>
                <a:lnTo>
                  <a:pt x="8803137" y="12572741"/>
                </a:lnTo>
                <a:lnTo>
                  <a:pt x="8911047" y="12642995"/>
                </a:lnTo>
                <a:lnTo>
                  <a:pt x="9019401" y="12712620"/>
                </a:lnTo>
                <a:lnTo>
                  <a:pt x="9128198" y="12781614"/>
                </a:lnTo>
                <a:lnTo>
                  <a:pt x="9237435" y="12849973"/>
                </a:lnTo>
                <a:lnTo>
                  <a:pt x="9347109" y="12917695"/>
                </a:lnTo>
                <a:lnTo>
                  <a:pt x="9457217" y="12984778"/>
                </a:lnTo>
                <a:lnTo>
                  <a:pt x="9567757" y="13051219"/>
                </a:lnTo>
                <a:lnTo>
                  <a:pt x="9678726" y="13117015"/>
                </a:lnTo>
                <a:lnTo>
                  <a:pt x="9790122" y="13182164"/>
                </a:lnTo>
                <a:lnTo>
                  <a:pt x="9901943" y="13246663"/>
                </a:lnTo>
                <a:lnTo>
                  <a:pt x="10014185" y="13310510"/>
                </a:lnTo>
                <a:lnTo>
                  <a:pt x="10126845" y="13373702"/>
                </a:lnTo>
                <a:lnTo>
                  <a:pt x="10239922" y="13436236"/>
                </a:lnTo>
                <a:lnTo>
                  <a:pt x="10353413" y="13498110"/>
                </a:lnTo>
                <a:lnTo>
                  <a:pt x="10467315" y="13559322"/>
                </a:lnTo>
                <a:lnTo>
                  <a:pt x="10581626" y="13619868"/>
                </a:lnTo>
                <a:lnTo>
                  <a:pt x="10696343" y="13679746"/>
                </a:lnTo>
                <a:lnTo>
                  <a:pt x="10811463" y="13738953"/>
                </a:lnTo>
                <a:lnTo>
                  <a:pt x="10926983" y="13797488"/>
                </a:lnTo>
                <a:lnTo>
                  <a:pt x="11042903" y="13855347"/>
                </a:lnTo>
                <a:lnTo>
                  <a:pt x="11159217" y="13912527"/>
                </a:lnTo>
                <a:lnTo>
                  <a:pt x="11275925" y="13969027"/>
                </a:lnTo>
                <a:lnTo>
                  <a:pt x="11393023" y="14024843"/>
                </a:lnTo>
                <a:lnTo>
                  <a:pt x="11510509" y="14079973"/>
                </a:lnTo>
                <a:lnTo>
                  <a:pt x="11628381" y="14134415"/>
                </a:lnTo>
                <a:lnTo>
                  <a:pt x="11746635" y="14188165"/>
                </a:lnTo>
                <a:lnTo>
                  <a:pt x="11865269" y="14241222"/>
                </a:lnTo>
                <a:lnTo>
                  <a:pt x="11984281" y="14293582"/>
                </a:lnTo>
                <a:lnTo>
                  <a:pt x="12103667" y="14345243"/>
                </a:lnTo>
                <a:lnTo>
                  <a:pt x="12223426" y="14396202"/>
                </a:lnTo>
                <a:lnTo>
                  <a:pt x="12343555" y="14446458"/>
                </a:lnTo>
                <a:lnTo>
                  <a:pt x="12464051" y="14496006"/>
                </a:lnTo>
                <a:lnTo>
                  <a:pt x="12584911" y="14544846"/>
                </a:lnTo>
                <a:lnTo>
                  <a:pt x="12706134" y="14592973"/>
                </a:lnTo>
                <a:lnTo>
                  <a:pt x="12827715" y="14640386"/>
                </a:lnTo>
                <a:lnTo>
                  <a:pt x="12949654" y="14687082"/>
                </a:lnTo>
                <a:lnTo>
                  <a:pt x="13071947" y="14733058"/>
                </a:lnTo>
                <a:lnTo>
                  <a:pt x="13194591" y="14778311"/>
                </a:lnTo>
                <a:lnTo>
                  <a:pt x="13317584" y="14822840"/>
                </a:lnTo>
                <a:lnTo>
                  <a:pt x="13440924" y="14866642"/>
                </a:lnTo>
                <a:lnTo>
                  <a:pt x="13564608" y="14909713"/>
                </a:lnTo>
                <a:lnTo>
                  <a:pt x="13688633" y="14952052"/>
                </a:lnTo>
                <a:lnTo>
                  <a:pt x="13812996" y="14993655"/>
                </a:lnTo>
                <a:lnTo>
                  <a:pt x="13937696" y="15034521"/>
                </a:lnTo>
                <a:lnTo>
                  <a:pt x="14062729" y="15074646"/>
                </a:lnTo>
                <a:lnTo>
                  <a:pt x="14188093" y="15114029"/>
                </a:lnTo>
                <a:lnTo>
                  <a:pt x="14313785" y="15152665"/>
                </a:lnTo>
                <a:lnTo>
                  <a:pt x="14439803" y="15190554"/>
                </a:lnTo>
                <a:lnTo>
                  <a:pt x="14566144" y="15227692"/>
                </a:lnTo>
                <a:lnTo>
                  <a:pt x="14692806" y="15264076"/>
                </a:lnTo>
                <a:lnTo>
                  <a:pt x="14819785" y="15299705"/>
                </a:lnTo>
                <a:lnTo>
                  <a:pt x="14947080" y="15334575"/>
                </a:lnTo>
                <a:lnTo>
                  <a:pt x="15074688" y="15368683"/>
                </a:lnTo>
                <a:lnTo>
                  <a:pt x="15202606" y="15402029"/>
                </a:lnTo>
                <a:lnTo>
                  <a:pt x="15330831" y="15434608"/>
                </a:lnTo>
                <a:lnTo>
                  <a:pt x="15459362" y="15466418"/>
                </a:lnTo>
                <a:lnTo>
                  <a:pt x="15588195" y="15497456"/>
                </a:lnTo>
                <a:lnTo>
                  <a:pt x="15717327" y="15527721"/>
                </a:lnTo>
                <a:lnTo>
                  <a:pt x="15846757" y="15557208"/>
                </a:lnTo>
                <a:lnTo>
                  <a:pt x="15976482" y="15585917"/>
                </a:lnTo>
                <a:lnTo>
                  <a:pt x="16106498" y="15613844"/>
                </a:lnTo>
                <a:lnTo>
                  <a:pt x="16236804" y="15640986"/>
                </a:lnTo>
                <a:lnTo>
                  <a:pt x="16367397" y="15667342"/>
                </a:lnTo>
                <a:lnTo>
                  <a:pt x="16498275" y="15692907"/>
                </a:lnTo>
                <a:lnTo>
                  <a:pt x="16629433" y="15717681"/>
                </a:lnTo>
                <a:lnTo>
                  <a:pt x="16760871" y="15741660"/>
                </a:lnTo>
                <a:lnTo>
                  <a:pt x="16892586" y="15764841"/>
                </a:lnTo>
                <a:lnTo>
                  <a:pt x="17024574" y="15787223"/>
                </a:lnTo>
                <a:lnTo>
                  <a:pt x="17156834" y="15808802"/>
                </a:lnTo>
                <a:lnTo>
                  <a:pt x="17289362" y="15829576"/>
                </a:lnTo>
                <a:lnTo>
                  <a:pt x="17422157" y="15849542"/>
                </a:lnTo>
                <a:lnTo>
                  <a:pt x="17555215" y="15868698"/>
                </a:lnTo>
                <a:lnTo>
                  <a:pt x="17688534" y="15887041"/>
                </a:lnTo>
                <a:lnTo>
                  <a:pt x="17822111" y="15904569"/>
                </a:lnTo>
                <a:lnTo>
                  <a:pt x="17955945" y="15921278"/>
                </a:lnTo>
                <a:lnTo>
                  <a:pt x="18090031" y="15937167"/>
                </a:lnTo>
                <a:lnTo>
                  <a:pt x="18224368" y="15952233"/>
                </a:lnTo>
                <a:lnTo>
                  <a:pt x="18358953" y="15966473"/>
                </a:lnTo>
                <a:lnTo>
                  <a:pt x="18493784" y="15979884"/>
                </a:lnTo>
                <a:lnTo>
                  <a:pt x="18628857" y="15992465"/>
                </a:lnTo>
                <a:lnTo>
                  <a:pt x="18764170" y="16004211"/>
                </a:lnTo>
                <a:lnTo>
                  <a:pt x="18899722" y="16015122"/>
                </a:lnTo>
                <a:lnTo>
                  <a:pt x="19035508" y="16025194"/>
                </a:lnTo>
                <a:lnTo>
                  <a:pt x="19171527" y="16034424"/>
                </a:lnTo>
                <a:lnTo>
                  <a:pt x="19307775" y="16042811"/>
                </a:lnTo>
                <a:lnTo>
                  <a:pt x="19354087" y="16044182"/>
                </a:lnTo>
                <a:lnTo>
                  <a:pt x="19399561" y="16042867"/>
                </a:lnTo>
                <a:lnTo>
                  <a:pt x="19444140" y="16038949"/>
                </a:lnTo>
                <a:lnTo>
                  <a:pt x="19487769" y="16032513"/>
                </a:lnTo>
                <a:lnTo>
                  <a:pt x="19530391" y="16023645"/>
                </a:lnTo>
                <a:lnTo>
                  <a:pt x="19571949" y="16012429"/>
                </a:lnTo>
                <a:lnTo>
                  <a:pt x="19612387" y="15998950"/>
                </a:lnTo>
                <a:lnTo>
                  <a:pt x="19651647" y="15983292"/>
                </a:lnTo>
                <a:lnTo>
                  <a:pt x="19689674" y="15965540"/>
                </a:lnTo>
                <a:lnTo>
                  <a:pt x="19726412" y="15945780"/>
                </a:lnTo>
                <a:lnTo>
                  <a:pt x="19761802" y="15924094"/>
                </a:lnTo>
                <a:lnTo>
                  <a:pt x="19795790" y="15900570"/>
                </a:lnTo>
                <a:lnTo>
                  <a:pt x="19828317" y="15875290"/>
                </a:lnTo>
                <a:lnTo>
                  <a:pt x="19859329" y="15848340"/>
                </a:lnTo>
                <a:lnTo>
                  <a:pt x="19888767" y="15819805"/>
                </a:lnTo>
                <a:lnTo>
                  <a:pt x="19916577" y="15789770"/>
                </a:lnTo>
                <a:lnTo>
                  <a:pt x="19942700" y="15758318"/>
                </a:lnTo>
                <a:lnTo>
                  <a:pt x="19967081" y="15725535"/>
                </a:lnTo>
                <a:lnTo>
                  <a:pt x="19989663" y="15691506"/>
                </a:lnTo>
                <a:lnTo>
                  <a:pt x="20010389" y="15656315"/>
                </a:lnTo>
                <a:lnTo>
                  <a:pt x="20029203" y="15620047"/>
                </a:lnTo>
                <a:lnTo>
                  <a:pt x="20046048" y="15582787"/>
                </a:lnTo>
                <a:lnTo>
                  <a:pt x="20060868" y="15544619"/>
                </a:lnTo>
                <a:lnTo>
                  <a:pt x="20073607" y="15505629"/>
                </a:lnTo>
                <a:lnTo>
                  <a:pt x="20084206" y="15465901"/>
                </a:lnTo>
                <a:lnTo>
                  <a:pt x="20092611" y="15425519"/>
                </a:lnTo>
                <a:lnTo>
                  <a:pt x="20098765" y="15384569"/>
                </a:lnTo>
                <a:lnTo>
                  <a:pt x="20102610" y="15343135"/>
                </a:lnTo>
                <a:lnTo>
                  <a:pt x="20104091" y="15301302"/>
                </a:lnTo>
                <a:lnTo>
                  <a:pt x="20103150" y="15259154"/>
                </a:lnTo>
                <a:lnTo>
                  <a:pt x="20099732" y="15216777"/>
                </a:lnTo>
                <a:lnTo>
                  <a:pt x="20093780" y="15174255"/>
                </a:lnTo>
                <a:lnTo>
                  <a:pt x="20085237" y="15131673"/>
                </a:lnTo>
                <a:lnTo>
                  <a:pt x="20074046" y="15089116"/>
                </a:lnTo>
                <a:lnTo>
                  <a:pt x="20060151" y="15046668"/>
                </a:lnTo>
                <a:lnTo>
                  <a:pt x="20043496" y="15004414"/>
                </a:lnTo>
                <a:lnTo>
                  <a:pt x="20024024" y="14962439"/>
                </a:lnTo>
                <a:lnTo>
                  <a:pt x="12742634" y="413295"/>
                </a:lnTo>
                <a:lnTo>
                  <a:pt x="12718964" y="369629"/>
                </a:lnTo>
                <a:lnTo>
                  <a:pt x="12692683" y="327969"/>
                </a:lnTo>
                <a:lnTo>
                  <a:pt x="12663921" y="288398"/>
                </a:lnTo>
                <a:lnTo>
                  <a:pt x="12632812" y="250998"/>
                </a:lnTo>
                <a:lnTo>
                  <a:pt x="12599486" y="215852"/>
                </a:lnTo>
                <a:lnTo>
                  <a:pt x="12564076" y="183043"/>
                </a:lnTo>
                <a:lnTo>
                  <a:pt x="12526714" y="152653"/>
                </a:lnTo>
                <a:lnTo>
                  <a:pt x="12487532" y="124765"/>
                </a:lnTo>
                <a:lnTo>
                  <a:pt x="12446661" y="99461"/>
                </a:lnTo>
                <a:lnTo>
                  <a:pt x="12404235" y="76825"/>
                </a:lnTo>
                <a:lnTo>
                  <a:pt x="12360384" y="56939"/>
                </a:lnTo>
                <a:lnTo>
                  <a:pt x="12315241" y="39885"/>
                </a:lnTo>
                <a:lnTo>
                  <a:pt x="12268938" y="25747"/>
                </a:lnTo>
                <a:lnTo>
                  <a:pt x="12221607" y="14606"/>
                </a:lnTo>
                <a:lnTo>
                  <a:pt x="12173379" y="6547"/>
                </a:lnTo>
                <a:lnTo>
                  <a:pt x="12124388" y="1650"/>
                </a:lnTo>
                <a:lnTo>
                  <a:pt x="12074764" y="0"/>
                </a:lnTo>
                <a:close/>
              </a:path>
            </a:pathLst>
          </a:custGeom>
          <a:solidFill>
            <a:srgbClr val="FF7300"/>
          </a:solidFill>
        </p:spPr>
        <p:txBody>
          <a:bodyPr wrap="square" lIns="0" tIns="0" rIns="0" bIns="0" rtlCol="0"/>
          <a:lstStyle/>
          <a:p>
            <a:endParaRPr sz="2362"/>
          </a:p>
        </p:txBody>
      </p:sp>
      <p:pic>
        <p:nvPicPr>
          <p:cNvPr id="36" name="Picture 35" descr="A child wearing safety goggles and holding a model of a molecule&#10;&#10;AI-generated content may be incorrect.">
            <a:extLst>
              <a:ext uri="{FF2B5EF4-FFF2-40B4-BE49-F238E27FC236}">
                <a16:creationId xmlns:a16="http://schemas.microsoft.com/office/drawing/2014/main" id="{BE9F54BE-675C-DBD0-F68F-9C03B124168D}"/>
              </a:ext>
            </a:extLst>
          </p:cNvPr>
          <p:cNvPicPr>
            <a:picLocks noChangeAspect="1"/>
          </p:cNvPicPr>
          <p:nvPr/>
        </p:nvPicPr>
        <p:blipFill>
          <a:blip r:embed="rId2">
            <a:extLst>
              <a:ext uri="{28A0092B-C50C-407E-A947-70E740481C1C}">
                <a14:useLocalDpi xmlns:a14="http://schemas.microsoft.com/office/drawing/2010/main" val="0"/>
              </a:ext>
            </a:extLst>
          </a:blip>
          <a:srcRect l="29153" t="3356" r="5097" b="1574"/>
          <a:stretch>
            <a:fillRect/>
          </a:stretch>
        </p:blipFill>
        <p:spPr>
          <a:xfrm>
            <a:off x="5729395" y="788335"/>
            <a:ext cx="4130371" cy="5026270"/>
          </a:xfrm>
          <a:custGeom>
            <a:avLst/>
            <a:gdLst>
              <a:gd name="connsiteX0" fmla="*/ 601584 w 3147218"/>
              <a:gd name="connsiteY0" fmla="*/ 1844284 h 3046360"/>
              <a:gd name="connsiteX1" fmla="*/ 1446392 w 3147218"/>
              <a:gd name="connsiteY1" fmla="*/ 1844284 h 3046360"/>
              <a:gd name="connsiteX2" fmla="*/ 1453737 w 3147218"/>
              <a:gd name="connsiteY2" fmla="*/ 1844755 h 3046360"/>
              <a:gd name="connsiteX3" fmla="*/ 1460757 w 3147218"/>
              <a:gd name="connsiteY3" fmla="*/ 1846127 h 3046360"/>
              <a:gd name="connsiteX4" fmla="*/ 1467401 w 3147218"/>
              <a:gd name="connsiteY4" fmla="*/ 1848335 h 3046360"/>
              <a:gd name="connsiteX5" fmla="*/ 1473622 w 3147218"/>
              <a:gd name="connsiteY5" fmla="*/ 1851312 h 3046360"/>
              <a:gd name="connsiteX6" fmla="*/ 1479368 w 3147218"/>
              <a:gd name="connsiteY6" fmla="*/ 1854995 h 3046360"/>
              <a:gd name="connsiteX7" fmla="*/ 1484591 w 3147218"/>
              <a:gd name="connsiteY7" fmla="*/ 1859318 h 3046360"/>
              <a:gd name="connsiteX8" fmla="*/ 1489240 w 3147218"/>
              <a:gd name="connsiteY8" fmla="*/ 1864217 h 3046360"/>
              <a:gd name="connsiteX9" fmla="*/ 1493268 w 3147218"/>
              <a:gd name="connsiteY9" fmla="*/ 1869626 h 3046360"/>
              <a:gd name="connsiteX10" fmla="*/ 1496623 w 3147218"/>
              <a:gd name="connsiteY10" fmla="*/ 1875480 h 3046360"/>
              <a:gd name="connsiteX11" fmla="*/ 1499257 w 3147218"/>
              <a:gd name="connsiteY11" fmla="*/ 1881714 h 3046360"/>
              <a:gd name="connsiteX12" fmla="*/ 1501119 w 3147218"/>
              <a:gd name="connsiteY12" fmla="*/ 1888264 h 3046360"/>
              <a:gd name="connsiteX13" fmla="*/ 1502162 w 3147218"/>
              <a:gd name="connsiteY13" fmla="*/ 1895064 h 3046360"/>
              <a:gd name="connsiteX14" fmla="*/ 1502334 w 3147218"/>
              <a:gd name="connsiteY14" fmla="*/ 1902050 h 3046360"/>
              <a:gd name="connsiteX15" fmla="*/ 1501587 w 3147218"/>
              <a:gd name="connsiteY15" fmla="*/ 1909156 h 3046360"/>
              <a:gd name="connsiteX16" fmla="*/ 1499870 w 3147218"/>
              <a:gd name="connsiteY16" fmla="*/ 1916317 h 3046360"/>
              <a:gd name="connsiteX17" fmla="*/ 1496934 w 3147218"/>
              <a:gd name="connsiteY17" fmla="*/ 1925710 h 3046360"/>
              <a:gd name="connsiteX18" fmla="*/ 1493942 w 3147218"/>
              <a:gd name="connsiteY18" fmla="*/ 1935078 h 3046360"/>
              <a:gd name="connsiteX19" fmla="*/ 1490895 w 3147218"/>
              <a:gd name="connsiteY19" fmla="*/ 1944421 h 3046360"/>
              <a:gd name="connsiteX20" fmla="*/ 1487792 w 3147218"/>
              <a:gd name="connsiteY20" fmla="*/ 1953739 h 3046360"/>
              <a:gd name="connsiteX21" fmla="*/ 1484634 w 3147218"/>
              <a:gd name="connsiteY21" fmla="*/ 1963032 h 3046360"/>
              <a:gd name="connsiteX22" fmla="*/ 1481421 w 3147218"/>
              <a:gd name="connsiteY22" fmla="*/ 1972299 h 3046360"/>
              <a:gd name="connsiteX23" fmla="*/ 1478154 w 3147218"/>
              <a:gd name="connsiteY23" fmla="*/ 1981541 h 3046360"/>
              <a:gd name="connsiteX24" fmla="*/ 1474831 w 3147218"/>
              <a:gd name="connsiteY24" fmla="*/ 1990756 h 3046360"/>
              <a:gd name="connsiteX25" fmla="*/ 1471454 w 3147218"/>
              <a:gd name="connsiteY25" fmla="*/ 1999946 h 3046360"/>
              <a:gd name="connsiteX26" fmla="*/ 1468024 w 3147218"/>
              <a:gd name="connsiteY26" fmla="*/ 2009108 h 3046360"/>
              <a:gd name="connsiteX27" fmla="*/ 1464539 w 3147218"/>
              <a:gd name="connsiteY27" fmla="*/ 2018245 h 3046360"/>
              <a:gd name="connsiteX28" fmla="*/ 1461000 w 3147218"/>
              <a:gd name="connsiteY28" fmla="*/ 2027355 h 3046360"/>
              <a:gd name="connsiteX29" fmla="*/ 1457407 w 3147218"/>
              <a:gd name="connsiteY29" fmla="*/ 2036437 h 3046360"/>
              <a:gd name="connsiteX30" fmla="*/ 1453761 w 3147218"/>
              <a:gd name="connsiteY30" fmla="*/ 2045493 h 3046360"/>
              <a:gd name="connsiteX31" fmla="*/ 1450062 w 3147218"/>
              <a:gd name="connsiteY31" fmla="*/ 2054522 h 3046360"/>
              <a:gd name="connsiteX32" fmla="*/ 1446310 w 3147218"/>
              <a:gd name="connsiteY32" fmla="*/ 2063522 h 3046360"/>
              <a:gd name="connsiteX33" fmla="*/ 1442505 w 3147218"/>
              <a:gd name="connsiteY33" fmla="*/ 2072496 h 3046360"/>
              <a:gd name="connsiteX34" fmla="*/ 1438647 w 3147218"/>
              <a:gd name="connsiteY34" fmla="*/ 2081441 h 3046360"/>
              <a:gd name="connsiteX35" fmla="*/ 1434737 w 3147218"/>
              <a:gd name="connsiteY35" fmla="*/ 2090358 h 3046360"/>
              <a:gd name="connsiteX36" fmla="*/ 1430775 w 3147218"/>
              <a:gd name="connsiteY36" fmla="*/ 2099247 h 3046360"/>
              <a:gd name="connsiteX37" fmla="*/ 1426760 w 3147218"/>
              <a:gd name="connsiteY37" fmla="*/ 2108107 h 3046360"/>
              <a:gd name="connsiteX38" fmla="*/ 1422694 w 3147218"/>
              <a:gd name="connsiteY38" fmla="*/ 2116939 h 3046360"/>
              <a:gd name="connsiteX39" fmla="*/ 1418576 w 3147218"/>
              <a:gd name="connsiteY39" fmla="*/ 2125742 h 3046360"/>
              <a:gd name="connsiteX40" fmla="*/ 1414406 w 3147218"/>
              <a:gd name="connsiteY40" fmla="*/ 2134516 h 3046360"/>
              <a:gd name="connsiteX41" fmla="*/ 1410185 w 3147218"/>
              <a:gd name="connsiteY41" fmla="*/ 2143260 h 3046360"/>
              <a:gd name="connsiteX42" fmla="*/ 1405914 w 3147218"/>
              <a:gd name="connsiteY42" fmla="*/ 2151975 h 3046360"/>
              <a:gd name="connsiteX43" fmla="*/ 1401591 w 3147218"/>
              <a:gd name="connsiteY43" fmla="*/ 2160661 h 3046360"/>
              <a:gd name="connsiteX44" fmla="*/ 1397217 w 3147218"/>
              <a:gd name="connsiteY44" fmla="*/ 2169316 h 3046360"/>
              <a:gd name="connsiteX45" fmla="*/ 1392793 w 3147218"/>
              <a:gd name="connsiteY45" fmla="*/ 2177942 h 3046360"/>
              <a:gd name="connsiteX46" fmla="*/ 1388318 w 3147218"/>
              <a:gd name="connsiteY46" fmla="*/ 2186537 h 3046360"/>
              <a:gd name="connsiteX47" fmla="*/ 1383794 w 3147218"/>
              <a:gd name="connsiteY47" fmla="*/ 2195102 h 3046360"/>
              <a:gd name="connsiteX48" fmla="*/ 1379219 w 3147218"/>
              <a:gd name="connsiteY48" fmla="*/ 2203637 h 3046360"/>
              <a:gd name="connsiteX49" fmla="*/ 1374595 w 3147218"/>
              <a:gd name="connsiteY49" fmla="*/ 2212140 h 3046360"/>
              <a:gd name="connsiteX50" fmla="*/ 1369921 w 3147218"/>
              <a:gd name="connsiteY50" fmla="*/ 2220613 h 3046360"/>
              <a:gd name="connsiteX51" fmla="*/ 1365198 w 3147218"/>
              <a:gd name="connsiteY51" fmla="*/ 2229054 h 3046360"/>
              <a:gd name="connsiteX52" fmla="*/ 1360426 w 3147218"/>
              <a:gd name="connsiteY52" fmla="*/ 2237464 h 3046360"/>
              <a:gd name="connsiteX53" fmla="*/ 1355604 w 3147218"/>
              <a:gd name="connsiteY53" fmla="*/ 2245842 h 3046360"/>
              <a:gd name="connsiteX54" fmla="*/ 1350734 w 3147218"/>
              <a:gd name="connsiteY54" fmla="*/ 2254189 h 3046360"/>
              <a:gd name="connsiteX55" fmla="*/ 1345816 w 3147218"/>
              <a:gd name="connsiteY55" fmla="*/ 2262503 h 3046360"/>
              <a:gd name="connsiteX56" fmla="*/ 1340849 w 3147218"/>
              <a:gd name="connsiteY56" fmla="*/ 2270786 h 3046360"/>
              <a:gd name="connsiteX57" fmla="*/ 1335834 w 3147218"/>
              <a:gd name="connsiteY57" fmla="*/ 2279036 h 3046360"/>
              <a:gd name="connsiteX58" fmla="*/ 1330771 w 3147218"/>
              <a:gd name="connsiteY58" fmla="*/ 2287253 h 3046360"/>
              <a:gd name="connsiteX59" fmla="*/ 1325659 w 3147218"/>
              <a:gd name="connsiteY59" fmla="*/ 2295438 h 3046360"/>
              <a:gd name="connsiteX60" fmla="*/ 1320501 w 3147218"/>
              <a:gd name="connsiteY60" fmla="*/ 2303590 h 3046360"/>
              <a:gd name="connsiteX61" fmla="*/ 1315295 w 3147218"/>
              <a:gd name="connsiteY61" fmla="*/ 2311708 h 3046360"/>
              <a:gd name="connsiteX62" fmla="*/ 1310042 w 3147218"/>
              <a:gd name="connsiteY62" fmla="*/ 2319793 h 3046360"/>
              <a:gd name="connsiteX63" fmla="*/ 1304741 w 3147218"/>
              <a:gd name="connsiteY63" fmla="*/ 2327845 h 3046360"/>
              <a:gd name="connsiteX64" fmla="*/ 1299394 w 3147218"/>
              <a:gd name="connsiteY64" fmla="*/ 2335863 h 3046360"/>
              <a:gd name="connsiteX65" fmla="*/ 1294001 w 3147218"/>
              <a:gd name="connsiteY65" fmla="*/ 2343847 h 3046360"/>
              <a:gd name="connsiteX66" fmla="*/ 1288560 w 3147218"/>
              <a:gd name="connsiteY66" fmla="*/ 2351797 h 3046360"/>
              <a:gd name="connsiteX67" fmla="*/ 1283074 w 3147218"/>
              <a:gd name="connsiteY67" fmla="*/ 2359713 h 3046360"/>
              <a:gd name="connsiteX68" fmla="*/ 1277542 w 3147218"/>
              <a:gd name="connsiteY68" fmla="*/ 2367594 h 3046360"/>
              <a:gd name="connsiteX69" fmla="*/ 1271963 w 3147218"/>
              <a:gd name="connsiteY69" fmla="*/ 2375440 h 3046360"/>
              <a:gd name="connsiteX70" fmla="*/ 1266339 w 3147218"/>
              <a:gd name="connsiteY70" fmla="*/ 2383252 h 3046360"/>
              <a:gd name="connsiteX71" fmla="*/ 1260670 w 3147218"/>
              <a:gd name="connsiteY71" fmla="*/ 2391028 h 3046360"/>
              <a:gd name="connsiteX72" fmla="*/ 1254955 w 3147218"/>
              <a:gd name="connsiteY72" fmla="*/ 2398770 h 3046360"/>
              <a:gd name="connsiteX73" fmla="*/ 1249196 w 3147218"/>
              <a:gd name="connsiteY73" fmla="*/ 2406475 h 3046360"/>
              <a:gd name="connsiteX74" fmla="*/ 1243391 w 3147218"/>
              <a:gd name="connsiteY74" fmla="*/ 2414145 h 3046360"/>
              <a:gd name="connsiteX75" fmla="*/ 1237542 w 3147218"/>
              <a:gd name="connsiteY75" fmla="*/ 2421779 h 3046360"/>
              <a:gd name="connsiteX76" fmla="*/ 1231648 w 3147218"/>
              <a:gd name="connsiteY76" fmla="*/ 2429377 h 3046360"/>
              <a:gd name="connsiteX77" fmla="*/ 1225710 w 3147218"/>
              <a:gd name="connsiteY77" fmla="*/ 2436939 h 3046360"/>
              <a:gd name="connsiteX78" fmla="*/ 1219727 w 3147218"/>
              <a:gd name="connsiteY78" fmla="*/ 2444465 h 3046360"/>
              <a:gd name="connsiteX79" fmla="*/ 1213701 w 3147218"/>
              <a:gd name="connsiteY79" fmla="*/ 2451953 h 3046360"/>
              <a:gd name="connsiteX80" fmla="*/ 1207631 w 3147218"/>
              <a:gd name="connsiteY80" fmla="*/ 2459405 h 3046360"/>
              <a:gd name="connsiteX81" fmla="*/ 1201518 w 3147218"/>
              <a:gd name="connsiteY81" fmla="*/ 2466820 h 3046360"/>
              <a:gd name="connsiteX82" fmla="*/ 1195361 w 3147218"/>
              <a:gd name="connsiteY82" fmla="*/ 2474198 h 3046360"/>
              <a:gd name="connsiteX83" fmla="*/ 1189161 w 3147218"/>
              <a:gd name="connsiteY83" fmla="*/ 2481538 h 3046360"/>
              <a:gd name="connsiteX84" fmla="*/ 1182919 w 3147218"/>
              <a:gd name="connsiteY84" fmla="*/ 2488841 h 3046360"/>
              <a:gd name="connsiteX85" fmla="*/ 1176633 w 3147218"/>
              <a:gd name="connsiteY85" fmla="*/ 2496106 h 3046360"/>
              <a:gd name="connsiteX86" fmla="*/ 1170305 w 3147218"/>
              <a:gd name="connsiteY86" fmla="*/ 2503332 h 3046360"/>
              <a:gd name="connsiteX87" fmla="*/ 1163935 w 3147218"/>
              <a:gd name="connsiteY87" fmla="*/ 2510521 h 3046360"/>
              <a:gd name="connsiteX88" fmla="*/ 1157522 w 3147218"/>
              <a:gd name="connsiteY88" fmla="*/ 2517671 h 3046360"/>
              <a:gd name="connsiteX89" fmla="*/ 1151068 w 3147218"/>
              <a:gd name="connsiteY89" fmla="*/ 2524783 h 3046360"/>
              <a:gd name="connsiteX90" fmla="*/ 1144571 w 3147218"/>
              <a:gd name="connsiteY90" fmla="*/ 2531856 h 3046360"/>
              <a:gd name="connsiteX91" fmla="*/ 1138034 w 3147218"/>
              <a:gd name="connsiteY91" fmla="*/ 2538889 h 3046360"/>
              <a:gd name="connsiteX92" fmla="*/ 1131454 w 3147218"/>
              <a:gd name="connsiteY92" fmla="*/ 2545884 h 3046360"/>
              <a:gd name="connsiteX93" fmla="*/ 1124834 w 3147218"/>
              <a:gd name="connsiteY93" fmla="*/ 2552839 h 3046360"/>
              <a:gd name="connsiteX94" fmla="*/ 1118173 w 3147218"/>
              <a:gd name="connsiteY94" fmla="*/ 2559755 h 3046360"/>
              <a:gd name="connsiteX95" fmla="*/ 1111470 w 3147218"/>
              <a:gd name="connsiteY95" fmla="*/ 2566631 h 3046360"/>
              <a:gd name="connsiteX96" fmla="*/ 1104727 w 3147218"/>
              <a:gd name="connsiteY96" fmla="*/ 2573467 h 3046360"/>
              <a:gd name="connsiteX97" fmla="*/ 1097944 w 3147218"/>
              <a:gd name="connsiteY97" fmla="*/ 2580263 h 3046360"/>
              <a:gd name="connsiteX98" fmla="*/ 1091121 w 3147218"/>
              <a:gd name="connsiteY98" fmla="*/ 2587019 h 3046360"/>
              <a:gd name="connsiteX99" fmla="*/ 1084257 w 3147218"/>
              <a:gd name="connsiteY99" fmla="*/ 2593734 h 3046360"/>
              <a:gd name="connsiteX100" fmla="*/ 1077354 w 3147218"/>
              <a:gd name="connsiteY100" fmla="*/ 2600408 h 3046360"/>
              <a:gd name="connsiteX101" fmla="*/ 1070411 w 3147218"/>
              <a:gd name="connsiteY101" fmla="*/ 2607041 h 3046360"/>
              <a:gd name="connsiteX102" fmla="*/ 1063429 w 3147218"/>
              <a:gd name="connsiteY102" fmla="*/ 2613634 h 3046360"/>
              <a:gd name="connsiteX103" fmla="*/ 1056407 w 3147218"/>
              <a:gd name="connsiteY103" fmla="*/ 2620185 h 3046360"/>
              <a:gd name="connsiteX104" fmla="*/ 1049346 w 3147218"/>
              <a:gd name="connsiteY104" fmla="*/ 2626694 h 3046360"/>
              <a:gd name="connsiteX105" fmla="*/ 1042247 w 3147218"/>
              <a:gd name="connsiteY105" fmla="*/ 2633162 h 3046360"/>
              <a:gd name="connsiteX106" fmla="*/ 1035109 w 3147218"/>
              <a:gd name="connsiteY106" fmla="*/ 2639588 h 3046360"/>
              <a:gd name="connsiteX107" fmla="*/ 1027932 w 3147218"/>
              <a:gd name="connsiteY107" fmla="*/ 2645971 h 3046360"/>
              <a:gd name="connsiteX108" fmla="*/ 1020717 w 3147218"/>
              <a:gd name="connsiteY108" fmla="*/ 2652313 h 3046360"/>
              <a:gd name="connsiteX109" fmla="*/ 1013464 w 3147218"/>
              <a:gd name="connsiteY109" fmla="*/ 2658612 h 3046360"/>
              <a:gd name="connsiteX110" fmla="*/ 1006173 w 3147218"/>
              <a:gd name="connsiteY110" fmla="*/ 2664868 h 3046360"/>
              <a:gd name="connsiteX111" fmla="*/ 998845 w 3147218"/>
              <a:gd name="connsiteY111" fmla="*/ 2671082 h 3046360"/>
              <a:gd name="connsiteX112" fmla="*/ 991479 w 3147218"/>
              <a:gd name="connsiteY112" fmla="*/ 2677252 h 3046360"/>
              <a:gd name="connsiteX113" fmla="*/ 984075 w 3147218"/>
              <a:gd name="connsiteY113" fmla="*/ 2683379 h 3046360"/>
              <a:gd name="connsiteX114" fmla="*/ 969157 w 3147218"/>
              <a:gd name="connsiteY114" fmla="*/ 2695503 h 3046360"/>
              <a:gd name="connsiteX115" fmla="*/ 954093 w 3147218"/>
              <a:gd name="connsiteY115" fmla="*/ 2707451 h 3046360"/>
              <a:gd name="connsiteX116" fmla="*/ 938883 w 3147218"/>
              <a:gd name="connsiteY116" fmla="*/ 2719223 h 3046360"/>
              <a:gd name="connsiteX117" fmla="*/ 923529 w 3147218"/>
              <a:gd name="connsiteY117" fmla="*/ 2730816 h 3046360"/>
              <a:gd name="connsiteX118" fmla="*/ 908033 w 3147218"/>
              <a:gd name="connsiteY118" fmla="*/ 2742229 h 3046360"/>
              <a:gd name="connsiteX119" fmla="*/ 892397 w 3147218"/>
              <a:gd name="connsiteY119" fmla="*/ 2753460 h 3046360"/>
              <a:gd name="connsiteX120" fmla="*/ 876621 w 3147218"/>
              <a:gd name="connsiteY120" fmla="*/ 2764509 h 3046360"/>
              <a:gd name="connsiteX121" fmla="*/ 860708 w 3147218"/>
              <a:gd name="connsiteY121" fmla="*/ 2775373 h 3046360"/>
              <a:gd name="connsiteX122" fmla="*/ 844659 w 3147218"/>
              <a:gd name="connsiteY122" fmla="*/ 2786050 h 3046360"/>
              <a:gd name="connsiteX123" fmla="*/ 828475 w 3147218"/>
              <a:gd name="connsiteY123" fmla="*/ 2796540 h 3046360"/>
              <a:gd name="connsiteX124" fmla="*/ 812159 w 3147218"/>
              <a:gd name="connsiteY124" fmla="*/ 2806840 h 3046360"/>
              <a:gd name="connsiteX125" fmla="*/ 795711 w 3147218"/>
              <a:gd name="connsiteY125" fmla="*/ 2816949 h 3046360"/>
              <a:gd name="connsiteX126" fmla="*/ 779134 w 3147218"/>
              <a:gd name="connsiteY126" fmla="*/ 2826866 h 3046360"/>
              <a:gd name="connsiteX127" fmla="*/ 762428 w 3147218"/>
              <a:gd name="connsiteY127" fmla="*/ 2836589 h 3046360"/>
              <a:gd name="connsiteX128" fmla="*/ 745596 w 3147218"/>
              <a:gd name="connsiteY128" fmla="*/ 2846116 h 3046360"/>
              <a:gd name="connsiteX129" fmla="*/ 728638 w 3147218"/>
              <a:gd name="connsiteY129" fmla="*/ 2855446 h 3046360"/>
              <a:gd name="connsiteX130" fmla="*/ 711557 w 3147218"/>
              <a:gd name="connsiteY130" fmla="*/ 2864578 h 3046360"/>
              <a:gd name="connsiteX131" fmla="*/ 694355 w 3147218"/>
              <a:gd name="connsiteY131" fmla="*/ 2873509 h 3046360"/>
              <a:gd name="connsiteX132" fmla="*/ 677031 w 3147218"/>
              <a:gd name="connsiteY132" fmla="*/ 2882239 h 3046360"/>
              <a:gd name="connsiteX133" fmla="*/ 659589 w 3147218"/>
              <a:gd name="connsiteY133" fmla="*/ 2890765 h 3046360"/>
              <a:gd name="connsiteX134" fmla="*/ 642030 w 3147218"/>
              <a:gd name="connsiteY134" fmla="*/ 2899086 h 3046360"/>
              <a:gd name="connsiteX135" fmla="*/ 624355 w 3147218"/>
              <a:gd name="connsiteY135" fmla="*/ 2907201 h 3046360"/>
              <a:gd name="connsiteX136" fmla="*/ 606565 w 3147218"/>
              <a:gd name="connsiteY136" fmla="*/ 2915108 h 3046360"/>
              <a:gd name="connsiteX137" fmla="*/ 588663 w 3147218"/>
              <a:gd name="connsiteY137" fmla="*/ 2922805 h 3046360"/>
              <a:gd name="connsiteX138" fmla="*/ 570650 w 3147218"/>
              <a:gd name="connsiteY138" fmla="*/ 2930291 h 3046360"/>
              <a:gd name="connsiteX139" fmla="*/ 552528 w 3147218"/>
              <a:gd name="connsiteY139" fmla="*/ 2937565 h 3046360"/>
              <a:gd name="connsiteX140" fmla="*/ 534297 w 3147218"/>
              <a:gd name="connsiteY140" fmla="*/ 2944624 h 3046360"/>
              <a:gd name="connsiteX141" fmla="*/ 515960 w 3147218"/>
              <a:gd name="connsiteY141" fmla="*/ 2951467 h 3046360"/>
              <a:gd name="connsiteX142" fmla="*/ 497518 w 3147218"/>
              <a:gd name="connsiteY142" fmla="*/ 2958093 h 3046360"/>
              <a:gd name="connsiteX143" fmla="*/ 478973 w 3147218"/>
              <a:gd name="connsiteY143" fmla="*/ 2964500 h 3046360"/>
              <a:gd name="connsiteX144" fmla="*/ 460326 w 3147218"/>
              <a:gd name="connsiteY144" fmla="*/ 2970687 h 3046360"/>
              <a:gd name="connsiteX145" fmla="*/ 441579 w 3147218"/>
              <a:gd name="connsiteY145" fmla="*/ 2976651 h 3046360"/>
              <a:gd name="connsiteX146" fmla="*/ 422734 w 3147218"/>
              <a:gd name="connsiteY146" fmla="*/ 2982392 h 3046360"/>
              <a:gd name="connsiteX147" fmla="*/ 403791 w 3147218"/>
              <a:gd name="connsiteY147" fmla="*/ 2987908 h 3046360"/>
              <a:gd name="connsiteX148" fmla="*/ 384752 w 3147218"/>
              <a:gd name="connsiteY148" fmla="*/ 2993198 h 3046360"/>
              <a:gd name="connsiteX149" fmla="*/ 356019 w 3147218"/>
              <a:gd name="connsiteY149" fmla="*/ 3000703 h 3046360"/>
              <a:gd name="connsiteX150" fmla="*/ 327080 w 3147218"/>
              <a:gd name="connsiteY150" fmla="*/ 3007690 h 3046360"/>
              <a:gd name="connsiteX151" fmla="*/ 297940 w 3147218"/>
              <a:gd name="connsiteY151" fmla="*/ 3014153 h 3046360"/>
              <a:gd name="connsiteX152" fmla="*/ 268604 w 3147218"/>
              <a:gd name="connsiteY152" fmla="*/ 3020086 h 3046360"/>
              <a:gd name="connsiteX153" fmla="*/ 239078 w 3147218"/>
              <a:gd name="connsiteY153" fmla="*/ 3025485 h 3046360"/>
              <a:gd name="connsiteX154" fmla="*/ 209366 w 3147218"/>
              <a:gd name="connsiteY154" fmla="*/ 3030344 h 3046360"/>
              <a:gd name="connsiteX155" fmla="*/ 179475 w 3147218"/>
              <a:gd name="connsiteY155" fmla="*/ 3034659 h 3046360"/>
              <a:gd name="connsiteX156" fmla="*/ 149409 w 3147218"/>
              <a:gd name="connsiteY156" fmla="*/ 3038422 h 3046360"/>
              <a:gd name="connsiteX157" fmla="*/ 119173 w 3147218"/>
              <a:gd name="connsiteY157" fmla="*/ 3041631 h 3046360"/>
              <a:gd name="connsiteX158" fmla="*/ 88773 w 3147218"/>
              <a:gd name="connsiteY158" fmla="*/ 3044278 h 3046360"/>
              <a:gd name="connsiteX159" fmla="*/ 58215 w 3147218"/>
              <a:gd name="connsiteY159" fmla="*/ 3046360 h 3046360"/>
              <a:gd name="connsiteX160" fmla="*/ 55921 w 3147218"/>
              <a:gd name="connsiteY160" fmla="*/ 3046360 h 3046360"/>
              <a:gd name="connsiteX161" fmla="*/ 48745 w 3147218"/>
              <a:gd name="connsiteY161" fmla="*/ 3045916 h 3046360"/>
              <a:gd name="connsiteX162" fmla="*/ 41910 w 3147218"/>
              <a:gd name="connsiteY162" fmla="*/ 3044626 h 3046360"/>
              <a:gd name="connsiteX163" fmla="*/ 35454 w 3147218"/>
              <a:gd name="connsiteY163" fmla="*/ 3042552 h 3046360"/>
              <a:gd name="connsiteX164" fmla="*/ 29413 w 3147218"/>
              <a:gd name="connsiteY164" fmla="*/ 3039753 h 3046360"/>
              <a:gd name="connsiteX165" fmla="*/ 23825 w 3147218"/>
              <a:gd name="connsiteY165" fmla="*/ 3036292 h 3046360"/>
              <a:gd name="connsiteX166" fmla="*/ 18730 w 3147218"/>
              <a:gd name="connsiteY166" fmla="*/ 3032231 h 3046360"/>
              <a:gd name="connsiteX167" fmla="*/ 14164 w 3147218"/>
              <a:gd name="connsiteY167" fmla="*/ 3027631 h 3046360"/>
              <a:gd name="connsiteX168" fmla="*/ 10164 w 3147218"/>
              <a:gd name="connsiteY168" fmla="*/ 3022553 h 3046360"/>
              <a:gd name="connsiteX169" fmla="*/ 6770 w 3147218"/>
              <a:gd name="connsiteY169" fmla="*/ 3017058 h 3046360"/>
              <a:gd name="connsiteX170" fmla="*/ 4019 w 3147218"/>
              <a:gd name="connsiteY170" fmla="*/ 3011208 h 3046360"/>
              <a:gd name="connsiteX171" fmla="*/ 1948 w 3147218"/>
              <a:gd name="connsiteY171" fmla="*/ 3005064 h 3046360"/>
              <a:gd name="connsiteX172" fmla="*/ 596 w 3147218"/>
              <a:gd name="connsiteY172" fmla="*/ 2998688 h 3046360"/>
              <a:gd name="connsiteX173" fmla="*/ 0 w 3147218"/>
              <a:gd name="connsiteY173" fmla="*/ 2992142 h 3046360"/>
              <a:gd name="connsiteX174" fmla="*/ 198 w 3147218"/>
              <a:gd name="connsiteY174" fmla="*/ 2985486 h 3046360"/>
              <a:gd name="connsiteX175" fmla="*/ 1228 w 3147218"/>
              <a:gd name="connsiteY175" fmla="*/ 2978782 h 3046360"/>
              <a:gd name="connsiteX176" fmla="*/ 3128 w 3147218"/>
              <a:gd name="connsiteY176" fmla="*/ 2972092 h 3046360"/>
              <a:gd name="connsiteX177" fmla="*/ 5935 w 3147218"/>
              <a:gd name="connsiteY177" fmla="*/ 2965476 h 3046360"/>
              <a:gd name="connsiteX178" fmla="*/ 551591 w 3147218"/>
              <a:gd name="connsiteY178" fmla="*/ 1875120 h 3046360"/>
              <a:gd name="connsiteX179" fmla="*/ 555605 w 3147218"/>
              <a:gd name="connsiteY179" fmla="*/ 1868365 h 3046360"/>
              <a:gd name="connsiteX180" fmla="*/ 560445 w 3147218"/>
              <a:gd name="connsiteY180" fmla="*/ 1862323 h 3046360"/>
              <a:gd name="connsiteX181" fmla="*/ 566018 w 3147218"/>
              <a:gd name="connsiteY181" fmla="*/ 1857052 h 3046360"/>
              <a:gd name="connsiteX182" fmla="*/ 572229 w 3147218"/>
              <a:gd name="connsiteY182" fmla="*/ 1852610 h 3046360"/>
              <a:gd name="connsiteX183" fmla="*/ 578984 w 3147218"/>
              <a:gd name="connsiteY183" fmla="*/ 1849054 h 3046360"/>
              <a:gd name="connsiteX184" fmla="*/ 586191 w 3147218"/>
              <a:gd name="connsiteY184" fmla="*/ 1846442 h 3046360"/>
              <a:gd name="connsiteX185" fmla="*/ 593756 w 3147218"/>
              <a:gd name="connsiteY185" fmla="*/ 1844833 h 3046360"/>
              <a:gd name="connsiteX186" fmla="*/ 1700240 w 3147218"/>
              <a:gd name="connsiteY186" fmla="*/ 1844254 h 3046360"/>
              <a:gd name="connsiteX187" fmla="*/ 2546982 w 3147218"/>
              <a:gd name="connsiteY187" fmla="*/ 1844254 h 3046360"/>
              <a:gd name="connsiteX188" fmla="*/ 2554808 w 3147218"/>
              <a:gd name="connsiteY188" fmla="*/ 1844806 h 3046360"/>
              <a:gd name="connsiteX189" fmla="*/ 2562370 w 3147218"/>
              <a:gd name="connsiteY189" fmla="*/ 1846423 h 3046360"/>
              <a:gd name="connsiteX190" fmla="*/ 2569575 w 3147218"/>
              <a:gd name="connsiteY190" fmla="*/ 1849044 h 3046360"/>
              <a:gd name="connsiteX191" fmla="*/ 2576326 w 3147218"/>
              <a:gd name="connsiteY191" fmla="*/ 1852611 h 3046360"/>
              <a:gd name="connsiteX192" fmla="*/ 2582530 w 3147218"/>
              <a:gd name="connsiteY192" fmla="*/ 1857064 h 3046360"/>
              <a:gd name="connsiteX193" fmla="*/ 2588092 w 3147218"/>
              <a:gd name="connsiteY193" fmla="*/ 1862345 h 3046360"/>
              <a:gd name="connsiteX194" fmla="*/ 2592916 w 3147218"/>
              <a:gd name="connsiteY194" fmla="*/ 1868394 h 3046360"/>
              <a:gd name="connsiteX195" fmla="*/ 2596909 w 3147218"/>
              <a:gd name="connsiteY195" fmla="*/ 1875151 h 3046360"/>
              <a:gd name="connsiteX196" fmla="*/ 3141242 w 3147218"/>
              <a:gd name="connsiteY196" fmla="*/ 2962796 h 3046360"/>
              <a:gd name="connsiteX197" fmla="*/ 3144005 w 3147218"/>
              <a:gd name="connsiteY197" fmla="*/ 2969269 h 3046360"/>
              <a:gd name="connsiteX198" fmla="*/ 3145898 w 3147218"/>
              <a:gd name="connsiteY198" fmla="*/ 2975801 h 3046360"/>
              <a:gd name="connsiteX199" fmla="*/ 3146957 w 3147218"/>
              <a:gd name="connsiteY199" fmla="*/ 2982339 h 3046360"/>
              <a:gd name="connsiteX200" fmla="*/ 3146968 w 3147218"/>
              <a:gd name="connsiteY200" fmla="*/ 2982625 h 3046360"/>
              <a:gd name="connsiteX201" fmla="*/ 3147218 w 3147218"/>
              <a:gd name="connsiteY201" fmla="*/ 2988825 h 3046360"/>
              <a:gd name="connsiteX202" fmla="*/ 3146718 w 3147218"/>
              <a:gd name="connsiteY202" fmla="*/ 2995207 h 3046360"/>
              <a:gd name="connsiteX203" fmla="*/ 3145494 w 3147218"/>
              <a:gd name="connsiteY203" fmla="*/ 3001429 h 3046360"/>
              <a:gd name="connsiteX204" fmla="*/ 3143583 w 3147218"/>
              <a:gd name="connsiteY204" fmla="*/ 3007435 h 3046360"/>
              <a:gd name="connsiteX205" fmla="*/ 3141021 w 3147218"/>
              <a:gd name="connsiteY205" fmla="*/ 3013171 h 3046360"/>
              <a:gd name="connsiteX206" fmla="*/ 3137845 w 3147218"/>
              <a:gd name="connsiteY206" fmla="*/ 3018582 h 3046360"/>
              <a:gd name="connsiteX207" fmla="*/ 3134093 w 3147218"/>
              <a:gd name="connsiteY207" fmla="*/ 3023612 h 3046360"/>
              <a:gd name="connsiteX208" fmla="*/ 3129799 w 3147218"/>
              <a:gd name="connsiteY208" fmla="*/ 3028207 h 3046360"/>
              <a:gd name="connsiteX209" fmla="*/ 3125002 w 3147218"/>
              <a:gd name="connsiteY209" fmla="*/ 3032312 h 3046360"/>
              <a:gd name="connsiteX210" fmla="*/ 3119738 w 3147218"/>
              <a:gd name="connsiteY210" fmla="*/ 3035871 h 3046360"/>
              <a:gd name="connsiteX211" fmla="*/ 3114043 w 3147218"/>
              <a:gd name="connsiteY211" fmla="*/ 3038830 h 3046360"/>
              <a:gd name="connsiteX212" fmla="*/ 3107955 w 3147218"/>
              <a:gd name="connsiteY212" fmla="*/ 3041133 h 3046360"/>
              <a:gd name="connsiteX213" fmla="*/ 3101510 w 3147218"/>
              <a:gd name="connsiteY213" fmla="*/ 3042726 h 3046360"/>
              <a:gd name="connsiteX214" fmla="*/ 3094687 w 3147218"/>
              <a:gd name="connsiteY214" fmla="*/ 3043561 h 3046360"/>
              <a:gd name="connsiteX215" fmla="*/ 3087697 w 3147218"/>
              <a:gd name="connsiteY215" fmla="*/ 3043561 h 3046360"/>
              <a:gd name="connsiteX216" fmla="*/ 3057192 w 3147218"/>
              <a:gd name="connsiteY216" fmla="*/ 3041491 h 3046360"/>
              <a:gd name="connsiteX217" fmla="*/ 3026845 w 3147218"/>
              <a:gd name="connsiteY217" fmla="*/ 3038857 h 3046360"/>
              <a:gd name="connsiteX218" fmla="*/ 2996662 w 3147218"/>
              <a:gd name="connsiteY218" fmla="*/ 3035663 h 3046360"/>
              <a:gd name="connsiteX219" fmla="*/ 2966648 w 3147218"/>
              <a:gd name="connsiteY219" fmla="*/ 3031916 h 3046360"/>
              <a:gd name="connsiteX220" fmla="*/ 2936807 w 3147218"/>
              <a:gd name="connsiteY220" fmla="*/ 3027620 h 3046360"/>
              <a:gd name="connsiteX221" fmla="*/ 2907145 w 3147218"/>
              <a:gd name="connsiteY221" fmla="*/ 3022781 h 3046360"/>
              <a:gd name="connsiteX222" fmla="*/ 2877668 w 3147218"/>
              <a:gd name="connsiteY222" fmla="*/ 3017403 h 3046360"/>
              <a:gd name="connsiteX223" fmla="*/ 2848380 w 3147218"/>
              <a:gd name="connsiteY223" fmla="*/ 3011493 h 3046360"/>
              <a:gd name="connsiteX224" fmla="*/ 2819287 w 3147218"/>
              <a:gd name="connsiteY224" fmla="*/ 3005055 h 3046360"/>
              <a:gd name="connsiteX225" fmla="*/ 2790394 w 3147218"/>
              <a:gd name="connsiteY225" fmla="*/ 2998093 h 3046360"/>
              <a:gd name="connsiteX226" fmla="*/ 2761706 w 3147218"/>
              <a:gd name="connsiteY226" fmla="*/ 2990616 h 3046360"/>
              <a:gd name="connsiteX227" fmla="*/ 2742697 w 3147218"/>
              <a:gd name="connsiteY227" fmla="*/ 2985345 h 3046360"/>
              <a:gd name="connsiteX228" fmla="*/ 2723783 w 3147218"/>
              <a:gd name="connsiteY228" fmla="*/ 2979849 h 3046360"/>
              <a:gd name="connsiteX229" fmla="*/ 2704966 w 3147218"/>
              <a:gd name="connsiteY229" fmla="*/ 2974129 h 3046360"/>
              <a:gd name="connsiteX230" fmla="*/ 2686248 w 3147218"/>
              <a:gd name="connsiteY230" fmla="*/ 2968185 h 3046360"/>
              <a:gd name="connsiteX231" fmla="*/ 2667628 w 3147218"/>
              <a:gd name="connsiteY231" fmla="*/ 2962019 h 3046360"/>
              <a:gd name="connsiteX232" fmla="*/ 2649111 w 3147218"/>
              <a:gd name="connsiteY232" fmla="*/ 2955635 h 3046360"/>
              <a:gd name="connsiteX233" fmla="*/ 2630696 w 3147218"/>
              <a:gd name="connsiteY233" fmla="*/ 2949031 h 3046360"/>
              <a:gd name="connsiteX234" fmla="*/ 2612385 w 3147218"/>
              <a:gd name="connsiteY234" fmla="*/ 2942211 h 3046360"/>
              <a:gd name="connsiteX235" fmla="*/ 2594180 w 3147218"/>
              <a:gd name="connsiteY235" fmla="*/ 2935176 h 3046360"/>
              <a:gd name="connsiteX236" fmla="*/ 2576083 w 3147218"/>
              <a:gd name="connsiteY236" fmla="*/ 2927927 h 3046360"/>
              <a:gd name="connsiteX237" fmla="*/ 2558095 w 3147218"/>
              <a:gd name="connsiteY237" fmla="*/ 2920466 h 3046360"/>
              <a:gd name="connsiteX238" fmla="*/ 2540217 w 3147218"/>
              <a:gd name="connsiteY238" fmla="*/ 2912794 h 3046360"/>
              <a:gd name="connsiteX239" fmla="*/ 2522451 w 3147218"/>
              <a:gd name="connsiteY239" fmla="*/ 2904914 h 3046360"/>
              <a:gd name="connsiteX240" fmla="*/ 2504799 w 3147218"/>
              <a:gd name="connsiteY240" fmla="*/ 2896826 h 3046360"/>
              <a:gd name="connsiteX241" fmla="*/ 2487263 w 3147218"/>
              <a:gd name="connsiteY241" fmla="*/ 2888532 h 3046360"/>
              <a:gd name="connsiteX242" fmla="*/ 2469843 w 3147218"/>
              <a:gd name="connsiteY242" fmla="*/ 2880033 h 3046360"/>
              <a:gd name="connsiteX243" fmla="*/ 2452541 w 3147218"/>
              <a:gd name="connsiteY243" fmla="*/ 2871332 h 3046360"/>
              <a:gd name="connsiteX244" fmla="*/ 2435359 w 3147218"/>
              <a:gd name="connsiteY244" fmla="*/ 2862430 h 3046360"/>
              <a:gd name="connsiteX245" fmla="*/ 2418299 w 3147218"/>
              <a:gd name="connsiteY245" fmla="*/ 2853328 h 3046360"/>
              <a:gd name="connsiteX246" fmla="*/ 2401361 w 3147218"/>
              <a:gd name="connsiteY246" fmla="*/ 2844027 h 3046360"/>
              <a:gd name="connsiteX247" fmla="*/ 2384548 w 3147218"/>
              <a:gd name="connsiteY247" fmla="*/ 2834530 h 3046360"/>
              <a:gd name="connsiteX248" fmla="*/ 2367862 w 3147218"/>
              <a:gd name="connsiteY248" fmla="*/ 2824838 h 3046360"/>
              <a:gd name="connsiteX249" fmla="*/ 2351302 w 3147218"/>
              <a:gd name="connsiteY249" fmla="*/ 2814953 h 3046360"/>
              <a:gd name="connsiteX250" fmla="*/ 2334872 w 3147218"/>
              <a:gd name="connsiteY250" fmla="*/ 2804875 h 3046360"/>
              <a:gd name="connsiteX251" fmla="*/ 2318573 w 3147218"/>
              <a:gd name="connsiteY251" fmla="*/ 2794607 h 3046360"/>
              <a:gd name="connsiteX252" fmla="*/ 2302405 w 3147218"/>
              <a:gd name="connsiteY252" fmla="*/ 2784150 h 3046360"/>
              <a:gd name="connsiteX253" fmla="*/ 2286372 w 3147218"/>
              <a:gd name="connsiteY253" fmla="*/ 2773506 h 3046360"/>
              <a:gd name="connsiteX254" fmla="*/ 2270474 w 3147218"/>
              <a:gd name="connsiteY254" fmla="*/ 2762676 h 3046360"/>
              <a:gd name="connsiteX255" fmla="*/ 2254713 w 3147218"/>
              <a:gd name="connsiteY255" fmla="*/ 2751662 h 3046360"/>
              <a:gd name="connsiteX256" fmla="*/ 2239090 w 3147218"/>
              <a:gd name="connsiteY256" fmla="*/ 2740464 h 3046360"/>
              <a:gd name="connsiteX257" fmla="*/ 2223607 w 3147218"/>
              <a:gd name="connsiteY257" fmla="*/ 2729086 h 3046360"/>
              <a:gd name="connsiteX258" fmla="*/ 2208266 w 3147218"/>
              <a:gd name="connsiteY258" fmla="*/ 2717529 h 3046360"/>
              <a:gd name="connsiteX259" fmla="*/ 2193068 w 3147218"/>
              <a:gd name="connsiteY259" fmla="*/ 2705793 h 3046360"/>
              <a:gd name="connsiteX260" fmla="*/ 2178014 w 3147218"/>
              <a:gd name="connsiteY260" fmla="*/ 2693881 h 3046360"/>
              <a:gd name="connsiteX261" fmla="*/ 2163107 w 3147218"/>
              <a:gd name="connsiteY261" fmla="*/ 2681793 h 3046360"/>
              <a:gd name="connsiteX262" fmla="*/ 2155709 w 3147218"/>
              <a:gd name="connsiteY262" fmla="*/ 2675684 h 3046360"/>
              <a:gd name="connsiteX263" fmla="*/ 2148348 w 3147218"/>
              <a:gd name="connsiteY263" fmla="*/ 2669532 h 3046360"/>
              <a:gd name="connsiteX264" fmla="*/ 2141024 w 3147218"/>
              <a:gd name="connsiteY264" fmla="*/ 2663338 h 3046360"/>
              <a:gd name="connsiteX265" fmla="*/ 2133737 w 3147218"/>
              <a:gd name="connsiteY265" fmla="*/ 2657100 h 3046360"/>
              <a:gd name="connsiteX266" fmla="*/ 2126489 w 3147218"/>
              <a:gd name="connsiteY266" fmla="*/ 2650820 h 3046360"/>
              <a:gd name="connsiteX267" fmla="*/ 2119278 w 3147218"/>
              <a:gd name="connsiteY267" fmla="*/ 2644497 h 3046360"/>
              <a:gd name="connsiteX268" fmla="*/ 2112105 w 3147218"/>
              <a:gd name="connsiteY268" fmla="*/ 2638132 h 3046360"/>
              <a:gd name="connsiteX269" fmla="*/ 2104971 w 3147218"/>
              <a:gd name="connsiteY269" fmla="*/ 2631725 h 3046360"/>
              <a:gd name="connsiteX270" fmla="*/ 2097875 w 3147218"/>
              <a:gd name="connsiteY270" fmla="*/ 2625277 h 3046360"/>
              <a:gd name="connsiteX271" fmla="*/ 2090818 w 3147218"/>
              <a:gd name="connsiteY271" fmla="*/ 2618787 h 3046360"/>
              <a:gd name="connsiteX272" fmla="*/ 2083799 w 3147218"/>
              <a:gd name="connsiteY272" fmla="*/ 2612255 h 3046360"/>
              <a:gd name="connsiteX273" fmla="*/ 2076820 w 3147218"/>
              <a:gd name="connsiteY273" fmla="*/ 2605682 h 3046360"/>
              <a:gd name="connsiteX274" fmla="*/ 2069880 w 3147218"/>
              <a:gd name="connsiteY274" fmla="*/ 2599068 h 3046360"/>
              <a:gd name="connsiteX275" fmla="*/ 2062979 w 3147218"/>
              <a:gd name="connsiteY275" fmla="*/ 2592414 h 3046360"/>
              <a:gd name="connsiteX276" fmla="*/ 2056118 w 3147218"/>
              <a:gd name="connsiteY276" fmla="*/ 2585718 h 3046360"/>
              <a:gd name="connsiteX277" fmla="*/ 2049297 w 3147218"/>
              <a:gd name="connsiteY277" fmla="*/ 2578982 h 3046360"/>
              <a:gd name="connsiteX278" fmla="*/ 2042516 w 3147218"/>
              <a:gd name="connsiteY278" fmla="*/ 2572206 h 3046360"/>
              <a:gd name="connsiteX279" fmla="*/ 2035775 w 3147218"/>
              <a:gd name="connsiteY279" fmla="*/ 2565390 h 3046360"/>
              <a:gd name="connsiteX280" fmla="*/ 2029075 w 3147218"/>
              <a:gd name="connsiteY280" fmla="*/ 2558534 h 3046360"/>
              <a:gd name="connsiteX281" fmla="*/ 2022415 w 3147218"/>
              <a:gd name="connsiteY281" fmla="*/ 2551638 h 3046360"/>
              <a:gd name="connsiteX282" fmla="*/ 2015796 w 3147218"/>
              <a:gd name="connsiteY282" fmla="*/ 2544703 h 3046360"/>
              <a:gd name="connsiteX283" fmla="*/ 2009218 w 3147218"/>
              <a:gd name="connsiteY283" fmla="*/ 2537729 h 3046360"/>
              <a:gd name="connsiteX284" fmla="*/ 2002681 w 3147218"/>
              <a:gd name="connsiteY284" fmla="*/ 2530715 h 3046360"/>
              <a:gd name="connsiteX285" fmla="*/ 1996186 w 3147218"/>
              <a:gd name="connsiteY285" fmla="*/ 2523663 h 3046360"/>
              <a:gd name="connsiteX286" fmla="*/ 1989732 w 3147218"/>
              <a:gd name="connsiteY286" fmla="*/ 2516572 h 3046360"/>
              <a:gd name="connsiteX287" fmla="*/ 1983320 w 3147218"/>
              <a:gd name="connsiteY287" fmla="*/ 2509442 h 3046360"/>
              <a:gd name="connsiteX288" fmla="*/ 1976950 w 3147218"/>
              <a:gd name="connsiteY288" fmla="*/ 2502274 h 3046360"/>
              <a:gd name="connsiteX289" fmla="*/ 1970622 w 3147218"/>
              <a:gd name="connsiteY289" fmla="*/ 2495068 h 3046360"/>
              <a:gd name="connsiteX290" fmla="*/ 1964336 w 3147218"/>
              <a:gd name="connsiteY290" fmla="*/ 2487824 h 3046360"/>
              <a:gd name="connsiteX291" fmla="*/ 1958093 w 3147218"/>
              <a:gd name="connsiteY291" fmla="*/ 2480542 h 3046360"/>
              <a:gd name="connsiteX292" fmla="*/ 1951893 w 3147218"/>
              <a:gd name="connsiteY292" fmla="*/ 2473223 h 3046360"/>
              <a:gd name="connsiteX293" fmla="*/ 1945736 w 3147218"/>
              <a:gd name="connsiteY293" fmla="*/ 2465866 h 3046360"/>
              <a:gd name="connsiteX294" fmla="*/ 1939622 w 3147218"/>
              <a:gd name="connsiteY294" fmla="*/ 2458472 h 3046360"/>
              <a:gd name="connsiteX295" fmla="*/ 1933551 w 3147218"/>
              <a:gd name="connsiteY295" fmla="*/ 2451041 h 3046360"/>
              <a:gd name="connsiteX296" fmla="*/ 1927523 w 3147218"/>
              <a:gd name="connsiteY296" fmla="*/ 2443574 h 3046360"/>
              <a:gd name="connsiteX297" fmla="*/ 1921540 w 3147218"/>
              <a:gd name="connsiteY297" fmla="*/ 2436070 h 3046360"/>
              <a:gd name="connsiteX298" fmla="*/ 1915600 w 3147218"/>
              <a:gd name="connsiteY298" fmla="*/ 2428529 h 3046360"/>
              <a:gd name="connsiteX299" fmla="*/ 1909704 w 3147218"/>
              <a:gd name="connsiteY299" fmla="*/ 2420952 h 3046360"/>
              <a:gd name="connsiteX300" fmla="*/ 1903853 w 3147218"/>
              <a:gd name="connsiteY300" fmla="*/ 2413339 h 3046360"/>
              <a:gd name="connsiteX301" fmla="*/ 1898046 w 3147218"/>
              <a:gd name="connsiteY301" fmla="*/ 2405691 h 3046360"/>
              <a:gd name="connsiteX302" fmla="*/ 1892284 w 3147218"/>
              <a:gd name="connsiteY302" fmla="*/ 2398007 h 3046360"/>
              <a:gd name="connsiteX303" fmla="*/ 1886566 w 3147218"/>
              <a:gd name="connsiteY303" fmla="*/ 2390287 h 3046360"/>
              <a:gd name="connsiteX304" fmla="*/ 1880894 w 3147218"/>
              <a:gd name="connsiteY304" fmla="*/ 2382532 h 3046360"/>
              <a:gd name="connsiteX305" fmla="*/ 1875267 w 3147218"/>
              <a:gd name="connsiteY305" fmla="*/ 2374743 h 3046360"/>
              <a:gd name="connsiteX306" fmla="*/ 1869685 w 3147218"/>
              <a:gd name="connsiteY306" fmla="*/ 2366918 h 3046360"/>
              <a:gd name="connsiteX307" fmla="*/ 1864149 w 3147218"/>
              <a:gd name="connsiteY307" fmla="*/ 2359058 h 3046360"/>
              <a:gd name="connsiteX308" fmla="*/ 1858659 w 3147218"/>
              <a:gd name="connsiteY308" fmla="*/ 2351165 h 3046360"/>
              <a:gd name="connsiteX309" fmla="*/ 1853215 w 3147218"/>
              <a:gd name="connsiteY309" fmla="*/ 2343237 h 3046360"/>
              <a:gd name="connsiteX310" fmla="*/ 1847817 w 3147218"/>
              <a:gd name="connsiteY310" fmla="*/ 2335275 h 3046360"/>
              <a:gd name="connsiteX311" fmla="*/ 1842466 w 3147218"/>
              <a:gd name="connsiteY311" fmla="*/ 2327279 h 3046360"/>
              <a:gd name="connsiteX312" fmla="*/ 1837161 w 3147218"/>
              <a:gd name="connsiteY312" fmla="*/ 2319249 h 3046360"/>
              <a:gd name="connsiteX313" fmla="*/ 1831903 w 3147218"/>
              <a:gd name="connsiteY313" fmla="*/ 2311186 h 3046360"/>
              <a:gd name="connsiteX314" fmla="*/ 1826692 w 3147218"/>
              <a:gd name="connsiteY314" fmla="*/ 2303089 h 3046360"/>
              <a:gd name="connsiteX315" fmla="*/ 1821528 w 3147218"/>
              <a:gd name="connsiteY315" fmla="*/ 2294960 h 3046360"/>
              <a:gd name="connsiteX316" fmla="*/ 1816412 w 3147218"/>
              <a:gd name="connsiteY316" fmla="*/ 2286797 h 3046360"/>
              <a:gd name="connsiteX317" fmla="*/ 1811343 w 3147218"/>
              <a:gd name="connsiteY317" fmla="*/ 2278602 h 3046360"/>
              <a:gd name="connsiteX318" fmla="*/ 1806322 w 3147218"/>
              <a:gd name="connsiteY318" fmla="*/ 2270375 h 3046360"/>
              <a:gd name="connsiteX319" fmla="*/ 1801349 w 3147218"/>
              <a:gd name="connsiteY319" fmla="*/ 2262115 h 3046360"/>
              <a:gd name="connsiteX320" fmla="*/ 1796424 w 3147218"/>
              <a:gd name="connsiteY320" fmla="*/ 2253822 h 3046360"/>
              <a:gd name="connsiteX321" fmla="*/ 1791548 w 3147218"/>
              <a:gd name="connsiteY321" fmla="*/ 2245499 h 3046360"/>
              <a:gd name="connsiteX322" fmla="*/ 1786720 w 3147218"/>
              <a:gd name="connsiteY322" fmla="*/ 2237143 h 3046360"/>
              <a:gd name="connsiteX323" fmla="*/ 1781940 w 3147218"/>
              <a:gd name="connsiteY323" fmla="*/ 2228755 h 3046360"/>
              <a:gd name="connsiteX324" fmla="*/ 1777210 w 3147218"/>
              <a:gd name="connsiteY324" fmla="*/ 2220337 h 3046360"/>
              <a:gd name="connsiteX325" fmla="*/ 1772529 w 3147218"/>
              <a:gd name="connsiteY325" fmla="*/ 2211887 h 3046360"/>
              <a:gd name="connsiteX326" fmla="*/ 1767897 w 3147218"/>
              <a:gd name="connsiteY326" fmla="*/ 2203406 h 3046360"/>
              <a:gd name="connsiteX327" fmla="*/ 1763315 w 3147218"/>
              <a:gd name="connsiteY327" fmla="*/ 2194895 h 3046360"/>
              <a:gd name="connsiteX328" fmla="*/ 1758782 w 3147218"/>
              <a:gd name="connsiteY328" fmla="*/ 2186352 h 3046360"/>
              <a:gd name="connsiteX329" fmla="*/ 1754299 w 3147218"/>
              <a:gd name="connsiteY329" fmla="*/ 2177780 h 3046360"/>
              <a:gd name="connsiteX330" fmla="*/ 1749867 w 3147218"/>
              <a:gd name="connsiteY330" fmla="*/ 2169177 h 3046360"/>
              <a:gd name="connsiteX331" fmla="*/ 1745484 w 3147218"/>
              <a:gd name="connsiteY331" fmla="*/ 2160544 h 3046360"/>
              <a:gd name="connsiteX332" fmla="*/ 1741152 w 3147218"/>
              <a:gd name="connsiteY332" fmla="*/ 2151882 h 3046360"/>
              <a:gd name="connsiteX333" fmla="*/ 1736871 w 3147218"/>
              <a:gd name="connsiteY333" fmla="*/ 2143190 h 3046360"/>
              <a:gd name="connsiteX334" fmla="*/ 1732641 w 3147218"/>
              <a:gd name="connsiteY334" fmla="*/ 2134468 h 3046360"/>
              <a:gd name="connsiteX335" fmla="*/ 1728462 w 3147218"/>
              <a:gd name="connsiteY335" fmla="*/ 2125717 h 3046360"/>
              <a:gd name="connsiteX336" fmla="*/ 1724334 w 3147218"/>
              <a:gd name="connsiteY336" fmla="*/ 2116937 h 3046360"/>
              <a:gd name="connsiteX337" fmla="*/ 1720257 w 3147218"/>
              <a:gd name="connsiteY337" fmla="*/ 2108129 h 3046360"/>
              <a:gd name="connsiteX338" fmla="*/ 1716233 w 3147218"/>
              <a:gd name="connsiteY338" fmla="*/ 2099291 h 3046360"/>
              <a:gd name="connsiteX339" fmla="*/ 1712259 w 3147218"/>
              <a:gd name="connsiteY339" fmla="*/ 2090426 h 3046360"/>
              <a:gd name="connsiteX340" fmla="*/ 1708338 w 3147218"/>
              <a:gd name="connsiteY340" fmla="*/ 2081532 h 3046360"/>
              <a:gd name="connsiteX341" fmla="*/ 1704470 w 3147218"/>
              <a:gd name="connsiteY341" fmla="*/ 2072609 h 3046360"/>
              <a:gd name="connsiteX342" fmla="*/ 1700653 w 3147218"/>
              <a:gd name="connsiteY342" fmla="*/ 2063659 h 3046360"/>
              <a:gd name="connsiteX343" fmla="*/ 1696890 w 3147218"/>
              <a:gd name="connsiteY343" fmla="*/ 2054682 h 3046360"/>
              <a:gd name="connsiteX344" fmla="*/ 1693179 w 3147218"/>
              <a:gd name="connsiteY344" fmla="*/ 2045677 h 3046360"/>
              <a:gd name="connsiteX345" fmla="*/ 1689521 w 3147218"/>
              <a:gd name="connsiteY345" fmla="*/ 2036644 h 3046360"/>
              <a:gd name="connsiteX346" fmla="*/ 1685916 w 3147218"/>
              <a:gd name="connsiteY346" fmla="*/ 2027585 h 3046360"/>
              <a:gd name="connsiteX347" fmla="*/ 1682365 w 3147218"/>
              <a:gd name="connsiteY347" fmla="*/ 2018498 h 3046360"/>
              <a:gd name="connsiteX348" fmla="*/ 1678867 w 3147218"/>
              <a:gd name="connsiteY348" fmla="*/ 2009385 h 3046360"/>
              <a:gd name="connsiteX349" fmla="*/ 1675423 w 3147218"/>
              <a:gd name="connsiteY349" fmla="*/ 2000246 h 3046360"/>
              <a:gd name="connsiteX350" fmla="*/ 1672033 w 3147218"/>
              <a:gd name="connsiteY350" fmla="*/ 1991080 h 3046360"/>
              <a:gd name="connsiteX351" fmla="*/ 1668697 w 3147218"/>
              <a:gd name="connsiteY351" fmla="*/ 1981888 h 3046360"/>
              <a:gd name="connsiteX352" fmla="*/ 1665416 w 3147218"/>
              <a:gd name="connsiteY352" fmla="*/ 1972669 h 3046360"/>
              <a:gd name="connsiteX353" fmla="*/ 1662189 w 3147218"/>
              <a:gd name="connsiteY353" fmla="*/ 1963426 h 3046360"/>
              <a:gd name="connsiteX354" fmla="*/ 1659017 w 3147218"/>
              <a:gd name="connsiteY354" fmla="*/ 1954156 h 3046360"/>
              <a:gd name="connsiteX355" fmla="*/ 1655900 w 3147218"/>
              <a:gd name="connsiteY355" fmla="*/ 1944862 h 3046360"/>
              <a:gd name="connsiteX356" fmla="*/ 1652838 w 3147218"/>
              <a:gd name="connsiteY356" fmla="*/ 1935542 h 3046360"/>
              <a:gd name="connsiteX357" fmla="*/ 1649831 w 3147218"/>
              <a:gd name="connsiteY357" fmla="*/ 1926197 h 3046360"/>
              <a:gd name="connsiteX358" fmla="*/ 1646880 w 3147218"/>
              <a:gd name="connsiteY358" fmla="*/ 1916827 h 3046360"/>
              <a:gd name="connsiteX359" fmla="*/ 1645138 w 3147218"/>
              <a:gd name="connsiteY359" fmla="*/ 1909639 h 3046360"/>
              <a:gd name="connsiteX360" fmla="*/ 1644364 w 3147218"/>
              <a:gd name="connsiteY360" fmla="*/ 1902498 h 3046360"/>
              <a:gd name="connsiteX361" fmla="*/ 1644508 w 3147218"/>
              <a:gd name="connsiteY361" fmla="*/ 1895473 h 3046360"/>
              <a:gd name="connsiteX362" fmla="*/ 1645521 w 3147218"/>
              <a:gd name="connsiteY362" fmla="*/ 1888629 h 3046360"/>
              <a:gd name="connsiteX363" fmla="*/ 1647356 w 3147218"/>
              <a:gd name="connsiteY363" fmla="*/ 1882032 h 3046360"/>
              <a:gd name="connsiteX364" fmla="*/ 1649965 w 3147218"/>
              <a:gd name="connsiteY364" fmla="*/ 1875749 h 3046360"/>
              <a:gd name="connsiteX365" fmla="*/ 1653298 w 3147218"/>
              <a:gd name="connsiteY365" fmla="*/ 1869846 h 3046360"/>
              <a:gd name="connsiteX366" fmla="*/ 1657307 w 3147218"/>
              <a:gd name="connsiteY366" fmla="*/ 1864389 h 3046360"/>
              <a:gd name="connsiteX367" fmla="*/ 1661944 w 3147218"/>
              <a:gd name="connsiteY367" fmla="*/ 1859445 h 3046360"/>
              <a:gd name="connsiteX368" fmla="*/ 1667160 w 3147218"/>
              <a:gd name="connsiteY368" fmla="*/ 1855080 h 3046360"/>
              <a:gd name="connsiteX369" fmla="*/ 1672908 w 3147218"/>
              <a:gd name="connsiteY369" fmla="*/ 1851359 h 3046360"/>
              <a:gd name="connsiteX370" fmla="*/ 1679138 w 3147218"/>
              <a:gd name="connsiteY370" fmla="*/ 1848350 h 3046360"/>
              <a:gd name="connsiteX371" fmla="*/ 1685803 w 3147218"/>
              <a:gd name="connsiteY371" fmla="*/ 1846119 h 3046360"/>
              <a:gd name="connsiteX372" fmla="*/ 1692853 w 3147218"/>
              <a:gd name="connsiteY372" fmla="*/ 1844732 h 3046360"/>
              <a:gd name="connsiteX373" fmla="*/ 1505476 w 3147218"/>
              <a:gd name="connsiteY373" fmla="*/ 5 h 3046360"/>
              <a:gd name="connsiteX374" fmla="*/ 1516287 w 3147218"/>
              <a:gd name="connsiteY374" fmla="*/ 1519 h 3046360"/>
              <a:gd name="connsiteX375" fmla="*/ 1525799 w 3147218"/>
              <a:gd name="connsiteY375" fmla="*/ 6909 h 3046360"/>
              <a:gd name="connsiteX376" fmla="*/ 1532567 w 3147218"/>
              <a:gd name="connsiteY376" fmla="*/ 15830 h 3046360"/>
              <a:gd name="connsiteX377" fmla="*/ 1534470 w 3147218"/>
              <a:gd name="connsiteY377" fmla="*/ 21509 h 3046360"/>
              <a:gd name="connsiteX378" fmla="*/ 1535144 w 3147218"/>
              <a:gd name="connsiteY378" fmla="*/ 27943 h 3046360"/>
              <a:gd name="connsiteX379" fmla="*/ 1535144 w 3147218"/>
              <a:gd name="connsiteY379" fmla="*/ 1710272 h 3046360"/>
              <a:gd name="connsiteX380" fmla="*/ 1534635 w 3147218"/>
              <a:gd name="connsiteY380" fmla="*/ 1717848 h 3046360"/>
              <a:gd name="connsiteX381" fmla="*/ 1533150 w 3147218"/>
              <a:gd name="connsiteY381" fmla="*/ 1725114 h 3046360"/>
              <a:gd name="connsiteX382" fmla="*/ 1530757 w 3147218"/>
              <a:gd name="connsiteY382" fmla="*/ 1732004 h 3046360"/>
              <a:gd name="connsiteX383" fmla="*/ 1527522 w 3147218"/>
              <a:gd name="connsiteY383" fmla="*/ 1738452 h 3046360"/>
              <a:gd name="connsiteX384" fmla="*/ 1523511 w 3147218"/>
              <a:gd name="connsiteY384" fmla="*/ 1744389 h 3046360"/>
              <a:gd name="connsiteX385" fmla="*/ 1518792 w 3147218"/>
              <a:gd name="connsiteY385" fmla="*/ 1749751 h 3046360"/>
              <a:gd name="connsiteX386" fmla="*/ 1513430 w 3147218"/>
              <a:gd name="connsiteY386" fmla="*/ 1754470 h 3046360"/>
              <a:gd name="connsiteX387" fmla="*/ 1507492 w 3147218"/>
              <a:gd name="connsiteY387" fmla="*/ 1758481 h 3046360"/>
              <a:gd name="connsiteX388" fmla="*/ 1501045 w 3147218"/>
              <a:gd name="connsiteY388" fmla="*/ 1761715 h 3046360"/>
              <a:gd name="connsiteX389" fmla="*/ 1494156 w 3147218"/>
              <a:gd name="connsiteY389" fmla="*/ 1764108 h 3046360"/>
              <a:gd name="connsiteX390" fmla="*/ 1486890 w 3147218"/>
              <a:gd name="connsiteY390" fmla="*/ 1765593 h 3046360"/>
              <a:gd name="connsiteX391" fmla="*/ 1479314 w 3147218"/>
              <a:gd name="connsiteY391" fmla="*/ 1766103 h 3046360"/>
              <a:gd name="connsiteX392" fmla="*/ 696601 w 3147218"/>
              <a:gd name="connsiteY392" fmla="*/ 1766103 h 3046360"/>
              <a:gd name="connsiteX393" fmla="*/ 689424 w 3147218"/>
              <a:gd name="connsiteY393" fmla="*/ 1765659 h 3046360"/>
              <a:gd name="connsiteX394" fmla="*/ 682588 w 3147218"/>
              <a:gd name="connsiteY394" fmla="*/ 1764369 h 3046360"/>
              <a:gd name="connsiteX395" fmla="*/ 676130 w 3147218"/>
              <a:gd name="connsiteY395" fmla="*/ 1762294 h 3046360"/>
              <a:gd name="connsiteX396" fmla="*/ 670088 w 3147218"/>
              <a:gd name="connsiteY396" fmla="*/ 1759496 h 3046360"/>
              <a:gd name="connsiteX397" fmla="*/ 664501 w 3147218"/>
              <a:gd name="connsiteY397" fmla="*/ 1756036 h 3046360"/>
              <a:gd name="connsiteX398" fmla="*/ 659404 w 3147218"/>
              <a:gd name="connsiteY398" fmla="*/ 1751976 h 3046360"/>
              <a:gd name="connsiteX399" fmla="*/ 654838 w 3147218"/>
              <a:gd name="connsiteY399" fmla="*/ 1747377 h 3046360"/>
              <a:gd name="connsiteX400" fmla="*/ 650838 w 3147218"/>
              <a:gd name="connsiteY400" fmla="*/ 1742300 h 3046360"/>
              <a:gd name="connsiteX401" fmla="*/ 647444 w 3147218"/>
              <a:gd name="connsiteY401" fmla="*/ 1736808 h 3046360"/>
              <a:gd name="connsiteX402" fmla="*/ 644692 w 3147218"/>
              <a:gd name="connsiteY402" fmla="*/ 1730961 h 3046360"/>
              <a:gd name="connsiteX403" fmla="*/ 642622 w 3147218"/>
              <a:gd name="connsiteY403" fmla="*/ 1724822 h 3046360"/>
              <a:gd name="connsiteX404" fmla="*/ 641269 w 3147218"/>
              <a:gd name="connsiteY404" fmla="*/ 1718451 h 3046360"/>
              <a:gd name="connsiteX405" fmla="*/ 640673 w 3147218"/>
              <a:gd name="connsiteY405" fmla="*/ 1711910 h 3046360"/>
              <a:gd name="connsiteX406" fmla="*/ 640871 w 3147218"/>
              <a:gd name="connsiteY406" fmla="*/ 1705261 h 3046360"/>
              <a:gd name="connsiteX407" fmla="*/ 641901 w 3147218"/>
              <a:gd name="connsiteY407" fmla="*/ 1698564 h 3046360"/>
              <a:gd name="connsiteX408" fmla="*/ 643801 w 3147218"/>
              <a:gd name="connsiteY408" fmla="*/ 1691883 h 3046360"/>
              <a:gd name="connsiteX409" fmla="*/ 646608 w 3147218"/>
              <a:gd name="connsiteY409" fmla="*/ 1685277 h 3046360"/>
              <a:gd name="connsiteX410" fmla="*/ 1482262 w 3147218"/>
              <a:gd name="connsiteY410" fmla="*/ 15415 h 3046360"/>
              <a:gd name="connsiteX411" fmla="*/ 1485746 w 3147218"/>
              <a:gd name="connsiteY411" fmla="*/ 9968 h 3046360"/>
              <a:gd name="connsiteX412" fmla="*/ 1494814 w 3147218"/>
              <a:gd name="connsiteY412" fmla="*/ 2707 h 3046360"/>
              <a:gd name="connsiteX413" fmla="*/ 1643071 w 3147218"/>
              <a:gd name="connsiteY413" fmla="*/ 0 h 3046360"/>
              <a:gd name="connsiteX414" fmla="*/ 1648511 w 3147218"/>
              <a:gd name="connsiteY414" fmla="*/ 803 h 3046360"/>
              <a:gd name="connsiteX415" fmla="*/ 1658551 w 3147218"/>
              <a:gd name="connsiteY415" fmla="*/ 5741 h 3046360"/>
              <a:gd name="connsiteX416" fmla="*/ 1662787 w 3147218"/>
              <a:gd name="connsiteY416" fmla="*/ 9963 h 3046360"/>
              <a:gd name="connsiteX417" fmla="*/ 1666259 w 3147218"/>
              <a:gd name="connsiteY417" fmla="*/ 15409 h 3046360"/>
              <a:gd name="connsiteX418" fmla="*/ 2501914 w 3147218"/>
              <a:gd name="connsiteY418" fmla="*/ 1685274 h 3046360"/>
              <a:gd name="connsiteX419" fmla="*/ 2504730 w 3147218"/>
              <a:gd name="connsiteY419" fmla="*/ 1691879 h 3046360"/>
              <a:gd name="connsiteX420" fmla="*/ 2506637 w 3147218"/>
              <a:gd name="connsiteY420" fmla="*/ 1698561 h 3046360"/>
              <a:gd name="connsiteX421" fmla="*/ 2507672 w 3147218"/>
              <a:gd name="connsiteY421" fmla="*/ 1705257 h 3046360"/>
              <a:gd name="connsiteX422" fmla="*/ 2507874 w 3147218"/>
              <a:gd name="connsiteY422" fmla="*/ 1711906 h 3046360"/>
              <a:gd name="connsiteX423" fmla="*/ 2507280 w 3147218"/>
              <a:gd name="connsiteY423" fmla="*/ 1718447 h 3046360"/>
              <a:gd name="connsiteX424" fmla="*/ 2505929 w 3147218"/>
              <a:gd name="connsiteY424" fmla="*/ 1724818 h 3046360"/>
              <a:gd name="connsiteX425" fmla="*/ 2503858 w 3147218"/>
              <a:gd name="connsiteY425" fmla="*/ 1730958 h 3046360"/>
              <a:gd name="connsiteX426" fmla="*/ 2501107 w 3147218"/>
              <a:gd name="connsiteY426" fmla="*/ 1736805 h 3046360"/>
              <a:gd name="connsiteX427" fmla="*/ 2497713 w 3147218"/>
              <a:gd name="connsiteY427" fmla="*/ 1742297 h 3046360"/>
              <a:gd name="connsiteX428" fmla="*/ 2493713 w 3147218"/>
              <a:gd name="connsiteY428" fmla="*/ 1747373 h 3046360"/>
              <a:gd name="connsiteX429" fmla="*/ 2489147 w 3147218"/>
              <a:gd name="connsiteY429" fmla="*/ 1751973 h 3046360"/>
              <a:gd name="connsiteX430" fmla="*/ 2484052 w 3147218"/>
              <a:gd name="connsiteY430" fmla="*/ 1756033 h 3046360"/>
              <a:gd name="connsiteX431" fmla="*/ 2478467 w 3147218"/>
              <a:gd name="connsiteY431" fmla="*/ 1759493 h 3046360"/>
              <a:gd name="connsiteX432" fmla="*/ 2472429 w 3147218"/>
              <a:gd name="connsiteY432" fmla="*/ 1762291 h 3046360"/>
              <a:gd name="connsiteX433" fmla="*/ 2465976 w 3147218"/>
              <a:gd name="connsiteY433" fmla="*/ 1764366 h 3046360"/>
              <a:gd name="connsiteX434" fmla="*/ 2459147 w 3147218"/>
              <a:gd name="connsiteY434" fmla="*/ 1765655 h 3046360"/>
              <a:gd name="connsiteX435" fmla="*/ 2451979 w 3147218"/>
              <a:gd name="connsiteY435" fmla="*/ 1766099 h 3046360"/>
              <a:gd name="connsiteX436" fmla="*/ 1669208 w 3147218"/>
              <a:gd name="connsiteY436" fmla="*/ 1766099 h 3046360"/>
              <a:gd name="connsiteX437" fmla="*/ 1661632 w 3147218"/>
              <a:gd name="connsiteY437" fmla="*/ 1765590 h 3046360"/>
              <a:gd name="connsiteX438" fmla="*/ 1654366 w 3147218"/>
              <a:gd name="connsiteY438" fmla="*/ 1764105 h 3046360"/>
              <a:gd name="connsiteX439" fmla="*/ 1647476 w 3147218"/>
              <a:gd name="connsiteY439" fmla="*/ 1761712 h 3046360"/>
              <a:gd name="connsiteX440" fmla="*/ 1641029 w 3147218"/>
              <a:gd name="connsiteY440" fmla="*/ 1758477 h 3046360"/>
              <a:gd name="connsiteX441" fmla="*/ 1635091 w 3147218"/>
              <a:gd name="connsiteY441" fmla="*/ 1754467 h 3046360"/>
              <a:gd name="connsiteX442" fmla="*/ 1629730 w 3147218"/>
              <a:gd name="connsiteY442" fmla="*/ 1749747 h 3046360"/>
              <a:gd name="connsiteX443" fmla="*/ 1625010 w 3147218"/>
              <a:gd name="connsiteY443" fmla="*/ 1744386 h 3046360"/>
              <a:gd name="connsiteX444" fmla="*/ 1620999 w 3147218"/>
              <a:gd name="connsiteY444" fmla="*/ 1738448 h 3046360"/>
              <a:gd name="connsiteX445" fmla="*/ 1617764 w 3147218"/>
              <a:gd name="connsiteY445" fmla="*/ 1732001 h 3046360"/>
              <a:gd name="connsiteX446" fmla="*/ 1615371 w 3147218"/>
              <a:gd name="connsiteY446" fmla="*/ 1725111 h 3046360"/>
              <a:gd name="connsiteX447" fmla="*/ 1613886 w 3147218"/>
              <a:gd name="connsiteY447" fmla="*/ 1717845 h 3046360"/>
              <a:gd name="connsiteX448" fmla="*/ 1613377 w 3147218"/>
              <a:gd name="connsiteY448" fmla="*/ 1710268 h 3046360"/>
              <a:gd name="connsiteX449" fmla="*/ 1613377 w 3147218"/>
              <a:gd name="connsiteY449" fmla="*/ 27937 h 3046360"/>
              <a:gd name="connsiteX450" fmla="*/ 1614052 w 3147218"/>
              <a:gd name="connsiteY450" fmla="*/ 21504 h 3046360"/>
              <a:gd name="connsiteX451" fmla="*/ 1615958 w 3147218"/>
              <a:gd name="connsiteY451" fmla="*/ 15825 h 3046360"/>
              <a:gd name="connsiteX452" fmla="*/ 1622734 w 3147218"/>
              <a:gd name="connsiteY452" fmla="*/ 6904 h 3046360"/>
              <a:gd name="connsiteX453" fmla="*/ 1632255 w 3147218"/>
              <a:gd name="connsiteY453" fmla="*/ 1515 h 304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Lst>
            <a:rect l="l" t="t" r="r" b="b"/>
            <a:pathLst>
              <a:path w="3147218" h="3046360">
                <a:moveTo>
                  <a:pt x="601584" y="1844284"/>
                </a:moveTo>
                <a:lnTo>
                  <a:pt x="1446392" y="1844284"/>
                </a:lnTo>
                <a:lnTo>
                  <a:pt x="1453737" y="1844755"/>
                </a:lnTo>
                <a:lnTo>
                  <a:pt x="1460757" y="1846127"/>
                </a:lnTo>
                <a:lnTo>
                  <a:pt x="1467401" y="1848335"/>
                </a:lnTo>
                <a:lnTo>
                  <a:pt x="1473622" y="1851312"/>
                </a:lnTo>
                <a:lnTo>
                  <a:pt x="1479368" y="1854995"/>
                </a:lnTo>
                <a:lnTo>
                  <a:pt x="1484591" y="1859318"/>
                </a:lnTo>
                <a:lnTo>
                  <a:pt x="1489240" y="1864217"/>
                </a:lnTo>
                <a:lnTo>
                  <a:pt x="1493268" y="1869626"/>
                </a:lnTo>
                <a:lnTo>
                  <a:pt x="1496623" y="1875480"/>
                </a:lnTo>
                <a:lnTo>
                  <a:pt x="1499257" y="1881714"/>
                </a:lnTo>
                <a:lnTo>
                  <a:pt x="1501119" y="1888264"/>
                </a:lnTo>
                <a:lnTo>
                  <a:pt x="1502162" y="1895064"/>
                </a:lnTo>
                <a:lnTo>
                  <a:pt x="1502334" y="1902050"/>
                </a:lnTo>
                <a:lnTo>
                  <a:pt x="1501587" y="1909156"/>
                </a:lnTo>
                <a:lnTo>
                  <a:pt x="1499870" y="1916317"/>
                </a:lnTo>
                <a:lnTo>
                  <a:pt x="1496934" y="1925710"/>
                </a:lnTo>
                <a:lnTo>
                  <a:pt x="1493942" y="1935078"/>
                </a:lnTo>
                <a:lnTo>
                  <a:pt x="1490895" y="1944421"/>
                </a:lnTo>
                <a:lnTo>
                  <a:pt x="1487792" y="1953739"/>
                </a:lnTo>
                <a:lnTo>
                  <a:pt x="1484634" y="1963032"/>
                </a:lnTo>
                <a:lnTo>
                  <a:pt x="1481421" y="1972299"/>
                </a:lnTo>
                <a:lnTo>
                  <a:pt x="1478154" y="1981541"/>
                </a:lnTo>
                <a:lnTo>
                  <a:pt x="1474831" y="1990756"/>
                </a:lnTo>
                <a:lnTo>
                  <a:pt x="1471454" y="1999946"/>
                </a:lnTo>
                <a:lnTo>
                  <a:pt x="1468024" y="2009108"/>
                </a:lnTo>
                <a:lnTo>
                  <a:pt x="1464539" y="2018245"/>
                </a:lnTo>
                <a:lnTo>
                  <a:pt x="1461000" y="2027355"/>
                </a:lnTo>
                <a:lnTo>
                  <a:pt x="1457407" y="2036437"/>
                </a:lnTo>
                <a:lnTo>
                  <a:pt x="1453761" y="2045493"/>
                </a:lnTo>
                <a:lnTo>
                  <a:pt x="1450062" y="2054522"/>
                </a:lnTo>
                <a:lnTo>
                  <a:pt x="1446310" y="2063522"/>
                </a:lnTo>
                <a:lnTo>
                  <a:pt x="1442505" y="2072496"/>
                </a:lnTo>
                <a:lnTo>
                  <a:pt x="1438647" y="2081441"/>
                </a:lnTo>
                <a:lnTo>
                  <a:pt x="1434737" y="2090358"/>
                </a:lnTo>
                <a:lnTo>
                  <a:pt x="1430775" y="2099247"/>
                </a:lnTo>
                <a:lnTo>
                  <a:pt x="1426760" y="2108107"/>
                </a:lnTo>
                <a:lnTo>
                  <a:pt x="1422694" y="2116939"/>
                </a:lnTo>
                <a:lnTo>
                  <a:pt x="1418576" y="2125742"/>
                </a:lnTo>
                <a:lnTo>
                  <a:pt x="1414406" y="2134516"/>
                </a:lnTo>
                <a:lnTo>
                  <a:pt x="1410185" y="2143260"/>
                </a:lnTo>
                <a:lnTo>
                  <a:pt x="1405914" y="2151975"/>
                </a:lnTo>
                <a:lnTo>
                  <a:pt x="1401591" y="2160661"/>
                </a:lnTo>
                <a:lnTo>
                  <a:pt x="1397217" y="2169316"/>
                </a:lnTo>
                <a:lnTo>
                  <a:pt x="1392793" y="2177942"/>
                </a:lnTo>
                <a:lnTo>
                  <a:pt x="1388318" y="2186537"/>
                </a:lnTo>
                <a:lnTo>
                  <a:pt x="1383794" y="2195102"/>
                </a:lnTo>
                <a:lnTo>
                  <a:pt x="1379219" y="2203637"/>
                </a:lnTo>
                <a:lnTo>
                  <a:pt x="1374595" y="2212140"/>
                </a:lnTo>
                <a:lnTo>
                  <a:pt x="1369921" y="2220613"/>
                </a:lnTo>
                <a:lnTo>
                  <a:pt x="1365198" y="2229054"/>
                </a:lnTo>
                <a:lnTo>
                  <a:pt x="1360426" y="2237464"/>
                </a:lnTo>
                <a:lnTo>
                  <a:pt x="1355604" y="2245842"/>
                </a:lnTo>
                <a:lnTo>
                  <a:pt x="1350734" y="2254189"/>
                </a:lnTo>
                <a:lnTo>
                  <a:pt x="1345816" y="2262503"/>
                </a:lnTo>
                <a:lnTo>
                  <a:pt x="1340849" y="2270786"/>
                </a:lnTo>
                <a:lnTo>
                  <a:pt x="1335834" y="2279036"/>
                </a:lnTo>
                <a:lnTo>
                  <a:pt x="1330771" y="2287253"/>
                </a:lnTo>
                <a:lnTo>
                  <a:pt x="1325659" y="2295438"/>
                </a:lnTo>
                <a:lnTo>
                  <a:pt x="1320501" y="2303590"/>
                </a:lnTo>
                <a:lnTo>
                  <a:pt x="1315295" y="2311708"/>
                </a:lnTo>
                <a:lnTo>
                  <a:pt x="1310042" y="2319793"/>
                </a:lnTo>
                <a:lnTo>
                  <a:pt x="1304741" y="2327845"/>
                </a:lnTo>
                <a:lnTo>
                  <a:pt x="1299394" y="2335863"/>
                </a:lnTo>
                <a:lnTo>
                  <a:pt x="1294001" y="2343847"/>
                </a:lnTo>
                <a:lnTo>
                  <a:pt x="1288560" y="2351797"/>
                </a:lnTo>
                <a:lnTo>
                  <a:pt x="1283074" y="2359713"/>
                </a:lnTo>
                <a:lnTo>
                  <a:pt x="1277542" y="2367594"/>
                </a:lnTo>
                <a:lnTo>
                  <a:pt x="1271963" y="2375440"/>
                </a:lnTo>
                <a:lnTo>
                  <a:pt x="1266339" y="2383252"/>
                </a:lnTo>
                <a:lnTo>
                  <a:pt x="1260670" y="2391028"/>
                </a:lnTo>
                <a:lnTo>
                  <a:pt x="1254955" y="2398770"/>
                </a:lnTo>
                <a:lnTo>
                  <a:pt x="1249196" y="2406475"/>
                </a:lnTo>
                <a:lnTo>
                  <a:pt x="1243391" y="2414145"/>
                </a:lnTo>
                <a:lnTo>
                  <a:pt x="1237542" y="2421779"/>
                </a:lnTo>
                <a:lnTo>
                  <a:pt x="1231648" y="2429377"/>
                </a:lnTo>
                <a:lnTo>
                  <a:pt x="1225710" y="2436939"/>
                </a:lnTo>
                <a:lnTo>
                  <a:pt x="1219727" y="2444465"/>
                </a:lnTo>
                <a:lnTo>
                  <a:pt x="1213701" y="2451953"/>
                </a:lnTo>
                <a:lnTo>
                  <a:pt x="1207631" y="2459405"/>
                </a:lnTo>
                <a:lnTo>
                  <a:pt x="1201518" y="2466820"/>
                </a:lnTo>
                <a:lnTo>
                  <a:pt x="1195361" y="2474198"/>
                </a:lnTo>
                <a:lnTo>
                  <a:pt x="1189161" y="2481538"/>
                </a:lnTo>
                <a:lnTo>
                  <a:pt x="1182919" y="2488841"/>
                </a:lnTo>
                <a:lnTo>
                  <a:pt x="1176633" y="2496106"/>
                </a:lnTo>
                <a:lnTo>
                  <a:pt x="1170305" y="2503332"/>
                </a:lnTo>
                <a:lnTo>
                  <a:pt x="1163935" y="2510521"/>
                </a:lnTo>
                <a:lnTo>
                  <a:pt x="1157522" y="2517671"/>
                </a:lnTo>
                <a:lnTo>
                  <a:pt x="1151068" y="2524783"/>
                </a:lnTo>
                <a:lnTo>
                  <a:pt x="1144571" y="2531856"/>
                </a:lnTo>
                <a:lnTo>
                  <a:pt x="1138034" y="2538889"/>
                </a:lnTo>
                <a:lnTo>
                  <a:pt x="1131454" y="2545884"/>
                </a:lnTo>
                <a:lnTo>
                  <a:pt x="1124834" y="2552839"/>
                </a:lnTo>
                <a:lnTo>
                  <a:pt x="1118173" y="2559755"/>
                </a:lnTo>
                <a:lnTo>
                  <a:pt x="1111470" y="2566631"/>
                </a:lnTo>
                <a:lnTo>
                  <a:pt x="1104727" y="2573467"/>
                </a:lnTo>
                <a:lnTo>
                  <a:pt x="1097944" y="2580263"/>
                </a:lnTo>
                <a:lnTo>
                  <a:pt x="1091121" y="2587019"/>
                </a:lnTo>
                <a:lnTo>
                  <a:pt x="1084257" y="2593734"/>
                </a:lnTo>
                <a:lnTo>
                  <a:pt x="1077354" y="2600408"/>
                </a:lnTo>
                <a:lnTo>
                  <a:pt x="1070411" y="2607041"/>
                </a:lnTo>
                <a:lnTo>
                  <a:pt x="1063429" y="2613634"/>
                </a:lnTo>
                <a:lnTo>
                  <a:pt x="1056407" y="2620185"/>
                </a:lnTo>
                <a:lnTo>
                  <a:pt x="1049346" y="2626694"/>
                </a:lnTo>
                <a:lnTo>
                  <a:pt x="1042247" y="2633162"/>
                </a:lnTo>
                <a:lnTo>
                  <a:pt x="1035109" y="2639588"/>
                </a:lnTo>
                <a:lnTo>
                  <a:pt x="1027932" y="2645971"/>
                </a:lnTo>
                <a:lnTo>
                  <a:pt x="1020717" y="2652313"/>
                </a:lnTo>
                <a:lnTo>
                  <a:pt x="1013464" y="2658612"/>
                </a:lnTo>
                <a:lnTo>
                  <a:pt x="1006173" y="2664868"/>
                </a:lnTo>
                <a:lnTo>
                  <a:pt x="998845" y="2671082"/>
                </a:lnTo>
                <a:lnTo>
                  <a:pt x="991479" y="2677252"/>
                </a:lnTo>
                <a:lnTo>
                  <a:pt x="984075" y="2683379"/>
                </a:lnTo>
                <a:lnTo>
                  <a:pt x="969157" y="2695503"/>
                </a:lnTo>
                <a:lnTo>
                  <a:pt x="954093" y="2707451"/>
                </a:lnTo>
                <a:lnTo>
                  <a:pt x="938883" y="2719223"/>
                </a:lnTo>
                <a:lnTo>
                  <a:pt x="923529" y="2730816"/>
                </a:lnTo>
                <a:lnTo>
                  <a:pt x="908033" y="2742229"/>
                </a:lnTo>
                <a:lnTo>
                  <a:pt x="892397" y="2753460"/>
                </a:lnTo>
                <a:lnTo>
                  <a:pt x="876621" y="2764509"/>
                </a:lnTo>
                <a:lnTo>
                  <a:pt x="860708" y="2775373"/>
                </a:lnTo>
                <a:lnTo>
                  <a:pt x="844659" y="2786050"/>
                </a:lnTo>
                <a:lnTo>
                  <a:pt x="828475" y="2796540"/>
                </a:lnTo>
                <a:lnTo>
                  <a:pt x="812159" y="2806840"/>
                </a:lnTo>
                <a:lnTo>
                  <a:pt x="795711" y="2816949"/>
                </a:lnTo>
                <a:lnTo>
                  <a:pt x="779134" y="2826866"/>
                </a:lnTo>
                <a:lnTo>
                  <a:pt x="762428" y="2836589"/>
                </a:lnTo>
                <a:lnTo>
                  <a:pt x="745596" y="2846116"/>
                </a:lnTo>
                <a:lnTo>
                  <a:pt x="728638" y="2855446"/>
                </a:lnTo>
                <a:lnTo>
                  <a:pt x="711557" y="2864578"/>
                </a:lnTo>
                <a:lnTo>
                  <a:pt x="694355" y="2873509"/>
                </a:lnTo>
                <a:lnTo>
                  <a:pt x="677031" y="2882239"/>
                </a:lnTo>
                <a:lnTo>
                  <a:pt x="659589" y="2890765"/>
                </a:lnTo>
                <a:lnTo>
                  <a:pt x="642030" y="2899086"/>
                </a:lnTo>
                <a:lnTo>
                  <a:pt x="624355" y="2907201"/>
                </a:lnTo>
                <a:lnTo>
                  <a:pt x="606565" y="2915108"/>
                </a:lnTo>
                <a:lnTo>
                  <a:pt x="588663" y="2922805"/>
                </a:lnTo>
                <a:lnTo>
                  <a:pt x="570650" y="2930291"/>
                </a:lnTo>
                <a:lnTo>
                  <a:pt x="552528" y="2937565"/>
                </a:lnTo>
                <a:lnTo>
                  <a:pt x="534297" y="2944624"/>
                </a:lnTo>
                <a:lnTo>
                  <a:pt x="515960" y="2951467"/>
                </a:lnTo>
                <a:lnTo>
                  <a:pt x="497518" y="2958093"/>
                </a:lnTo>
                <a:lnTo>
                  <a:pt x="478973" y="2964500"/>
                </a:lnTo>
                <a:lnTo>
                  <a:pt x="460326" y="2970687"/>
                </a:lnTo>
                <a:lnTo>
                  <a:pt x="441579" y="2976651"/>
                </a:lnTo>
                <a:lnTo>
                  <a:pt x="422734" y="2982392"/>
                </a:lnTo>
                <a:lnTo>
                  <a:pt x="403791" y="2987908"/>
                </a:lnTo>
                <a:lnTo>
                  <a:pt x="384752" y="2993198"/>
                </a:lnTo>
                <a:lnTo>
                  <a:pt x="356019" y="3000703"/>
                </a:lnTo>
                <a:lnTo>
                  <a:pt x="327080" y="3007690"/>
                </a:lnTo>
                <a:lnTo>
                  <a:pt x="297940" y="3014153"/>
                </a:lnTo>
                <a:lnTo>
                  <a:pt x="268604" y="3020086"/>
                </a:lnTo>
                <a:lnTo>
                  <a:pt x="239078" y="3025485"/>
                </a:lnTo>
                <a:lnTo>
                  <a:pt x="209366" y="3030344"/>
                </a:lnTo>
                <a:lnTo>
                  <a:pt x="179475" y="3034659"/>
                </a:lnTo>
                <a:lnTo>
                  <a:pt x="149409" y="3038422"/>
                </a:lnTo>
                <a:lnTo>
                  <a:pt x="119173" y="3041631"/>
                </a:lnTo>
                <a:lnTo>
                  <a:pt x="88773" y="3044278"/>
                </a:lnTo>
                <a:lnTo>
                  <a:pt x="58215" y="3046360"/>
                </a:lnTo>
                <a:lnTo>
                  <a:pt x="55921" y="3046360"/>
                </a:lnTo>
                <a:lnTo>
                  <a:pt x="48745" y="3045916"/>
                </a:lnTo>
                <a:lnTo>
                  <a:pt x="41910" y="3044626"/>
                </a:lnTo>
                <a:lnTo>
                  <a:pt x="35454" y="3042552"/>
                </a:lnTo>
                <a:lnTo>
                  <a:pt x="29413" y="3039753"/>
                </a:lnTo>
                <a:lnTo>
                  <a:pt x="23825" y="3036292"/>
                </a:lnTo>
                <a:lnTo>
                  <a:pt x="18730" y="3032231"/>
                </a:lnTo>
                <a:lnTo>
                  <a:pt x="14164" y="3027631"/>
                </a:lnTo>
                <a:lnTo>
                  <a:pt x="10164" y="3022553"/>
                </a:lnTo>
                <a:lnTo>
                  <a:pt x="6770" y="3017058"/>
                </a:lnTo>
                <a:lnTo>
                  <a:pt x="4019" y="3011208"/>
                </a:lnTo>
                <a:lnTo>
                  <a:pt x="1948" y="3005064"/>
                </a:lnTo>
                <a:lnTo>
                  <a:pt x="596" y="2998688"/>
                </a:lnTo>
                <a:lnTo>
                  <a:pt x="0" y="2992142"/>
                </a:lnTo>
                <a:lnTo>
                  <a:pt x="198" y="2985486"/>
                </a:lnTo>
                <a:lnTo>
                  <a:pt x="1228" y="2978782"/>
                </a:lnTo>
                <a:lnTo>
                  <a:pt x="3128" y="2972092"/>
                </a:lnTo>
                <a:lnTo>
                  <a:pt x="5935" y="2965476"/>
                </a:lnTo>
                <a:lnTo>
                  <a:pt x="551591" y="1875120"/>
                </a:lnTo>
                <a:lnTo>
                  <a:pt x="555605" y="1868365"/>
                </a:lnTo>
                <a:lnTo>
                  <a:pt x="560445" y="1862323"/>
                </a:lnTo>
                <a:lnTo>
                  <a:pt x="566018" y="1857052"/>
                </a:lnTo>
                <a:lnTo>
                  <a:pt x="572229" y="1852610"/>
                </a:lnTo>
                <a:lnTo>
                  <a:pt x="578984" y="1849054"/>
                </a:lnTo>
                <a:lnTo>
                  <a:pt x="586191" y="1846442"/>
                </a:lnTo>
                <a:lnTo>
                  <a:pt x="593756" y="1844833"/>
                </a:lnTo>
                <a:close/>
                <a:moveTo>
                  <a:pt x="1700240" y="1844254"/>
                </a:moveTo>
                <a:lnTo>
                  <a:pt x="2546982" y="1844254"/>
                </a:lnTo>
                <a:lnTo>
                  <a:pt x="2554808" y="1844806"/>
                </a:lnTo>
                <a:lnTo>
                  <a:pt x="2562370" y="1846423"/>
                </a:lnTo>
                <a:lnTo>
                  <a:pt x="2569575" y="1849044"/>
                </a:lnTo>
                <a:lnTo>
                  <a:pt x="2576326" y="1852611"/>
                </a:lnTo>
                <a:lnTo>
                  <a:pt x="2582530" y="1857064"/>
                </a:lnTo>
                <a:lnTo>
                  <a:pt x="2588092" y="1862345"/>
                </a:lnTo>
                <a:lnTo>
                  <a:pt x="2592916" y="1868394"/>
                </a:lnTo>
                <a:lnTo>
                  <a:pt x="2596909" y="1875151"/>
                </a:lnTo>
                <a:lnTo>
                  <a:pt x="3141242" y="2962796"/>
                </a:lnTo>
                <a:lnTo>
                  <a:pt x="3144005" y="2969269"/>
                </a:lnTo>
                <a:lnTo>
                  <a:pt x="3145898" y="2975801"/>
                </a:lnTo>
                <a:lnTo>
                  <a:pt x="3146957" y="2982339"/>
                </a:lnTo>
                <a:lnTo>
                  <a:pt x="3146968" y="2982625"/>
                </a:lnTo>
                <a:lnTo>
                  <a:pt x="3147218" y="2988825"/>
                </a:lnTo>
                <a:lnTo>
                  <a:pt x="3146718" y="2995207"/>
                </a:lnTo>
                <a:lnTo>
                  <a:pt x="3145494" y="3001429"/>
                </a:lnTo>
                <a:lnTo>
                  <a:pt x="3143583" y="3007435"/>
                </a:lnTo>
                <a:lnTo>
                  <a:pt x="3141021" y="3013171"/>
                </a:lnTo>
                <a:lnTo>
                  <a:pt x="3137845" y="3018582"/>
                </a:lnTo>
                <a:lnTo>
                  <a:pt x="3134093" y="3023612"/>
                </a:lnTo>
                <a:lnTo>
                  <a:pt x="3129799" y="3028207"/>
                </a:lnTo>
                <a:lnTo>
                  <a:pt x="3125002" y="3032312"/>
                </a:lnTo>
                <a:lnTo>
                  <a:pt x="3119738" y="3035871"/>
                </a:lnTo>
                <a:lnTo>
                  <a:pt x="3114043" y="3038830"/>
                </a:lnTo>
                <a:lnTo>
                  <a:pt x="3107955" y="3041133"/>
                </a:lnTo>
                <a:lnTo>
                  <a:pt x="3101510" y="3042726"/>
                </a:lnTo>
                <a:lnTo>
                  <a:pt x="3094687" y="3043561"/>
                </a:lnTo>
                <a:lnTo>
                  <a:pt x="3087697" y="3043561"/>
                </a:lnTo>
                <a:lnTo>
                  <a:pt x="3057192" y="3041491"/>
                </a:lnTo>
                <a:lnTo>
                  <a:pt x="3026845" y="3038857"/>
                </a:lnTo>
                <a:lnTo>
                  <a:pt x="2996662" y="3035663"/>
                </a:lnTo>
                <a:lnTo>
                  <a:pt x="2966648" y="3031916"/>
                </a:lnTo>
                <a:lnTo>
                  <a:pt x="2936807" y="3027620"/>
                </a:lnTo>
                <a:lnTo>
                  <a:pt x="2907145" y="3022781"/>
                </a:lnTo>
                <a:lnTo>
                  <a:pt x="2877668" y="3017403"/>
                </a:lnTo>
                <a:lnTo>
                  <a:pt x="2848380" y="3011493"/>
                </a:lnTo>
                <a:lnTo>
                  <a:pt x="2819287" y="3005055"/>
                </a:lnTo>
                <a:lnTo>
                  <a:pt x="2790394" y="2998093"/>
                </a:lnTo>
                <a:lnTo>
                  <a:pt x="2761706" y="2990616"/>
                </a:lnTo>
                <a:lnTo>
                  <a:pt x="2742697" y="2985345"/>
                </a:lnTo>
                <a:lnTo>
                  <a:pt x="2723783" y="2979849"/>
                </a:lnTo>
                <a:lnTo>
                  <a:pt x="2704966" y="2974129"/>
                </a:lnTo>
                <a:lnTo>
                  <a:pt x="2686248" y="2968185"/>
                </a:lnTo>
                <a:lnTo>
                  <a:pt x="2667628" y="2962019"/>
                </a:lnTo>
                <a:lnTo>
                  <a:pt x="2649111" y="2955635"/>
                </a:lnTo>
                <a:lnTo>
                  <a:pt x="2630696" y="2949031"/>
                </a:lnTo>
                <a:lnTo>
                  <a:pt x="2612385" y="2942211"/>
                </a:lnTo>
                <a:lnTo>
                  <a:pt x="2594180" y="2935176"/>
                </a:lnTo>
                <a:lnTo>
                  <a:pt x="2576083" y="2927927"/>
                </a:lnTo>
                <a:lnTo>
                  <a:pt x="2558095" y="2920466"/>
                </a:lnTo>
                <a:lnTo>
                  <a:pt x="2540217" y="2912794"/>
                </a:lnTo>
                <a:lnTo>
                  <a:pt x="2522451" y="2904914"/>
                </a:lnTo>
                <a:lnTo>
                  <a:pt x="2504799" y="2896826"/>
                </a:lnTo>
                <a:lnTo>
                  <a:pt x="2487263" y="2888532"/>
                </a:lnTo>
                <a:lnTo>
                  <a:pt x="2469843" y="2880033"/>
                </a:lnTo>
                <a:lnTo>
                  <a:pt x="2452541" y="2871332"/>
                </a:lnTo>
                <a:lnTo>
                  <a:pt x="2435359" y="2862430"/>
                </a:lnTo>
                <a:lnTo>
                  <a:pt x="2418299" y="2853328"/>
                </a:lnTo>
                <a:lnTo>
                  <a:pt x="2401361" y="2844027"/>
                </a:lnTo>
                <a:lnTo>
                  <a:pt x="2384548" y="2834530"/>
                </a:lnTo>
                <a:lnTo>
                  <a:pt x="2367862" y="2824838"/>
                </a:lnTo>
                <a:lnTo>
                  <a:pt x="2351302" y="2814953"/>
                </a:lnTo>
                <a:lnTo>
                  <a:pt x="2334872" y="2804875"/>
                </a:lnTo>
                <a:lnTo>
                  <a:pt x="2318573" y="2794607"/>
                </a:lnTo>
                <a:lnTo>
                  <a:pt x="2302405" y="2784150"/>
                </a:lnTo>
                <a:lnTo>
                  <a:pt x="2286372" y="2773506"/>
                </a:lnTo>
                <a:lnTo>
                  <a:pt x="2270474" y="2762676"/>
                </a:lnTo>
                <a:lnTo>
                  <a:pt x="2254713" y="2751662"/>
                </a:lnTo>
                <a:lnTo>
                  <a:pt x="2239090" y="2740464"/>
                </a:lnTo>
                <a:lnTo>
                  <a:pt x="2223607" y="2729086"/>
                </a:lnTo>
                <a:lnTo>
                  <a:pt x="2208266" y="2717529"/>
                </a:lnTo>
                <a:lnTo>
                  <a:pt x="2193068" y="2705793"/>
                </a:lnTo>
                <a:lnTo>
                  <a:pt x="2178014" y="2693881"/>
                </a:lnTo>
                <a:lnTo>
                  <a:pt x="2163107" y="2681793"/>
                </a:lnTo>
                <a:lnTo>
                  <a:pt x="2155709" y="2675684"/>
                </a:lnTo>
                <a:lnTo>
                  <a:pt x="2148348" y="2669532"/>
                </a:lnTo>
                <a:lnTo>
                  <a:pt x="2141024" y="2663338"/>
                </a:lnTo>
                <a:lnTo>
                  <a:pt x="2133737" y="2657100"/>
                </a:lnTo>
                <a:lnTo>
                  <a:pt x="2126489" y="2650820"/>
                </a:lnTo>
                <a:lnTo>
                  <a:pt x="2119278" y="2644497"/>
                </a:lnTo>
                <a:lnTo>
                  <a:pt x="2112105" y="2638132"/>
                </a:lnTo>
                <a:lnTo>
                  <a:pt x="2104971" y="2631725"/>
                </a:lnTo>
                <a:lnTo>
                  <a:pt x="2097875" y="2625277"/>
                </a:lnTo>
                <a:lnTo>
                  <a:pt x="2090818" y="2618787"/>
                </a:lnTo>
                <a:lnTo>
                  <a:pt x="2083799" y="2612255"/>
                </a:lnTo>
                <a:lnTo>
                  <a:pt x="2076820" y="2605682"/>
                </a:lnTo>
                <a:lnTo>
                  <a:pt x="2069880" y="2599068"/>
                </a:lnTo>
                <a:lnTo>
                  <a:pt x="2062979" y="2592414"/>
                </a:lnTo>
                <a:lnTo>
                  <a:pt x="2056118" y="2585718"/>
                </a:lnTo>
                <a:lnTo>
                  <a:pt x="2049297" y="2578982"/>
                </a:lnTo>
                <a:lnTo>
                  <a:pt x="2042516" y="2572206"/>
                </a:lnTo>
                <a:lnTo>
                  <a:pt x="2035775" y="2565390"/>
                </a:lnTo>
                <a:lnTo>
                  <a:pt x="2029075" y="2558534"/>
                </a:lnTo>
                <a:lnTo>
                  <a:pt x="2022415" y="2551638"/>
                </a:lnTo>
                <a:lnTo>
                  <a:pt x="2015796" y="2544703"/>
                </a:lnTo>
                <a:lnTo>
                  <a:pt x="2009218" y="2537729"/>
                </a:lnTo>
                <a:lnTo>
                  <a:pt x="2002681" y="2530715"/>
                </a:lnTo>
                <a:lnTo>
                  <a:pt x="1996186" y="2523663"/>
                </a:lnTo>
                <a:lnTo>
                  <a:pt x="1989732" y="2516572"/>
                </a:lnTo>
                <a:lnTo>
                  <a:pt x="1983320" y="2509442"/>
                </a:lnTo>
                <a:lnTo>
                  <a:pt x="1976950" y="2502274"/>
                </a:lnTo>
                <a:lnTo>
                  <a:pt x="1970622" y="2495068"/>
                </a:lnTo>
                <a:lnTo>
                  <a:pt x="1964336" y="2487824"/>
                </a:lnTo>
                <a:lnTo>
                  <a:pt x="1958093" y="2480542"/>
                </a:lnTo>
                <a:lnTo>
                  <a:pt x="1951893" y="2473223"/>
                </a:lnTo>
                <a:lnTo>
                  <a:pt x="1945736" y="2465866"/>
                </a:lnTo>
                <a:lnTo>
                  <a:pt x="1939622" y="2458472"/>
                </a:lnTo>
                <a:lnTo>
                  <a:pt x="1933551" y="2451041"/>
                </a:lnTo>
                <a:lnTo>
                  <a:pt x="1927523" y="2443574"/>
                </a:lnTo>
                <a:lnTo>
                  <a:pt x="1921540" y="2436070"/>
                </a:lnTo>
                <a:lnTo>
                  <a:pt x="1915600" y="2428529"/>
                </a:lnTo>
                <a:lnTo>
                  <a:pt x="1909704" y="2420952"/>
                </a:lnTo>
                <a:lnTo>
                  <a:pt x="1903853" y="2413339"/>
                </a:lnTo>
                <a:lnTo>
                  <a:pt x="1898046" y="2405691"/>
                </a:lnTo>
                <a:lnTo>
                  <a:pt x="1892284" y="2398007"/>
                </a:lnTo>
                <a:lnTo>
                  <a:pt x="1886566" y="2390287"/>
                </a:lnTo>
                <a:lnTo>
                  <a:pt x="1880894" y="2382532"/>
                </a:lnTo>
                <a:lnTo>
                  <a:pt x="1875267" y="2374743"/>
                </a:lnTo>
                <a:lnTo>
                  <a:pt x="1869685" y="2366918"/>
                </a:lnTo>
                <a:lnTo>
                  <a:pt x="1864149" y="2359058"/>
                </a:lnTo>
                <a:lnTo>
                  <a:pt x="1858659" y="2351165"/>
                </a:lnTo>
                <a:lnTo>
                  <a:pt x="1853215" y="2343237"/>
                </a:lnTo>
                <a:lnTo>
                  <a:pt x="1847817" y="2335275"/>
                </a:lnTo>
                <a:lnTo>
                  <a:pt x="1842466" y="2327279"/>
                </a:lnTo>
                <a:lnTo>
                  <a:pt x="1837161" y="2319249"/>
                </a:lnTo>
                <a:lnTo>
                  <a:pt x="1831903" y="2311186"/>
                </a:lnTo>
                <a:lnTo>
                  <a:pt x="1826692" y="2303089"/>
                </a:lnTo>
                <a:lnTo>
                  <a:pt x="1821528" y="2294960"/>
                </a:lnTo>
                <a:lnTo>
                  <a:pt x="1816412" y="2286797"/>
                </a:lnTo>
                <a:lnTo>
                  <a:pt x="1811343" y="2278602"/>
                </a:lnTo>
                <a:lnTo>
                  <a:pt x="1806322" y="2270375"/>
                </a:lnTo>
                <a:lnTo>
                  <a:pt x="1801349" y="2262115"/>
                </a:lnTo>
                <a:lnTo>
                  <a:pt x="1796424" y="2253822"/>
                </a:lnTo>
                <a:lnTo>
                  <a:pt x="1791548" y="2245499"/>
                </a:lnTo>
                <a:lnTo>
                  <a:pt x="1786720" y="2237143"/>
                </a:lnTo>
                <a:lnTo>
                  <a:pt x="1781940" y="2228755"/>
                </a:lnTo>
                <a:lnTo>
                  <a:pt x="1777210" y="2220337"/>
                </a:lnTo>
                <a:lnTo>
                  <a:pt x="1772529" y="2211887"/>
                </a:lnTo>
                <a:lnTo>
                  <a:pt x="1767897" y="2203406"/>
                </a:lnTo>
                <a:lnTo>
                  <a:pt x="1763315" y="2194895"/>
                </a:lnTo>
                <a:lnTo>
                  <a:pt x="1758782" y="2186352"/>
                </a:lnTo>
                <a:lnTo>
                  <a:pt x="1754299" y="2177780"/>
                </a:lnTo>
                <a:lnTo>
                  <a:pt x="1749867" y="2169177"/>
                </a:lnTo>
                <a:lnTo>
                  <a:pt x="1745484" y="2160544"/>
                </a:lnTo>
                <a:lnTo>
                  <a:pt x="1741152" y="2151882"/>
                </a:lnTo>
                <a:lnTo>
                  <a:pt x="1736871" y="2143190"/>
                </a:lnTo>
                <a:lnTo>
                  <a:pt x="1732641" y="2134468"/>
                </a:lnTo>
                <a:lnTo>
                  <a:pt x="1728462" y="2125717"/>
                </a:lnTo>
                <a:lnTo>
                  <a:pt x="1724334" y="2116937"/>
                </a:lnTo>
                <a:lnTo>
                  <a:pt x="1720257" y="2108129"/>
                </a:lnTo>
                <a:lnTo>
                  <a:pt x="1716233" y="2099291"/>
                </a:lnTo>
                <a:lnTo>
                  <a:pt x="1712259" y="2090426"/>
                </a:lnTo>
                <a:lnTo>
                  <a:pt x="1708338" y="2081532"/>
                </a:lnTo>
                <a:lnTo>
                  <a:pt x="1704470" y="2072609"/>
                </a:lnTo>
                <a:lnTo>
                  <a:pt x="1700653" y="2063659"/>
                </a:lnTo>
                <a:lnTo>
                  <a:pt x="1696890" y="2054682"/>
                </a:lnTo>
                <a:lnTo>
                  <a:pt x="1693179" y="2045677"/>
                </a:lnTo>
                <a:lnTo>
                  <a:pt x="1689521" y="2036644"/>
                </a:lnTo>
                <a:lnTo>
                  <a:pt x="1685916" y="2027585"/>
                </a:lnTo>
                <a:lnTo>
                  <a:pt x="1682365" y="2018498"/>
                </a:lnTo>
                <a:lnTo>
                  <a:pt x="1678867" y="2009385"/>
                </a:lnTo>
                <a:lnTo>
                  <a:pt x="1675423" y="2000246"/>
                </a:lnTo>
                <a:lnTo>
                  <a:pt x="1672033" y="1991080"/>
                </a:lnTo>
                <a:lnTo>
                  <a:pt x="1668697" y="1981888"/>
                </a:lnTo>
                <a:lnTo>
                  <a:pt x="1665416" y="1972669"/>
                </a:lnTo>
                <a:lnTo>
                  <a:pt x="1662189" y="1963426"/>
                </a:lnTo>
                <a:lnTo>
                  <a:pt x="1659017" y="1954156"/>
                </a:lnTo>
                <a:lnTo>
                  <a:pt x="1655900" y="1944862"/>
                </a:lnTo>
                <a:lnTo>
                  <a:pt x="1652838" y="1935542"/>
                </a:lnTo>
                <a:lnTo>
                  <a:pt x="1649831" y="1926197"/>
                </a:lnTo>
                <a:lnTo>
                  <a:pt x="1646880" y="1916827"/>
                </a:lnTo>
                <a:lnTo>
                  <a:pt x="1645138" y="1909639"/>
                </a:lnTo>
                <a:lnTo>
                  <a:pt x="1644364" y="1902498"/>
                </a:lnTo>
                <a:lnTo>
                  <a:pt x="1644508" y="1895473"/>
                </a:lnTo>
                <a:lnTo>
                  <a:pt x="1645521" y="1888629"/>
                </a:lnTo>
                <a:lnTo>
                  <a:pt x="1647356" y="1882032"/>
                </a:lnTo>
                <a:lnTo>
                  <a:pt x="1649965" y="1875749"/>
                </a:lnTo>
                <a:lnTo>
                  <a:pt x="1653298" y="1869846"/>
                </a:lnTo>
                <a:lnTo>
                  <a:pt x="1657307" y="1864389"/>
                </a:lnTo>
                <a:lnTo>
                  <a:pt x="1661944" y="1859445"/>
                </a:lnTo>
                <a:lnTo>
                  <a:pt x="1667160" y="1855080"/>
                </a:lnTo>
                <a:lnTo>
                  <a:pt x="1672908" y="1851359"/>
                </a:lnTo>
                <a:lnTo>
                  <a:pt x="1679138" y="1848350"/>
                </a:lnTo>
                <a:lnTo>
                  <a:pt x="1685803" y="1846119"/>
                </a:lnTo>
                <a:lnTo>
                  <a:pt x="1692853" y="1844732"/>
                </a:lnTo>
                <a:close/>
                <a:moveTo>
                  <a:pt x="1505476" y="5"/>
                </a:moveTo>
                <a:lnTo>
                  <a:pt x="1516287" y="1519"/>
                </a:lnTo>
                <a:lnTo>
                  <a:pt x="1525799" y="6909"/>
                </a:lnTo>
                <a:lnTo>
                  <a:pt x="1532567" y="15830"/>
                </a:lnTo>
                <a:lnTo>
                  <a:pt x="1534470" y="21509"/>
                </a:lnTo>
                <a:lnTo>
                  <a:pt x="1535144" y="27943"/>
                </a:lnTo>
                <a:lnTo>
                  <a:pt x="1535144" y="1710272"/>
                </a:lnTo>
                <a:lnTo>
                  <a:pt x="1534635" y="1717848"/>
                </a:lnTo>
                <a:lnTo>
                  <a:pt x="1533150" y="1725114"/>
                </a:lnTo>
                <a:lnTo>
                  <a:pt x="1530757" y="1732004"/>
                </a:lnTo>
                <a:lnTo>
                  <a:pt x="1527522" y="1738452"/>
                </a:lnTo>
                <a:lnTo>
                  <a:pt x="1523511" y="1744389"/>
                </a:lnTo>
                <a:lnTo>
                  <a:pt x="1518792" y="1749751"/>
                </a:lnTo>
                <a:lnTo>
                  <a:pt x="1513430" y="1754470"/>
                </a:lnTo>
                <a:lnTo>
                  <a:pt x="1507492" y="1758481"/>
                </a:lnTo>
                <a:lnTo>
                  <a:pt x="1501045" y="1761715"/>
                </a:lnTo>
                <a:lnTo>
                  <a:pt x="1494156" y="1764108"/>
                </a:lnTo>
                <a:lnTo>
                  <a:pt x="1486890" y="1765593"/>
                </a:lnTo>
                <a:lnTo>
                  <a:pt x="1479314" y="1766103"/>
                </a:lnTo>
                <a:lnTo>
                  <a:pt x="696601" y="1766103"/>
                </a:lnTo>
                <a:lnTo>
                  <a:pt x="689424" y="1765659"/>
                </a:lnTo>
                <a:lnTo>
                  <a:pt x="682588" y="1764369"/>
                </a:lnTo>
                <a:lnTo>
                  <a:pt x="676130" y="1762294"/>
                </a:lnTo>
                <a:lnTo>
                  <a:pt x="670088" y="1759496"/>
                </a:lnTo>
                <a:lnTo>
                  <a:pt x="664501" y="1756036"/>
                </a:lnTo>
                <a:lnTo>
                  <a:pt x="659404" y="1751976"/>
                </a:lnTo>
                <a:lnTo>
                  <a:pt x="654838" y="1747377"/>
                </a:lnTo>
                <a:lnTo>
                  <a:pt x="650838" y="1742300"/>
                </a:lnTo>
                <a:lnTo>
                  <a:pt x="647444" y="1736808"/>
                </a:lnTo>
                <a:lnTo>
                  <a:pt x="644692" y="1730961"/>
                </a:lnTo>
                <a:lnTo>
                  <a:pt x="642622" y="1724822"/>
                </a:lnTo>
                <a:lnTo>
                  <a:pt x="641269" y="1718451"/>
                </a:lnTo>
                <a:lnTo>
                  <a:pt x="640673" y="1711910"/>
                </a:lnTo>
                <a:lnTo>
                  <a:pt x="640871" y="1705261"/>
                </a:lnTo>
                <a:lnTo>
                  <a:pt x="641901" y="1698564"/>
                </a:lnTo>
                <a:lnTo>
                  <a:pt x="643801" y="1691883"/>
                </a:lnTo>
                <a:lnTo>
                  <a:pt x="646608" y="1685277"/>
                </a:lnTo>
                <a:lnTo>
                  <a:pt x="1482262" y="15415"/>
                </a:lnTo>
                <a:lnTo>
                  <a:pt x="1485746" y="9968"/>
                </a:lnTo>
                <a:lnTo>
                  <a:pt x="1494814" y="2707"/>
                </a:lnTo>
                <a:close/>
                <a:moveTo>
                  <a:pt x="1643071" y="0"/>
                </a:moveTo>
                <a:lnTo>
                  <a:pt x="1648511" y="803"/>
                </a:lnTo>
                <a:lnTo>
                  <a:pt x="1658551" y="5741"/>
                </a:lnTo>
                <a:lnTo>
                  <a:pt x="1662787" y="9963"/>
                </a:lnTo>
                <a:lnTo>
                  <a:pt x="1666259" y="15409"/>
                </a:lnTo>
                <a:lnTo>
                  <a:pt x="2501914" y="1685274"/>
                </a:lnTo>
                <a:lnTo>
                  <a:pt x="2504730" y="1691879"/>
                </a:lnTo>
                <a:lnTo>
                  <a:pt x="2506637" y="1698561"/>
                </a:lnTo>
                <a:lnTo>
                  <a:pt x="2507672" y="1705257"/>
                </a:lnTo>
                <a:lnTo>
                  <a:pt x="2507874" y="1711906"/>
                </a:lnTo>
                <a:lnTo>
                  <a:pt x="2507280" y="1718447"/>
                </a:lnTo>
                <a:lnTo>
                  <a:pt x="2505929" y="1724818"/>
                </a:lnTo>
                <a:lnTo>
                  <a:pt x="2503858" y="1730958"/>
                </a:lnTo>
                <a:lnTo>
                  <a:pt x="2501107" y="1736805"/>
                </a:lnTo>
                <a:lnTo>
                  <a:pt x="2497713" y="1742297"/>
                </a:lnTo>
                <a:lnTo>
                  <a:pt x="2493713" y="1747373"/>
                </a:lnTo>
                <a:lnTo>
                  <a:pt x="2489147" y="1751973"/>
                </a:lnTo>
                <a:lnTo>
                  <a:pt x="2484052" y="1756033"/>
                </a:lnTo>
                <a:lnTo>
                  <a:pt x="2478467" y="1759493"/>
                </a:lnTo>
                <a:lnTo>
                  <a:pt x="2472429" y="1762291"/>
                </a:lnTo>
                <a:lnTo>
                  <a:pt x="2465976" y="1764366"/>
                </a:lnTo>
                <a:lnTo>
                  <a:pt x="2459147" y="1765655"/>
                </a:lnTo>
                <a:lnTo>
                  <a:pt x="2451979" y="1766099"/>
                </a:lnTo>
                <a:lnTo>
                  <a:pt x="1669208" y="1766099"/>
                </a:lnTo>
                <a:lnTo>
                  <a:pt x="1661632" y="1765590"/>
                </a:lnTo>
                <a:lnTo>
                  <a:pt x="1654366" y="1764105"/>
                </a:lnTo>
                <a:lnTo>
                  <a:pt x="1647476" y="1761712"/>
                </a:lnTo>
                <a:lnTo>
                  <a:pt x="1641029" y="1758477"/>
                </a:lnTo>
                <a:lnTo>
                  <a:pt x="1635091" y="1754467"/>
                </a:lnTo>
                <a:lnTo>
                  <a:pt x="1629730" y="1749747"/>
                </a:lnTo>
                <a:lnTo>
                  <a:pt x="1625010" y="1744386"/>
                </a:lnTo>
                <a:lnTo>
                  <a:pt x="1620999" y="1738448"/>
                </a:lnTo>
                <a:lnTo>
                  <a:pt x="1617764" y="1732001"/>
                </a:lnTo>
                <a:lnTo>
                  <a:pt x="1615371" y="1725111"/>
                </a:lnTo>
                <a:lnTo>
                  <a:pt x="1613886" y="1717845"/>
                </a:lnTo>
                <a:lnTo>
                  <a:pt x="1613377" y="1710268"/>
                </a:lnTo>
                <a:lnTo>
                  <a:pt x="1613377" y="27937"/>
                </a:lnTo>
                <a:lnTo>
                  <a:pt x="1614052" y="21504"/>
                </a:lnTo>
                <a:lnTo>
                  <a:pt x="1615958" y="15825"/>
                </a:lnTo>
                <a:lnTo>
                  <a:pt x="1622734" y="6904"/>
                </a:lnTo>
                <a:lnTo>
                  <a:pt x="1632255" y="1515"/>
                </a:lnTo>
                <a:close/>
              </a:path>
            </a:pathLst>
          </a:custGeom>
        </p:spPr>
      </p:pic>
    </p:spTree>
    <p:extLst>
      <p:ext uri="{BB962C8B-B14F-4D97-AF65-F5344CB8AC3E}">
        <p14:creationId xmlns:p14="http://schemas.microsoft.com/office/powerpoint/2010/main" val="81669602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Reference">
    <p:spTree>
      <p:nvGrpSpPr>
        <p:cNvPr id="1" name=""/>
        <p:cNvGrpSpPr/>
        <p:nvPr/>
      </p:nvGrpSpPr>
      <p:grpSpPr>
        <a:xfrm>
          <a:off x="0" y="0"/>
          <a:ext cx="0" cy="0"/>
          <a:chOff x="0" y="0"/>
          <a:chExt cx="0" cy="0"/>
        </a:xfrm>
      </p:grpSpPr>
      <p:sp>
        <p:nvSpPr>
          <p:cNvPr id="4" name="object 25">
            <a:extLst>
              <a:ext uri="{FF2B5EF4-FFF2-40B4-BE49-F238E27FC236}">
                <a16:creationId xmlns:a16="http://schemas.microsoft.com/office/drawing/2014/main" id="{7FA256E3-E201-1C59-5FED-2A927DFAAD70}"/>
              </a:ext>
            </a:extLst>
          </p:cNvPr>
          <p:cNvSpPr/>
          <p:nvPr/>
        </p:nvSpPr>
        <p:spPr>
          <a:xfrm>
            <a:off x="406543" y="2761927"/>
            <a:ext cx="1133616" cy="1425175"/>
          </a:xfrm>
          <a:custGeom>
            <a:avLst/>
            <a:gdLst/>
            <a:ahLst/>
            <a:cxnLst/>
            <a:rect l="l" t="t" r="r" b="b"/>
            <a:pathLst>
              <a:path w="1507489" h="1507489">
                <a:moveTo>
                  <a:pt x="1506917" y="0"/>
                </a:moveTo>
                <a:lnTo>
                  <a:pt x="0" y="0"/>
                </a:lnTo>
                <a:lnTo>
                  <a:pt x="0" y="1506917"/>
                </a:lnTo>
                <a:lnTo>
                  <a:pt x="1506917" y="1506917"/>
                </a:lnTo>
                <a:lnTo>
                  <a:pt x="1506917" y="0"/>
                </a:lnTo>
                <a:close/>
              </a:path>
            </a:pathLst>
          </a:custGeom>
          <a:solidFill>
            <a:srgbClr val="2E2E2E"/>
          </a:solidFill>
        </p:spPr>
        <p:txBody>
          <a:bodyPr wrap="square" lIns="0" tIns="0" rIns="0" bIns="0" rtlCol="0"/>
          <a:lstStyle/>
          <a:p>
            <a:endParaRPr sz="2362"/>
          </a:p>
        </p:txBody>
      </p:sp>
      <p:sp>
        <p:nvSpPr>
          <p:cNvPr id="5" name="object 26">
            <a:extLst>
              <a:ext uri="{FF2B5EF4-FFF2-40B4-BE49-F238E27FC236}">
                <a16:creationId xmlns:a16="http://schemas.microsoft.com/office/drawing/2014/main" id="{42162DB1-97F4-37B3-329E-90984DE041B2}"/>
              </a:ext>
            </a:extLst>
          </p:cNvPr>
          <p:cNvSpPr/>
          <p:nvPr/>
        </p:nvSpPr>
        <p:spPr>
          <a:xfrm>
            <a:off x="1854498" y="2761927"/>
            <a:ext cx="1133616" cy="1425175"/>
          </a:xfrm>
          <a:custGeom>
            <a:avLst/>
            <a:gdLst/>
            <a:ahLst/>
            <a:cxnLst/>
            <a:rect l="l" t="t" r="r" b="b"/>
            <a:pathLst>
              <a:path w="1507489" h="1507489">
                <a:moveTo>
                  <a:pt x="1506917" y="0"/>
                </a:moveTo>
                <a:lnTo>
                  <a:pt x="0" y="0"/>
                </a:lnTo>
                <a:lnTo>
                  <a:pt x="0" y="1506917"/>
                </a:lnTo>
                <a:lnTo>
                  <a:pt x="1506917" y="1506917"/>
                </a:lnTo>
                <a:lnTo>
                  <a:pt x="1506917" y="0"/>
                </a:lnTo>
                <a:close/>
              </a:path>
            </a:pathLst>
          </a:custGeom>
          <a:solidFill>
            <a:srgbClr val="777777"/>
          </a:solidFill>
        </p:spPr>
        <p:txBody>
          <a:bodyPr wrap="square" lIns="0" tIns="0" rIns="0" bIns="0" rtlCol="0"/>
          <a:lstStyle/>
          <a:p>
            <a:endParaRPr sz="2362"/>
          </a:p>
        </p:txBody>
      </p:sp>
      <p:sp>
        <p:nvSpPr>
          <p:cNvPr id="6" name="object 27">
            <a:extLst>
              <a:ext uri="{FF2B5EF4-FFF2-40B4-BE49-F238E27FC236}">
                <a16:creationId xmlns:a16="http://schemas.microsoft.com/office/drawing/2014/main" id="{00274B67-6EDA-92C6-FA9E-1525CAE72618}"/>
              </a:ext>
            </a:extLst>
          </p:cNvPr>
          <p:cNvSpPr/>
          <p:nvPr/>
        </p:nvSpPr>
        <p:spPr>
          <a:xfrm>
            <a:off x="3302462" y="2761927"/>
            <a:ext cx="1133616" cy="1425175"/>
          </a:xfrm>
          <a:custGeom>
            <a:avLst/>
            <a:gdLst/>
            <a:ahLst/>
            <a:cxnLst/>
            <a:rect l="l" t="t" r="r" b="b"/>
            <a:pathLst>
              <a:path w="1507489" h="1507489">
                <a:moveTo>
                  <a:pt x="1506917" y="0"/>
                </a:moveTo>
                <a:lnTo>
                  <a:pt x="0" y="0"/>
                </a:lnTo>
                <a:lnTo>
                  <a:pt x="0" y="1506917"/>
                </a:lnTo>
                <a:lnTo>
                  <a:pt x="1506917" y="1506917"/>
                </a:lnTo>
                <a:lnTo>
                  <a:pt x="1506917" y="0"/>
                </a:lnTo>
                <a:close/>
              </a:path>
            </a:pathLst>
          </a:custGeom>
          <a:solidFill>
            <a:srgbClr val="BABBBB"/>
          </a:solidFill>
        </p:spPr>
        <p:txBody>
          <a:bodyPr wrap="square" lIns="0" tIns="0" rIns="0" bIns="0" rtlCol="0"/>
          <a:lstStyle/>
          <a:p>
            <a:endParaRPr sz="2362"/>
          </a:p>
        </p:txBody>
      </p:sp>
      <p:sp>
        <p:nvSpPr>
          <p:cNvPr id="7" name="object 28">
            <a:extLst>
              <a:ext uri="{FF2B5EF4-FFF2-40B4-BE49-F238E27FC236}">
                <a16:creationId xmlns:a16="http://schemas.microsoft.com/office/drawing/2014/main" id="{E9805344-9BC4-DB31-C1B2-82719279646C}"/>
              </a:ext>
            </a:extLst>
          </p:cNvPr>
          <p:cNvSpPr/>
          <p:nvPr/>
        </p:nvSpPr>
        <p:spPr>
          <a:xfrm>
            <a:off x="4750425" y="2761927"/>
            <a:ext cx="1133616" cy="1425175"/>
          </a:xfrm>
          <a:custGeom>
            <a:avLst/>
            <a:gdLst/>
            <a:ahLst/>
            <a:cxnLst/>
            <a:rect l="l" t="t" r="r" b="b"/>
            <a:pathLst>
              <a:path w="1507490" h="1507489">
                <a:moveTo>
                  <a:pt x="1506917" y="0"/>
                </a:moveTo>
                <a:lnTo>
                  <a:pt x="0" y="0"/>
                </a:lnTo>
                <a:lnTo>
                  <a:pt x="0" y="1506917"/>
                </a:lnTo>
                <a:lnTo>
                  <a:pt x="1506917" y="1506917"/>
                </a:lnTo>
                <a:lnTo>
                  <a:pt x="1506917" y="0"/>
                </a:lnTo>
                <a:close/>
              </a:path>
            </a:pathLst>
          </a:custGeom>
          <a:solidFill>
            <a:srgbClr val="EEEEEE"/>
          </a:solidFill>
        </p:spPr>
        <p:txBody>
          <a:bodyPr wrap="square" lIns="0" tIns="0" rIns="0" bIns="0" rtlCol="0"/>
          <a:lstStyle/>
          <a:p>
            <a:endParaRPr sz="2362"/>
          </a:p>
        </p:txBody>
      </p:sp>
      <p:sp>
        <p:nvSpPr>
          <p:cNvPr id="8" name="Freeform 50">
            <a:extLst>
              <a:ext uri="{FF2B5EF4-FFF2-40B4-BE49-F238E27FC236}">
                <a16:creationId xmlns:a16="http://schemas.microsoft.com/office/drawing/2014/main" id="{A9F044F4-CCE6-7EAF-FC00-4B2D934241E5}"/>
              </a:ext>
            </a:extLst>
          </p:cNvPr>
          <p:cNvSpPr/>
          <p:nvPr/>
        </p:nvSpPr>
        <p:spPr>
          <a:xfrm>
            <a:off x="406542" y="4977951"/>
            <a:ext cx="4581461" cy="1112475"/>
          </a:xfrm>
          <a:custGeom>
            <a:avLst/>
            <a:gdLst>
              <a:gd name="connsiteX0" fmla="*/ 6581210 w 19162815"/>
              <a:gd name="connsiteY0" fmla="*/ 1874630 h 3701203"/>
              <a:gd name="connsiteX1" fmla="*/ 6522101 w 19162815"/>
              <a:gd name="connsiteY1" fmla="*/ 1876591 h 3701203"/>
              <a:gd name="connsiteX2" fmla="*/ 6466103 w 19162815"/>
              <a:gd name="connsiteY2" fmla="*/ 1882475 h 3701203"/>
              <a:gd name="connsiteX3" fmla="*/ 6413213 w 19162815"/>
              <a:gd name="connsiteY3" fmla="*/ 1892283 h 3701203"/>
              <a:gd name="connsiteX4" fmla="*/ 6363433 w 19162815"/>
              <a:gd name="connsiteY4" fmla="*/ 1906015 h 3701203"/>
              <a:gd name="connsiteX5" fmla="*/ 6316763 w 19162815"/>
              <a:gd name="connsiteY5" fmla="*/ 1923671 h 3701203"/>
              <a:gd name="connsiteX6" fmla="*/ 6273202 w 19162815"/>
              <a:gd name="connsiteY6" fmla="*/ 1945254 h 3701203"/>
              <a:gd name="connsiteX7" fmla="*/ 6232749 w 19162815"/>
              <a:gd name="connsiteY7" fmla="*/ 1970763 h 3701203"/>
              <a:gd name="connsiteX8" fmla="*/ 6196611 w 19162815"/>
              <a:gd name="connsiteY8" fmla="*/ 2000042 h 3701203"/>
              <a:gd name="connsiteX9" fmla="*/ 6166037 w 19162815"/>
              <a:gd name="connsiteY9" fmla="*/ 2032913 h 3701203"/>
              <a:gd name="connsiteX10" fmla="*/ 6141026 w 19162815"/>
              <a:gd name="connsiteY10" fmla="*/ 2069378 h 3701203"/>
              <a:gd name="connsiteX11" fmla="*/ 6121577 w 19162815"/>
              <a:gd name="connsiteY11" fmla="*/ 2109435 h 3701203"/>
              <a:gd name="connsiteX12" fmla="*/ 6107685 w 19162815"/>
              <a:gd name="connsiteY12" fmla="*/ 2153083 h 3701203"/>
              <a:gd name="connsiteX13" fmla="*/ 6099352 w 19162815"/>
              <a:gd name="connsiteY13" fmla="*/ 2200323 h 3701203"/>
              <a:gd name="connsiteX14" fmla="*/ 6096574 w 19162815"/>
              <a:gd name="connsiteY14" fmla="*/ 2251153 h 3701203"/>
              <a:gd name="connsiteX15" fmla="*/ 6099747 w 19162815"/>
              <a:gd name="connsiteY15" fmla="*/ 2306685 h 3701203"/>
              <a:gd name="connsiteX16" fmla="*/ 6109262 w 19162815"/>
              <a:gd name="connsiteY16" fmla="*/ 2358436 h 3701203"/>
              <a:gd name="connsiteX17" fmla="*/ 6125121 w 19162815"/>
              <a:gd name="connsiteY17" fmla="*/ 2406403 h 3701203"/>
              <a:gd name="connsiteX18" fmla="*/ 6147319 w 19162815"/>
              <a:gd name="connsiteY18" fmla="*/ 2450582 h 3701203"/>
              <a:gd name="connsiteX19" fmla="*/ 6175855 w 19162815"/>
              <a:gd name="connsiteY19" fmla="*/ 2490970 h 3701203"/>
              <a:gd name="connsiteX20" fmla="*/ 6210729 w 19162815"/>
              <a:gd name="connsiteY20" fmla="*/ 2527563 h 3701203"/>
              <a:gd name="connsiteX21" fmla="*/ 6245255 w 19162815"/>
              <a:gd name="connsiteY21" fmla="*/ 2555197 h 3701203"/>
              <a:gd name="connsiteX22" fmla="*/ 6283630 w 19162815"/>
              <a:gd name="connsiteY22" fmla="*/ 2578578 h 3701203"/>
              <a:gd name="connsiteX23" fmla="*/ 6325854 w 19162815"/>
              <a:gd name="connsiteY23" fmla="*/ 2597706 h 3701203"/>
              <a:gd name="connsiteX24" fmla="*/ 6371923 w 19162815"/>
              <a:gd name="connsiteY24" fmla="*/ 2612582 h 3701203"/>
              <a:gd name="connsiteX25" fmla="*/ 6421836 w 19162815"/>
              <a:gd name="connsiteY25" fmla="*/ 2623207 h 3701203"/>
              <a:gd name="connsiteX26" fmla="*/ 6475592 w 19162815"/>
              <a:gd name="connsiteY26" fmla="*/ 2629582 h 3701203"/>
              <a:gd name="connsiteX27" fmla="*/ 6533190 w 19162815"/>
              <a:gd name="connsiteY27" fmla="*/ 2631706 h 3701203"/>
              <a:gd name="connsiteX28" fmla="*/ 6582760 w 19162815"/>
              <a:gd name="connsiteY28" fmla="*/ 2629843 h 3701203"/>
              <a:gd name="connsiteX29" fmla="*/ 6631329 w 19162815"/>
              <a:gd name="connsiteY29" fmla="*/ 2624251 h 3701203"/>
              <a:gd name="connsiteX30" fmla="*/ 6678897 w 19162815"/>
              <a:gd name="connsiteY30" fmla="*/ 2614932 h 3701203"/>
              <a:gd name="connsiteX31" fmla="*/ 6725463 w 19162815"/>
              <a:gd name="connsiteY31" fmla="*/ 2601884 h 3701203"/>
              <a:gd name="connsiteX32" fmla="*/ 6771026 w 19162815"/>
              <a:gd name="connsiteY32" fmla="*/ 2585109 h 3701203"/>
              <a:gd name="connsiteX33" fmla="*/ 6815589 w 19162815"/>
              <a:gd name="connsiteY33" fmla="*/ 2564605 h 3701203"/>
              <a:gd name="connsiteX34" fmla="*/ 6859150 w 19162815"/>
              <a:gd name="connsiteY34" fmla="*/ 2540373 h 3701203"/>
              <a:gd name="connsiteX35" fmla="*/ 6901710 w 19162815"/>
              <a:gd name="connsiteY35" fmla="*/ 2512413 h 3701203"/>
              <a:gd name="connsiteX36" fmla="*/ 6943267 w 19162815"/>
              <a:gd name="connsiteY36" fmla="*/ 2480724 h 3701203"/>
              <a:gd name="connsiteX37" fmla="*/ 6983821 w 19162815"/>
              <a:gd name="connsiteY37" fmla="*/ 2445307 h 3701203"/>
              <a:gd name="connsiteX38" fmla="*/ 7023375 w 19162815"/>
              <a:gd name="connsiteY38" fmla="*/ 2406160 h 3701203"/>
              <a:gd name="connsiteX39" fmla="*/ 7061927 w 19162815"/>
              <a:gd name="connsiteY39" fmla="*/ 2363285 h 3701203"/>
              <a:gd name="connsiteX40" fmla="*/ 7061927 w 19162815"/>
              <a:gd name="connsiteY40" fmla="*/ 2010793 h 3701203"/>
              <a:gd name="connsiteX41" fmla="*/ 7017463 w 19162815"/>
              <a:gd name="connsiteY41" fmla="*/ 1984926 h 3701203"/>
              <a:gd name="connsiteX42" fmla="*/ 6972197 w 19162815"/>
              <a:gd name="connsiteY42" fmla="*/ 1961780 h 3701203"/>
              <a:gd name="connsiteX43" fmla="*/ 6926128 w 19162815"/>
              <a:gd name="connsiteY43" fmla="*/ 1941356 h 3701203"/>
              <a:gd name="connsiteX44" fmla="*/ 6879302 w 19162815"/>
              <a:gd name="connsiteY44" fmla="*/ 1923671 h 3701203"/>
              <a:gd name="connsiteX45" fmla="*/ 6831585 w 19162815"/>
              <a:gd name="connsiteY45" fmla="*/ 1908676 h 3701203"/>
              <a:gd name="connsiteX46" fmla="*/ 6783111 w 19162815"/>
              <a:gd name="connsiteY46" fmla="*/ 1896420 h 3701203"/>
              <a:gd name="connsiteX47" fmla="*/ 6733836 w 19162815"/>
              <a:gd name="connsiteY47" fmla="*/ 1886887 h 3701203"/>
              <a:gd name="connsiteX48" fmla="*/ 6683761 w 19162815"/>
              <a:gd name="connsiteY48" fmla="*/ 1880078 h 3701203"/>
              <a:gd name="connsiteX49" fmla="*/ 6632886 w 19162815"/>
              <a:gd name="connsiteY49" fmla="*/ 1875992 h 3701203"/>
              <a:gd name="connsiteX50" fmla="*/ 10923282 w 19162815"/>
              <a:gd name="connsiteY50" fmla="*/ 1117575 h 3701203"/>
              <a:gd name="connsiteX51" fmla="*/ 10870371 w 19162815"/>
              <a:gd name="connsiteY51" fmla="*/ 1119494 h 3701203"/>
              <a:gd name="connsiteX52" fmla="*/ 10819795 w 19162815"/>
              <a:gd name="connsiteY52" fmla="*/ 1125251 h 3701203"/>
              <a:gd name="connsiteX53" fmla="*/ 10771556 w 19162815"/>
              <a:gd name="connsiteY53" fmla="*/ 1134847 h 3701203"/>
              <a:gd name="connsiteX54" fmla="*/ 10725653 w 19162815"/>
              <a:gd name="connsiteY54" fmla="*/ 1148281 h 3701203"/>
              <a:gd name="connsiteX55" fmla="*/ 10682087 w 19162815"/>
              <a:gd name="connsiteY55" fmla="*/ 1165555 h 3701203"/>
              <a:gd name="connsiteX56" fmla="*/ 10640858 w 19162815"/>
              <a:gd name="connsiteY56" fmla="*/ 1186667 h 3701203"/>
              <a:gd name="connsiteX57" fmla="*/ 10601965 w 19162815"/>
              <a:gd name="connsiteY57" fmla="*/ 1211619 h 3701203"/>
              <a:gd name="connsiteX58" fmla="*/ 10565410 w 19162815"/>
              <a:gd name="connsiteY58" fmla="*/ 1240410 h 3701203"/>
              <a:gd name="connsiteX59" fmla="*/ 10531192 w 19162815"/>
              <a:gd name="connsiteY59" fmla="*/ 1273041 h 3701203"/>
              <a:gd name="connsiteX60" fmla="*/ 10499312 w 19162815"/>
              <a:gd name="connsiteY60" fmla="*/ 1309512 h 3701203"/>
              <a:gd name="connsiteX61" fmla="*/ 10469769 w 19162815"/>
              <a:gd name="connsiteY61" fmla="*/ 1349823 h 3701203"/>
              <a:gd name="connsiteX62" fmla="*/ 10442564 w 19162815"/>
              <a:gd name="connsiteY62" fmla="*/ 1393975 h 3701203"/>
              <a:gd name="connsiteX63" fmla="*/ 10442564 w 19162815"/>
              <a:gd name="connsiteY63" fmla="*/ 2339318 h 3701203"/>
              <a:gd name="connsiteX64" fmla="*/ 10478341 w 19162815"/>
              <a:gd name="connsiteY64" fmla="*/ 2383458 h 3701203"/>
              <a:gd name="connsiteX65" fmla="*/ 10514896 w 19162815"/>
              <a:gd name="connsiteY65" fmla="*/ 2423759 h 3701203"/>
              <a:gd name="connsiteX66" fmla="*/ 10552228 w 19162815"/>
              <a:gd name="connsiteY66" fmla="*/ 2460223 h 3701203"/>
              <a:gd name="connsiteX67" fmla="*/ 10590338 w 19162815"/>
              <a:gd name="connsiteY67" fmla="*/ 2492849 h 3701203"/>
              <a:gd name="connsiteX68" fmla="*/ 10629226 w 19162815"/>
              <a:gd name="connsiteY68" fmla="*/ 2521636 h 3701203"/>
              <a:gd name="connsiteX69" fmla="*/ 10668894 w 19162815"/>
              <a:gd name="connsiteY69" fmla="*/ 2546585 h 3701203"/>
              <a:gd name="connsiteX70" fmla="*/ 10709340 w 19162815"/>
              <a:gd name="connsiteY70" fmla="*/ 2567696 h 3701203"/>
              <a:gd name="connsiteX71" fmla="*/ 10750567 w 19162815"/>
              <a:gd name="connsiteY71" fmla="*/ 2584969 h 3701203"/>
              <a:gd name="connsiteX72" fmla="*/ 10792574 w 19162815"/>
              <a:gd name="connsiteY72" fmla="*/ 2598403 h 3701203"/>
              <a:gd name="connsiteX73" fmla="*/ 10835362 w 19162815"/>
              <a:gd name="connsiteY73" fmla="*/ 2607999 h 3701203"/>
              <a:gd name="connsiteX74" fmla="*/ 10878931 w 19162815"/>
              <a:gd name="connsiteY74" fmla="*/ 2613757 h 3701203"/>
              <a:gd name="connsiteX75" fmla="*/ 10923282 w 19162815"/>
              <a:gd name="connsiteY75" fmla="*/ 2615676 h 3701203"/>
              <a:gd name="connsiteX76" fmla="*/ 10978780 w 19162815"/>
              <a:gd name="connsiteY76" fmla="*/ 2613279 h 3701203"/>
              <a:gd name="connsiteX77" fmla="*/ 11031364 w 19162815"/>
              <a:gd name="connsiteY77" fmla="*/ 2606087 h 3701203"/>
              <a:gd name="connsiteX78" fmla="*/ 11081034 w 19162815"/>
              <a:gd name="connsiteY78" fmla="*/ 2594100 h 3701203"/>
              <a:gd name="connsiteX79" fmla="*/ 11127788 w 19162815"/>
              <a:gd name="connsiteY79" fmla="*/ 2577315 h 3701203"/>
              <a:gd name="connsiteX80" fmla="*/ 11171626 w 19162815"/>
              <a:gd name="connsiteY80" fmla="*/ 2555730 h 3701203"/>
              <a:gd name="connsiteX81" fmla="*/ 11212547 w 19162815"/>
              <a:gd name="connsiteY81" fmla="*/ 2529346 h 3701203"/>
              <a:gd name="connsiteX82" fmla="*/ 11250551 w 19162815"/>
              <a:gd name="connsiteY82" fmla="*/ 2498160 h 3701203"/>
              <a:gd name="connsiteX83" fmla="*/ 11285637 w 19162815"/>
              <a:gd name="connsiteY83" fmla="*/ 2462171 h 3701203"/>
              <a:gd name="connsiteX84" fmla="*/ 11317804 w 19162815"/>
              <a:gd name="connsiteY84" fmla="*/ 2421378 h 3701203"/>
              <a:gd name="connsiteX85" fmla="*/ 11339877 w 19162815"/>
              <a:gd name="connsiteY85" fmla="*/ 2387852 h 3701203"/>
              <a:gd name="connsiteX86" fmla="*/ 11360031 w 19162815"/>
              <a:gd name="connsiteY86" fmla="*/ 2352016 h 3701203"/>
              <a:gd name="connsiteX87" fmla="*/ 11378268 w 19162815"/>
              <a:gd name="connsiteY87" fmla="*/ 2313870 h 3701203"/>
              <a:gd name="connsiteX88" fmla="*/ 11394587 w 19162815"/>
              <a:gd name="connsiteY88" fmla="*/ 2273414 h 3701203"/>
              <a:gd name="connsiteX89" fmla="*/ 11408987 w 19162815"/>
              <a:gd name="connsiteY89" fmla="*/ 2230648 h 3701203"/>
              <a:gd name="connsiteX90" fmla="*/ 11421469 w 19162815"/>
              <a:gd name="connsiteY90" fmla="*/ 2185574 h 3701203"/>
              <a:gd name="connsiteX91" fmla="*/ 11432031 w 19162815"/>
              <a:gd name="connsiteY91" fmla="*/ 2138191 h 3701203"/>
              <a:gd name="connsiteX92" fmla="*/ 11440674 w 19162815"/>
              <a:gd name="connsiteY92" fmla="*/ 2088499 h 3701203"/>
              <a:gd name="connsiteX93" fmla="*/ 11447396 w 19162815"/>
              <a:gd name="connsiteY93" fmla="*/ 2036499 h 3701203"/>
              <a:gd name="connsiteX94" fmla="*/ 11452233 w 19162815"/>
              <a:gd name="connsiteY94" fmla="*/ 1981508 h 3701203"/>
              <a:gd name="connsiteX95" fmla="*/ 11455080 w 19162815"/>
              <a:gd name="connsiteY95" fmla="*/ 1925575 h 3701203"/>
              <a:gd name="connsiteX96" fmla="*/ 11455093 w 19162815"/>
              <a:gd name="connsiteY96" fmla="*/ 1924822 h 3701203"/>
              <a:gd name="connsiteX97" fmla="*/ 11456041 w 19162815"/>
              <a:gd name="connsiteY97" fmla="*/ 1866652 h 3701203"/>
              <a:gd name="connsiteX98" fmla="*/ 11454864 w 19162815"/>
              <a:gd name="connsiteY98" fmla="*/ 1805883 h 3701203"/>
              <a:gd name="connsiteX99" fmla="*/ 11451334 w 19162815"/>
              <a:gd name="connsiteY99" fmla="*/ 1747359 h 3701203"/>
              <a:gd name="connsiteX100" fmla="*/ 11445452 w 19162815"/>
              <a:gd name="connsiteY100" fmla="*/ 1691082 h 3701203"/>
              <a:gd name="connsiteX101" fmla="*/ 11437219 w 19162815"/>
              <a:gd name="connsiteY101" fmla="*/ 1637053 h 3701203"/>
              <a:gd name="connsiteX102" fmla="*/ 11426635 w 19162815"/>
              <a:gd name="connsiteY102" fmla="*/ 1585273 h 3701203"/>
              <a:gd name="connsiteX103" fmla="*/ 11413702 w 19162815"/>
              <a:gd name="connsiteY103" fmla="*/ 1535742 h 3701203"/>
              <a:gd name="connsiteX104" fmla="*/ 11398422 w 19162815"/>
              <a:gd name="connsiteY104" fmla="*/ 1488463 h 3701203"/>
              <a:gd name="connsiteX105" fmla="*/ 11380793 w 19162815"/>
              <a:gd name="connsiteY105" fmla="*/ 1443435 h 3701203"/>
              <a:gd name="connsiteX106" fmla="*/ 11360819 w 19162815"/>
              <a:gd name="connsiteY106" fmla="*/ 1400660 h 3701203"/>
              <a:gd name="connsiteX107" fmla="*/ 11338500 w 19162815"/>
              <a:gd name="connsiteY107" fmla="*/ 1360139 h 3701203"/>
              <a:gd name="connsiteX108" fmla="*/ 11313836 w 19162815"/>
              <a:gd name="connsiteY108" fmla="*/ 1321872 h 3701203"/>
              <a:gd name="connsiteX109" fmla="*/ 11280915 w 19162815"/>
              <a:gd name="connsiteY109" fmla="*/ 1278991 h 3701203"/>
              <a:gd name="connsiteX110" fmla="*/ 11245376 w 19162815"/>
              <a:gd name="connsiteY110" fmla="*/ 1241155 h 3701203"/>
              <a:gd name="connsiteX111" fmla="*/ 11207218 w 19162815"/>
              <a:gd name="connsiteY111" fmla="*/ 1208366 h 3701203"/>
              <a:gd name="connsiteX112" fmla="*/ 11166442 w 19162815"/>
              <a:gd name="connsiteY112" fmla="*/ 1180623 h 3701203"/>
              <a:gd name="connsiteX113" fmla="*/ 11123047 w 19162815"/>
              <a:gd name="connsiteY113" fmla="*/ 1157924 h 3701203"/>
              <a:gd name="connsiteX114" fmla="*/ 11077033 w 19162815"/>
              <a:gd name="connsiteY114" fmla="*/ 1140271 h 3701203"/>
              <a:gd name="connsiteX115" fmla="*/ 11028402 w 19162815"/>
              <a:gd name="connsiteY115" fmla="*/ 1127662 h 3701203"/>
              <a:gd name="connsiteX116" fmla="*/ 10977690 w 19162815"/>
              <a:gd name="connsiteY116" fmla="*/ 1120176 h 3701203"/>
              <a:gd name="connsiteX117" fmla="*/ 10978849 w 19162815"/>
              <a:gd name="connsiteY117" fmla="*/ 1120176 h 3701203"/>
              <a:gd name="connsiteX118" fmla="*/ 10923283 w 19162815"/>
              <a:gd name="connsiteY118" fmla="*/ 1117575 h 3701203"/>
              <a:gd name="connsiteX119" fmla="*/ 18317647 w 19162815"/>
              <a:gd name="connsiteY119" fmla="*/ 1105551 h 3701203"/>
              <a:gd name="connsiteX120" fmla="*/ 18266159 w 19162815"/>
              <a:gd name="connsiteY120" fmla="*/ 1107406 h 3701203"/>
              <a:gd name="connsiteX121" fmla="*/ 18216751 w 19162815"/>
              <a:gd name="connsiteY121" fmla="*/ 1112970 h 3701203"/>
              <a:gd name="connsiteX122" fmla="*/ 18169425 w 19162815"/>
              <a:gd name="connsiteY122" fmla="*/ 1122244 h 3701203"/>
              <a:gd name="connsiteX123" fmla="*/ 18124177 w 19162815"/>
              <a:gd name="connsiteY123" fmla="*/ 1135225 h 3701203"/>
              <a:gd name="connsiteX124" fmla="*/ 18081009 w 19162815"/>
              <a:gd name="connsiteY124" fmla="*/ 1151915 h 3701203"/>
              <a:gd name="connsiteX125" fmla="*/ 18039917 w 19162815"/>
              <a:gd name="connsiteY125" fmla="*/ 1172312 h 3701203"/>
              <a:gd name="connsiteX126" fmla="*/ 18000903 w 19162815"/>
              <a:gd name="connsiteY126" fmla="*/ 1196417 h 3701203"/>
              <a:gd name="connsiteX127" fmla="*/ 17963967 w 19162815"/>
              <a:gd name="connsiteY127" fmla="*/ 1224228 h 3701203"/>
              <a:gd name="connsiteX128" fmla="*/ 17929105 w 19162815"/>
              <a:gd name="connsiteY128" fmla="*/ 1255746 h 3701203"/>
              <a:gd name="connsiteX129" fmla="*/ 17900013 w 19162815"/>
              <a:gd name="connsiteY129" fmla="*/ 1287299 h 3701203"/>
              <a:gd name="connsiteX130" fmla="*/ 17873647 w 19162815"/>
              <a:gd name="connsiteY130" fmla="*/ 1321854 h 3701203"/>
              <a:gd name="connsiteX131" fmla="*/ 17850009 w 19162815"/>
              <a:gd name="connsiteY131" fmla="*/ 1359410 h 3701203"/>
              <a:gd name="connsiteX132" fmla="*/ 17829097 w 19162815"/>
              <a:gd name="connsiteY132" fmla="*/ 1399969 h 3701203"/>
              <a:gd name="connsiteX133" fmla="*/ 17810911 w 19162815"/>
              <a:gd name="connsiteY133" fmla="*/ 1443531 h 3701203"/>
              <a:gd name="connsiteX134" fmla="*/ 17795449 w 19162815"/>
              <a:gd name="connsiteY134" fmla="*/ 1490095 h 3701203"/>
              <a:gd name="connsiteX135" fmla="*/ 17782623 w 19162815"/>
              <a:gd name="connsiteY135" fmla="*/ 1540139 h 3701203"/>
              <a:gd name="connsiteX136" fmla="*/ 17772703 w 19162815"/>
              <a:gd name="connsiteY136" fmla="*/ 1592235 h 3701203"/>
              <a:gd name="connsiteX137" fmla="*/ 17765419 w 19162815"/>
              <a:gd name="connsiteY137" fmla="*/ 1647811 h 3701203"/>
              <a:gd name="connsiteX138" fmla="*/ 17760857 w 19162815"/>
              <a:gd name="connsiteY138" fmla="*/ 1706392 h 3701203"/>
              <a:gd name="connsiteX139" fmla="*/ 18810323 w 19162815"/>
              <a:gd name="connsiteY139" fmla="*/ 1706392 h 3701203"/>
              <a:gd name="connsiteX140" fmla="*/ 18808103 w 19162815"/>
              <a:gd name="connsiteY140" fmla="*/ 1644853 h 3701203"/>
              <a:gd name="connsiteX141" fmla="*/ 18803037 w 19162815"/>
              <a:gd name="connsiteY141" fmla="*/ 1586798 h 3701203"/>
              <a:gd name="connsiteX142" fmla="*/ 18795127 w 19162815"/>
              <a:gd name="connsiteY142" fmla="*/ 1532228 h 3701203"/>
              <a:gd name="connsiteX143" fmla="*/ 18784371 w 19162815"/>
              <a:gd name="connsiteY143" fmla="*/ 1481140 h 3701203"/>
              <a:gd name="connsiteX144" fmla="*/ 18770773 w 19162815"/>
              <a:gd name="connsiteY144" fmla="*/ 1433536 h 3701203"/>
              <a:gd name="connsiteX145" fmla="*/ 18754331 w 19162815"/>
              <a:gd name="connsiteY145" fmla="*/ 1389415 h 3701203"/>
              <a:gd name="connsiteX146" fmla="*/ 18735043 w 19162815"/>
              <a:gd name="connsiteY146" fmla="*/ 1348777 h 3701203"/>
              <a:gd name="connsiteX147" fmla="*/ 18712915 w 19162815"/>
              <a:gd name="connsiteY147" fmla="*/ 1311621 h 3701203"/>
              <a:gd name="connsiteX148" fmla="*/ 18687943 w 19162815"/>
              <a:gd name="connsiteY148" fmla="*/ 1277948 h 3701203"/>
              <a:gd name="connsiteX149" fmla="*/ 18660127 w 19162815"/>
              <a:gd name="connsiteY149" fmla="*/ 1247756 h 3701203"/>
              <a:gd name="connsiteX150" fmla="*/ 18622783 w 19162815"/>
              <a:gd name="connsiteY150" fmla="*/ 1214445 h 3701203"/>
              <a:gd name="connsiteX151" fmla="*/ 18583873 w 19162815"/>
              <a:gd name="connsiteY151" fmla="*/ 1185568 h 3701203"/>
              <a:gd name="connsiteX152" fmla="*/ 18543403 w 19162815"/>
              <a:gd name="connsiteY152" fmla="*/ 1161128 h 3701203"/>
              <a:gd name="connsiteX153" fmla="*/ 18501371 w 19162815"/>
              <a:gd name="connsiteY153" fmla="*/ 1141126 h 3701203"/>
              <a:gd name="connsiteX154" fmla="*/ 18457779 w 19162815"/>
              <a:gd name="connsiteY154" fmla="*/ 1125566 h 3701203"/>
              <a:gd name="connsiteX155" fmla="*/ 18412627 w 19162815"/>
              <a:gd name="connsiteY155" fmla="*/ 1114448 h 3701203"/>
              <a:gd name="connsiteX156" fmla="*/ 18365915 w 19162815"/>
              <a:gd name="connsiteY156" fmla="*/ 1107776 h 3701203"/>
              <a:gd name="connsiteX157" fmla="*/ 13142383 w 19162815"/>
              <a:gd name="connsiteY157" fmla="*/ 1105551 h 3701203"/>
              <a:gd name="connsiteX158" fmla="*/ 13090879 w 19162815"/>
              <a:gd name="connsiteY158" fmla="*/ 1107406 h 3701203"/>
              <a:gd name="connsiteX159" fmla="*/ 13041461 w 19162815"/>
              <a:gd name="connsiteY159" fmla="*/ 1112970 h 3701203"/>
              <a:gd name="connsiteX160" fmla="*/ 12994128 w 19162815"/>
              <a:gd name="connsiteY160" fmla="*/ 1122244 h 3701203"/>
              <a:gd name="connsiteX161" fmla="*/ 12948877 w 19162815"/>
              <a:gd name="connsiteY161" fmla="*/ 1135225 h 3701203"/>
              <a:gd name="connsiteX162" fmla="*/ 12905709 w 19162815"/>
              <a:gd name="connsiteY162" fmla="*/ 1151915 h 3701203"/>
              <a:gd name="connsiteX163" fmla="*/ 12864623 w 19162815"/>
              <a:gd name="connsiteY163" fmla="*/ 1172312 h 3701203"/>
              <a:gd name="connsiteX164" fmla="*/ 12825616 w 19162815"/>
              <a:gd name="connsiteY164" fmla="*/ 1196417 h 3701203"/>
              <a:gd name="connsiteX165" fmla="*/ 12788689 w 19162815"/>
              <a:gd name="connsiteY165" fmla="*/ 1224228 h 3701203"/>
              <a:gd name="connsiteX166" fmla="*/ 12753840 w 19162815"/>
              <a:gd name="connsiteY166" fmla="*/ 1255746 h 3701203"/>
              <a:gd name="connsiteX167" fmla="*/ 12724747 w 19162815"/>
              <a:gd name="connsiteY167" fmla="*/ 1287299 h 3701203"/>
              <a:gd name="connsiteX168" fmla="*/ 12698378 w 19162815"/>
              <a:gd name="connsiteY168" fmla="*/ 1321854 h 3701203"/>
              <a:gd name="connsiteX169" fmla="*/ 12674735 w 19162815"/>
              <a:gd name="connsiteY169" fmla="*/ 1359410 h 3701203"/>
              <a:gd name="connsiteX170" fmla="*/ 12653817 w 19162815"/>
              <a:gd name="connsiteY170" fmla="*/ 1399969 h 3701203"/>
              <a:gd name="connsiteX171" fmla="*/ 12635626 w 19162815"/>
              <a:gd name="connsiteY171" fmla="*/ 1443531 h 3701203"/>
              <a:gd name="connsiteX172" fmla="*/ 12620162 w 19162815"/>
              <a:gd name="connsiteY172" fmla="*/ 1490095 h 3701203"/>
              <a:gd name="connsiteX173" fmla="*/ 12607335 w 19162815"/>
              <a:gd name="connsiteY173" fmla="*/ 1540139 h 3701203"/>
              <a:gd name="connsiteX174" fmla="*/ 12597419 w 19162815"/>
              <a:gd name="connsiteY174" fmla="*/ 1592235 h 3701203"/>
              <a:gd name="connsiteX175" fmla="*/ 12590141 w 19162815"/>
              <a:gd name="connsiteY175" fmla="*/ 1647811 h 3701203"/>
              <a:gd name="connsiteX176" fmla="*/ 12585593 w 19162815"/>
              <a:gd name="connsiteY176" fmla="*/ 1706392 h 3701203"/>
              <a:gd name="connsiteX177" fmla="*/ 13635069 w 19162815"/>
              <a:gd name="connsiteY177" fmla="*/ 1706392 h 3701203"/>
              <a:gd name="connsiteX178" fmla="*/ 13632846 w 19162815"/>
              <a:gd name="connsiteY178" fmla="*/ 1644853 h 3701203"/>
              <a:gd name="connsiteX179" fmla="*/ 13627778 w 19162815"/>
              <a:gd name="connsiteY179" fmla="*/ 1586798 h 3701203"/>
              <a:gd name="connsiteX180" fmla="*/ 13619866 w 19162815"/>
              <a:gd name="connsiteY180" fmla="*/ 1532228 h 3701203"/>
              <a:gd name="connsiteX181" fmla="*/ 13609111 w 19162815"/>
              <a:gd name="connsiteY181" fmla="*/ 1481140 h 3701203"/>
              <a:gd name="connsiteX182" fmla="*/ 13595512 w 19162815"/>
              <a:gd name="connsiteY182" fmla="*/ 1433536 h 3701203"/>
              <a:gd name="connsiteX183" fmla="*/ 13579069 w 19162815"/>
              <a:gd name="connsiteY183" fmla="*/ 1389415 h 3701203"/>
              <a:gd name="connsiteX184" fmla="*/ 13559784 w 19162815"/>
              <a:gd name="connsiteY184" fmla="*/ 1348777 h 3701203"/>
              <a:gd name="connsiteX185" fmla="*/ 13537657 w 19162815"/>
              <a:gd name="connsiteY185" fmla="*/ 1311621 h 3701203"/>
              <a:gd name="connsiteX186" fmla="*/ 13512687 w 19162815"/>
              <a:gd name="connsiteY186" fmla="*/ 1277948 h 3701203"/>
              <a:gd name="connsiteX187" fmla="*/ 13484875 w 19162815"/>
              <a:gd name="connsiteY187" fmla="*/ 1247756 h 3701203"/>
              <a:gd name="connsiteX188" fmla="*/ 13447528 w 19162815"/>
              <a:gd name="connsiteY188" fmla="*/ 1214445 h 3701203"/>
              <a:gd name="connsiteX189" fmla="*/ 13408618 w 19162815"/>
              <a:gd name="connsiteY189" fmla="*/ 1185568 h 3701203"/>
              <a:gd name="connsiteX190" fmla="*/ 13368146 w 19162815"/>
              <a:gd name="connsiteY190" fmla="*/ 1161128 h 3701203"/>
              <a:gd name="connsiteX191" fmla="*/ 13326111 w 19162815"/>
              <a:gd name="connsiteY191" fmla="*/ 1141126 h 3701203"/>
              <a:gd name="connsiteX192" fmla="*/ 13282517 w 19162815"/>
              <a:gd name="connsiteY192" fmla="*/ 1125566 h 3701203"/>
              <a:gd name="connsiteX193" fmla="*/ 13237363 w 19162815"/>
              <a:gd name="connsiteY193" fmla="*/ 1114448 h 3701203"/>
              <a:gd name="connsiteX194" fmla="*/ 13190652 w 19162815"/>
              <a:gd name="connsiteY194" fmla="*/ 1107776 h 3701203"/>
              <a:gd name="connsiteX195" fmla="*/ 13142384 w 19162815"/>
              <a:gd name="connsiteY195" fmla="*/ 1105551 h 3701203"/>
              <a:gd name="connsiteX196" fmla="*/ 14512295 w 19162815"/>
              <a:gd name="connsiteY196" fmla="*/ 845161 h 3701203"/>
              <a:gd name="connsiteX197" fmla="*/ 14860818 w 19162815"/>
              <a:gd name="connsiteY197" fmla="*/ 845161 h 3701203"/>
              <a:gd name="connsiteX198" fmla="*/ 14860818 w 19162815"/>
              <a:gd name="connsiteY198" fmla="*/ 2892061 h 3701203"/>
              <a:gd name="connsiteX199" fmla="*/ 14512295 w 19162815"/>
              <a:gd name="connsiteY199" fmla="*/ 2892061 h 3701203"/>
              <a:gd name="connsiteX200" fmla="*/ 3384771 w 19162815"/>
              <a:gd name="connsiteY200" fmla="*/ 797148 h 3701203"/>
              <a:gd name="connsiteX201" fmla="*/ 3433426 w 19162815"/>
              <a:gd name="connsiteY201" fmla="*/ 798740 h 3701203"/>
              <a:gd name="connsiteX202" fmla="*/ 3481030 w 19162815"/>
              <a:gd name="connsiteY202" fmla="*/ 803517 h 3701203"/>
              <a:gd name="connsiteX203" fmla="*/ 3527582 w 19162815"/>
              <a:gd name="connsiteY203" fmla="*/ 811481 h 3701203"/>
              <a:gd name="connsiteX204" fmla="*/ 3573078 w 19162815"/>
              <a:gd name="connsiteY204" fmla="*/ 822634 h 3701203"/>
              <a:gd name="connsiteX205" fmla="*/ 3617517 w 19162815"/>
              <a:gd name="connsiteY205" fmla="*/ 836977 h 3701203"/>
              <a:gd name="connsiteX206" fmla="*/ 3660896 w 19162815"/>
              <a:gd name="connsiteY206" fmla="*/ 854511 h 3701203"/>
              <a:gd name="connsiteX207" fmla="*/ 3703212 w 19162815"/>
              <a:gd name="connsiteY207" fmla="*/ 875239 h 3701203"/>
              <a:gd name="connsiteX208" fmla="*/ 3750215 w 19162815"/>
              <a:gd name="connsiteY208" fmla="*/ 903099 h 3701203"/>
              <a:gd name="connsiteX209" fmla="*/ 3793775 w 19162815"/>
              <a:gd name="connsiteY209" fmla="*/ 934638 h 3701203"/>
              <a:gd name="connsiteX210" fmla="*/ 3833890 w 19162815"/>
              <a:gd name="connsiteY210" fmla="*/ 969854 h 3701203"/>
              <a:gd name="connsiteX211" fmla="*/ 3870561 w 19162815"/>
              <a:gd name="connsiteY211" fmla="*/ 1008745 h 3701203"/>
              <a:gd name="connsiteX212" fmla="*/ 3903788 w 19162815"/>
              <a:gd name="connsiteY212" fmla="*/ 1051310 h 3701203"/>
              <a:gd name="connsiteX213" fmla="*/ 3933570 w 19162815"/>
              <a:gd name="connsiteY213" fmla="*/ 1097547 h 3701203"/>
              <a:gd name="connsiteX214" fmla="*/ 3962618 w 19162815"/>
              <a:gd name="connsiteY214" fmla="*/ 1056161 h 3701203"/>
              <a:gd name="connsiteX215" fmla="*/ 3993712 w 19162815"/>
              <a:gd name="connsiteY215" fmla="*/ 1017842 h 3701203"/>
              <a:gd name="connsiteX216" fmla="*/ 4026851 w 19162815"/>
              <a:gd name="connsiteY216" fmla="*/ 982590 h 3701203"/>
              <a:gd name="connsiteX217" fmla="*/ 4062037 w 19162815"/>
              <a:gd name="connsiteY217" fmla="*/ 950403 h 3701203"/>
              <a:gd name="connsiteX218" fmla="*/ 4099266 w 19162815"/>
              <a:gd name="connsiteY218" fmla="*/ 921283 h 3701203"/>
              <a:gd name="connsiteX219" fmla="*/ 4138540 w 19162815"/>
              <a:gd name="connsiteY219" fmla="*/ 895228 h 3701203"/>
              <a:gd name="connsiteX220" fmla="*/ 4179861 w 19162815"/>
              <a:gd name="connsiteY220" fmla="*/ 872239 h 3701203"/>
              <a:gd name="connsiteX221" fmla="*/ 4223227 w 19162815"/>
              <a:gd name="connsiteY221" fmla="*/ 852316 h 3701203"/>
              <a:gd name="connsiteX222" fmla="*/ 4268638 w 19162815"/>
              <a:gd name="connsiteY222" fmla="*/ 835459 h 3701203"/>
              <a:gd name="connsiteX223" fmla="*/ 4316093 w 19162815"/>
              <a:gd name="connsiteY223" fmla="*/ 821666 h 3701203"/>
              <a:gd name="connsiteX224" fmla="*/ 4365593 w 19162815"/>
              <a:gd name="connsiteY224" fmla="*/ 810939 h 3701203"/>
              <a:gd name="connsiteX225" fmla="*/ 4417139 w 19162815"/>
              <a:gd name="connsiteY225" fmla="*/ 803277 h 3701203"/>
              <a:gd name="connsiteX226" fmla="*/ 4470727 w 19162815"/>
              <a:gd name="connsiteY226" fmla="*/ 798680 h 3701203"/>
              <a:gd name="connsiteX227" fmla="*/ 4526360 w 19162815"/>
              <a:gd name="connsiteY227" fmla="*/ 797148 h 3701203"/>
              <a:gd name="connsiteX228" fmla="*/ 4578939 w 19162815"/>
              <a:gd name="connsiteY228" fmla="*/ 798510 h 3701203"/>
              <a:gd name="connsiteX229" fmla="*/ 4629845 w 19162815"/>
              <a:gd name="connsiteY229" fmla="*/ 802598 h 3701203"/>
              <a:gd name="connsiteX230" fmla="*/ 4679082 w 19162815"/>
              <a:gd name="connsiteY230" fmla="*/ 809412 h 3701203"/>
              <a:gd name="connsiteX231" fmla="*/ 4726648 w 19162815"/>
              <a:gd name="connsiteY231" fmla="*/ 818950 h 3701203"/>
              <a:gd name="connsiteX232" fmla="*/ 4772544 w 19162815"/>
              <a:gd name="connsiteY232" fmla="*/ 831214 h 3701203"/>
              <a:gd name="connsiteX233" fmla="*/ 4816772 w 19162815"/>
              <a:gd name="connsiteY233" fmla="*/ 846202 h 3701203"/>
              <a:gd name="connsiteX234" fmla="*/ 4859329 w 19162815"/>
              <a:gd name="connsiteY234" fmla="*/ 863916 h 3701203"/>
              <a:gd name="connsiteX235" fmla="*/ 4900217 w 19162815"/>
              <a:gd name="connsiteY235" fmla="*/ 884354 h 3701203"/>
              <a:gd name="connsiteX236" fmla="*/ 4939438 w 19162815"/>
              <a:gd name="connsiteY236" fmla="*/ 907516 h 3701203"/>
              <a:gd name="connsiteX237" fmla="*/ 4976992 w 19162815"/>
              <a:gd name="connsiteY237" fmla="*/ 933404 h 3701203"/>
              <a:gd name="connsiteX238" fmla="*/ 5012879 w 19162815"/>
              <a:gd name="connsiteY238" fmla="*/ 962015 h 3701203"/>
              <a:gd name="connsiteX239" fmla="*/ 5047098 w 19162815"/>
              <a:gd name="connsiteY239" fmla="*/ 993351 h 3701203"/>
              <a:gd name="connsiteX240" fmla="*/ 5079094 w 19162815"/>
              <a:gd name="connsiteY240" fmla="*/ 1027215 h 3701203"/>
              <a:gd name="connsiteX241" fmla="*/ 5108307 w 19162815"/>
              <a:gd name="connsiteY241" fmla="*/ 1063358 h 3701203"/>
              <a:gd name="connsiteX242" fmla="*/ 5134736 w 19162815"/>
              <a:gd name="connsiteY242" fmla="*/ 1101780 h 3701203"/>
              <a:gd name="connsiteX243" fmla="*/ 5158383 w 19162815"/>
              <a:gd name="connsiteY243" fmla="*/ 1142481 h 3701203"/>
              <a:gd name="connsiteX244" fmla="*/ 5179245 w 19162815"/>
              <a:gd name="connsiteY244" fmla="*/ 1185462 h 3701203"/>
              <a:gd name="connsiteX245" fmla="*/ 5197324 w 19162815"/>
              <a:gd name="connsiteY245" fmla="*/ 1230722 h 3701203"/>
              <a:gd name="connsiteX246" fmla="*/ 5212623 w 19162815"/>
              <a:gd name="connsiteY246" fmla="*/ 1278261 h 3701203"/>
              <a:gd name="connsiteX247" fmla="*/ 5225138 w 19162815"/>
              <a:gd name="connsiteY247" fmla="*/ 1328080 h 3701203"/>
              <a:gd name="connsiteX248" fmla="*/ 5234870 w 19162815"/>
              <a:gd name="connsiteY248" fmla="*/ 1380179 h 3701203"/>
              <a:gd name="connsiteX249" fmla="*/ 5241824 w 19162815"/>
              <a:gd name="connsiteY249" fmla="*/ 1434556 h 3701203"/>
              <a:gd name="connsiteX250" fmla="*/ 5245993 w 19162815"/>
              <a:gd name="connsiteY250" fmla="*/ 1491214 h 3701203"/>
              <a:gd name="connsiteX251" fmla="*/ 5247385 w 19162815"/>
              <a:gd name="connsiteY251" fmla="*/ 1550151 h 3701203"/>
              <a:gd name="connsiteX252" fmla="*/ 5247385 w 19162815"/>
              <a:gd name="connsiteY252" fmla="*/ 2892068 h 3701203"/>
              <a:gd name="connsiteX253" fmla="*/ 4898912 w 19162815"/>
              <a:gd name="connsiteY253" fmla="*/ 2892068 h 3701203"/>
              <a:gd name="connsiteX254" fmla="*/ 4898912 w 19162815"/>
              <a:gd name="connsiteY254" fmla="*/ 1650315 h 3701203"/>
              <a:gd name="connsiteX255" fmla="*/ 4897486 w 19162815"/>
              <a:gd name="connsiteY255" fmla="*/ 1589491 h 3701203"/>
              <a:gd name="connsiteX256" fmla="*/ 4893201 w 19162815"/>
              <a:gd name="connsiteY256" fmla="*/ 1532351 h 3701203"/>
              <a:gd name="connsiteX257" fmla="*/ 4886060 w 19162815"/>
              <a:gd name="connsiteY257" fmla="*/ 1478896 h 3701203"/>
              <a:gd name="connsiteX258" fmla="*/ 4876066 w 19162815"/>
              <a:gd name="connsiteY258" fmla="*/ 1429127 h 3701203"/>
              <a:gd name="connsiteX259" fmla="*/ 4863215 w 19162815"/>
              <a:gd name="connsiteY259" fmla="*/ 1383042 h 3701203"/>
              <a:gd name="connsiteX260" fmla="*/ 4847507 w 19162815"/>
              <a:gd name="connsiteY260" fmla="*/ 1340643 h 3701203"/>
              <a:gd name="connsiteX261" fmla="*/ 4828945 w 19162815"/>
              <a:gd name="connsiteY261" fmla="*/ 1301929 h 3701203"/>
              <a:gd name="connsiteX262" fmla="*/ 4807530 w 19162815"/>
              <a:gd name="connsiteY262" fmla="*/ 1266901 h 3701203"/>
              <a:gd name="connsiteX263" fmla="*/ 4783258 w 19162815"/>
              <a:gd name="connsiteY263" fmla="*/ 1235560 h 3701203"/>
              <a:gd name="connsiteX264" fmla="*/ 4756133 w 19162815"/>
              <a:gd name="connsiteY264" fmla="*/ 1207905 h 3701203"/>
              <a:gd name="connsiteX265" fmla="*/ 4726153 w 19162815"/>
              <a:gd name="connsiteY265" fmla="*/ 1183936 h 3701203"/>
              <a:gd name="connsiteX266" fmla="*/ 4693317 w 19162815"/>
              <a:gd name="connsiteY266" fmla="*/ 1163654 h 3701203"/>
              <a:gd name="connsiteX267" fmla="*/ 4657630 w 19162815"/>
              <a:gd name="connsiteY267" fmla="*/ 1147060 h 3701203"/>
              <a:gd name="connsiteX268" fmla="*/ 4619087 w 19162815"/>
              <a:gd name="connsiteY268" fmla="*/ 1134153 h 3701203"/>
              <a:gd name="connsiteX269" fmla="*/ 4577692 w 19162815"/>
              <a:gd name="connsiteY269" fmla="*/ 1124933 h 3701203"/>
              <a:gd name="connsiteX270" fmla="*/ 4533442 w 19162815"/>
              <a:gd name="connsiteY270" fmla="*/ 1119401 h 3701203"/>
              <a:gd name="connsiteX271" fmla="*/ 4486340 w 19162815"/>
              <a:gd name="connsiteY271" fmla="*/ 1117557 h 3701203"/>
              <a:gd name="connsiteX272" fmla="*/ 4431756 w 19162815"/>
              <a:gd name="connsiteY272" fmla="*/ 1120623 h 3701203"/>
              <a:gd name="connsiteX273" fmla="*/ 4380202 w 19162815"/>
              <a:gd name="connsiteY273" fmla="*/ 1129820 h 3701203"/>
              <a:gd name="connsiteX274" fmla="*/ 4331678 w 19162815"/>
              <a:gd name="connsiteY274" fmla="*/ 1145149 h 3701203"/>
              <a:gd name="connsiteX275" fmla="*/ 4286179 w 19162815"/>
              <a:gd name="connsiteY275" fmla="*/ 1166607 h 3701203"/>
              <a:gd name="connsiteX276" fmla="*/ 4243709 w 19162815"/>
              <a:gd name="connsiteY276" fmla="*/ 1194194 h 3701203"/>
              <a:gd name="connsiteX277" fmla="*/ 4204260 w 19162815"/>
              <a:gd name="connsiteY277" fmla="*/ 1227909 h 3701203"/>
              <a:gd name="connsiteX278" fmla="*/ 4167836 w 19162815"/>
              <a:gd name="connsiteY278" fmla="*/ 1267751 h 3701203"/>
              <a:gd name="connsiteX279" fmla="*/ 4139199 w 19162815"/>
              <a:gd name="connsiteY279" fmla="*/ 1306786 h 3701203"/>
              <a:gd name="connsiteX280" fmla="*/ 4114384 w 19162815"/>
              <a:gd name="connsiteY280" fmla="*/ 1348765 h 3701203"/>
              <a:gd name="connsiteX281" fmla="*/ 4093390 w 19162815"/>
              <a:gd name="connsiteY281" fmla="*/ 1393685 h 3701203"/>
              <a:gd name="connsiteX282" fmla="*/ 4076215 w 19162815"/>
              <a:gd name="connsiteY282" fmla="*/ 1441545 h 3701203"/>
              <a:gd name="connsiteX283" fmla="*/ 4062860 w 19162815"/>
              <a:gd name="connsiteY283" fmla="*/ 1492342 h 3701203"/>
              <a:gd name="connsiteX284" fmla="*/ 4053321 w 19162815"/>
              <a:gd name="connsiteY284" fmla="*/ 1546073 h 3701203"/>
              <a:gd name="connsiteX285" fmla="*/ 4047599 w 19162815"/>
              <a:gd name="connsiteY285" fmla="*/ 1602734 h 3701203"/>
              <a:gd name="connsiteX286" fmla="*/ 4045692 w 19162815"/>
              <a:gd name="connsiteY286" fmla="*/ 1662325 h 3701203"/>
              <a:gd name="connsiteX287" fmla="*/ 4045692 w 19162815"/>
              <a:gd name="connsiteY287" fmla="*/ 2892068 h 3701203"/>
              <a:gd name="connsiteX288" fmla="*/ 3697232 w 19162815"/>
              <a:gd name="connsiteY288" fmla="*/ 2892068 h 3701203"/>
              <a:gd name="connsiteX289" fmla="*/ 3697232 w 19162815"/>
              <a:gd name="connsiteY289" fmla="*/ 1650315 h 3701203"/>
              <a:gd name="connsiteX290" fmla="*/ 3695819 w 19162815"/>
              <a:gd name="connsiteY290" fmla="*/ 1589491 h 3701203"/>
              <a:gd name="connsiteX291" fmla="*/ 3691576 w 19162815"/>
              <a:gd name="connsiteY291" fmla="*/ 1532351 h 3701203"/>
              <a:gd name="connsiteX292" fmla="*/ 3684506 w 19162815"/>
              <a:gd name="connsiteY292" fmla="*/ 1478896 h 3701203"/>
              <a:gd name="connsiteX293" fmla="*/ 3674609 w 19162815"/>
              <a:gd name="connsiteY293" fmla="*/ 1429127 h 3701203"/>
              <a:gd name="connsiteX294" fmla="*/ 3661882 w 19162815"/>
              <a:gd name="connsiteY294" fmla="*/ 1383042 h 3701203"/>
              <a:gd name="connsiteX295" fmla="*/ 3646327 w 19162815"/>
              <a:gd name="connsiteY295" fmla="*/ 1340643 h 3701203"/>
              <a:gd name="connsiteX296" fmla="*/ 3627946 w 19162815"/>
              <a:gd name="connsiteY296" fmla="*/ 1301929 h 3701203"/>
              <a:gd name="connsiteX297" fmla="*/ 3606737 w 19162815"/>
              <a:gd name="connsiteY297" fmla="*/ 1266901 h 3701203"/>
              <a:gd name="connsiteX298" fmla="*/ 3582699 w 19162815"/>
              <a:gd name="connsiteY298" fmla="*/ 1235560 h 3701203"/>
              <a:gd name="connsiteX299" fmla="*/ 3555836 w 19162815"/>
              <a:gd name="connsiteY299" fmla="*/ 1207905 h 3701203"/>
              <a:gd name="connsiteX300" fmla="*/ 3526145 w 19162815"/>
              <a:gd name="connsiteY300" fmla="*/ 1183936 h 3701203"/>
              <a:gd name="connsiteX301" fmla="*/ 3493627 w 19162815"/>
              <a:gd name="connsiteY301" fmla="*/ 1163654 h 3701203"/>
              <a:gd name="connsiteX302" fmla="*/ 3458281 w 19162815"/>
              <a:gd name="connsiteY302" fmla="*/ 1147060 h 3701203"/>
              <a:gd name="connsiteX303" fmla="*/ 3420108 w 19162815"/>
              <a:gd name="connsiteY303" fmla="*/ 1134153 h 3701203"/>
              <a:gd name="connsiteX304" fmla="*/ 3379108 w 19162815"/>
              <a:gd name="connsiteY304" fmla="*/ 1124933 h 3701203"/>
              <a:gd name="connsiteX305" fmla="*/ 3335281 w 19162815"/>
              <a:gd name="connsiteY305" fmla="*/ 1119401 h 3701203"/>
              <a:gd name="connsiteX306" fmla="*/ 3288627 w 19162815"/>
              <a:gd name="connsiteY306" fmla="*/ 1117557 h 3701203"/>
              <a:gd name="connsiteX307" fmla="*/ 3232020 w 19162815"/>
              <a:gd name="connsiteY307" fmla="*/ 1120459 h 3701203"/>
              <a:gd name="connsiteX308" fmla="*/ 3178922 w 19162815"/>
              <a:gd name="connsiteY308" fmla="*/ 1129167 h 3701203"/>
              <a:gd name="connsiteX309" fmla="*/ 3129334 w 19162815"/>
              <a:gd name="connsiteY309" fmla="*/ 1143679 h 3701203"/>
              <a:gd name="connsiteX310" fmla="*/ 3083262 w 19162815"/>
              <a:gd name="connsiteY310" fmla="*/ 1163995 h 3701203"/>
              <a:gd name="connsiteX311" fmla="*/ 3040705 w 19162815"/>
              <a:gd name="connsiteY311" fmla="*/ 1190115 h 3701203"/>
              <a:gd name="connsiteX312" fmla="*/ 3001669 w 19162815"/>
              <a:gd name="connsiteY312" fmla="*/ 1222037 h 3701203"/>
              <a:gd name="connsiteX313" fmla="*/ 2966156 w 19162815"/>
              <a:gd name="connsiteY313" fmla="*/ 1259762 h 3701203"/>
              <a:gd name="connsiteX314" fmla="*/ 2938471 w 19162815"/>
              <a:gd name="connsiteY314" fmla="*/ 1296920 h 3701203"/>
              <a:gd name="connsiteX315" fmla="*/ 2914474 w 19162815"/>
              <a:gd name="connsiteY315" fmla="*/ 1337269 h 3701203"/>
              <a:gd name="connsiteX316" fmla="*/ 2894165 w 19162815"/>
              <a:gd name="connsiteY316" fmla="*/ 1380806 h 3701203"/>
              <a:gd name="connsiteX317" fmla="*/ 2877546 w 19162815"/>
              <a:gd name="connsiteY317" fmla="*/ 1427531 h 3701203"/>
              <a:gd name="connsiteX318" fmla="*/ 2864618 w 19162815"/>
              <a:gd name="connsiteY318" fmla="*/ 1477443 h 3701203"/>
              <a:gd name="connsiteX319" fmla="*/ 2855382 w 19162815"/>
              <a:gd name="connsiteY319" fmla="*/ 1530540 h 3701203"/>
              <a:gd name="connsiteX320" fmla="*/ 2849839 w 19162815"/>
              <a:gd name="connsiteY320" fmla="*/ 1586820 h 3701203"/>
              <a:gd name="connsiteX321" fmla="*/ 2847992 w 19162815"/>
              <a:gd name="connsiteY321" fmla="*/ 1646284 h 3701203"/>
              <a:gd name="connsiteX322" fmla="*/ 2847992 w 19162815"/>
              <a:gd name="connsiteY322" fmla="*/ 2892068 h 3701203"/>
              <a:gd name="connsiteX323" fmla="*/ 2499521 w 19162815"/>
              <a:gd name="connsiteY323" fmla="*/ 2892068 h 3701203"/>
              <a:gd name="connsiteX324" fmla="*/ 2499521 w 19162815"/>
              <a:gd name="connsiteY324" fmla="*/ 845167 h 3701203"/>
              <a:gd name="connsiteX325" fmla="*/ 2847992 w 19162815"/>
              <a:gd name="connsiteY325" fmla="*/ 845167 h 3701203"/>
              <a:gd name="connsiteX326" fmla="*/ 2847992 w 19162815"/>
              <a:gd name="connsiteY326" fmla="*/ 1037454 h 3701203"/>
              <a:gd name="connsiteX327" fmla="*/ 2879270 w 19162815"/>
              <a:gd name="connsiteY327" fmla="*/ 999061 h 3701203"/>
              <a:gd name="connsiteX328" fmla="*/ 2912992 w 19162815"/>
              <a:gd name="connsiteY328" fmla="*/ 964009 h 3701203"/>
              <a:gd name="connsiteX329" fmla="*/ 2949159 w 19162815"/>
              <a:gd name="connsiteY329" fmla="*/ 932298 h 3701203"/>
              <a:gd name="connsiteX330" fmla="*/ 2987771 w 19162815"/>
              <a:gd name="connsiteY330" fmla="*/ 903927 h 3701203"/>
              <a:gd name="connsiteX331" fmla="*/ 3028829 w 19162815"/>
              <a:gd name="connsiteY331" fmla="*/ 878896 h 3701203"/>
              <a:gd name="connsiteX332" fmla="*/ 3072333 w 19162815"/>
              <a:gd name="connsiteY332" fmla="*/ 857205 h 3701203"/>
              <a:gd name="connsiteX333" fmla="*/ 3118284 w 19162815"/>
              <a:gd name="connsiteY333" fmla="*/ 838852 h 3701203"/>
              <a:gd name="connsiteX334" fmla="*/ 3166683 w 19162815"/>
              <a:gd name="connsiteY334" fmla="*/ 823837 h 3701203"/>
              <a:gd name="connsiteX335" fmla="*/ 3217531 w 19162815"/>
              <a:gd name="connsiteY335" fmla="*/ 812159 h 3701203"/>
              <a:gd name="connsiteX336" fmla="*/ 3270828 w 19162815"/>
              <a:gd name="connsiteY336" fmla="*/ 803819 h 3701203"/>
              <a:gd name="connsiteX337" fmla="*/ 3326574 w 19162815"/>
              <a:gd name="connsiteY337" fmla="*/ 798815 h 3701203"/>
              <a:gd name="connsiteX338" fmla="*/ 6661374 w 19162815"/>
              <a:gd name="connsiteY338" fmla="*/ 797145 h 3701203"/>
              <a:gd name="connsiteX339" fmla="*/ 6716371 w 19162815"/>
              <a:gd name="connsiteY339" fmla="*/ 798235 h 3701203"/>
              <a:gd name="connsiteX340" fmla="*/ 6769212 w 19162815"/>
              <a:gd name="connsiteY340" fmla="*/ 801506 h 3701203"/>
              <a:gd name="connsiteX341" fmla="*/ 6819895 w 19162815"/>
              <a:gd name="connsiteY341" fmla="*/ 806957 h 3701203"/>
              <a:gd name="connsiteX342" fmla="*/ 6868423 w 19162815"/>
              <a:gd name="connsiteY342" fmla="*/ 814590 h 3701203"/>
              <a:gd name="connsiteX343" fmla="*/ 6914794 w 19162815"/>
              <a:gd name="connsiteY343" fmla="*/ 824403 h 3701203"/>
              <a:gd name="connsiteX344" fmla="*/ 6959008 w 19162815"/>
              <a:gd name="connsiteY344" fmla="*/ 836396 h 3701203"/>
              <a:gd name="connsiteX345" fmla="*/ 7001065 w 19162815"/>
              <a:gd name="connsiteY345" fmla="*/ 850570 h 3701203"/>
              <a:gd name="connsiteX346" fmla="*/ 7040967 w 19162815"/>
              <a:gd name="connsiteY346" fmla="*/ 866924 h 3701203"/>
              <a:gd name="connsiteX347" fmla="*/ 7078710 w 19162815"/>
              <a:gd name="connsiteY347" fmla="*/ 885459 h 3701203"/>
              <a:gd name="connsiteX348" fmla="*/ 7114298 w 19162815"/>
              <a:gd name="connsiteY348" fmla="*/ 906175 h 3701203"/>
              <a:gd name="connsiteX349" fmla="*/ 7147729 w 19162815"/>
              <a:gd name="connsiteY349" fmla="*/ 929071 h 3701203"/>
              <a:gd name="connsiteX350" fmla="*/ 7179003 w 19162815"/>
              <a:gd name="connsiteY350" fmla="*/ 954148 h 3701203"/>
              <a:gd name="connsiteX351" fmla="*/ 7208120 w 19162815"/>
              <a:gd name="connsiteY351" fmla="*/ 981405 h 3701203"/>
              <a:gd name="connsiteX352" fmla="*/ 7235081 w 19162815"/>
              <a:gd name="connsiteY352" fmla="*/ 1010842 h 3701203"/>
              <a:gd name="connsiteX353" fmla="*/ 7259885 w 19162815"/>
              <a:gd name="connsiteY353" fmla="*/ 1042460 h 3701203"/>
              <a:gd name="connsiteX354" fmla="*/ 7282532 w 19162815"/>
              <a:gd name="connsiteY354" fmla="*/ 1076258 h 3701203"/>
              <a:gd name="connsiteX355" fmla="*/ 7296915 w 19162815"/>
              <a:gd name="connsiteY355" fmla="*/ 1101512 h 3701203"/>
              <a:gd name="connsiteX356" fmla="*/ 7303099 w 19162815"/>
              <a:gd name="connsiteY356" fmla="*/ 1112396 h 3701203"/>
              <a:gd name="connsiteX357" fmla="*/ 7321355 w 19162815"/>
              <a:gd name="connsiteY357" fmla="*/ 1150396 h 3701203"/>
              <a:gd name="connsiteX358" fmla="*/ 7337533 w 19162815"/>
              <a:gd name="connsiteY358" fmla="*/ 1190735 h 3701203"/>
              <a:gd name="connsiteX359" fmla="*/ 7351553 w 19162815"/>
              <a:gd name="connsiteY359" fmla="*/ 1233255 h 3701203"/>
              <a:gd name="connsiteX360" fmla="*/ 7363416 w 19162815"/>
              <a:gd name="connsiteY360" fmla="*/ 1277955 h 3701203"/>
              <a:gd name="connsiteX361" fmla="*/ 7373122 w 19162815"/>
              <a:gd name="connsiteY361" fmla="*/ 1324835 h 3701203"/>
              <a:gd name="connsiteX362" fmla="*/ 7380672 w 19162815"/>
              <a:gd name="connsiteY362" fmla="*/ 1373896 h 3701203"/>
              <a:gd name="connsiteX363" fmla="*/ 7386064 w 19162815"/>
              <a:gd name="connsiteY363" fmla="*/ 1425136 h 3701203"/>
              <a:gd name="connsiteX364" fmla="*/ 7389299 w 19162815"/>
              <a:gd name="connsiteY364" fmla="*/ 1478557 h 3701203"/>
              <a:gd name="connsiteX365" fmla="*/ 7390378 w 19162815"/>
              <a:gd name="connsiteY365" fmla="*/ 1534159 h 3701203"/>
              <a:gd name="connsiteX366" fmla="*/ 7390378 w 19162815"/>
              <a:gd name="connsiteY366" fmla="*/ 1706426 h 3701203"/>
              <a:gd name="connsiteX367" fmla="*/ 7390378 w 19162815"/>
              <a:gd name="connsiteY367" fmla="*/ 1874630 h 3701203"/>
              <a:gd name="connsiteX368" fmla="*/ 7390378 w 19162815"/>
              <a:gd name="connsiteY368" fmla="*/ 2631706 h 3701203"/>
              <a:gd name="connsiteX369" fmla="*/ 7390378 w 19162815"/>
              <a:gd name="connsiteY369" fmla="*/ 2703809 h 3701203"/>
              <a:gd name="connsiteX370" fmla="*/ 7390378 w 19162815"/>
              <a:gd name="connsiteY370" fmla="*/ 2892065 h 3701203"/>
              <a:gd name="connsiteX371" fmla="*/ 7061927 w 19162815"/>
              <a:gd name="connsiteY371" fmla="*/ 2892065 h 3701203"/>
              <a:gd name="connsiteX372" fmla="*/ 7061927 w 19162815"/>
              <a:gd name="connsiteY372" fmla="*/ 2703809 h 3701203"/>
              <a:gd name="connsiteX373" fmla="*/ 7022651 w 19162815"/>
              <a:gd name="connsiteY373" fmla="*/ 2738776 h 3701203"/>
              <a:gd name="connsiteX374" fmla="*/ 6982472 w 19162815"/>
              <a:gd name="connsiteY374" fmla="*/ 2770943 h 3701203"/>
              <a:gd name="connsiteX375" fmla="*/ 6941392 w 19162815"/>
              <a:gd name="connsiteY375" fmla="*/ 2800312 h 3701203"/>
              <a:gd name="connsiteX376" fmla="*/ 6899411 w 19162815"/>
              <a:gd name="connsiteY376" fmla="*/ 2826883 h 3701203"/>
              <a:gd name="connsiteX377" fmla="*/ 6856530 w 19162815"/>
              <a:gd name="connsiteY377" fmla="*/ 2850655 h 3701203"/>
              <a:gd name="connsiteX378" fmla="*/ 6812750 w 19162815"/>
              <a:gd name="connsiteY378" fmla="*/ 2871630 h 3701203"/>
              <a:gd name="connsiteX379" fmla="*/ 6768068 w 19162815"/>
              <a:gd name="connsiteY379" fmla="*/ 2889807 h 3701203"/>
              <a:gd name="connsiteX380" fmla="*/ 6722486 w 19162815"/>
              <a:gd name="connsiteY380" fmla="*/ 2905187 h 3701203"/>
              <a:gd name="connsiteX381" fmla="*/ 6676007 w 19162815"/>
              <a:gd name="connsiteY381" fmla="*/ 2917769 h 3701203"/>
              <a:gd name="connsiteX382" fmla="*/ 6628627 w 19162815"/>
              <a:gd name="connsiteY382" fmla="*/ 2927556 h 3701203"/>
              <a:gd name="connsiteX383" fmla="*/ 6580348 w 19162815"/>
              <a:gd name="connsiteY383" fmla="*/ 2934545 h 3701203"/>
              <a:gd name="connsiteX384" fmla="*/ 6531172 w 19162815"/>
              <a:gd name="connsiteY384" fmla="*/ 2938739 h 3701203"/>
              <a:gd name="connsiteX385" fmla="*/ 6481096 w 19162815"/>
              <a:gd name="connsiteY385" fmla="*/ 2940137 h 3701203"/>
              <a:gd name="connsiteX386" fmla="*/ 6426108 w 19162815"/>
              <a:gd name="connsiteY386" fmla="*/ 2938739 h 3701203"/>
              <a:gd name="connsiteX387" fmla="*/ 6424118 w 19162815"/>
              <a:gd name="connsiteY387" fmla="*/ 2938739 h 3701203"/>
              <a:gd name="connsiteX388" fmla="*/ 6367409 w 19162815"/>
              <a:gd name="connsiteY388" fmla="*/ 2934247 h 3701203"/>
              <a:gd name="connsiteX389" fmla="*/ 6313793 w 19162815"/>
              <a:gd name="connsiteY389" fmla="*/ 2926884 h 3701203"/>
              <a:gd name="connsiteX390" fmla="*/ 6262329 w 19162815"/>
              <a:gd name="connsiteY390" fmla="*/ 2916575 h 3701203"/>
              <a:gd name="connsiteX391" fmla="*/ 6213019 w 19162815"/>
              <a:gd name="connsiteY391" fmla="*/ 2903320 h 3701203"/>
              <a:gd name="connsiteX392" fmla="*/ 6165862 w 19162815"/>
              <a:gd name="connsiteY392" fmla="*/ 2887117 h 3701203"/>
              <a:gd name="connsiteX393" fmla="*/ 6120857 w 19162815"/>
              <a:gd name="connsiteY393" fmla="*/ 2867967 h 3701203"/>
              <a:gd name="connsiteX394" fmla="*/ 6078007 w 19162815"/>
              <a:gd name="connsiteY394" fmla="*/ 2845869 h 3701203"/>
              <a:gd name="connsiteX395" fmla="*/ 6037311 w 19162815"/>
              <a:gd name="connsiteY395" fmla="*/ 2820822 h 3701203"/>
              <a:gd name="connsiteX396" fmla="*/ 5998766 w 19162815"/>
              <a:gd name="connsiteY396" fmla="*/ 2792826 h 3701203"/>
              <a:gd name="connsiteX397" fmla="*/ 5962379 w 19162815"/>
              <a:gd name="connsiteY397" fmla="*/ 2761880 h 3701203"/>
              <a:gd name="connsiteX398" fmla="*/ 5928659 w 19162815"/>
              <a:gd name="connsiteY398" fmla="*/ 2728202 h 3701203"/>
              <a:gd name="connsiteX399" fmla="*/ 5898151 w 19162815"/>
              <a:gd name="connsiteY399" fmla="*/ 2691975 h 3701203"/>
              <a:gd name="connsiteX400" fmla="*/ 5870857 w 19162815"/>
              <a:gd name="connsiteY400" fmla="*/ 2653198 h 3701203"/>
              <a:gd name="connsiteX401" fmla="*/ 5846776 w 19162815"/>
              <a:gd name="connsiteY401" fmla="*/ 2611871 h 3701203"/>
              <a:gd name="connsiteX402" fmla="*/ 5825906 w 19162815"/>
              <a:gd name="connsiteY402" fmla="*/ 2567994 h 3701203"/>
              <a:gd name="connsiteX403" fmla="*/ 5808248 w 19162815"/>
              <a:gd name="connsiteY403" fmla="*/ 2521566 h 3701203"/>
              <a:gd name="connsiteX404" fmla="*/ 5793803 w 19162815"/>
              <a:gd name="connsiteY404" fmla="*/ 2472587 h 3701203"/>
              <a:gd name="connsiteX405" fmla="*/ 5782568 w 19162815"/>
              <a:gd name="connsiteY405" fmla="*/ 2421057 h 3701203"/>
              <a:gd name="connsiteX406" fmla="*/ 5774543 w 19162815"/>
              <a:gd name="connsiteY406" fmla="*/ 2366974 h 3701203"/>
              <a:gd name="connsiteX407" fmla="*/ 5769729 w 19162815"/>
              <a:gd name="connsiteY407" fmla="*/ 2310340 h 3701203"/>
              <a:gd name="connsiteX408" fmla="*/ 5769629 w 19162815"/>
              <a:gd name="connsiteY408" fmla="*/ 2306685 h 3701203"/>
              <a:gd name="connsiteX409" fmla="*/ 5768124 w 19162815"/>
              <a:gd name="connsiteY409" fmla="*/ 2251153 h 3701203"/>
              <a:gd name="connsiteX410" fmla="*/ 5769653 w 19162815"/>
              <a:gd name="connsiteY410" fmla="*/ 2196863 h 3701203"/>
              <a:gd name="connsiteX411" fmla="*/ 5774238 w 19162815"/>
              <a:gd name="connsiteY411" fmla="*/ 2144797 h 3701203"/>
              <a:gd name="connsiteX412" fmla="*/ 5781884 w 19162815"/>
              <a:gd name="connsiteY412" fmla="*/ 2094954 h 3701203"/>
              <a:gd name="connsiteX413" fmla="*/ 5792588 w 19162815"/>
              <a:gd name="connsiteY413" fmla="*/ 2047335 h 3701203"/>
              <a:gd name="connsiteX414" fmla="*/ 5806351 w 19162815"/>
              <a:gd name="connsiteY414" fmla="*/ 2001940 h 3701203"/>
              <a:gd name="connsiteX415" fmla="*/ 5823175 w 19162815"/>
              <a:gd name="connsiteY415" fmla="*/ 1958769 h 3701203"/>
              <a:gd name="connsiteX416" fmla="*/ 5843059 w 19162815"/>
              <a:gd name="connsiteY416" fmla="*/ 1917822 h 3701203"/>
              <a:gd name="connsiteX417" fmla="*/ 5866006 w 19162815"/>
              <a:gd name="connsiteY417" fmla="*/ 1879100 h 3701203"/>
              <a:gd name="connsiteX418" fmla="*/ 5892015 w 19162815"/>
              <a:gd name="connsiteY418" fmla="*/ 1842602 h 3701203"/>
              <a:gd name="connsiteX419" fmla="*/ 5921086 w 19162815"/>
              <a:gd name="connsiteY419" fmla="*/ 1808328 h 3701203"/>
              <a:gd name="connsiteX420" fmla="*/ 5953222 w 19162815"/>
              <a:gd name="connsiteY420" fmla="*/ 1776280 h 3701203"/>
              <a:gd name="connsiteX421" fmla="*/ 5988420 w 19162815"/>
              <a:gd name="connsiteY421" fmla="*/ 1746456 h 3701203"/>
              <a:gd name="connsiteX422" fmla="*/ 6025854 w 19162815"/>
              <a:gd name="connsiteY422" fmla="*/ 1718951 h 3701203"/>
              <a:gd name="connsiteX423" fmla="*/ 6064735 w 19162815"/>
              <a:gd name="connsiteY423" fmla="*/ 1693836 h 3701203"/>
              <a:gd name="connsiteX424" fmla="*/ 6105067 w 19162815"/>
              <a:gd name="connsiteY424" fmla="*/ 1671113 h 3701203"/>
              <a:gd name="connsiteX425" fmla="*/ 6146845 w 19162815"/>
              <a:gd name="connsiteY425" fmla="*/ 1650781 h 3701203"/>
              <a:gd name="connsiteX426" fmla="*/ 6190073 w 19162815"/>
              <a:gd name="connsiteY426" fmla="*/ 1632841 h 3701203"/>
              <a:gd name="connsiteX427" fmla="*/ 6234748 w 19162815"/>
              <a:gd name="connsiteY427" fmla="*/ 1617292 h 3701203"/>
              <a:gd name="connsiteX428" fmla="*/ 6280871 w 19162815"/>
              <a:gd name="connsiteY428" fmla="*/ 1604135 h 3701203"/>
              <a:gd name="connsiteX429" fmla="*/ 6328442 w 19162815"/>
              <a:gd name="connsiteY429" fmla="*/ 1593370 h 3701203"/>
              <a:gd name="connsiteX430" fmla="*/ 6377458 w 19162815"/>
              <a:gd name="connsiteY430" fmla="*/ 1584997 h 3701203"/>
              <a:gd name="connsiteX431" fmla="*/ 6427922 w 19162815"/>
              <a:gd name="connsiteY431" fmla="*/ 1579016 h 3701203"/>
              <a:gd name="connsiteX432" fmla="*/ 6479833 w 19162815"/>
              <a:gd name="connsiteY432" fmla="*/ 1575427 h 3701203"/>
              <a:gd name="connsiteX433" fmla="*/ 6533190 w 19162815"/>
              <a:gd name="connsiteY433" fmla="*/ 1574231 h 3701203"/>
              <a:gd name="connsiteX434" fmla="*/ 6591626 w 19162815"/>
              <a:gd name="connsiteY434" fmla="*/ 1575427 h 3701203"/>
              <a:gd name="connsiteX435" fmla="*/ 6588204 w 19162815"/>
              <a:gd name="connsiteY435" fmla="*/ 1575427 h 3701203"/>
              <a:gd name="connsiteX436" fmla="*/ 6638838 w 19162815"/>
              <a:gd name="connsiteY436" fmla="*/ 1578600 h 3701203"/>
              <a:gd name="connsiteX437" fmla="*/ 6690077 w 19162815"/>
              <a:gd name="connsiteY437" fmla="*/ 1584061 h 3701203"/>
              <a:gd name="connsiteX438" fmla="*/ 6740257 w 19162815"/>
              <a:gd name="connsiteY438" fmla="*/ 1591708 h 3701203"/>
              <a:gd name="connsiteX439" fmla="*/ 6789381 w 19162815"/>
              <a:gd name="connsiteY439" fmla="*/ 1601539 h 3701203"/>
              <a:gd name="connsiteX440" fmla="*/ 6837449 w 19162815"/>
              <a:gd name="connsiteY440" fmla="*/ 1613556 h 3701203"/>
              <a:gd name="connsiteX441" fmla="*/ 6884460 w 19162815"/>
              <a:gd name="connsiteY441" fmla="*/ 1627758 h 3701203"/>
              <a:gd name="connsiteX442" fmla="*/ 6930411 w 19162815"/>
              <a:gd name="connsiteY442" fmla="*/ 1644146 h 3701203"/>
              <a:gd name="connsiteX443" fmla="*/ 6975306 w 19162815"/>
              <a:gd name="connsiteY443" fmla="*/ 1662720 h 3701203"/>
              <a:gd name="connsiteX444" fmla="*/ 7019147 w 19162815"/>
              <a:gd name="connsiteY444" fmla="*/ 1683480 h 3701203"/>
              <a:gd name="connsiteX445" fmla="*/ 7061927 w 19162815"/>
              <a:gd name="connsiteY445" fmla="*/ 1706426 h 3701203"/>
              <a:gd name="connsiteX446" fmla="*/ 7061927 w 19162815"/>
              <a:gd name="connsiteY446" fmla="*/ 1562168 h 3701203"/>
              <a:gd name="connsiteX447" fmla="*/ 7060144 w 19162815"/>
              <a:gd name="connsiteY447" fmla="*/ 1500516 h 3701203"/>
              <a:gd name="connsiteX448" fmla="*/ 7054791 w 19162815"/>
              <a:gd name="connsiteY448" fmla="*/ 1443670 h 3701203"/>
              <a:gd name="connsiteX449" fmla="*/ 7045869 w 19162815"/>
              <a:gd name="connsiteY449" fmla="*/ 1391633 h 3701203"/>
              <a:gd name="connsiteX450" fmla="*/ 7033379 w 19162815"/>
              <a:gd name="connsiteY450" fmla="*/ 1344408 h 3701203"/>
              <a:gd name="connsiteX451" fmla="*/ 7017321 w 19162815"/>
              <a:gd name="connsiteY451" fmla="*/ 1301998 h 3701203"/>
              <a:gd name="connsiteX452" fmla="*/ 6997694 w 19162815"/>
              <a:gd name="connsiteY452" fmla="*/ 1264406 h 3701203"/>
              <a:gd name="connsiteX453" fmla="*/ 6974497 w 19162815"/>
              <a:gd name="connsiteY453" fmla="*/ 1231635 h 3701203"/>
              <a:gd name="connsiteX454" fmla="*/ 6947732 w 19162815"/>
              <a:gd name="connsiteY454" fmla="*/ 1203687 h 3701203"/>
              <a:gd name="connsiteX455" fmla="*/ 6913040 w 19162815"/>
              <a:gd name="connsiteY455" fmla="*/ 1176590 h 3701203"/>
              <a:gd name="connsiteX456" fmla="*/ 6874174 w 19162815"/>
              <a:gd name="connsiteY456" fmla="*/ 1153658 h 3701203"/>
              <a:gd name="connsiteX457" fmla="*/ 6831139 w 19162815"/>
              <a:gd name="connsiteY457" fmla="*/ 1134890 h 3701203"/>
              <a:gd name="connsiteX458" fmla="*/ 6783933 w 19162815"/>
              <a:gd name="connsiteY458" fmla="*/ 1120290 h 3701203"/>
              <a:gd name="connsiteX459" fmla="*/ 6732559 w 19162815"/>
              <a:gd name="connsiteY459" fmla="*/ 1109859 h 3701203"/>
              <a:gd name="connsiteX460" fmla="*/ 6677020 w 19162815"/>
              <a:gd name="connsiteY460" fmla="*/ 1103599 h 3701203"/>
              <a:gd name="connsiteX461" fmla="*/ 6617312 w 19162815"/>
              <a:gd name="connsiteY461" fmla="*/ 1101512 h 3701203"/>
              <a:gd name="connsiteX462" fmla="*/ 6569964 w 19162815"/>
              <a:gd name="connsiteY462" fmla="*/ 1102722 h 3701203"/>
              <a:gd name="connsiteX463" fmla="*/ 6522858 w 19162815"/>
              <a:gd name="connsiteY463" fmla="*/ 1106350 h 3701203"/>
              <a:gd name="connsiteX464" fmla="*/ 6475991 w 19162815"/>
              <a:gd name="connsiteY464" fmla="*/ 1112396 h 3701203"/>
              <a:gd name="connsiteX465" fmla="*/ 6429367 w 19162815"/>
              <a:gd name="connsiteY465" fmla="*/ 1120861 h 3701203"/>
              <a:gd name="connsiteX466" fmla="*/ 6382982 w 19162815"/>
              <a:gd name="connsiteY466" fmla="*/ 1131744 h 3701203"/>
              <a:gd name="connsiteX467" fmla="*/ 6336836 w 19162815"/>
              <a:gd name="connsiteY467" fmla="*/ 1145044 h 3701203"/>
              <a:gd name="connsiteX468" fmla="*/ 6290928 w 19162815"/>
              <a:gd name="connsiteY468" fmla="*/ 1160762 h 3701203"/>
              <a:gd name="connsiteX469" fmla="*/ 6245257 w 19162815"/>
              <a:gd name="connsiteY469" fmla="*/ 1178897 h 3701203"/>
              <a:gd name="connsiteX470" fmla="*/ 6199825 w 19162815"/>
              <a:gd name="connsiteY470" fmla="*/ 1199449 h 3701203"/>
              <a:gd name="connsiteX471" fmla="*/ 6154627 w 19162815"/>
              <a:gd name="connsiteY471" fmla="*/ 1222417 h 3701203"/>
              <a:gd name="connsiteX472" fmla="*/ 6109667 w 19162815"/>
              <a:gd name="connsiteY472" fmla="*/ 1247802 h 3701203"/>
              <a:gd name="connsiteX473" fmla="*/ 6064942 w 19162815"/>
              <a:gd name="connsiteY473" fmla="*/ 1275603 h 3701203"/>
              <a:gd name="connsiteX474" fmla="*/ 6020451 w 19162815"/>
              <a:gd name="connsiteY474" fmla="*/ 1305820 h 3701203"/>
              <a:gd name="connsiteX475" fmla="*/ 5920340 w 19162815"/>
              <a:gd name="connsiteY475" fmla="*/ 1013421 h 3701203"/>
              <a:gd name="connsiteX476" fmla="*/ 5961709 w 19162815"/>
              <a:gd name="connsiteY476" fmla="*/ 987226 h 3701203"/>
              <a:gd name="connsiteX477" fmla="*/ 6003740 w 19162815"/>
              <a:gd name="connsiteY477" fmla="*/ 962722 h 3701203"/>
              <a:gd name="connsiteX478" fmla="*/ 6046430 w 19162815"/>
              <a:gd name="connsiteY478" fmla="*/ 939909 h 3701203"/>
              <a:gd name="connsiteX479" fmla="*/ 6089780 w 19162815"/>
              <a:gd name="connsiteY479" fmla="*/ 918787 h 3701203"/>
              <a:gd name="connsiteX480" fmla="*/ 6133788 w 19162815"/>
              <a:gd name="connsiteY480" fmla="*/ 899355 h 3701203"/>
              <a:gd name="connsiteX481" fmla="*/ 6178457 w 19162815"/>
              <a:gd name="connsiteY481" fmla="*/ 881614 h 3701203"/>
              <a:gd name="connsiteX482" fmla="*/ 6223784 w 19162815"/>
              <a:gd name="connsiteY482" fmla="*/ 865563 h 3701203"/>
              <a:gd name="connsiteX483" fmla="*/ 6269771 w 19162815"/>
              <a:gd name="connsiteY483" fmla="*/ 851202 h 3701203"/>
              <a:gd name="connsiteX484" fmla="*/ 6316417 w 19162815"/>
              <a:gd name="connsiteY484" fmla="*/ 838531 h 3701203"/>
              <a:gd name="connsiteX485" fmla="*/ 6363721 w 19162815"/>
              <a:gd name="connsiteY485" fmla="*/ 827550 h 3701203"/>
              <a:gd name="connsiteX486" fmla="*/ 6411683 w 19162815"/>
              <a:gd name="connsiteY486" fmla="*/ 818259 h 3701203"/>
              <a:gd name="connsiteX487" fmla="*/ 6460305 w 19162815"/>
              <a:gd name="connsiteY487" fmla="*/ 810657 h 3701203"/>
              <a:gd name="connsiteX488" fmla="*/ 6509586 w 19162815"/>
              <a:gd name="connsiteY488" fmla="*/ 804745 h 3701203"/>
              <a:gd name="connsiteX489" fmla="*/ 6559523 w 19162815"/>
              <a:gd name="connsiteY489" fmla="*/ 800523 h 3701203"/>
              <a:gd name="connsiteX490" fmla="*/ 6610119 w 19162815"/>
              <a:gd name="connsiteY490" fmla="*/ 797989 h 3701203"/>
              <a:gd name="connsiteX491" fmla="*/ 10967333 w 19162815"/>
              <a:gd name="connsiteY491" fmla="*/ 797114 h 3701203"/>
              <a:gd name="connsiteX492" fmla="*/ 11024206 w 19162815"/>
              <a:gd name="connsiteY492" fmla="*/ 798644 h 3701203"/>
              <a:gd name="connsiteX493" fmla="*/ 11022726 w 19162815"/>
              <a:gd name="connsiteY493" fmla="*/ 798644 h 3701203"/>
              <a:gd name="connsiteX494" fmla="*/ 11075070 w 19162815"/>
              <a:gd name="connsiteY494" fmla="*/ 803000 h 3701203"/>
              <a:gd name="connsiteX495" fmla="*/ 11126488 w 19162815"/>
              <a:gd name="connsiteY495" fmla="*/ 810358 h 3701203"/>
              <a:gd name="connsiteX496" fmla="*/ 11176273 w 19162815"/>
              <a:gd name="connsiteY496" fmla="*/ 820659 h 3701203"/>
              <a:gd name="connsiteX497" fmla="*/ 11224423 w 19162815"/>
              <a:gd name="connsiteY497" fmla="*/ 833903 h 3701203"/>
              <a:gd name="connsiteX498" fmla="*/ 11270939 w 19162815"/>
              <a:gd name="connsiteY498" fmla="*/ 850091 h 3701203"/>
              <a:gd name="connsiteX499" fmla="*/ 11315820 w 19162815"/>
              <a:gd name="connsiteY499" fmla="*/ 869221 h 3701203"/>
              <a:gd name="connsiteX500" fmla="*/ 11359067 w 19162815"/>
              <a:gd name="connsiteY500" fmla="*/ 891295 h 3701203"/>
              <a:gd name="connsiteX501" fmla="*/ 11400679 w 19162815"/>
              <a:gd name="connsiteY501" fmla="*/ 916312 h 3701203"/>
              <a:gd name="connsiteX502" fmla="*/ 11440655 w 19162815"/>
              <a:gd name="connsiteY502" fmla="*/ 944272 h 3701203"/>
              <a:gd name="connsiteX503" fmla="*/ 11478996 w 19162815"/>
              <a:gd name="connsiteY503" fmla="*/ 975176 h 3701203"/>
              <a:gd name="connsiteX504" fmla="*/ 11523698 w 19162815"/>
              <a:gd name="connsiteY504" fmla="*/ 1017410 h 3701203"/>
              <a:gd name="connsiteX505" fmla="*/ 11550771 w 19162815"/>
              <a:gd name="connsiteY505" fmla="*/ 1045812 h 3701203"/>
              <a:gd name="connsiteX506" fmla="*/ 11584205 w 19162815"/>
              <a:gd name="connsiteY506" fmla="*/ 1085545 h 3701203"/>
              <a:gd name="connsiteX507" fmla="*/ 11608318 w 19162815"/>
              <a:gd name="connsiteY507" fmla="*/ 1117575 h 3701203"/>
              <a:gd name="connsiteX508" fmla="*/ 11610276 w 19162815"/>
              <a:gd name="connsiteY508" fmla="*/ 1120176 h 3701203"/>
              <a:gd name="connsiteX509" fmla="*/ 11634767 w 19162815"/>
              <a:gd name="connsiteY509" fmla="*/ 1156223 h 3701203"/>
              <a:gd name="connsiteX510" fmla="*/ 11657677 w 19162815"/>
              <a:gd name="connsiteY510" fmla="*/ 1193685 h 3701203"/>
              <a:gd name="connsiteX511" fmla="*/ 11679006 w 19162815"/>
              <a:gd name="connsiteY511" fmla="*/ 1232561 h 3701203"/>
              <a:gd name="connsiteX512" fmla="*/ 11698838 w 19162815"/>
              <a:gd name="connsiteY512" fmla="*/ 1273041 h 3701203"/>
              <a:gd name="connsiteX513" fmla="*/ 11716925 w 19162815"/>
              <a:gd name="connsiteY513" fmla="*/ 1314559 h 3701203"/>
              <a:gd name="connsiteX514" fmla="*/ 11733513 w 19162815"/>
              <a:gd name="connsiteY514" fmla="*/ 1357680 h 3701203"/>
              <a:gd name="connsiteX515" fmla="*/ 11748522 w 19162815"/>
              <a:gd name="connsiteY515" fmla="*/ 1402215 h 3701203"/>
              <a:gd name="connsiteX516" fmla="*/ 11761951 w 19162815"/>
              <a:gd name="connsiteY516" fmla="*/ 1448165 h 3701203"/>
              <a:gd name="connsiteX517" fmla="*/ 11773799 w 19162815"/>
              <a:gd name="connsiteY517" fmla="*/ 1495528 h 3701203"/>
              <a:gd name="connsiteX518" fmla="*/ 11784067 w 19162815"/>
              <a:gd name="connsiteY518" fmla="*/ 1544305 h 3701203"/>
              <a:gd name="connsiteX519" fmla="*/ 11792756 w 19162815"/>
              <a:gd name="connsiteY519" fmla="*/ 1594496 h 3701203"/>
              <a:gd name="connsiteX520" fmla="*/ 11799864 w 19162815"/>
              <a:gd name="connsiteY520" fmla="*/ 1646101 h 3701203"/>
              <a:gd name="connsiteX521" fmla="*/ 11805393 w 19162815"/>
              <a:gd name="connsiteY521" fmla="*/ 1699119 h 3701203"/>
              <a:gd name="connsiteX522" fmla="*/ 11809342 w 19162815"/>
              <a:gd name="connsiteY522" fmla="*/ 1753550 h 3701203"/>
              <a:gd name="connsiteX523" fmla="*/ 11811712 w 19162815"/>
              <a:gd name="connsiteY523" fmla="*/ 1809394 h 3701203"/>
              <a:gd name="connsiteX524" fmla="*/ 11812501 w 19162815"/>
              <a:gd name="connsiteY524" fmla="*/ 1866652 h 3701203"/>
              <a:gd name="connsiteX525" fmla="*/ 11811665 w 19162815"/>
              <a:gd name="connsiteY525" fmla="*/ 1925575 h 3701203"/>
              <a:gd name="connsiteX526" fmla="*/ 11809234 w 19162815"/>
              <a:gd name="connsiteY526" fmla="*/ 1982190 h 3701203"/>
              <a:gd name="connsiteX527" fmla="*/ 11805262 w 19162815"/>
              <a:gd name="connsiteY527" fmla="*/ 2036711 h 3701203"/>
              <a:gd name="connsiteX528" fmla="*/ 11799632 w 19162815"/>
              <a:gd name="connsiteY528" fmla="*/ 2090430 h 3701203"/>
              <a:gd name="connsiteX529" fmla="*/ 11792395 w 19162815"/>
              <a:gd name="connsiteY529" fmla="*/ 2142665 h 3701203"/>
              <a:gd name="connsiteX530" fmla="*/ 11783549 w 19162815"/>
              <a:gd name="connsiteY530" fmla="*/ 2193417 h 3701203"/>
              <a:gd name="connsiteX531" fmla="*/ 11773095 w 19162815"/>
              <a:gd name="connsiteY531" fmla="*/ 2242685 h 3701203"/>
              <a:gd name="connsiteX532" fmla="*/ 11761034 w 19162815"/>
              <a:gd name="connsiteY532" fmla="*/ 2290469 h 3701203"/>
              <a:gd name="connsiteX533" fmla="*/ 11747366 w 19162815"/>
              <a:gd name="connsiteY533" fmla="*/ 2336769 h 3701203"/>
              <a:gd name="connsiteX534" fmla="*/ 11732091 w 19162815"/>
              <a:gd name="connsiteY534" fmla="*/ 2381585 h 3701203"/>
              <a:gd name="connsiteX535" fmla="*/ 11715209 w 19162815"/>
              <a:gd name="connsiteY535" fmla="*/ 2424916 h 3701203"/>
              <a:gd name="connsiteX536" fmla="*/ 11696720 w 19162815"/>
              <a:gd name="connsiteY536" fmla="*/ 2466764 h 3701203"/>
              <a:gd name="connsiteX537" fmla="*/ 11676625 w 19162815"/>
              <a:gd name="connsiteY537" fmla="*/ 2507127 h 3701203"/>
              <a:gd name="connsiteX538" fmla="*/ 11654923 w 19162815"/>
              <a:gd name="connsiteY538" fmla="*/ 2546007 h 3701203"/>
              <a:gd name="connsiteX539" fmla="*/ 11631616 w 19162815"/>
              <a:gd name="connsiteY539" fmla="*/ 2583401 h 3701203"/>
              <a:gd name="connsiteX540" fmla="*/ 11609225 w 19162815"/>
              <a:gd name="connsiteY540" fmla="*/ 2615676 h 3701203"/>
              <a:gd name="connsiteX541" fmla="*/ 11606703 w 19162815"/>
              <a:gd name="connsiteY541" fmla="*/ 2619312 h 3701203"/>
              <a:gd name="connsiteX542" fmla="*/ 11580184 w 19162815"/>
              <a:gd name="connsiteY542" fmla="*/ 2653738 h 3701203"/>
              <a:gd name="connsiteX543" fmla="*/ 11546242 w 19162815"/>
              <a:gd name="connsiteY543" fmla="*/ 2693190 h 3701203"/>
              <a:gd name="connsiteX544" fmla="*/ 11539827 w 19162815"/>
              <a:gd name="connsiteY544" fmla="*/ 2699799 h 3701203"/>
              <a:gd name="connsiteX545" fmla="*/ 11510787 w 19162815"/>
              <a:gd name="connsiteY545" fmla="*/ 2729720 h 3701203"/>
              <a:gd name="connsiteX546" fmla="*/ 11473818 w 19162815"/>
              <a:gd name="connsiteY546" fmla="*/ 2763329 h 3701203"/>
              <a:gd name="connsiteX547" fmla="*/ 11435336 w 19162815"/>
              <a:gd name="connsiteY547" fmla="*/ 2794016 h 3701203"/>
              <a:gd name="connsiteX548" fmla="*/ 11395341 w 19162815"/>
              <a:gd name="connsiteY548" fmla="*/ 2821781 h 3701203"/>
              <a:gd name="connsiteX549" fmla="*/ 11353834 w 19162815"/>
              <a:gd name="connsiteY549" fmla="*/ 2846624 h 3701203"/>
              <a:gd name="connsiteX550" fmla="*/ 11310814 w 19162815"/>
              <a:gd name="connsiteY550" fmla="*/ 2868545 h 3701203"/>
              <a:gd name="connsiteX551" fmla="*/ 11266281 w 19162815"/>
              <a:gd name="connsiteY551" fmla="*/ 2887544 h 3701203"/>
              <a:gd name="connsiteX552" fmla="*/ 11220236 w 19162815"/>
              <a:gd name="connsiteY552" fmla="*/ 2903620 h 3701203"/>
              <a:gd name="connsiteX553" fmla="*/ 11172679 w 19162815"/>
              <a:gd name="connsiteY553" fmla="*/ 2916773 h 3701203"/>
              <a:gd name="connsiteX554" fmla="*/ 11123611 w 19162815"/>
              <a:gd name="connsiteY554" fmla="*/ 2927004 h 3701203"/>
              <a:gd name="connsiteX555" fmla="*/ 11073030 w 19162815"/>
              <a:gd name="connsiteY555" fmla="*/ 2934312 h 3701203"/>
              <a:gd name="connsiteX556" fmla="*/ 11020937 w 19162815"/>
              <a:gd name="connsiteY556" fmla="*/ 2938697 h 3701203"/>
              <a:gd name="connsiteX557" fmla="*/ 10967333 w 19162815"/>
              <a:gd name="connsiteY557" fmla="*/ 2940158 h 3701203"/>
              <a:gd name="connsiteX558" fmla="*/ 10914715 w 19162815"/>
              <a:gd name="connsiteY558" fmla="*/ 2938488 h 3701203"/>
              <a:gd name="connsiteX559" fmla="*/ 10863716 w 19162815"/>
              <a:gd name="connsiteY559" fmla="*/ 2933479 h 3701203"/>
              <a:gd name="connsiteX560" fmla="*/ 10814334 w 19162815"/>
              <a:gd name="connsiteY560" fmla="*/ 2925131 h 3701203"/>
              <a:gd name="connsiteX561" fmla="*/ 10766570 w 19162815"/>
              <a:gd name="connsiteY561" fmla="*/ 2913444 h 3701203"/>
              <a:gd name="connsiteX562" fmla="*/ 10720421 w 19162815"/>
              <a:gd name="connsiteY562" fmla="*/ 2898419 h 3701203"/>
              <a:gd name="connsiteX563" fmla="*/ 10675888 w 19162815"/>
              <a:gd name="connsiteY563" fmla="*/ 2880055 h 3701203"/>
              <a:gd name="connsiteX564" fmla="*/ 10632969 w 19162815"/>
              <a:gd name="connsiteY564" fmla="*/ 2858354 h 3701203"/>
              <a:gd name="connsiteX565" fmla="*/ 10591664 w 19162815"/>
              <a:gd name="connsiteY565" fmla="*/ 2833316 h 3701203"/>
              <a:gd name="connsiteX566" fmla="*/ 10551972 w 19162815"/>
              <a:gd name="connsiteY566" fmla="*/ 2804941 h 3701203"/>
              <a:gd name="connsiteX567" fmla="*/ 10513892 w 19162815"/>
              <a:gd name="connsiteY567" fmla="*/ 2773230 h 3701203"/>
              <a:gd name="connsiteX568" fmla="*/ 10477423 w 19162815"/>
              <a:gd name="connsiteY568" fmla="*/ 2738182 h 3701203"/>
              <a:gd name="connsiteX569" fmla="*/ 10442564 w 19162815"/>
              <a:gd name="connsiteY569" fmla="*/ 2699799 h 3701203"/>
              <a:gd name="connsiteX570" fmla="*/ 10442564 w 19162815"/>
              <a:gd name="connsiteY570" fmla="*/ 3536978 h 3701203"/>
              <a:gd name="connsiteX571" fmla="*/ 10094104 w 19162815"/>
              <a:gd name="connsiteY571" fmla="*/ 3701203 h 3701203"/>
              <a:gd name="connsiteX572" fmla="*/ 10094104 w 19162815"/>
              <a:gd name="connsiteY572" fmla="*/ 845185 h 3701203"/>
              <a:gd name="connsiteX573" fmla="*/ 10442564 w 19162815"/>
              <a:gd name="connsiteY573" fmla="*/ 845185 h 3701203"/>
              <a:gd name="connsiteX574" fmla="*/ 10442564 w 19162815"/>
              <a:gd name="connsiteY574" fmla="*/ 1017410 h 3701203"/>
              <a:gd name="connsiteX575" fmla="*/ 10479858 w 19162815"/>
              <a:gd name="connsiteY575" fmla="*/ 982231 h 3701203"/>
              <a:gd name="connsiteX576" fmla="*/ 10518323 w 19162815"/>
              <a:gd name="connsiteY576" fmla="*/ 950108 h 3701203"/>
              <a:gd name="connsiteX577" fmla="*/ 10557958 w 19162815"/>
              <a:gd name="connsiteY577" fmla="*/ 921044 h 3701203"/>
              <a:gd name="connsiteX578" fmla="*/ 10598764 w 19162815"/>
              <a:gd name="connsiteY578" fmla="*/ 895037 h 3701203"/>
              <a:gd name="connsiteX579" fmla="*/ 10640740 w 19162815"/>
              <a:gd name="connsiteY579" fmla="*/ 872089 h 3701203"/>
              <a:gd name="connsiteX580" fmla="*/ 10683887 w 19162815"/>
              <a:gd name="connsiteY580" fmla="*/ 852200 h 3701203"/>
              <a:gd name="connsiteX581" fmla="*/ 10728203 w 19162815"/>
              <a:gd name="connsiteY581" fmla="*/ 835369 h 3701203"/>
              <a:gd name="connsiteX582" fmla="*/ 10773690 w 19162815"/>
              <a:gd name="connsiteY582" fmla="*/ 821598 h 3701203"/>
              <a:gd name="connsiteX583" fmla="*/ 10820346 w 19162815"/>
              <a:gd name="connsiteY583" fmla="*/ 810886 h 3701203"/>
              <a:gd name="connsiteX584" fmla="*/ 10868173 w 19162815"/>
              <a:gd name="connsiteY584" fmla="*/ 803235 h 3701203"/>
              <a:gd name="connsiteX585" fmla="*/ 10917168 w 19162815"/>
              <a:gd name="connsiteY585" fmla="*/ 798644 h 3701203"/>
              <a:gd name="connsiteX586" fmla="*/ 18317647 w 19162815"/>
              <a:gd name="connsiteY586" fmla="*/ 797111 h 3701203"/>
              <a:gd name="connsiteX587" fmla="*/ 18369935 w 19162815"/>
              <a:gd name="connsiteY587" fmla="*/ 798375 h 3701203"/>
              <a:gd name="connsiteX588" fmla="*/ 18369723 w 19162815"/>
              <a:gd name="connsiteY588" fmla="*/ 798375 h 3701203"/>
              <a:gd name="connsiteX589" fmla="*/ 18420673 w 19162815"/>
              <a:gd name="connsiteY589" fmla="*/ 802168 h 3701203"/>
              <a:gd name="connsiteX590" fmla="*/ 18420503 w 19162815"/>
              <a:gd name="connsiteY590" fmla="*/ 802168 h 3701203"/>
              <a:gd name="connsiteX591" fmla="*/ 18470119 w 19162815"/>
              <a:gd name="connsiteY591" fmla="*/ 808490 h 3701203"/>
              <a:gd name="connsiteX592" fmla="*/ 18469955 w 19162815"/>
              <a:gd name="connsiteY592" fmla="*/ 808490 h 3701203"/>
              <a:gd name="connsiteX593" fmla="*/ 18518233 w 19162815"/>
              <a:gd name="connsiteY593" fmla="*/ 817340 h 3701203"/>
              <a:gd name="connsiteX594" fmla="*/ 18518073 w 19162815"/>
              <a:gd name="connsiteY594" fmla="*/ 817340 h 3701203"/>
              <a:gd name="connsiteX595" fmla="*/ 18564241 w 19162815"/>
              <a:gd name="connsiteY595" fmla="*/ 828531 h 3701203"/>
              <a:gd name="connsiteX596" fmla="*/ 18609579 w 19162815"/>
              <a:gd name="connsiteY596" fmla="*/ 842356 h 3701203"/>
              <a:gd name="connsiteX597" fmla="*/ 18653591 w 19162815"/>
              <a:gd name="connsiteY597" fmla="*/ 858695 h 3701203"/>
              <a:gd name="connsiteX598" fmla="*/ 18696275 w 19162815"/>
              <a:gd name="connsiteY598" fmla="*/ 877547 h 3701203"/>
              <a:gd name="connsiteX599" fmla="*/ 18737633 w 19162815"/>
              <a:gd name="connsiteY599" fmla="*/ 898913 h 3701203"/>
              <a:gd name="connsiteX600" fmla="*/ 18777663 w 19162815"/>
              <a:gd name="connsiteY600" fmla="*/ 922793 h 3701203"/>
              <a:gd name="connsiteX601" fmla="*/ 18816367 w 19162815"/>
              <a:gd name="connsiteY601" fmla="*/ 949187 h 3701203"/>
              <a:gd name="connsiteX602" fmla="*/ 18853743 w 19162815"/>
              <a:gd name="connsiteY602" fmla="*/ 978094 h 3701203"/>
              <a:gd name="connsiteX603" fmla="*/ 18889795 w 19162815"/>
              <a:gd name="connsiteY603" fmla="*/ 1009514 h 3701203"/>
              <a:gd name="connsiteX604" fmla="*/ 18924519 w 19162815"/>
              <a:gd name="connsiteY604" fmla="*/ 1043449 h 3701203"/>
              <a:gd name="connsiteX605" fmla="*/ 18953373 w 19162815"/>
              <a:gd name="connsiteY605" fmla="*/ 1075158 h 3701203"/>
              <a:gd name="connsiteX606" fmla="*/ 18977833 w 19162815"/>
              <a:gd name="connsiteY606" fmla="*/ 1105551 h 3701203"/>
              <a:gd name="connsiteX607" fmla="*/ 18980367 w 19162815"/>
              <a:gd name="connsiteY607" fmla="*/ 1108699 h 3701203"/>
              <a:gd name="connsiteX608" fmla="*/ 19005499 w 19162815"/>
              <a:gd name="connsiteY608" fmla="*/ 1144071 h 3701203"/>
              <a:gd name="connsiteX609" fmla="*/ 19028769 w 19162815"/>
              <a:gd name="connsiteY609" fmla="*/ 1181273 h 3701203"/>
              <a:gd name="connsiteX610" fmla="*/ 19050179 w 19162815"/>
              <a:gd name="connsiteY610" fmla="*/ 1220307 h 3701203"/>
              <a:gd name="connsiteX611" fmla="*/ 19069727 w 19162815"/>
              <a:gd name="connsiteY611" fmla="*/ 1261171 h 3701203"/>
              <a:gd name="connsiteX612" fmla="*/ 19087411 w 19162815"/>
              <a:gd name="connsiteY612" fmla="*/ 1303866 h 3701203"/>
              <a:gd name="connsiteX613" fmla="*/ 19103353 w 19162815"/>
              <a:gd name="connsiteY613" fmla="*/ 1348777 h 3701203"/>
              <a:gd name="connsiteX614" fmla="*/ 19117199 w 19162815"/>
              <a:gd name="connsiteY614" fmla="*/ 1394749 h 3701203"/>
              <a:gd name="connsiteX615" fmla="*/ 19129303 w 19162815"/>
              <a:gd name="connsiteY615" fmla="*/ 1442936 h 3701203"/>
              <a:gd name="connsiteX616" fmla="*/ 19129423 w 19162815"/>
              <a:gd name="connsiteY616" fmla="*/ 1443531 h 3701203"/>
              <a:gd name="connsiteX617" fmla="*/ 19139541 w 19162815"/>
              <a:gd name="connsiteY617" fmla="*/ 1492955 h 3701203"/>
              <a:gd name="connsiteX618" fmla="*/ 19147919 w 19162815"/>
              <a:gd name="connsiteY618" fmla="*/ 1544803 h 3701203"/>
              <a:gd name="connsiteX619" fmla="*/ 19154435 w 19162815"/>
              <a:gd name="connsiteY619" fmla="*/ 1598483 h 3701203"/>
              <a:gd name="connsiteX620" fmla="*/ 19159091 w 19162815"/>
              <a:gd name="connsiteY620" fmla="*/ 1653993 h 3701203"/>
              <a:gd name="connsiteX621" fmla="*/ 19161643 w 19162815"/>
              <a:gd name="connsiteY621" fmla="*/ 1706392 h 3701203"/>
              <a:gd name="connsiteX622" fmla="*/ 19161883 w 19162815"/>
              <a:gd name="connsiteY622" fmla="*/ 1711334 h 3701203"/>
              <a:gd name="connsiteX623" fmla="*/ 19162815 w 19162815"/>
              <a:gd name="connsiteY623" fmla="*/ 1770505 h 3701203"/>
              <a:gd name="connsiteX624" fmla="*/ 19162339 w 19162815"/>
              <a:gd name="connsiteY624" fmla="*/ 1815688 h 3701203"/>
              <a:gd name="connsiteX625" fmla="*/ 19160903 w 19162815"/>
              <a:gd name="connsiteY625" fmla="*/ 1861509 h 3701203"/>
              <a:gd name="connsiteX626" fmla="*/ 19158507 w 19162815"/>
              <a:gd name="connsiteY626" fmla="*/ 1907970 h 3701203"/>
              <a:gd name="connsiteX627" fmla="*/ 19155143 w 19162815"/>
              <a:gd name="connsiteY627" fmla="*/ 1955071 h 3701203"/>
              <a:gd name="connsiteX628" fmla="*/ 19150805 w 19162815"/>
              <a:gd name="connsiteY628" fmla="*/ 2002812 h 3701203"/>
              <a:gd name="connsiteX629" fmla="*/ 17764879 w 19162815"/>
              <a:gd name="connsiteY629" fmla="*/ 2002812 h 3701203"/>
              <a:gd name="connsiteX630" fmla="*/ 17770217 w 19162815"/>
              <a:gd name="connsiteY630" fmla="*/ 2057797 h 3701203"/>
              <a:gd name="connsiteX631" fmla="*/ 17778241 w 19162815"/>
              <a:gd name="connsiteY631" fmla="*/ 2110576 h 3701203"/>
              <a:gd name="connsiteX632" fmla="*/ 17788951 w 19162815"/>
              <a:gd name="connsiteY632" fmla="*/ 2161150 h 3701203"/>
              <a:gd name="connsiteX633" fmla="*/ 17802347 w 19162815"/>
              <a:gd name="connsiteY633" fmla="*/ 2209519 h 3701203"/>
              <a:gd name="connsiteX634" fmla="*/ 17818429 w 19162815"/>
              <a:gd name="connsiteY634" fmla="*/ 2255681 h 3701203"/>
              <a:gd name="connsiteX635" fmla="*/ 17837195 w 19162815"/>
              <a:gd name="connsiteY635" fmla="*/ 2299638 h 3701203"/>
              <a:gd name="connsiteX636" fmla="*/ 17858647 w 19162815"/>
              <a:gd name="connsiteY636" fmla="*/ 2341389 h 3701203"/>
              <a:gd name="connsiteX637" fmla="*/ 17882783 w 19162815"/>
              <a:gd name="connsiteY637" fmla="*/ 2380934 h 3701203"/>
              <a:gd name="connsiteX638" fmla="*/ 17909607 w 19162815"/>
              <a:gd name="connsiteY638" fmla="*/ 2418273 h 3701203"/>
              <a:gd name="connsiteX639" fmla="*/ 17939115 w 19162815"/>
              <a:gd name="connsiteY639" fmla="*/ 2453406 h 3701203"/>
              <a:gd name="connsiteX640" fmla="*/ 17974339 w 19162815"/>
              <a:gd name="connsiteY640" fmla="*/ 2489150 h 3701203"/>
              <a:gd name="connsiteX641" fmla="*/ 18011497 w 19162815"/>
              <a:gd name="connsiteY641" fmla="*/ 2520686 h 3701203"/>
              <a:gd name="connsiteX642" fmla="*/ 18050587 w 19162815"/>
              <a:gd name="connsiteY642" fmla="*/ 2548014 h 3701203"/>
              <a:gd name="connsiteX643" fmla="*/ 18091607 w 19162815"/>
              <a:gd name="connsiteY643" fmla="*/ 2571135 h 3701203"/>
              <a:gd name="connsiteX644" fmla="*/ 18134559 w 19162815"/>
              <a:gd name="connsiteY644" fmla="*/ 2590051 h 3701203"/>
              <a:gd name="connsiteX645" fmla="*/ 18179439 w 19162815"/>
              <a:gd name="connsiteY645" fmla="*/ 2604762 h 3701203"/>
              <a:gd name="connsiteX646" fmla="*/ 18226249 w 19162815"/>
              <a:gd name="connsiteY646" fmla="*/ 2615268 h 3701203"/>
              <a:gd name="connsiteX647" fmla="*/ 18274985 w 19162815"/>
              <a:gd name="connsiteY647" fmla="*/ 2621572 h 3701203"/>
              <a:gd name="connsiteX648" fmla="*/ 18325647 w 19162815"/>
              <a:gd name="connsiteY648" fmla="*/ 2623673 h 3701203"/>
              <a:gd name="connsiteX649" fmla="*/ 18376187 w 19162815"/>
              <a:gd name="connsiteY649" fmla="*/ 2621831 h 3701203"/>
              <a:gd name="connsiteX650" fmla="*/ 18425291 w 19162815"/>
              <a:gd name="connsiteY650" fmla="*/ 2616304 h 3701203"/>
              <a:gd name="connsiteX651" fmla="*/ 18472957 w 19162815"/>
              <a:gd name="connsiteY651" fmla="*/ 2607093 h 3701203"/>
              <a:gd name="connsiteX652" fmla="*/ 18519183 w 19162815"/>
              <a:gd name="connsiteY652" fmla="*/ 2594197 h 3701203"/>
              <a:gd name="connsiteX653" fmla="*/ 18563971 w 19162815"/>
              <a:gd name="connsiteY653" fmla="*/ 2577616 h 3701203"/>
              <a:gd name="connsiteX654" fmla="*/ 18607319 w 19162815"/>
              <a:gd name="connsiteY654" fmla="*/ 2557350 h 3701203"/>
              <a:gd name="connsiteX655" fmla="*/ 18649223 w 19162815"/>
              <a:gd name="connsiteY655" fmla="*/ 2533398 h 3701203"/>
              <a:gd name="connsiteX656" fmla="*/ 18689687 w 19162815"/>
              <a:gd name="connsiteY656" fmla="*/ 2505761 h 3701203"/>
              <a:gd name="connsiteX657" fmla="*/ 18728707 w 19162815"/>
              <a:gd name="connsiteY657" fmla="*/ 2474437 h 3701203"/>
              <a:gd name="connsiteX658" fmla="*/ 18766283 w 19162815"/>
              <a:gd name="connsiteY658" fmla="*/ 2439427 h 3701203"/>
              <a:gd name="connsiteX659" fmla="*/ 18931787 w 19162815"/>
              <a:gd name="connsiteY659" fmla="*/ 2623673 h 3701203"/>
              <a:gd name="connsiteX660" fmla="*/ 18978579 w 19162815"/>
              <a:gd name="connsiteY660" fmla="*/ 2675765 h 3701203"/>
              <a:gd name="connsiteX661" fmla="*/ 18942743 w 19162815"/>
              <a:gd name="connsiteY661" fmla="*/ 2709840 h 3701203"/>
              <a:gd name="connsiteX662" fmla="*/ 18905731 w 19162815"/>
              <a:gd name="connsiteY662" fmla="*/ 2741565 h 3701203"/>
              <a:gd name="connsiteX663" fmla="*/ 18867547 w 19162815"/>
              <a:gd name="connsiteY663" fmla="*/ 2770940 h 3701203"/>
              <a:gd name="connsiteX664" fmla="*/ 18828187 w 19162815"/>
              <a:gd name="connsiteY664" fmla="*/ 2797966 h 3701203"/>
              <a:gd name="connsiteX665" fmla="*/ 18787651 w 19162815"/>
              <a:gd name="connsiteY665" fmla="*/ 2822642 h 3701203"/>
              <a:gd name="connsiteX666" fmla="*/ 18745939 w 19162815"/>
              <a:gd name="connsiteY666" fmla="*/ 2844969 h 3701203"/>
              <a:gd name="connsiteX667" fmla="*/ 18703055 w 19162815"/>
              <a:gd name="connsiteY667" fmla="*/ 2864945 h 3701203"/>
              <a:gd name="connsiteX668" fmla="*/ 18658995 w 19162815"/>
              <a:gd name="connsiteY668" fmla="*/ 2882572 h 3701203"/>
              <a:gd name="connsiteX669" fmla="*/ 18613757 w 19162815"/>
              <a:gd name="connsiteY669" fmla="*/ 2897849 h 3701203"/>
              <a:gd name="connsiteX670" fmla="*/ 18567345 w 19162815"/>
              <a:gd name="connsiteY670" fmla="*/ 2910775 h 3701203"/>
              <a:gd name="connsiteX671" fmla="*/ 18519757 w 19162815"/>
              <a:gd name="connsiteY671" fmla="*/ 2921352 h 3701203"/>
              <a:gd name="connsiteX672" fmla="*/ 18470995 w 19162815"/>
              <a:gd name="connsiteY672" fmla="*/ 2929578 h 3701203"/>
              <a:gd name="connsiteX673" fmla="*/ 18421055 w 19162815"/>
              <a:gd name="connsiteY673" fmla="*/ 2935454 h 3701203"/>
              <a:gd name="connsiteX674" fmla="*/ 18369939 w 19162815"/>
              <a:gd name="connsiteY674" fmla="*/ 2938980 h 3701203"/>
              <a:gd name="connsiteX675" fmla="*/ 18317647 w 19162815"/>
              <a:gd name="connsiteY675" fmla="*/ 2940155 h 3701203"/>
              <a:gd name="connsiteX676" fmla="*/ 18262851 w 19162815"/>
              <a:gd name="connsiteY676" fmla="*/ 2938829 h 3701203"/>
              <a:gd name="connsiteX677" fmla="*/ 18209569 w 19162815"/>
              <a:gd name="connsiteY677" fmla="*/ 2934850 h 3701203"/>
              <a:gd name="connsiteX678" fmla="*/ 18157803 w 19162815"/>
              <a:gd name="connsiteY678" fmla="*/ 2928219 h 3701203"/>
              <a:gd name="connsiteX679" fmla="*/ 18107553 w 19162815"/>
              <a:gd name="connsiteY679" fmla="*/ 2918936 h 3701203"/>
              <a:gd name="connsiteX680" fmla="*/ 18058817 w 19162815"/>
              <a:gd name="connsiteY680" fmla="*/ 2906999 h 3701203"/>
              <a:gd name="connsiteX681" fmla="*/ 18011595 w 19162815"/>
              <a:gd name="connsiteY681" fmla="*/ 2892410 h 3701203"/>
              <a:gd name="connsiteX682" fmla="*/ 17965887 w 19162815"/>
              <a:gd name="connsiteY682" fmla="*/ 2875168 h 3701203"/>
              <a:gd name="connsiteX683" fmla="*/ 17921693 w 19162815"/>
              <a:gd name="connsiteY683" fmla="*/ 2855274 h 3701203"/>
              <a:gd name="connsiteX684" fmla="*/ 17879013 w 19162815"/>
              <a:gd name="connsiteY684" fmla="*/ 2832726 h 3701203"/>
              <a:gd name="connsiteX685" fmla="*/ 17837847 w 19162815"/>
              <a:gd name="connsiteY685" fmla="*/ 2807526 h 3701203"/>
              <a:gd name="connsiteX686" fmla="*/ 17798195 w 19162815"/>
              <a:gd name="connsiteY686" fmla="*/ 2779672 h 3701203"/>
              <a:gd name="connsiteX687" fmla="*/ 17760055 w 19162815"/>
              <a:gd name="connsiteY687" fmla="*/ 2749165 h 3701203"/>
              <a:gd name="connsiteX688" fmla="*/ 17723429 w 19162815"/>
              <a:gd name="connsiteY688" fmla="*/ 2716005 h 3701203"/>
              <a:gd name="connsiteX689" fmla="*/ 17688315 w 19162815"/>
              <a:gd name="connsiteY689" fmla="*/ 2680191 h 3701203"/>
              <a:gd name="connsiteX690" fmla="*/ 17654715 w 19162815"/>
              <a:gd name="connsiteY690" fmla="*/ 2641724 h 3701203"/>
              <a:gd name="connsiteX691" fmla="*/ 17626585 w 19162815"/>
              <a:gd name="connsiteY691" fmla="*/ 2606003 h 3701203"/>
              <a:gd name="connsiteX692" fmla="*/ 17600159 w 19162815"/>
              <a:gd name="connsiteY692" fmla="*/ 2569048 h 3701203"/>
              <a:gd name="connsiteX693" fmla="*/ 17575439 w 19162815"/>
              <a:gd name="connsiteY693" fmla="*/ 2530858 h 3701203"/>
              <a:gd name="connsiteX694" fmla="*/ 17552423 w 19162815"/>
              <a:gd name="connsiteY694" fmla="*/ 2491435 h 3701203"/>
              <a:gd name="connsiteX695" fmla="*/ 17531113 w 19162815"/>
              <a:gd name="connsiteY695" fmla="*/ 2450778 h 3701203"/>
              <a:gd name="connsiteX696" fmla="*/ 17511507 w 19162815"/>
              <a:gd name="connsiteY696" fmla="*/ 2408887 h 3701203"/>
              <a:gd name="connsiteX697" fmla="*/ 17493607 w 19162815"/>
              <a:gd name="connsiteY697" fmla="*/ 2365762 h 3701203"/>
              <a:gd name="connsiteX698" fmla="*/ 17477411 w 19162815"/>
              <a:gd name="connsiteY698" fmla="*/ 2321403 h 3701203"/>
              <a:gd name="connsiteX699" fmla="*/ 17462919 w 19162815"/>
              <a:gd name="connsiteY699" fmla="*/ 2275811 h 3701203"/>
              <a:gd name="connsiteX700" fmla="*/ 17450133 w 19162815"/>
              <a:gd name="connsiteY700" fmla="*/ 2228984 h 3701203"/>
              <a:gd name="connsiteX701" fmla="*/ 17439053 w 19162815"/>
              <a:gd name="connsiteY701" fmla="*/ 2180923 h 3701203"/>
              <a:gd name="connsiteX702" fmla="*/ 17429675 w 19162815"/>
              <a:gd name="connsiteY702" fmla="*/ 2131629 h 3701203"/>
              <a:gd name="connsiteX703" fmla="*/ 17422005 w 19162815"/>
              <a:gd name="connsiteY703" fmla="*/ 2081101 h 3701203"/>
              <a:gd name="connsiteX704" fmla="*/ 17416037 w 19162815"/>
              <a:gd name="connsiteY704" fmla="*/ 2029339 h 3701203"/>
              <a:gd name="connsiteX705" fmla="*/ 17411775 w 19162815"/>
              <a:gd name="connsiteY705" fmla="*/ 1976342 h 3701203"/>
              <a:gd name="connsiteX706" fmla="*/ 17409219 w 19162815"/>
              <a:gd name="connsiteY706" fmla="*/ 1922112 h 3701203"/>
              <a:gd name="connsiteX707" fmla="*/ 17408367 w 19162815"/>
              <a:gd name="connsiteY707" fmla="*/ 1866649 h 3701203"/>
              <a:gd name="connsiteX708" fmla="*/ 17408441 w 19162815"/>
              <a:gd name="connsiteY708" fmla="*/ 1861509 h 3701203"/>
              <a:gd name="connsiteX709" fmla="*/ 17409225 w 19162815"/>
              <a:gd name="connsiteY709" fmla="*/ 1808486 h 3701203"/>
              <a:gd name="connsiteX710" fmla="*/ 17411803 w 19162815"/>
              <a:gd name="connsiteY710" fmla="*/ 1751821 h 3701203"/>
              <a:gd name="connsiteX711" fmla="*/ 17416099 w 19162815"/>
              <a:gd name="connsiteY711" fmla="*/ 1696654 h 3701203"/>
              <a:gd name="connsiteX712" fmla="*/ 17422115 w 19162815"/>
              <a:gd name="connsiteY712" fmla="*/ 1642985 h 3701203"/>
              <a:gd name="connsiteX713" fmla="*/ 17429847 w 19162815"/>
              <a:gd name="connsiteY713" fmla="*/ 1590813 h 3701203"/>
              <a:gd name="connsiteX714" fmla="*/ 17439299 w 19162815"/>
              <a:gd name="connsiteY714" fmla="*/ 1540139 h 3701203"/>
              <a:gd name="connsiteX715" fmla="*/ 17439407 w 19162815"/>
              <a:gd name="connsiteY715" fmla="*/ 1539663 h 3701203"/>
              <a:gd name="connsiteX716" fmla="*/ 17450471 w 19162815"/>
              <a:gd name="connsiteY716" fmla="*/ 1490962 h 3701203"/>
              <a:gd name="connsiteX717" fmla="*/ 17463359 w 19162815"/>
              <a:gd name="connsiteY717" fmla="*/ 1443282 h 3701203"/>
              <a:gd name="connsiteX718" fmla="*/ 17463469 w 19162815"/>
              <a:gd name="connsiteY718" fmla="*/ 1442936 h 3701203"/>
              <a:gd name="connsiteX719" fmla="*/ 17477969 w 19162815"/>
              <a:gd name="connsiteY719" fmla="*/ 1397100 h 3701203"/>
              <a:gd name="connsiteX720" fmla="*/ 17494295 w 19162815"/>
              <a:gd name="connsiteY720" fmla="*/ 1352414 h 3701203"/>
              <a:gd name="connsiteX721" fmla="*/ 17512341 w 19162815"/>
              <a:gd name="connsiteY721" fmla="*/ 1309225 h 3701203"/>
              <a:gd name="connsiteX722" fmla="*/ 17532105 w 19162815"/>
              <a:gd name="connsiteY722" fmla="*/ 1267533 h 3701203"/>
              <a:gd name="connsiteX723" fmla="*/ 17553589 w 19162815"/>
              <a:gd name="connsiteY723" fmla="*/ 1227338 h 3701203"/>
              <a:gd name="connsiteX724" fmla="*/ 17576793 w 19162815"/>
              <a:gd name="connsiteY724" fmla="*/ 1188639 h 3701203"/>
              <a:gd name="connsiteX725" fmla="*/ 17601713 w 19162815"/>
              <a:gd name="connsiteY725" fmla="*/ 1151437 h 3701203"/>
              <a:gd name="connsiteX726" fmla="*/ 17628355 w 19162815"/>
              <a:gd name="connsiteY726" fmla="*/ 1115731 h 3701203"/>
              <a:gd name="connsiteX727" fmla="*/ 17656715 w 19162815"/>
              <a:gd name="connsiteY727" fmla="*/ 1081521 h 3701203"/>
              <a:gd name="connsiteX728" fmla="*/ 17690553 w 19162815"/>
              <a:gd name="connsiteY728" fmla="*/ 1044869 h 3701203"/>
              <a:gd name="connsiteX729" fmla="*/ 17725851 w 19162815"/>
              <a:gd name="connsiteY729" fmla="*/ 1010744 h 3701203"/>
              <a:gd name="connsiteX730" fmla="*/ 17762611 w 19162815"/>
              <a:gd name="connsiteY730" fmla="*/ 979145 h 3701203"/>
              <a:gd name="connsiteX731" fmla="*/ 17800833 w 19162815"/>
              <a:gd name="connsiteY731" fmla="*/ 950073 h 3701203"/>
              <a:gd name="connsiteX732" fmla="*/ 17840517 w 19162815"/>
              <a:gd name="connsiteY732" fmla="*/ 923529 h 3701203"/>
              <a:gd name="connsiteX733" fmla="*/ 17881659 w 19162815"/>
              <a:gd name="connsiteY733" fmla="*/ 899512 h 3701203"/>
              <a:gd name="connsiteX734" fmla="*/ 17924263 w 19162815"/>
              <a:gd name="connsiteY734" fmla="*/ 878022 h 3701203"/>
              <a:gd name="connsiteX735" fmla="*/ 17968327 w 19162815"/>
              <a:gd name="connsiteY735" fmla="*/ 859060 h 3701203"/>
              <a:gd name="connsiteX736" fmla="*/ 18013851 w 19162815"/>
              <a:gd name="connsiteY736" fmla="*/ 842625 h 3701203"/>
              <a:gd name="connsiteX737" fmla="*/ 18060835 w 19162815"/>
              <a:gd name="connsiteY737" fmla="*/ 828719 h 3701203"/>
              <a:gd name="connsiteX738" fmla="*/ 18109279 w 19162815"/>
              <a:gd name="connsiteY738" fmla="*/ 817340 h 3701203"/>
              <a:gd name="connsiteX739" fmla="*/ 18159183 w 19162815"/>
              <a:gd name="connsiteY739" fmla="*/ 808490 h 3701203"/>
              <a:gd name="connsiteX740" fmla="*/ 18210545 w 19162815"/>
              <a:gd name="connsiteY740" fmla="*/ 802168 h 3701203"/>
              <a:gd name="connsiteX741" fmla="*/ 18263367 w 19162815"/>
              <a:gd name="connsiteY741" fmla="*/ 798375 h 3701203"/>
              <a:gd name="connsiteX742" fmla="*/ 16270779 w 19162815"/>
              <a:gd name="connsiteY742" fmla="*/ 797111 h 3701203"/>
              <a:gd name="connsiteX743" fmla="*/ 16327087 w 19162815"/>
              <a:gd name="connsiteY743" fmla="*/ 798431 h 3701203"/>
              <a:gd name="connsiteX744" fmla="*/ 16381331 w 19162815"/>
              <a:gd name="connsiteY744" fmla="*/ 802392 h 3701203"/>
              <a:gd name="connsiteX745" fmla="*/ 16433511 w 19162815"/>
              <a:gd name="connsiteY745" fmla="*/ 808995 h 3701203"/>
              <a:gd name="connsiteX746" fmla="*/ 16483629 w 19162815"/>
              <a:gd name="connsiteY746" fmla="*/ 818238 h 3701203"/>
              <a:gd name="connsiteX747" fmla="*/ 16531683 w 19162815"/>
              <a:gd name="connsiteY747" fmla="*/ 830122 h 3701203"/>
              <a:gd name="connsiteX748" fmla="*/ 16577673 w 19162815"/>
              <a:gd name="connsiteY748" fmla="*/ 844647 h 3701203"/>
              <a:gd name="connsiteX749" fmla="*/ 16621601 w 19162815"/>
              <a:gd name="connsiteY749" fmla="*/ 861814 h 3701203"/>
              <a:gd name="connsiteX750" fmla="*/ 16663463 w 19162815"/>
              <a:gd name="connsiteY750" fmla="*/ 881621 h 3701203"/>
              <a:gd name="connsiteX751" fmla="*/ 16703263 w 19162815"/>
              <a:gd name="connsiteY751" fmla="*/ 904069 h 3701203"/>
              <a:gd name="connsiteX752" fmla="*/ 16741001 w 19162815"/>
              <a:gd name="connsiteY752" fmla="*/ 929158 h 3701203"/>
              <a:gd name="connsiteX753" fmla="*/ 16776673 w 19162815"/>
              <a:gd name="connsiteY753" fmla="*/ 956889 h 3701203"/>
              <a:gd name="connsiteX754" fmla="*/ 16810283 w 19162815"/>
              <a:gd name="connsiteY754" fmla="*/ 987260 h 3701203"/>
              <a:gd name="connsiteX755" fmla="*/ 16841829 w 19162815"/>
              <a:gd name="connsiteY755" fmla="*/ 1020272 h 3701203"/>
              <a:gd name="connsiteX756" fmla="*/ 16871311 w 19162815"/>
              <a:gd name="connsiteY756" fmla="*/ 1055925 h 3701203"/>
              <a:gd name="connsiteX757" fmla="*/ 16898731 w 19162815"/>
              <a:gd name="connsiteY757" fmla="*/ 1094220 h 3701203"/>
              <a:gd name="connsiteX758" fmla="*/ 16924087 w 19162815"/>
              <a:gd name="connsiteY758" fmla="*/ 1135155 h 3701203"/>
              <a:gd name="connsiteX759" fmla="*/ 16947379 w 19162815"/>
              <a:gd name="connsiteY759" fmla="*/ 1178732 h 3701203"/>
              <a:gd name="connsiteX760" fmla="*/ 16968607 w 19162815"/>
              <a:gd name="connsiteY760" fmla="*/ 1224949 h 3701203"/>
              <a:gd name="connsiteX761" fmla="*/ 16987773 w 19162815"/>
              <a:gd name="connsiteY761" fmla="*/ 1273808 h 3701203"/>
              <a:gd name="connsiteX762" fmla="*/ 16659321 w 19162815"/>
              <a:gd name="connsiteY762" fmla="*/ 1393982 h 3701203"/>
              <a:gd name="connsiteX763" fmla="*/ 16638913 w 19162815"/>
              <a:gd name="connsiteY763" fmla="*/ 1346699 h 3701203"/>
              <a:gd name="connsiteX764" fmla="*/ 16615595 w 19162815"/>
              <a:gd name="connsiteY764" fmla="*/ 1303919 h 3701203"/>
              <a:gd name="connsiteX765" fmla="*/ 16589367 w 19162815"/>
              <a:gd name="connsiteY765" fmla="*/ 1265642 h 3701203"/>
              <a:gd name="connsiteX766" fmla="*/ 16560229 w 19162815"/>
              <a:gd name="connsiteY766" fmla="*/ 1231868 h 3701203"/>
              <a:gd name="connsiteX767" fmla="*/ 16528179 w 19162815"/>
              <a:gd name="connsiteY767" fmla="*/ 1202598 h 3701203"/>
              <a:gd name="connsiteX768" fmla="*/ 16493219 w 19162815"/>
              <a:gd name="connsiteY768" fmla="*/ 1177830 h 3701203"/>
              <a:gd name="connsiteX769" fmla="*/ 16455347 w 19162815"/>
              <a:gd name="connsiteY769" fmla="*/ 1157566 h 3701203"/>
              <a:gd name="connsiteX770" fmla="*/ 16414565 w 19162815"/>
              <a:gd name="connsiteY770" fmla="*/ 1141805 h 3701203"/>
              <a:gd name="connsiteX771" fmla="*/ 16370871 w 19162815"/>
              <a:gd name="connsiteY771" fmla="*/ 1130547 h 3701203"/>
              <a:gd name="connsiteX772" fmla="*/ 16324265 w 19162815"/>
              <a:gd name="connsiteY772" fmla="*/ 1123792 h 3701203"/>
              <a:gd name="connsiteX773" fmla="*/ 16274747 w 19162815"/>
              <a:gd name="connsiteY773" fmla="*/ 1121540 h 3701203"/>
              <a:gd name="connsiteX774" fmla="*/ 16219361 w 19162815"/>
              <a:gd name="connsiteY774" fmla="*/ 1123967 h 3701203"/>
              <a:gd name="connsiteX775" fmla="*/ 16167139 w 19162815"/>
              <a:gd name="connsiteY775" fmla="*/ 1131245 h 3701203"/>
              <a:gd name="connsiteX776" fmla="*/ 16118082 w 19162815"/>
              <a:gd name="connsiteY776" fmla="*/ 1143373 h 3701203"/>
              <a:gd name="connsiteX777" fmla="*/ 16072192 w 19162815"/>
              <a:gd name="connsiteY777" fmla="*/ 1160347 h 3701203"/>
              <a:gd name="connsiteX778" fmla="*/ 16029467 w 19162815"/>
              <a:gd name="connsiteY778" fmla="*/ 1182167 h 3701203"/>
              <a:gd name="connsiteX779" fmla="*/ 15989909 w 19162815"/>
              <a:gd name="connsiteY779" fmla="*/ 1208829 h 3701203"/>
              <a:gd name="connsiteX780" fmla="*/ 15953517 w 19162815"/>
              <a:gd name="connsiteY780" fmla="*/ 1240331 h 3701203"/>
              <a:gd name="connsiteX781" fmla="*/ 15920292 w 19162815"/>
              <a:gd name="connsiteY781" fmla="*/ 1276672 h 3701203"/>
              <a:gd name="connsiteX782" fmla="*/ 15890234 w 19162815"/>
              <a:gd name="connsiteY782" fmla="*/ 1317849 h 3701203"/>
              <a:gd name="connsiteX783" fmla="*/ 15867981 w 19162815"/>
              <a:gd name="connsiteY783" fmla="*/ 1354870 h 3701203"/>
              <a:gd name="connsiteX784" fmla="*/ 15847850 w 19162815"/>
              <a:gd name="connsiteY784" fmla="*/ 1394537 h 3701203"/>
              <a:gd name="connsiteX785" fmla="*/ 15829840 w 19162815"/>
              <a:gd name="connsiteY785" fmla="*/ 1436849 h 3701203"/>
              <a:gd name="connsiteX786" fmla="*/ 15813950 w 19162815"/>
              <a:gd name="connsiteY786" fmla="*/ 1481807 h 3701203"/>
              <a:gd name="connsiteX787" fmla="*/ 15800180 w 19162815"/>
              <a:gd name="connsiteY787" fmla="*/ 1529411 h 3701203"/>
              <a:gd name="connsiteX788" fmla="*/ 15788531 w 19162815"/>
              <a:gd name="connsiteY788" fmla="*/ 1579661 h 3701203"/>
              <a:gd name="connsiteX789" fmla="*/ 15779000 w 19162815"/>
              <a:gd name="connsiteY789" fmla="*/ 1632558 h 3701203"/>
              <a:gd name="connsiteX790" fmla="*/ 15771588 w 19162815"/>
              <a:gd name="connsiteY790" fmla="*/ 1688102 h 3701203"/>
              <a:gd name="connsiteX791" fmla="*/ 15766295 w 19162815"/>
              <a:gd name="connsiteY791" fmla="*/ 1746293 h 3701203"/>
              <a:gd name="connsiteX792" fmla="*/ 15763119 w 19162815"/>
              <a:gd name="connsiteY792" fmla="*/ 1807131 h 3701203"/>
              <a:gd name="connsiteX793" fmla="*/ 15762060 w 19162815"/>
              <a:gd name="connsiteY793" fmla="*/ 1870617 h 3701203"/>
              <a:gd name="connsiteX794" fmla="*/ 15763119 w 19162815"/>
              <a:gd name="connsiteY794" fmla="*/ 1933407 h 3701203"/>
              <a:gd name="connsiteX795" fmla="*/ 15766295 w 19162815"/>
              <a:gd name="connsiteY795" fmla="*/ 1993579 h 3701203"/>
              <a:gd name="connsiteX796" fmla="*/ 15771588 w 19162815"/>
              <a:gd name="connsiteY796" fmla="*/ 2051133 h 3701203"/>
              <a:gd name="connsiteX797" fmla="*/ 15779000 w 19162815"/>
              <a:gd name="connsiteY797" fmla="*/ 2106071 h 3701203"/>
              <a:gd name="connsiteX798" fmla="*/ 15788531 w 19162815"/>
              <a:gd name="connsiteY798" fmla="*/ 2158392 h 3701203"/>
              <a:gd name="connsiteX799" fmla="*/ 15800180 w 19162815"/>
              <a:gd name="connsiteY799" fmla="*/ 2208098 h 3701203"/>
              <a:gd name="connsiteX800" fmla="*/ 15813950 w 19162815"/>
              <a:gd name="connsiteY800" fmla="*/ 2255188 h 3701203"/>
              <a:gd name="connsiteX801" fmla="*/ 15829840 w 19162815"/>
              <a:gd name="connsiteY801" fmla="*/ 2299664 h 3701203"/>
              <a:gd name="connsiteX802" fmla="*/ 15847850 w 19162815"/>
              <a:gd name="connsiteY802" fmla="*/ 2341525 h 3701203"/>
              <a:gd name="connsiteX803" fmla="*/ 15867981 w 19162815"/>
              <a:gd name="connsiteY803" fmla="*/ 2380772 h 3701203"/>
              <a:gd name="connsiteX804" fmla="*/ 15890234 w 19162815"/>
              <a:gd name="connsiteY804" fmla="*/ 2417407 h 3701203"/>
              <a:gd name="connsiteX805" fmla="*/ 15920143 w 19162815"/>
              <a:gd name="connsiteY805" fmla="*/ 2458184 h 3701203"/>
              <a:gd name="connsiteX806" fmla="*/ 15952920 w 19162815"/>
              <a:gd name="connsiteY806" fmla="*/ 2494161 h 3701203"/>
              <a:gd name="connsiteX807" fmla="*/ 15988568 w 19162815"/>
              <a:gd name="connsiteY807" fmla="*/ 2525338 h 3701203"/>
              <a:gd name="connsiteX808" fmla="*/ 16027085 w 19162815"/>
              <a:gd name="connsiteY808" fmla="*/ 2551716 h 3701203"/>
              <a:gd name="connsiteX809" fmla="*/ 16068473 w 19162815"/>
              <a:gd name="connsiteY809" fmla="*/ 2573295 h 3701203"/>
              <a:gd name="connsiteX810" fmla="*/ 16112732 w 19162815"/>
              <a:gd name="connsiteY810" fmla="*/ 2590078 h 3701203"/>
              <a:gd name="connsiteX811" fmla="*/ 16159863 w 19162815"/>
              <a:gd name="connsiteY811" fmla="*/ 2602064 h 3701203"/>
              <a:gd name="connsiteX812" fmla="*/ 16209863 w 19162815"/>
              <a:gd name="connsiteY812" fmla="*/ 2609255 h 3701203"/>
              <a:gd name="connsiteX813" fmla="*/ 16262737 w 19162815"/>
              <a:gd name="connsiteY813" fmla="*/ 2611652 h 3701203"/>
              <a:gd name="connsiteX814" fmla="*/ 16314581 w 19162815"/>
              <a:gd name="connsiteY814" fmla="*/ 2609539 h 3701203"/>
              <a:gd name="connsiteX815" fmla="*/ 16363311 w 19162815"/>
              <a:gd name="connsiteY815" fmla="*/ 2603200 h 3701203"/>
              <a:gd name="connsiteX816" fmla="*/ 16408929 w 19162815"/>
              <a:gd name="connsiteY816" fmla="*/ 2592634 h 3701203"/>
              <a:gd name="connsiteX817" fmla="*/ 16451431 w 19162815"/>
              <a:gd name="connsiteY817" fmla="*/ 2577841 h 3701203"/>
              <a:gd name="connsiteX818" fmla="*/ 16490819 w 19162815"/>
              <a:gd name="connsiteY818" fmla="*/ 2558821 h 3701203"/>
              <a:gd name="connsiteX819" fmla="*/ 16527093 w 19162815"/>
              <a:gd name="connsiteY819" fmla="*/ 2535573 h 3701203"/>
              <a:gd name="connsiteX820" fmla="*/ 16560253 w 19162815"/>
              <a:gd name="connsiteY820" fmla="*/ 2508097 h 3701203"/>
              <a:gd name="connsiteX821" fmla="*/ 16590299 w 19162815"/>
              <a:gd name="connsiteY821" fmla="*/ 2476393 h 3701203"/>
              <a:gd name="connsiteX822" fmla="*/ 16617229 w 19162815"/>
              <a:gd name="connsiteY822" fmla="*/ 2440460 h 3701203"/>
              <a:gd name="connsiteX823" fmla="*/ 16641045 w 19162815"/>
              <a:gd name="connsiteY823" fmla="*/ 2400298 h 3701203"/>
              <a:gd name="connsiteX824" fmla="*/ 16661745 w 19162815"/>
              <a:gd name="connsiteY824" fmla="*/ 2355906 h 3701203"/>
              <a:gd name="connsiteX825" fmla="*/ 16679331 w 19162815"/>
              <a:gd name="connsiteY825" fmla="*/ 2307284 h 3701203"/>
              <a:gd name="connsiteX826" fmla="*/ 17003771 w 19162815"/>
              <a:gd name="connsiteY826" fmla="*/ 2415396 h 3701203"/>
              <a:gd name="connsiteX827" fmla="*/ 16987367 w 19162815"/>
              <a:gd name="connsiteY827" fmla="*/ 2464709 h 3701203"/>
              <a:gd name="connsiteX828" fmla="*/ 16968603 w 19162815"/>
              <a:gd name="connsiteY828" fmla="*/ 2511698 h 3701203"/>
              <a:gd name="connsiteX829" fmla="*/ 16947475 w 19162815"/>
              <a:gd name="connsiteY829" fmla="*/ 2556364 h 3701203"/>
              <a:gd name="connsiteX830" fmla="*/ 16923985 w 19162815"/>
              <a:gd name="connsiteY830" fmla="*/ 2598706 h 3701203"/>
              <a:gd name="connsiteX831" fmla="*/ 16898133 w 19162815"/>
              <a:gd name="connsiteY831" fmla="*/ 2638725 h 3701203"/>
              <a:gd name="connsiteX832" fmla="*/ 16869919 w 19162815"/>
              <a:gd name="connsiteY832" fmla="*/ 2676418 h 3701203"/>
              <a:gd name="connsiteX833" fmla="*/ 16839343 w 19162815"/>
              <a:gd name="connsiteY833" fmla="*/ 2711787 h 3701203"/>
              <a:gd name="connsiteX834" fmla="*/ 16806405 w 19162815"/>
              <a:gd name="connsiteY834" fmla="*/ 2744830 h 3701203"/>
              <a:gd name="connsiteX835" fmla="*/ 16771105 w 19162815"/>
              <a:gd name="connsiteY835" fmla="*/ 2775548 h 3701203"/>
              <a:gd name="connsiteX836" fmla="*/ 16733445 w 19162815"/>
              <a:gd name="connsiteY836" fmla="*/ 2803939 h 3701203"/>
              <a:gd name="connsiteX837" fmla="*/ 16693669 w 19162815"/>
              <a:gd name="connsiteY837" fmla="*/ 2829809 h 3701203"/>
              <a:gd name="connsiteX838" fmla="*/ 16652097 w 19162815"/>
              <a:gd name="connsiteY838" fmla="*/ 2852958 h 3701203"/>
              <a:gd name="connsiteX839" fmla="*/ 16608725 w 19162815"/>
              <a:gd name="connsiteY839" fmla="*/ 2873388 h 3701203"/>
              <a:gd name="connsiteX840" fmla="*/ 16563555 w 19162815"/>
              <a:gd name="connsiteY840" fmla="*/ 2891096 h 3701203"/>
              <a:gd name="connsiteX841" fmla="*/ 16516587 w 19162815"/>
              <a:gd name="connsiteY841" fmla="*/ 2906083 h 3701203"/>
              <a:gd name="connsiteX842" fmla="*/ 16467817 w 19162815"/>
              <a:gd name="connsiteY842" fmla="*/ 2918347 h 3701203"/>
              <a:gd name="connsiteX843" fmla="*/ 16417249 w 19162815"/>
              <a:gd name="connsiteY843" fmla="*/ 2927887 h 3701203"/>
              <a:gd name="connsiteX844" fmla="*/ 16364879 w 19162815"/>
              <a:gd name="connsiteY844" fmla="*/ 2934702 h 3701203"/>
              <a:gd name="connsiteX845" fmla="*/ 16310709 w 19162815"/>
              <a:gd name="connsiteY845" fmla="*/ 2938792 h 3701203"/>
              <a:gd name="connsiteX846" fmla="*/ 16254737 w 19162815"/>
              <a:gd name="connsiteY846" fmla="*/ 2940155 h 3701203"/>
              <a:gd name="connsiteX847" fmla="*/ 16199481 w 19162815"/>
              <a:gd name="connsiteY847" fmla="*/ 2938714 h 3701203"/>
              <a:gd name="connsiteX848" fmla="*/ 16145905 w 19162815"/>
              <a:gd name="connsiteY848" fmla="*/ 2934392 h 3701203"/>
              <a:gd name="connsiteX849" fmla="*/ 16094010 w 19162815"/>
              <a:gd name="connsiteY849" fmla="*/ 2927187 h 3701203"/>
              <a:gd name="connsiteX850" fmla="*/ 16043795 w 19162815"/>
              <a:gd name="connsiteY850" fmla="*/ 2917101 h 3701203"/>
              <a:gd name="connsiteX851" fmla="*/ 15995258 w 19162815"/>
              <a:gd name="connsiteY851" fmla="*/ 2904133 h 3701203"/>
              <a:gd name="connsiteX852" fmla="*/ 15948400 w 19162815"/>
              <a:gd name="connsiteY852" fmla="*/ 2888283 h 3701203"/>
              <a:gd name="connsiteX853" fmla="*/ 15903220 w 19162815"/>
              <a:gd name="connsiteY853" fmla="*/ 2869550 h 3701203"/>
              <a:gd name="connsiteX854" fmla="*/ 15859716 w 19162815"/>
              <a:gd name="connsiteY854" fmla="*/ 2847935 h 3701203"/>
              <a:gd name="connsiteX855" fmla="*/ 15817890 w 19162815"/>
              <a:gd name="connsiteY855" fmla="*/ 2823438 h 3701203"/>
              <a:gd name="connsiteX856" fmla="*/ 15777739 w 19162815"/>
              <a:gd name="connsiteY856" fmla="*/ 2796058 h 3701203"/>
              <a:gd name="connsiteX857" fmla="*/ 15739264 w 19162815"/>
              <a:gd name="connsiteY857" fmla="*/ 2765796 h 3701203"/>
              <a:gd name="connsiteX858" fmla="*/ 15702464 w 19162815"/>
              <a:gd name="connsiteY858" fmla="*/ 2732651 h 3701203"/>
              <a:gd name="connsiteX859" fmla="*/ 15667338 w 19162815"/>
              <a:gd name="connsiteY859" fmla="*/ 2696624 h 3701203"/>
              <a:gd name="connsiteX860" fmla="*/ 15633886 w 19162815"/>
              <a:gd name="connsiteY860" fmla="*/ 2657714 h 3701203"/>
              <a:gd name="connsiteX861" fmla="*/ 15607808 w 19162815"/>
              <a:gd name="connsiteY861" fmla="*/ 2623729 h 3701203"/>
              <a:gd name="connsiteX862" fmla="*/ 15583311 w 19162815"/>
              <a:gd name="connsiteY862" fmla="*/ 2588206 h 3701203"/>
              <a:gd name="connsiteX863" fmla="*/ 15560396 w 19162815"/>
              <a:gd name="connsiteY863" fmla="*/ 2551142 h 3701203"/>
              <a:gd name="connsiteX864" fmla="*/ 15539061 w 19162815"/>
              <a:gd name="connsiteY864" fmla="*/ 2512539 h 3701203"/>
              <a:gd name="connsiteX865" fmla="*/ 15519308 w 19162815"/>
              <a:gd name="connsiteY865" fmla="*/ 2472396 h 3701203"/>
              <a:gd name="connsiteX866" fmla="*/ 15501136 w 19162815"/>
              <a:gd name="connsiteY866" fmla="*/ 2430714 h 3701203"/>
              <a:gd name="connsiteX867" fmla="*/ 15484544 w 19162815"/>
              <a:gd name="connsiteY867" fmla="*/ 2387492 h 3701203"/>
              <a:gd name="connsiteX868" fmla="*/ 15469533 w 19162815"/>
              <a:gd name="connsiteY868" fmla="*/ 2342731 h 3701203"/>
              <a:gd name="connsiteX869" fmla="*/ 15456103 w 19162815"/>
              <a:gd name="connsiteY869" fmla="*/ 2296431 h 3701203"/>
              <a:gd name="connsiteX870" fmla="*/ 15444253 w 19162815"/>
              <a:gd name="connsiteY870" fmla="*/ 2248591 h 3701203"/>
              <a:gd name="connsiteX871" fmla="*/ 15433983 w 19162815"/>
              <a:gd name="connsiteY871" fmla="*/ 2199212 h 3701203"/>
              <a:gd name="connsiteX872" fmla="*/ 15425294 w 19162815"/>
              <a:gd name="connsiteY872" fmla="*/ 2148294 h 3701203"/>
              <a:gd name="connsiteX873" fmla="*/ 15418185 w 19162815"/>
              <a:gd name="connsiteY873" fmla="*/ 2095837 h 3701203"/>
              <a:gd name="connsiteX874" fmla="*/ 15412656 w 19162815"/>
              <a:gd name="connsiteY874" fmla="*/ 2041840 h 3701203"/>
              <a:gd name="connsiteX875" fmla="*/ 15408707 w 19162815"/>
              <a:gd name="connsiteY875" fmla="*/ 1986305 h 3701203"/>
              <a:gd name="connsiteX876" fmla="*/ 15406337 w 19162815"/>
              <a:gd name="connsiteY876" fmla="*/ 1929230 h 3701203"/>
              <a:gd name="connsiteX877" fmla="*/ 15405548 w 19162815"/>
              <a:gd name="connsiteY877" fmla="*/ 1870617 h 3701203"/>
              <a:gd name="connsiteX878" fmla="*/ 15406344 w 19162815"/>
              <a:gd name="connsiteY878" fmla="*/ 1812007 h 3701203"/>
              <a:gd name="connsiteX879" fmla="*/ 15408734 w 19162815"/>
              <a:gd name="connsiteY879" fmla="*/ 1754921 h 3701203"/>
              <a:gd name="connsiteX880" fmla="*/ 15412717 w 19162815"/>
              <a:gd name="connsiteY880" fmla="*/ 1699359 h 3701203"/>
              <a:gd name="connsiteX881" fmla="*/ 15418294 w 19162815"/>
              <a:gd name="connsiteY881" fmla="*/ 1645321 h 3701203"/>
              <a:gd name="connsiteX882" fmla="*/ 15425464 w 19162815"/>
              <a:gd name="connsiteY882" fmla="*/ 1592807 h 3701203"/>
              <a:gd name="connsiteX883" fmla="*/ 15434229 w 19162815"/>
              <a:gd name="connsiteY883" fmla="*/ 1541817 h 3701203"/>
              <a:gd name="connsiteX884" fmla="*/ 15444588 w 19162815"/>
              <a:gd name="connsiteY884" fmla="*/ 1492352 h 3701203"/>
              <a:gd name="connsiteX885" fmla="*/ 15456541 w 19162815"/>
              <a:gd name="connsiteY885" fmla="*/ 1444410 h 3701203"/>
              <a:gd name="connsiteX886" fmla="*/ 15470088 w 19162815"/>
              <a:gd name="connsiteY886" fmla="*/ 1397992 h 3701203"/>
              <a:gd name="connsiteX887" fmla="*/ 15485231 w 19162815"/>
              <a:gd name="connsiteY887" fmla="*/ 1353098 h 3701203"/>
              <a:gd name="connsiteX888" fmla="*/ 15501968 w 19162815"/>
              <a:gd name="connsiteY888" fmla="*/ 1309729 h 3701203"/>
              <a:gd name="connsiteX889" fmla="*/ 15520300 w 19162815"/>
              <a:gd name="connsiteY889" fmla="*/ 1267884 h 3701203"/>
              <a:gd name="connsiteX890" fmla="*/ 15540228 w 19162815"/>
              <a:gd name="connsiteY890" fmla="*/ 1227563 h 3701203"/>
              <a:gd name="connsiteX891" fmla="*/ 15561752 w 19162815"/>
              <a:gd name="connsiteY891" fmla="*/ 1188766 h 3701203"/>
              <a:gd name="connsiteX892" fmla="*/ 15584871 w 19162815"/>
              <a:gd name="connsiteY892" fmla="*/ 1151493 h 3701203"/>
              <a:gd name="connsiteX893" fmla="*/ 15609585 w 19162815"/>
              <a:gd name="connsiteY893" fmla="*/ 1115745 h 3701203"/>
              <a:gd name="connsiteX894" fmla="*/ 15635897 w 19162815"/>
              <a:gd name="connsiteY894" fmla="*/ 1081521 h 3701203"/>
              <a:gd name="connsiteX895" fmla="*/ 15667374 w 19162815"/>
              <a:gd name="connsiteY895" fmla="*/ 1044869 h 3701203"/>
              <a:gd name="connsiteX896" fmla="*/ 15700400 w 19162815"/>
              <a:gd name="connsiteY896" fmla="*/ 1010744 h 3701203"/>
              <a:gd name="connsiteX897" fmla="*/ 15734975 w 19162815"/>
              <a:gd name="connsiteY897" fmla="*/ 979145 h 3701203"/>
              <a:gd name="connsiteX898" fmla="*/ 15771100 w 19162815"/>
              <a:gd name="connsiteY898" fmla="*/ 950073 h 3701203"/>
              <a:gd name="connsiteX899" fmla="*/ 15808774 w 19162815"/>
              <a:gd name="connsiteY899" fmla="*/ 923529 h 3701203"/>
              <a:gd name="connsiteX900" fmla="*/ 15847998 w 19162815"/>
              <a:gd name="connsiteY900" fmla="*/ 899512 h 3701203"/>
              <a:gd name="connsiteX901" fmla="*/ 15888772 w 19162815"/>
              <a:gd name="connsiteY901" fmla="*/ 878022 h 3701203"/>
              <a:gd name="connsiteX902" fmla="*/ 15931096 w 19162815"/>
              <a:gd name="connsiteY902" fmla="*/ 859060 h 3701203"/>
              <a:gd name="connsiteX903" fmla="*/ 15974970 w 19162815"/>
              <a:gd name="connsiteY903" fmla="*/ 842625 h 3701203"/>
              <a:gd name="connsiteX904" fmla="*/ 16020394 w 19162815"/>
              <a:gd name="connsiteY904" fmla="*/ 828719 h 3701203"/>
              <a:gd name="connsiteX905" fmla="*/ 16067369 w 19162815"/>
              <a:gd name="connsiteY905" fmla="*/ 817340 h 3701203"/>
              <a:gd name="connsiteX906" fmla="*/ 16115895 w 19162815"/>
              <a:gd name="connsiteY906" fmla="*/ 808490 h 3701203"/>
              <a:gd name="connsiteX907" fmla="*/ 16165971 w 19162815"/>
              <a:gd name="connsiteY907" fmla="*/ 802168 h 3701203"/>
              <a:gd name="connsiteX908" fmla="*/ 16217599 w 19162815"/>
              <a:gd name="connsiteY908" fmla="*/ 798375 h 3701203"/>
              <a:gd name="connsiteX909" fmla="*/ 13142383 w 19162815"/>
              <a:gd name="connsiteY909" fmla="*/ 797111 h 3701203"/>
              <a:gd name="connsiteX910" fmla="*/ 13194670 w 19162815"/>
              <a:gd name="connsiteY910" fmla="*/ 798375 h 3701203"/>
              <a:gd name="connsiteX911" fmla="*/ 13194458 w 19162815"/>
              <a:gd name="connsiteY911" fmla="*/ 798375 h 3701203"/>
              <a:gd name="connsiteX912" fmla="*/ 13245409 w 19162815"/>
              <a:gd name="connsiteY912" fmla="*/ 802168 h 3701203"/>
              <a:gd name="connsiteX913" fmla="*/ 13245239 w 19162815"/>
              <a:gd name="connsiteY913" fmla="*/ 802168 h 3701203"/>
              <a:gd name="connsiteX914" fmla="*/ 13294854 w 19162815"/>
              <a:gd name="connsiteY914" fmla="*/ 808490 h 3701203"/>
              <a:gd name="connsiteX915" fmla="*/ 13294691 w 19162815"/>
              <a:gd name="connsiteY915" fmla="*/ 808490 h 3701203"/>
              <a:gd name="connsiteX916" fmla="*/ 13342969 w 19162815"/>
              <a:gd name="connsiteY916" fmla="*/ 817340 h 3701203"/>
              <a:gd name="connsiteX917" fmla="*/ 13342809 w 19162815"/>
              <a:gd name="connsiteY917" fmla="*/ 817340 h 3701203"/>
              <a:gd name="connsiteX918" fmla="*/ 13388977 w 19162815"/>
              <a:gd name="connsiteY918" fmla="*/ 828531 h 3701203"/>
              <a:gd name="connsiteX919" fmla="*/ 13434315 w 19162815"/>
              <a:gd name="connsiteY919" fmla="*/ 842356 h 3701203"/>
              <a:gd name="connsiteX920" fmla="*/ 13478327 w 19162815"/>
              <a:gd name="connsiteY920" fmla="*/ 858695 h 3701203"/>
              <a:gd name="connsiteX921" fmla="*/ 13521011 w 19162815"/>
              <a:gd name="connsiteY921" fmla="*/ 877547 h 3701203"/>
              <a:gd name="connsiteX922" fmla="*/ 13562369 w 19162815"/>
              <a:gd name="connsiteY922" fmla="*/ 898913 h 3701203"/>
              <a:gd name="connsiteX923" fmla="*/ 13602399 w 19162815"/>
              <a:gd name="connsiteY923" fmla="*/ 922793 h 3701203"/>
              <a:gd name="connsiteX924" fmla="*/ 13641103 w 19162815"/>
              <a:gd name="connsiteY924" fmla="*/ 949187 h 3701203"/>
              <a:gd name="connsiteX925" fmla="*/ 13678480 w 19162815"/>
              <a:gd name="connsiteY925" fmla="*/ 978094 h 3701203"/>
              <a:gd name="connsiteX926" fmla="*/ 13714531 w 19162815"/>
              <a:gd name="connsiteY926" fmla="*/ 1009514 h 3701203"/>
              <a:gd name="connsiteX927" fmla="*/ 13749254 w 19162815"/>
              <a:gd name="connsiteY927" fmla="*/ 1043449 h 3701203"/>
              <a:gd name="connsiteX928" fmla="*/ 13778100 w 19162815"/>
              <a:gd name="connsiteY928" fmla="*/ 1075158 h 3701203"/>
              <a:gd name="connsiteX929" fmla="*/ 13802554 w 19162815"/>
              <a:gd name="connsiteY929" fmla="*/ 1105551 h 3701203"/>
              <a:gd name="connsiteX930" fmla="*/ 13805087 w 19162815"/>
              <a:gd name="connsiteY930" fmla="*/ 1108699 h 3701203"/>
              <a:gd name="connsiteX931" fmla="*/ 13830215 w 19162815"/>
              <a:gd name="connsiteY931" fmla="*/ 1144071 h 3701203"/>
              <a:gd name="connsiteX932" fmla="*/ 13853482 w 19162815"/>
              <a:gd name="connsiteY932" fmla="*/ 1181273 h 3701203"/>
              <a:gd name="connsiteX933" fmla="*/ 13874891 w 19162815"/>
              <a:gd name="connsiteY933" fmla="*/ 1220307 h 3701203"/>
              <a:gd name="connsiteX934" fmla="*/ 13894439 w 19162815"/>
              <a:gd name="connsiteY934" fmla="*/ 1261171 h 3701203"/>
              <a:gd name="connsiteX935" fmla="*/ 13912126 w 19162815"/>
              <a:gd name="connsiteY935" fmla="*/ 1303866 h 3701203"/>
              <a:gd name="connsiteX936" fmla="*/ 13927953 w 19162815"/>
              <a:gd name="connsiteY936" fmla="*/ 1348392 h 3701203"/>
              <a:gd name="connsiteX937" fmla="*/ 13928069 w 19162815"/>
              <a:gd name="connsiteY937" fmla="*/ 1348777 h 3701203"/>
              <a:gd name="connsiteX938" fmla="*/ 13941919 w 19162815"/>
              <a:gd name="connsiteY938" fmla="*/ 1394749 h 3701203"/>
              <a:gd name="connsiteX939" fmla="*/ 13954145 w 19162815"/>
              <a:gd name="connsiteY939" fmla="*/ 1443531 h 3701203"/>
              <a:gd name="connsiteX940" fmla="*/ 13964267 w 19162815"/>
              <a:gd name="connsiteY940" fmla="*/ 1492955 h 3701203"/>
              <a:gd name="connsiteX941" fmla="*/ 13972648 w 19162815"/>
              <a:gd name="connsiteY941" fmla="*/ 1544803 h 3701203"/>
              <a:gd name="connsiteX942" fmla="*/ 13979168 w 19162815"/>
              <a:gd name="connsiteY942" fmla="*/ 1598483 h 3701203"/>
              <a:gd name="connsiteX943" fmla="*/ 13983825 w 19162815"/>
              <a:gd name="connsiteY943" fmla="*/ 1653993 h 3701203"/>
              <a:gd name="connsiteX944" fmla="*/ 13986378 w 19162815"/>
              <a:gd name="connsiteY944" fmla="*/ 1706392 h 3701203"/>
              <a:gd name="connsiteX945" fmla="*/ 13986619 w 19162815"/>
              <a:gd name="connsiteY945" fmla="*/ 1711334 h 3701203"/>
              <a:gd name="connsiteX946" fmla="*/ 13987551 w 19162815"/>
              <a:gd name="connsiteY946" fmla="*/ 1770505 h 3701203"/>
              <a:gd name="connsiteX947" fmla="*/ 13987074 w 19162815"/>
              <a:gd name="connsiteY947" fmla="*/ 1815688 h 3701203"/>
              <a:gd name="connsiteX948" fmla="*/ 13985639 w 19162815"/>
              <a:gd name="connsiteY948" fmla="*/ 1861509 h 3701203"/>
              <a:gd name="connsiteX949" fmla="*/ 13983242 w 19162815"/>
              <a:gd name="connsiteY949" fmla="*/ 1907970 h 3701203"/>
              <a:gd name="connsiteX950" fmla="*/ 13979878 w 19162815"/>
              <a:gd name="connsiteY950" fmla="*/ 1955071 h 3701203"/>
              <a:gd name="connsiteX951" fmla="*/ 13975541 w 19162815"/>
              <a:gd name="connsiteY951" fmla="*/ 2002812 h 3701203"/>
              <a:gd name="connsiteX952" fmla="*/ 12589562 w 19162815"/>
              <a:gd name="connsiteY952" fmla="*/ 2002812 h 3701203"/>
              <a:gd name="connsiteX953" fmla="*/ 12594917 w 19162815"/>
              <a:gd name="connsiteY953" fmla="*/ 2057797 h 3701203"/>
              <a:gd name="connsiteX954" fmla="*/ 12602954 w 19162815"/>
              <a:gd name="connsiteY954" fmla="*/ 2110576 h 3701203"/>
              <a:gd name="connsiteX955" fmla="*/ 12613674 w 19162815"/>
              <a:gd name="connsiteY955" fmla="*/ 2161150 h 3701203"/>
              <a:gd name="connsiteX956" fmla="*/ 12627076 w 19162815"/>
              <a:gd name="connsiteY956" fmla="*/ 2209519 h 3701203"/>
              <a:gd name="connsiteX957" fmla="*/ 12643161 w 19162815"/>
              <a:gd name="connsiteY957" fmla="*/ 2255681 h 3701203"/>
              <a:gd name="connsiteX958" fmla="*/ 12661930 w 19162815"/>
              <a:gd name="connsiteY958" fmla="*/ 2299638 h 3701203"/>
              <a:gd name="connsiteX959" fmla="*/ 12683383 w 19162815"/>
              <a:gd name="connsiteY959" fmla="*/ 2341389 h 3701203"/>
              <a:gd name="connsiteX960" fmla="*/ 12707520 w 19162815"/>
              <a:gd name="connsiteY960" fmla="*/ 2380934 h 3701203"/>
              <a:gd name="connsiteX961" fmla="*/ 12734342 w 19162815"/>
              <a:gd name="connsiteY961" fmla="*/ 2418273 h 3701203"/>
              <a:gd name="connsiteX962" fmla="*/ 12763850 w 19162815"/>
              <a:gd name="connsiteY962" fmla="*/ 2453406 h 3701203"/>
              <a:gd name="connsiteX963" fmla="*/ 12799077 w 19162815"/>
              <a:gd name="connsiteY963" fmla="*/ 2489150 h 3701203"/>
              <a:gd name="connsiteX964" fmla="*/ 12836236 w 19162815"/>
              <a:gd name="connsiteY964" fmla="*/ 2520686 h 3701203"/>
              <a:gd name="connsiteX965" fmla="*/ 12875326 w 19162815"/>
              <a:gd name="connsiteY965" fmla="*/ 2548014 h 3701203"/>
              <a:gd name="connsiteX966" fmla="*/ 12916347 w 19162815"/>
              <a:gd name="connsiteY966" fmla="*/ 2571135 h 3701203"/>
              <a:gd name="connsiteX967" fmla="*/ 12959298 w 19162815"/>
              <a:gd name="connsiteY967" fmla="*/ 2590051 h 3701203"/>
              <a:gd name="connsiteX968" fmla="*/ 13004177 w 19162815"/>
              <a:gd name="connsiteY968" fmla="*/ 2604762 h 3701203"/>
              <a:gd name="connsiteX969" fmla="*/ 13050985 w 19162815"/>
              <a:gd name="connsiteY969" fmla="*/ 2615268 h 3701203"/>
              <a:gd name="connsiteX970" fmla="*/ 13099721 w 19162815"/>
              <a:gd name="connsiteY970" fmla="*/ 2621572 h 3701203"/>
              <a:gd name="connsiteX971" fmla="*/ 13150382 w 19162815"/>
              <a:gd name="connsiteY971" fmla="*/ 2623673 h 3701203"/>
              <a:gd name="connsiteX972" fmla="*/ 13200923 w 19162815"/>
              <a:gd name="connsiteY972" fmla="*/ 2621831 h 3701203"/>
              <a:gd name="connsiteX973" fmla="*/ 13250027 w 19162815"/>
              <a:gd name="connsiteY973" fmla="*/ 2616304 h 3701203"/>
              <a:gd name="connsiteX974" fmla="*/ 13297693 w 19162815"/>
              <a:gd name="connsiteY974" fmla="*/ 2607093 h 3701203"/>
              <a:gd name="connsiteX975" fmla="*/ 13343920 w 19162815"/>
              <a:gd name="connsiteY975" fmla="*/ 2594197 h 3701203"/>
              <a:gd name="connsiteX976" fmla="*/ 13388708 w 19162815"/>
              <a:gd name="connsiteY976" fmla="*/ 2577616 h 3701203"/>
              <a:gd name="connsiteX977" fmla="*/ 13432054 w 19162815"/>
              <a:gd name="connsiteY977" fmla="*/ 2557350 h 3701203"/>
              <a:gd name="connsiteX978" fmla="*/ 13473960 w 19162815"/>
              <a:gd name="connsiteY978" fmla="*/ 2533398 h 3701203"/>
              <a:gd name="connsiteX979" fmla="*/ 13514423 w 19162815"/>
              <a:gd name="connsiteY979" fmla="*/ 2505761 h 3701203"/>
              <a:gd name="connsiteX980" fmla="*/ 13553443 w 19162815"/>
              <a:gd name="connsiteY980" fmla="*/ 2474437 h 3701203"/>
              <a:gd name="connsiteX981" fmla="*/ 13591018 w 19162815"/>
              <a:gd name="connsiteY981" fmla="*/ 2439427 h 3701203"/>
              <a:gd name="connsiteX982" fmla="*/ 13756522 w 19162815"/>
              <a:gd name="connsiteY982" fmla="*/ 2623673 h 3701203"/>
              <a:gd name="connsiteX983" fmla="*/ 13803315 w 19162815"/>
              <a:gd name="connsiteY983" fmla="*/ 2675765 h 3701203"/>
              <a:gd name="connsiteX984" fmla="*/ 13767479 w 19162815"/>
              <a:gd name="connsiteY984" fmla="*/ 2709840 h 3701203"/>
              <a:gd name="connsiteX985" fmla="*/ 13730468 w 19162815"/>
              <a:gd name="connsiteY985" fmla="*/ 2741565 h 3701203"/>
              <a:gd name="connsiteX986" fmla="*/ 13692282 w 19162815"/>
              <a:gd name="connsiteY986" fmla="*/ 2770940 h 3701203"/>
              <a:gd name="connsiteX987" fmla="*/ 13652922 w 19162815"/>
              <a:gd name="connsiteY987" fmla="*/ 2797966 h 3701203"/>
              <a:gd name="connsiteX988" fmla="*/ 13612387 w 19162815"/>
              <a:gd name="connsiteY988" fmla="*/ 2822642 h 3701203"/>
              <a:gd name="connsiteX989" fmla="*/ 13570676 w 19162815"/>
              <a:gd name="connsiteY989" fmla="*/ 2844969 h 3701203"/>
              <a:gd name="connsiteX990" fmla="*/ 13527791 w 19162815"/>
              <a:gd name="connsiteY990" fmla="*/ 2864945 h 3701203"/>
              <a:gd name="connsiteX991" fmla="*/ 13483730 w 19162815"/>
              <a:gd name="connsiteY991" fmla="*/ 2882572 h 3701203"/>
              <a:gd name="connsiteX992" fmla="*/ 13438493 w 19162815"/>
              <a:gd name="connsiteY992" fmla="*/ 2897849 h 3701203"/>
              <a:gd name="connsiteX993" fmla="*/ 13392081 w 19162815"/>
              <a:gd name="connsiteY993" fmla="*/ 2910775 h 3701203"/>
              <a:gd name="connsiteX994" fmla="*/ 13344493 w 19162815"/>
              <a:gd name="connsiteY994" fmla="*/ 2921352 h 3701203"/>
              <a:gd name="connsiteX995" fmla="*/ 13295730 w 19162815"/>
              <a:gd name="connsiteY995" fmla="*/ 2929578 h 3701203"/>
              <a:gd name="connsiteX996" fmla="*/ 13245790 w 19162815"/>
              <a:gd name="connsiteY996" fmla="*/ 2935454 h 3701203"/>
              <a:gd name="connsiteX997" fmla="*/ 13194675 w 19162815"/>
              <a:gd name="connsiteY997" fmla="*/ 2938980 h 3701203"/>
              <a:gd name="connsiteX998" fmla="*/ 13142383 w 19162815"/>
              <a:gd name="connsiteY998" fmla="*/ 2940155 h 3701203"/>
              <a:gd name="connsiteX999" fmla="*/ 13087586 w 19162815"/>
              <a:gd name="connsiteY999" fmla="*/ 2938829 h 3701203"/>
              <a:gd name="connsiteX1000" fmla="*/ 13034305 w 19162815"/>
              <a:gd name="connsiteY1000" fmla="*/ 2934850 h 3701203"/>
              <a:gd name="connsiteX1001" fmla="*/ 12982539 w 19162815"/>
              <a:gd name="connsiteY1001" fmla="*/ 2928219 h 3701203"/>
              <a:gd name="connsiteX1002" fmla="*/ 12932288 w 19162815"/>
              <a:gd name="connsiteY1002" fmla="*/ 2918936 h 3701203"/>
              <a:gd name="connsiteX1003" fmla="*/ 12883552 w 19162815"/>
              <a:gd name="connsiteY1003" fmla="*/ 2906999 h 3701203"/>
              <a:gd name="connsiteX1004" fmla="*/ 12836330 w 19162815"/>
              <a:gd name="connsiteY1004" fmla="*/ 2892410 h 3701203"/>
              <a:gd name="connsiteX1005" fmla="*/ 12790622 w 19162815"/>
              <a:gd name="connsiteY1005" fmla="*/ 2875168 h 3701203"/>
              <a:gd name="connsiteX1006" fmla="*/ 12746429 w 19162815"/>
              <a:gd name="connsiteY1006" fmla="*/ 2855274 h 3701203"/>
              <a:gd name="connsiteX1007" fmla="*/ 12703749 w 19162815"/>
              <a:gd name="connsiteY1007" fmla="*/ 2832726 h 3701203"/>
              <a:gd name="connsiteX1008" fmla="*/ 12662583 w 19162815"/>
              <a:gd name="connsiteY1008" fmla="*/ 2807526 h 3701203"/>
              <a:gd name="connsiteX1009" fmla="*/ 12622931 w 19162815"/>
              <a:gd name="connsiteY1009" fmla="*/ 2779672 h 3701203"/>
              <a:gd name="connsiteX1010" fmla="*/ 12584791 w 19162815"/>
              <a:gd name="connsiteY1010" fmla="*/ 2749165 h 3701203"/>
              <a:gd name="connsiteX1011" fmla="*/ 12548165 w 19162815"/>
              <a:gd name="connsiteY1011" fmla="*/ 2716005 h 3701203"/>
              <a:gd name="connsiteX1012" fmla="*/ 12513051 w 19162815"/>
              <a:gd name="connsiteY1012" fmla="*/ 2680191 h 3701203"/>
              <a:gd name="connsiteX1013" fmla="*/ 12479450 w 19162815"/>
              <a:gd name="connsiteY1013" fmla="*/ 2641724 h 3701203"/>
              <a:gd name="connsiteX1014" fmla="*/ 12451321 w 19162815"/>
              <a:gd name="connsiteY1014" fmla="*/ 2606003 h 3701203"/>
              <a:gd name="connsiteX1015" fmla="*/ 12424897 w 19162815"/>
              <a:gd name="connsiteY1015" fmla="*/ 2569048 h 3701203"/>
              <a:gd name="connsiteX1016" fmla="*/ 12400178 w 19162815"/>
              <a:gd name="connsiteY1016" fmla="*/ 2530858 h 3701203"/>
              <a:gd name="connsiteX1017" fmla="*/ 12377163 w 19162815"/>
              <a:gd name="connsiteY1017" fmla="*/ 2491435 h 3701203"/>
              <a:gd name="connsiteX1018" fmla="*/ 12355853 w 19162815"/>
              <a:gd name="connsiteY1018" fmla="*/ 2450778 h 3701203"/>
              <a:gd name="connsiteX1019" fmla="*/ 12336247 w 19162815"/>
              <a:gd name="connsiteY1019" fmla="*/ 2408887 h 3701203"/>
              <a:gd name="connsiteX1020" fmla="*/ 12318346 w 19162815"/>
              <a:gd name="connsiteY1020" fmla="*/ 2365762 h 3701203"/>
              <a:gd name="connsiteX1021" fmla="*/ 12302150 w 19162815"/>
              <a:gd name="connsiteY1021" fmla="*/ 2321403 h 3701203"/>
              <a:gd name="connsiteX1022" fmla="*/ 12287659 w 19162815"/>
              <a:gd name="connsiteY1022" fmla="*/ 2275811 h 3701203"/>
              <a:gd name="connsiteX1023" fmla="*/ 12274872 w 19162815"/>
              <a:gd name="connsiteY1023" fmla="*/ 2228984 h 3701203"/>
              <a:gd name="connsiteX1024" fmla="*/ 12263790 w 19162815"/>
              <a:gd name="connsiteY1024" fmla="*/ 2180923 h 3701203"/>
              <a:gd name="connsiteX1025" fmla="*/ 12254413 w 19162815"/>
              <a:gd name="connsiteY1025" fmla="*/ 2131629 h 3701203"/>
              <a:gd name="connsiteX1026" fmla="*/ 12246741 w 19162815"/>
              <a:gd name="connsiteY1026" fmla="*/ 2081101 h 3701203"/>
              <a:gd name="connsiteX1027" fmla="*/ 12240774 w 19162815"/>
              <a:gd name="connsiteY1027" fmla="*/ 2029339 h 3701203"/>
              <a:gd name="connsiteX1028" fmla="*/ 12236511 w 19162815"/>
              <a:gd name="connsiteY1028" fmla="*/ 1976342 h 3701203"/>
              <a:gd name="connsiteX1029" fmla="*/ 12233954 w 19162815"/>
              <a:gd name="connsiteY1029" fmla="*/ 1922112 h 3701203"/>
              <a:gd name="connsiteX1030" fmla="*/ 12233102 w 19162815"/>
              <a:gd name="connsiteY1030" fmla="*/ 1866649 h 3701203"/>
              <a:gd name="connsiteX1031" fmla="*/ 12233177 w 19162815"/>
              <a:gd name="connsiteY1031" fmla="*/ 1861509 h 3701203"/>
              <a:gd name="connsiteX1032" fmla="*/ 12233960 w 19162815"/>
              <a:gd name="connsiteY1032" fmla="*/ 1808486 h 3701203"/>
              <a:gd name="connsiteX1033" fmla="*/ 12236537 w 19162815"/>
              <a:gd name="connsiteY1033" fmla="*/ 1751821 h 3701203"/>
              <a:gd name="connsiteX1034" fmla="*/ 12240831 w 19162815"/>
              <a:gd name="connsiteY1034" fmla="*/ 1696654 h 3701203"/>
              <a:gd name="connsiteX1035" fmla="*/ 12246843 w 19162815"/>
              <a:gd name="connsiteY1035" fmla="*/ 1642985 h 3701203"/>
              <a:gd name="connsiteX1036" fmla="*/ 12254573 w 19162815"/>
              <a:gd name="connsiteY1036" fmla="*/ 1590813 h 3701203"/>
              <a:gd name="connsiteX1037" fmla="*/ 12264022 w 19162815"/>
              <a:gd name="connsiteY1037" fmla="*/ 1540139 h 3701203"/>
              <a:gd name="connsiteX1038" fmla="*/ 12264130 w 19162815"/>
              <a:gd name="connsiteY1038" fmla="*/ 1539663 h 3701203"/>
              <a:gd name="connsiteX1039" fmla="*/ 12275190 w 19162815"/>
              <a:gd name="connsiteY1039" fmla="*/ 1490962 h 3701203"/>
              <a:gd name="connsiteX1040" fmla="*/ 12288077 w 19162815"/>
              <a:gd name="connsiteY1040" fmla="*/ 1443282 h 3701203"/>
              <a:gd name="connsiteX1041" fmla="*/ 12288186 w 19162815"/>
              <a:gd name="connsiteY1041" fmla="*/ 1442936 h 3701203"/>
              <a:gd name="connsiteX1042" fmla="*/ 12302683 w 19162815"/>
              <a:gd name="connsiteY1042" fmla="*/ 1397100 h 3701203"/>
              <a:gd name="connsiteX1043" fmla="*/ 12319008 w 19162815"/>
              <a:gd name="connsiteY1043" fmla="*/ 1352414 h 3701203"/>
              <a:gd name="connsiteX1044" fmla="*/ 12337053 w 19162815"/>
              <a:gd name="connsiteY1044" fmla="*/ 1309225 h 3701203"/>
              <a:gd name="connsiteX1045" fmla="*/ 12356818 w 19162815"/>
              <a:gd name="connsiteY1045" fmla="*/ 1267533 h 3701203"/>
              <a:gd name="connsiteX1046" fmla="*/ 12378304 w 19162815"/>
              <a:gd name="connsiteY1046" fmla="*/ 1227338 h 3701203"/>
              <a:gd name="connsiteX1047" fmla="*/ 12401509 w 19162815"/>
              <a:gd name="connsiteY1047" fmla="*/ 1188639 h 3701203"/>
              <a:gd name="connsiteX1048" fmla="*/ 12426435 w 19162815"/>
              <a:gd name="connsiteY1048" fmla="*/ 1151437 h 3701203"/>
              <a:gd name="connsiteX1049" fmla="*/ 12453082 w 19162815"/>
              <a:gd name="connsiteY1049" fmla="*/ 1115731 h 3701203"/>
              <a:gd name="connsiteX1050" fmla="*/ 12481450 w 19162815"/>
              <a:gd name="connsiteY1050" fmla="*/ 1081521 h 3701203"/>
              <a:gd name="connsiteX1051" fmla="*/ 12515287 w 19162815"/>
              <a:gd name="connsiteY1051" fmla="*/ 1044869 h 3701203"/>
              <a:gd name="connsiteX1052" fmla="*/ 12550584 w 19162815"/>
              <a:gd name="connsiteY1052" fmla="*/ 1010744 h 3701203"/>
              <a:gd name="connsiteX1053" fmla="*/ 12587342 w 19162815"/>
              <a:gd name="connsiteY1053" fmla="*/ 979145 h 3701203"/>
              <a:gd name="connsiteX1054" fmla="*/ 12625561 w 19162815"/>
              <a:gd name="connsiteY1054" fmla="*/ 950073 h 3701203"/>
              <a:gd name="connsiteX1055" fmla="*/ 12665240 w 19162815"/>
              <a:gd name="connsiteY1055" fmla="*/ 923529 h 3701203"/>
              <a:gd name="connsiteX1056" fmla="*/ 12706380 w 19162815"/>
              <a:gd name="connsiteY1056" fmla="*/ 899512 h 3701203"/>
              <a:gd name="connsiteX1057" fmla="*/ 12748980 w 19162815"/>
              <a:gd name="connsiteY1057" fmla="*/ 878022 h 3701203"/>
              <a:gd name="connsiteX1058" fmla="*/ 12793042 w 19162815"/>
              <a:gd name="connsiteY1058" fmla="*/ 859060 h 3701203"/>
              <a:gd name="connsiteX1059" fmla="*/ 12838564 w 19162815"/>
              <a:gd name="connsiteY1059" fmla="*/ 842625 h 3701203"/>
              <a:gd name="connsiteX1060" fmla="*/ 12885548 w 19162815"/>
              <a:gd name="connsiteY1060" fmla="*/ 828719 h 3701203"/>
              <a:gd name="connsiteX1061" fmla="*/ 12933992 w 19162815"/>
              <a:gd name="connsiteY1061" fmla="*/ 817340 h 3701203"/>
              <a:gd name="connsiteX1062" fmla="*/ 12983898 w 19162815"/>
              <a:gd name="connsiteY1062" fmla="*/ 808490 h 3701203"/>
              <a:gd name="connsiteX1063" fmla="*/ 13035265 w 19162815"/>
              <a:gd name="connsiteY1063" fmla="*/ 802168 h 3701203"/>
              <a:gd name="connsiteX1064" fmla="*/ 13088093 w 19162815"/>
              <a:gd name="connsiteY1064" fmla="*/ 798375 h 3701203"/>
              <a:gd name="connsiteX1065" fmla="*/ 945342 w 19162815"/>
              <a:gd name="connsiteY1065" fmla="*/ 40094 h 3701203"/>
              <a:gd name="connsiteX1066" fmla="*/ 1003443 w 19162815"/>
              <a:gd name="connsiteY1066" fmla="*/ 41234 h 3701203"/>
              <a:gd name="connsiteX1067" fmla="*/ 1059754 w 19162815"/>
              <a:gd name="connsiteY1067" fmla="*/ 44657 h 3701203"/>
              <a:gd name="connsiteX1068" fmla="*/ 1114276 w 19162815"/>
              <a:gd name="connsiteY1068" fmla="*/ 50362 h 3701203"/>
              <a:gd name="connsiteX1069" fmla="*/ 1167009 w 19162815"/>
              <a:gd name="connsiteY1069" fmla="*/ 58350 h 3701203"/>
              <a:gd name="connsiteX1070" fmla="*/ 1217953 w 19162815"/>
              <a:gd name="connsiteY1070" fmla="*/ 68620 h 3701203"/>
              <a:gd name="connsiteX1071" fmla="*/ 1267109 w 19162815"/>
              <a:gd name="connsiteY1071" fmla="*/ 81175 h 3701203"/>
              <a:gd name="connsiteX1072" fmla="*/ 1314479 w 19162815"/>
              <a:gd name="connsiteY1072" fmla="*/ 96013 h 3701203"/>
              <a:gd name="connsiteX1073" fmla="*/ 1360061 w 19162815"/>
              <a:gd name="connsiteY1073" fmla="*/ 113136 h 3701203"/>
              <a:gd name="connsiteX1074" fmla="*/ 1403857 w 19162815"/>
              <a:gd name="connsiteY1074" fmla="*/ 132543 h 3701203"/>
              <a:gd name="connsiteX1075" fmla="*/ 1445866 w 19162815"/>
              <a:gd name="connsiteY1075" fmla="*/ 154236 h 3701203"/>
              <a:gd name="connsiteX1076" fmla="*/ 1486090 w 19162815"/>
              <a:gd name="connsiteY1076" fmla="*/ 178215 h 3701203"/>
              <a:gd name="connsiteX1077" fmla="*/ 1532281 w 19162815"/>
              <a:gd name="connsiteY1077" fmla="*/ 209988 h 3701203"/>
              <a:gd name="connsiteX1078" fmla="*/ 1574710 w 19162815"/>
              <a:gd name="connsiteY1078" fmla="*/ 243890 h 3701203"/>
              <a:gd name="connsiteX1079" fmla="*/ 1613379 w 19162815"/>
              <a:gd name="connsiteY1079" fmla="*/ 279922 h 3701203"/>
              <a:gd name="connsiteX1080" fmla="*/ 1648288 w 19162815"/>
              <a:gd name="connsiteY1080" fmla="*/ 318081 h 3701203"/>
              <a:gd name="connsiteX1081" fmla="*/ 1679438 w 19162815"/>
              <a:gd name="connsiteY1081" fmla="*/ 358368 h 3701203"/>
              <a:gd name="connsiteX1082" fmla="*/ 1706830 w 19162815"/>
              <a:gd name="connsiteY1082" fmla="*/ 400781 h 3701203"/>
              <a:gd name="connsiteX1083" fmla="*/ 1730465 w 19162815"/>
              <a:gd name="connsiteY1083" fmla="*/ 445319 h 3701203"/>
              <a:gd name="connsiteX1084" fmla="*/ 1750344 w 19162815"/>
              <a:gd name="connsiteY1084" fmla="*/ 491983 h 3701203"/>
              <a:gd name="connsiteX1085" fmla="*/ 1766469 w 19162815"/>
              <a:gd name="connsiteY1085" fmla="*/ 540769 h 3701203"/>
              <a:gd name="connsiteX1086" fmla="*/ 1446008 w 19162815"/>
              <a:gd name="connsiteY1086" fmla="*/ 648923 h 3701203"/>
              <a:gd name="connsiteX1087" fmla="*/ 1425085 w 19162815"/>
              <a:gd name="connsiteY1087" fmla="*/ 608765 h 3701203"/>
              <a:gd name="connsiteX1088" fmla="*/ 1399718 w 19162815"/>
              <a:gd name="connsiteY1088" fmla="*/ 571053 h 3701203"/>
              <a:gd name="connsiteX1089" fmla="*/ 1369904 w 19162815"/>
              <a:gd name="connsiteY1089" fmla="*/ 535784 h 3701203"/>
              <a:gd name="connsiteX1090" fmla="*/ 1335643 w 19162815"/>
              <a:gd name="connsiteY1090" fmla="*/ 502957 h 3701203"/>
              <a:gd name="connsiteX1091" fmla="*/ 1296933 w 19162815"/>
              <a:gd name="connsiteY1091" fmla="*/ 472572 h 3701203"/>
              <a:gd name="connsiteX1092" fmla="*/ 1253773 w 19162815"/>
              <a:gd name="connsiteY1092" fmla="*/ 444626 h 3701203"/>
              <a:gd name="connsiteX1093" fmla="*/ 1213612 w 19162815"/>
              <a:gd name="connsiteY1093" fmla="*/ 423374 h 3701203"/>
              <a:gd name="connsiteX1094" fmla="*/ 1171006 w 19162815"/>
              <a:gd name="connsiteY1094" fmla="*/ 405392 h 3701203"/>
              <a:gd name="connsiteX1095" fmla="*/ 1125955 w 19162815"/>
              <a:gd name="connsiteY1095" fmla="*/ 390679 h 3701203"/>
              <a:gd name="connsiteX1096" fmla="*/ 1078459 w 19162815"/>
              <a:gd name="connsiteY1096" fmla="*/ 379236 h 3701203"/>
              <a:gd name="connsiteX1097" fmla="*/ 1028518 w 19162815"/>
              <a:gd name="connsiteY1097" fmla="*/ 371062 h 3701203"/>
              <a:gd name="connsiteX1098" fmla="*/ 976132 w 19162815"/>
              <a:gd name="connsiteY1098" fmla="*/ 366158 h 3701203"/>
              <a:gd name="connsiteX1099" fmla="*/ 921301 w 19162815"/>
              <a:gd name="connsiteY1099" fmla="*/ 364523 h 3701203"/>
              <a:gd name="connsiteX1100" fmla="*/ 860216 w 19162815"/>
              <a:gd name="connsiteY1100" fmla="*/ 366527 h 3701203"/>
              <a:gd name="connsiteX1101" fmla="*/ 802899 w 19162815"/>
              <a:gd name="connsiteY1101" fmla="*/ 372538 h 3701203"/>
              <a:gd name="connsiteX1102" fmla="*/ 749347 w 19162815"/>
              <a:gd name="connsiteY1102" fmla="*/ 382556 h 3701203"/>
              <a:gd name="connsiteX1103" fmla="*/ 699562 w 19162815"/>
              <a:gd name="connsiteY1103" fmla="*/ 396580 h 3701203"/>
              <a:gd name="connsiteX1104" fmla="*/ 653541 w 19162815"/>
              <a:gd name="connsiteY1104" fmla="*/ 414608 h 3701203"/>
              <a:gd name="connsiteX1105" fmla="*/ 611283 w 19162815"/>
              <a:gd name="connsiteY1105" fmla="*/ 436641 h 3701203"/>
              <a:gd name="connsiteX1106" fmla="*/ 572788 w 19162815"/>
              <a:gd name="connsiteY1106" fmla="*/ 462677 h 3701203"/>
              <a:gd name="connsiteX1107" fmla="*/ 533612 w 19162815"/>
              <a:gd name="connsiteY1107" fmla="*/ 497445 h 3701203"/>
              <a:gd name="connsiteX1108" fmla="*/ 501565 w 19162815"/>
              <a:gd name="connsiteY1108" fmla="*/ 536336 h 3701203"/>
              <a:gd name="connsiteX1109" fmla="*/ 476645 w 19162815"/>
              <a:gd name="connsiteY1109" fmla="*/ 579344 h 3701203"/>
              <a:gd name="connsiteX1110" fmla="*/ 458848 w 19162815"/>
              <a:gd name="connsiteY1110" fmla="*/ 626468 h 3701203"/>
              <a:gd name="connsiteX1111" fmla="*/ 448172 w 19162815"/>
              <a:gd name="connsiteY1111" fmla="*/ 677703 h 3701203"/>
              <a:gd name="connsiteX1112" fmla="*/ 444614 w 19162815"/>
              <a:gd name="connsiteY1112" fmla="*/ 733046 h 3701203"/>
              <a:gd name="connsiteX1113" fmla="*/ 447489 w 19162815"/>
              <a:gd name="connsiteY1113" fmla="*/ 778126 h 3701203"/>
              <a:gd name="connsiteX1114" fmla="*/ 456120 w 19162815"/>
              <a:gd name="connsiteY1114" fmla="*/ 821185 h 3701203"/>
              <a:gd name="connsiteX1115" fmla="*/ 470513 w 19162815"/>
              <a:gd name="connsiteY1115" fmla="*/ 862227 h 3701203"/>
              <a:gd name="connsiteX1116" fmla="*/ 490676 w 19162815"/>
              <a:gd name="connsiteY1116" fmla="*/ 901252 h 3701203"/>
              <a:gd name="connsiteX1117" fmla="*/ 516940 w 19162815"/>
              <a:gd name="connsiteY1117" fmla="*/ 938325 h 3701203"/>
              <a:gd name="connsiteX1118" fmla="*/ 549730 w 19162815"/>
              <a:gd name="connsiteY1118" fmla="*/ 973376 h 3701203"/>
              <a:gd name="connsiteX1119" fmla="*/ 589044 w 19162815"/>
              <a:gd name="connsiteY1119" fmla="*/ 1006420 h 3701203"/>
              <a:gd name="connsiteX1120" fmla="*/ 634881 w 19162815"/>
              <a:gd name="connsiteY1120" fmla="*/ 1037467 h 3701203"/>
              <a:gd name="connsiteX1121" fmla="*/ 683070 w 19162815"/>
              <a:gd name="connsiteY1121" fmla="*/ 1066018 h 3701203"/>
              <a:gd name="connsiteX1122" fmla="*/ 729505 w 19162815"/>
              <a:gd name="connsiteY1122" fmla="*/ 1091551 h 3701203"/>
              <a:gd name="connsiteX1123" fmla="*/ 774186 w 19162815"/>
              <a:gd name="connsiteY1123" fmla="*/ 1114064 h 3701203"/>
              <a:gd name="connsiteX1124" fmla="*/ 817116 w 19162815"/>
              <a:gd name="connsiteY1124" fmla="*/ 1133558 h 3701203"/>
              <a:gd name="connsiteX1125" fmla="*/ 853344 w 19162815"/>
              <a:gd name="connsiteY1125" fmla="*/ 1148784 h 3701203"/>
              <a:gd name="connsiteX1126" fmla="*/ 894692 w 19162815"/>
              <a:gd name="connsiteY1126" fmla="*/ 1165614 h 3701203"/>
              <a:gd name="connsiteX1127" fmla="*/ 941163 w 19162815"/>
              <a:gd name="connsiteY1127" fmla="*/ 1184049 h 3701203"/>
              <a:gd name="connsiteX1128" fmla="*/ 992756 w 19162815"/>
              <a:gd name="connsiteY1128" fmla="*/ 1204088 h 3701203"/>
              <a:gd name="connsiteX1129" fmla="*/ 1049475 w 19162815"/>
              <a:gd name="connsiteY1129" fmla="*/ 1225733 h 3701203"/>
              <a:gd name="connsiteX1130" fmla="*/ 1100798 w 19162815"/>
              <a:gd name="connsiteY1130" fmla="*/ 1245068 h 3701203"/>
              <a:gd name="connsiteX1131" fmla="*/ 1149514 w 19162815"/>
              <a:gd name="connsiteY1131" fmla="*/ 1264158 h 3701203"/>
              <a:gd name="connsiteX1132" fmla="*/ 1195620 w 19162815"/>
              <a:gd name="connsiteY1132" fmla="*/ 1283003 h 3701203"/>
              <a:gd name="connsiteX1133" fmla="*/ 1239114 w 19162815"/>
              <a:gd name="connsiteY1133" fmla="*/ 1301601 h 3701203"/>
              <a:gd name="connsiteX1134" fmla="*/ 1279993 w 19162815"/>
              <a:gd name="connsiteY1134" fmla="*/ 1319955 h 3701203"/>
              <a:gd name="connsiteX1135" fmla="*/ 1318255 w 19162815"/>
              <a:gd name="connsiteY1135" fmla="*/ 1338059 h 3701203"/>
              <a:gd name="connsiteX1136" fmla="*/ 1353895 w 19162815"/>
              <a:gd name="connsiteY1136" fmla="*/ 1355917 h 3701203"/>
              <a:gd name="connsiteX1137" fmla="*/ 1394504 w 19162815"/>
              <a:gd name="connsiteY1137" fmla="*/ 1377795 h 3701203"/>
              <a:gd name="connsiteX1138" fmla="*/ 1436228 w 19162815"/>
              <a:gd name="connsiteY1138" fmla="*/ 1401999 h 3701203"/>
              <a:gd name="connsiteX1139" fmla="*/ 1479066 w 19162815"/>
              <a:gd name="connsiteY1139" fmla="*/ 1428533 h 3701203"/>
              <a:gd name="connsiteX1140" fmla="*/ 1523018 w 19162815"/>
              <a:gd name="connsiteY1140" fmla="*/ 1457399 h 3701203"/>
              <a:gd name="connsiteX1141" fmla="*/ 1568084 w 19162815"/>
              <a:gd name="connsiteY1141" fmla="*/ 1488605 h 3701203"/>
              <a:gd name="connsiteX1142" fmla="*/ 1614264 w 19162815"/>
              <a:gd name="connsiteY1142" fmla="*/ 1522153 h 3701203"/>
              <a:gd name="connsiteX1143" fmla="*/ 1652920 w 19162815"/>
              <a:gd name="connsiteY1143" fmla="*/ 1552937 h 3701203"/>
              <a:gd name="connsiteX1144" fmla="*/ 1688803 w 19162815"/>
              <a:gd name="connsiteY1144" fmla="*/ 1585763 h 3701203"/>
              <a:gd name="connsiteX1145" fmla="*/ 1721910 w 19162815"/>
              <a:gd name="connsiteY1145" fmla="*/ 1620631 h 3701203"/>
              <a:gd name="connsiteX1146" fmla="*/ 1752241 w 19162815"/>
              <a:gd name="connsiteY1146" fmla="*/ 1657541 h 3701203"/>
              <a:gd name="connsiteX1147" fmla="*/ 1779795 w 19162815"/>
              <a:gd name="connsiteY1147" fmla="*/ 1696492 h 3701203"/>
              <a:gd name="connsiteX1148" fmla="*/ 1804569 w 19162815"/>
              <a:gd name="connsiteY1148" fmla="*/ 1737483 h 3701203"/>
              <a:gd name="connsiteX1149" fmla="*/ 1826562 w 19162815"/>
              <a:gd name="connsiteY1149" fmla="*/ 1780513 h 3701203"/>
              <a:gd name="connsiteX1150" fmla="*/ 1845692 w 19162815"/>
              <a:gd name="connsiteY1150" fmla="*/ 1825440 h 3701203"/>
              <a:gd name="connsiteX1151" fmla="*/ 1861879 w 19162815"/>
              <a:gd name="connsiteY1151" fmla="*/ 1872084 h 3701203"/>
              <a:gd name="connsiteX1152" fmla="*/ 1875122 w 19162815"/>
              <a:gd name="connsiteY1152" fmla="*/ 1920443 h 3701203"/>
              <a:gd name="connsiteX1153" fmla="*/ 1885422 w 19162815"/>
              <a:gd name="connsiteY1153" fmla="*/ 1970516 h 3701203"/>
              <a:gd name="connsiteX1154" fmla="*/ 1892779 w 19162815"/>
              <a:gd name="connsiteY1154" fmla="*/ 2022300 h 3701203"/>
              <a:gd name="connsiteX1155" fmla="*/ 1897193 w 19162815"/>
              <a:gd name="connsiteY1155" fmla="*/ 2075794 h 3701203"/>
              <a:gd name="connsiteX1156" fmla="*/ 1898665 w 19162815"/>
              <a:gd name="connsiteY1156" fmla="*/ 2130994 h 3701203"/>
              <a:gd name="connsiteX1157" fmla="*/ 1897356 w 19162815"/>
              <a:gd name="connsiteY1157" fmla="*/ 2183974 h 3701203"/>
              <a:gd name="connsiteX1158" fmla="*/ 1893431 w 19162815"/>
              <a:gd name="connsiteY1158" fmla="*/ 2235317 h 3701203"/>
              <a:gd name="connsiteX1159" fmla="*/ 1886889 w 19162815"/>
              <a:gd name="connsiteY1159" fmla="*/ 2285022 h 3701203"/>
              <a:gd name="connsiteX1160" fmla="*/ 1877732 w 19162815"/>
              <a:gd name="connsiteY1160" fmla="*/ 2333091 h 3701203"/>
              <a:gd name="connsiteX1161" fmla="*/ 1865959 w 19162815"/>
              <a:gd name="connsiteY1161" fmla="*/ 2379524 h 3701203"/>
              <a:gd name="connsiteX1162" fmla="*/ 1851570 w 19162815"/>
              <a:gd name="connsiteY1162" fmla="*/ 2424320 h 3701203"/>
              <a:gd name="connsiteX1163" fmla="*/ 1834564 w 19162815"/>
              <a:gd name="connsiteY1163" fmla="*/ 2467481 h 3701203"/>
              <a:gd name="connsiteX1164" fmla="*/ 1814946 w 19162815"/>
              <a:gd name="connsiteY1164" fmla="*/ 2509007 h 3701203"/>
              <a:gd name="connsiteX1165" fmla="*/ 1792712 w 19162815"/>
              <a:gd name="connsiteY1165" fmla="*/ 2548897 h 3701203"/>
              <a:gd name="connsiteX1166" fmla="*/ 1767863 w 19162815"/>
              <a:gd name="connsiteY1166" fmla="*/ 2587153 h 3701203"/>
              <a:gd name="connsiteX1167" fmla="*/ 1740400 w 19162815"/>
              <a:gd name="connsiteY1167" fmla="*/ 2623774 h 3701203"/>
              <a:gd name="connsiteX1168" fmla="*/ 1710322 w 19162815"/>
              <a:gd name="connsiteY1168" fmla="*/ 2658761 h 3701203"/>
              <a:gd name="connsiteX1169" fmla="*/ 1677631 w 19162815"/>
              <a:gd name="connsiteY1169" fmla="*/ 2692115 h 3701203"/>
              <a:gd name="connsiteX1170" fmla="*/ 1642325 w 19162815"/>
              <a:gd name="connsiteY1170" fmla="*/ 2723835 h 3701203"/>
              <a:gd name="connsiteX1171" fmla="*/ 1604923 w 19162815"/>
              <a:gd name="connsiteY1171" fmla="*/ 2753634 h 3701203"/>
              <a:gd name="connsiteX1172" fmla="*/ 1565967 w 19162815"/>
              <a:gd name="connsiteY1172" fmla="*/ 2781226 h 3701203"/>
              <a:gd name="connsiteX1173" fmla="*/ 1525458 w 19162815"/>
              <a:gd name="connsiteY1173" fmla="*/ 2806611 h 3701203"/>
              <a:gd name="connsiteX1174" fmla="*/ 1483396 w 19162815"/>
              <a:gd name="connsiteY1174" fmla="*/ 2829788 h 3701203"/>
              <a:gd name="connsiteX1175" fmla="*/ 1439782 w 19162815"/>
              <a:gd name="connsiteY1175" fmla="*/ 2850758 h 3701203"/>
              <a:gd name="connsiteX1176" fmla="*/ 1394614 w 19162815"/>
              <a:gd name="connsiteY1176" fmla="*/ 2869520 h 3701203"/>
              <a:gd name="connsiteX1177" fmla="*/ 1347894 w 19162815"/>
              <a:gd name="connsiteY1177" fmla="*/ 2886075 h 3701203"/>
              <a:gd name="connsiteX1178" fmla="*/ 1299621 w 19162815"/>
              <a:gd name="connsiteY1178" fmla="*/ 2900422 h 3701203"/>
              <a:gd name="connsiteX1179" fmla="*/ 1249796 w 19162815"/>
              <a:gd name="connsiteY1179" fmla="*/ 2912562 h 3701203"/>
              <a:gd name="connsiteX1180" fmla="*/ 1198417 w 19162815"/>
              <a:gd name="connsiteY1180" fmla="*/ 2922495 h 3701203"/>
              <a:gd name="connsiteX1181" fmla="*/ 1145485 w 19162815"/>
              <a:gd name="connsiteY1181" fmla="*/ 2930220 h 3701203"/>
              <a:gd name="connsiteX1182" fmla="*/ 1091000 w 19162815"/>
              <a:gd name="connsiteY1182" fmla="*/ 2935738 h 3701203"/>
              <a:gd name="connsiteX1183" fmla="*/ 1034963 w 19162815"/>
              <a:gd name="connsiteY1183" fmla="*/ 2939049 h 3701203"/>
              <a:gd name="connsiteX1184" fmla="*/ 977373 w 19162815"/>
              <a:gd name="connsiteY1184" fmla="*/ 2940153 h 3701203"/>
              <a:gd name="connsiteX1185" fmla="*/ 923066 w 19162815"/>
              <a:gd name="connsiteY1185" fmla="*/ 2939121 h 3701203"/>
              <a:gd name="connsiteX1186" fmla="*/ 869877 w 19162815"/>
              <a:gd name="connsiteY1186" fmla="*/ 2936026 h 3701203"/>
              <a:gd name="connsiteX1187" fmla="*/ 817806 w 19162815"/>
              <a:gd name="connsiteY1187" fmla="*/ 2930868 h 3701203"/>
              <a:gd name="connsiteX1188" fmla="*/ 766852 w 19162815"/>
              <a:gd name="connsiteY1188" fmla="*/ 2923647 h 3701203"/>
              <a:gd name="connsiteX1189" fmla="*/ 717014 w 19162815"/>
              <a:gd name="connsiteY1189" fmla="*/ 2914364 h 3701203"/>
              <a:gd name="connsiteX1190" fmla="*/ 668293 w 19162815"/>
              <a:gd name="connsiteY1190" fmla="*/ 2903018 h 3701203"/>
              <a:gd name="connsiteX1191" fmla="*/ 620689 w 19162815"/>
              <a:gd name="connsiteY1191" fmla="*/ 2889610 h 3701203"/>
              <a:gd name="connsiteX1192" fmla="*/ 574200 w 19162815"/>
              <a:gd name="connsiteY1192" fmla="*/ 2874141 h 3701203"/>
              <a:gd name="connsiteX1193" fmla="*/ 528826 w 19162815"/>
              <a:gd name="connsiteY1193" fmla="*/ 2856609 h 3701203"/>
              <a:gd name="connsiteX1194" fmla="*/ 484568 w 19162815"/>
              <a:gd name="connsiteY1194" fmla="*/ 2837017 h 3701203"/>
              <a:gd name="connsiteX1195" fmla="*/ 441425 w 19162815"/>
              <a:gd name="connsiteY1195" fmla="*/ 2815364 h 3701203"/>
              <a:gd name="connsiteX1196" fmla="*/ 399396 w 19162815"/>
              <a:gd name="connsiteY1196" fmla="*/ 2791650 h 3701203"/>
              <a:gd name="connsiteX1197" fmla="*/ 358481 w 19162815"/>
              <a:gd name="connsiteY1197" fmla="*/ 2765875 h 3701203"/>
              <a:gd name="connsiteX1198" fmla="*/ 315902 w 19162815"/>
              <a:gd name="connsiteY1198" fmla="*/ 2736128 h 3701203"/>
              <a:gd name="connsiteX1199" fmla="*/ 275634 w 19162815"/>
              <a:gd name="connsiteY1199" fmla="*/ 2704961 h 3701203"/>
              <a:gd name="connsiteX1200" fmla="*/ 237676 w 19162815"/>
              <a:gd name="connsiteY1200" fmla="*/ 2672376 h 3701203"/>
              <a:gd name="connsiteX1201" fmla="*/ 202029 w 19162815"/>
              <a:gd name="connsiteY1201" fmla="*/ 2638372 h 3701203"/>
              <a:gd name="connsiteX1202" fmla="*/ 168692 w 19162815"/>
              <a:gd name="connsiteY1202" fmla="*/ 2602950 h 3701203"/>
              <a:gd name="connsiteX1203" fmla="*/ 137665 w 19162815"/>
              <a:gd name="connsiteY1203" fmla="*/ 2566109 h 3701203"/>
              <a:gd name="connsiteX1204" fmla="*/ 108948 w 19162815"/>
              <a:gd name="connsiteY1204" fmla="*/ 2527850 h 3701203"/>
              <a:gd name="connsiteX1205" fmla="*/ 82540 w 19162815"/>
              <a:gd name="connsiteY1205" fmla="*/ 2488173 h 3701203"/>
              <a:gd name="connsiteX1206" fmla="*/ 58442 w 19162815"/>
              <a:gd name="connsiteY1206" fmla="*/ 2447077 h 3701203"/>
              <a:gd name="connsiteX1207" fmla="*/ 36652 w 19162815"/>
              <a:gd name="connsiteY1207" fmla="*/ 2404563 h 3701203"/>
              <a:gd name="connsiteX1208" fmla="*/ 17172 w 19162815"/>
              <a:gd name="connsiteY1208" fmla="*/ 2360632 h 3701203"/>
              <a:gd name="connsiteX1209" fmla="*/ 0 w 19162815"/>
              <a:gd name="connsiteY1209" fmla="*/ 2315282 h 3701203"/>
              <a:gd name="connsiteX1210" fmla="*/ 328450 w 19162815"/>
              <a:gd name="connsiteY1210" fmla="*/ 2195097 h 3701203"/>
              <a:gd name="connsiteX1211" fmla="*/ 351778 w 19162815"/>
              <a:gd name="connsiteY1211" fmla="*/ 2241913 h 3701203"/>
              <a:gd name="connsiteX1212" fmla="*/ 377742 w 19162815"/>
              <a:gd name="connsiteY1212" fmla="*/ 2286228 h 3701203"/>
              <a:gd name="connsiteX1213" fmla="*/ 406343 w 19162815"/>
              <a:gd name="connsiteY1213" fmla="*/ 2328042 h 3701203"/>
              <a:gd name="connsiteX1214" fmla="*/ 437576 w 19162815"/>
              <a:gd name="connsiteY1214" fmla="*/ 2367352 h 3701203"/>
              <a:gd name="connsiteX1215" fmla="*/ 471443 w 19162815"/>
              <a:gd name="connsiteY1215" fmla="*/ 2404156 h 3701203"/>
              <a:gd name="connsiteX1216" fmla="*/ 507940 w 19162815"/>
              <a:gd name="connsiteY1216" fmla="*/ 2438453 h 3701203"/>
              <a:gd name="connsiteX1217" fmla="*/ 547066 w 19162815"/>
              <a:gd name="connsiteY1217" fmla="*/ 2470241 h 3701203"/>
              <a:gd name="connsiteX1218" fmla="*/ 588819 w 19162815"/>
              <a:gd name="connsiteY1218" fmla="*/ 2499517 h 3701203"/>
              <a:gd name="connsiteX1219" fmla="*/ 632686 w 19162815"/>
              <a:gd name="connsiteY1219" fmla="*/ 2525803 h 3701203"/>
              <a:gd name="connsiteX1220" fmla="*/ 678184 w 19162815"/>
              <a:gd name="connsiteY1220" fmla="*/ 2548582 h 3701203"/>
              <a:gd name="connsiteX1221" fmla="*/ 725313 w 19162815"/>
              <a:gd name="connsiteY1221" fmla="*/ 2567856 h 3701203"/>
              <a:gd name="connsiteX1222" fmla="*/ 774073 w 19162815"/>
              <a:gd name="connsiteY1222" fmla="*/ 2583623 h 3701203"/>
              <a:gd name="connsiteX1223" fmla="*/ 824463 w 19162815"/>
              <a:gd name="connsiteY1223" fmla="*/ 2595886 h 3701203"/>
              <a:gd name="connsiteX1224" fmla="*/ 876484 w 19162815"/>
              <a:gd name="connsiteY1224" fmla="*/ 2604644 h 3701203"/>
              <a:gd name="connsiteX1225" fmla="*/ 930134 w 19162815"/>
              <a:gd name="connsiteY1225" fmla="*/ 2609898 h 3701203"/>
              <a:gd name="connsiteX1226" fmla="*/ 985415 w 19162815"/>
              <a:gd name="connsiteY1226" fmla="*/ 2611650 h 3701203"/>
              <a:gd name="connsiteX1227" fmla="*/ 1041036 w 19162815"/>
              <a:gd name="connsiteY1227" fmla="*/ 2610143 h 3701203"/>
              <a:gd name="connsiteX1228" fmla="*/ 1093990 w 19162815"/>
              <a:gd name="connsiteY1228" fmla="*/ 2605622 h 3701203"/>
              <a:gd name="connsiteX1229" fmla="*/ 1144276 w 19162815"/>
              <a:gd name="connsiteY1229" fmla="*/ 2598086 h 3701203"/>
              <a:gd name="connsiteX1230" fmla="*/ 1191895 w 19162815"/>
              <a:gd name="connsiteY1230" fmla="*/ 2587535 h 3701203"/>
              <a:gd name="connsiteX1231" fmla="*/ 1236845 w 19162815"/>
              <a:gd name="connsiteY1231" fmla="*/ 2573967 h 3701203"/>
              <a:gd name="connsiteX1232" fmla="*/ 1279125 w 19162815"/>
              <a:gd name="connsiteY1232" fmla="*/ 2557383 h 3701203"/>
              <a:gd name="connsiteX1233" fmla="*/ 1318736 w 19162815"/>
              <a:gd name="connsiteY1233" fmla="*/ 2537780 h 3701203"/>
              <a:gd name="connsiteX1234" fmla="*/ 1355677 w 19162815"/>
              <a:gd name="connsiteY1234" fmla="*/ 2515158 h 3701203"/>
              <a:gd name="connsiteX1235" fmla="*/ 1389947 w 19162815"/>
              <a:gd name="connsiteY1235" fmla="*/ 2489517 h 3701203"/>
              <a:gd name="connsiteX1236" fmla="*/ 1424666 w 19162815"/>
              <a:gd name="connsiteY1236" fmla="*/ 2457310 h 3701203"/>
              <a:gd name="connsiteX1237" fmla="*/ 1454761 w 19162815"/>
              <a:gd name="connsiteY1237" fmla="*/ 2421784 h 3701203"/>
              <a:gd name="connsiteX1238" fmla="*/ 1480229 w 19162815"/>
              <a:gd name="connsiteY1238" fmla="*/ 2382942 h 3701203"/>
              <a:gd name="connsiteX1239" fmla="*/ 1501070 w 19162815"/>
              <a:gd name="connsiteY1239" fmla="*/ 2340782 h 3701203"/>
              <a:gd name="connsiteX1240" fmla="*/ 1517282 w 19162815"/>
              <a:gd name="connsiteY1240" fmla="*/ 2295306 h 3701203"/>
              <a:gd name="connsiteX1241" fmla="*/ 1528864 w 19162815"/>
              <a:gd name="connsiteY1241" fmla="*/ 2246514 h 3701203"/>
              <a:gd name="connsiteX1242" fmla="*/ 1535814 w 19162815"/>
              <a:gd name="connsiteY1242" fmla="*/ 2194407 h 3701203"/>
              <a:gd name="connsiteX1243" fmla="*/ 1538131 w 19162815"/>
              <a:gd name="connsiteY1243" fmla="*/ 2138983 h 3701203"/>
              <a:gd name="connsiteX1244" fmla="*/ 1535533 w 19162815"/>
              <a:gd name="connsiteY1244" fmla="*/ 2085311 h 3701203"/>
              <a:gd name="connsiteX1245" fmla="*/ 1527742 w 19162815"/>
              <a:gd name="connsiteY1245" fmla="*/ 2034380 h 3701203"/>
              <a:gd name="connsiteX1246" fmla="*/ 1514757 w 19162815"/>
              <a:gd name="connsiteY1246" fmla="*/ 1986194 h 3701203"/>
              <a:gd name="connsiteX1247" fmla="*/ 1496578 w 19162815"/>
              <a:gd name="connsiteY1247" fmla="*/ 1940754 h 3701203"/>
              <a:gd name="connsiteX1248" fmla="*/ 1473208 w 19162815"/>
              <a:gd name="connsiteY1248" fmla="*/ 1898063 h 3701203"/>
              <a:gd name="connsiteX1249" fmla="*/ 1444645 w 19162815"/>
              <a:gd name="connsiteY1249" fmla="*/ 1858122 h 3701203"/>
              <a:gd name="connsiteX1250" fmla="*/ 1410891 w 19162815"/>
              <a:gd name="connsiteY1250" fmla="*/ 1820934 h 3701203"/>
              <a:gd name="connsiteX1251" fmla="*/ 1371947 w 19162815"/>
              <a:gd name="connsiteY1251" fmla="*/ 1786502 h 3701203"/>
              <a:gd name="connsiteX1252" fmla="*/ 1337345 w 19162815"/>
              <a:gd name="connsiteY1252" fmla="*/ 1760311 h 3701203"/>
              <a:gd name="connsiteX1253" fmla="*/ 1300062 w 19162815"/>
              <a:gd name="connsiteY1253" fmla="*/ 1734601 h 3701203"/>
              <a:gd name="connsiteX1254" fmla="*/ 1260099 w 19162815"/>
              <a:gd name="connsiteY1254" fmla="*/ 1709370 h 3701203"/>
              <a:gd name="connsiteX1255" fmla="*/ 1217454 w 19162815"/>
              <a:gd name="connsiteY1255" fmla="*/ 1684620 h 3701203"/>
              <a:gd name="connsiteX1256" fmla="*/ 1172129 w 19162815"/>
              <a:gd name="connsiteY1256" fmla="*/ 1660349 h 3701203"/>
              <a:gd name="connsiteX1257" fmla="*/ 1124121 w 19162815"/>
              <a:gd name="connsiteY1257" fmla="*/ 1636557 h 3701203"/>
              <a:gd name="connsiteX1258" fmla="*/ 1073431 w 19162815"/>
              <a:gd name="connsiteY1258" fmla="*/ 1613247 h 3701203"/>
              <a:gd name="connsiteX1259" fmla="*/ 1020057 w 19162815"/>
              <a:gd name="connsiteY1259" fmla="*/ 1590417 h 3701203"/>
              <a:gd name="connsiteX1260" fmla="*/ 964001 w 19162815"/>
              <a:gd name="connsiteY1260" fmla="*/ 1568065 h 3701203"/>
              <a:gd name="connsiteX1261" fmla="*/ 905260 w 19162815"/>
              <a:gd name="connsiteY1261" fmla="*/ 1546195 h 3701203"/>
              <a:gd name="connsiteX1262" fmla="*/ 849577 w 19162815"/>
              <a:gd name="connsiteY1262" fmla="*/ 1525851 h 3701203"/>
              <a:gd name="connsiteX1263" fmla="*/ 797893 w 19162815"/>
              <a:gd name="connsiteY1263" fmla="*/ 1506463 h 3701203"/>
              <a:gd name="connsiteX1264" fmla="*/ 750217 w 19162815"/>
              <a:gd name="connsiteY1264" fmla="*/ 1488029 h 3701203"/>
              <a:gd name="connsiteX1265" fmla="*/ 706557 w 19162815"/>
              <a:gd name="connsiteY1265" fmla="*/ 1470547 h 3701203"/>
              <a:gd name="connsiteX1266" fmla="*/ 666922 w 19162815"/>
              <a:gd name="connsiteY1266" fmla="*/ 1454019 h 3701203"/>
              <a:gd name="connsiteX1267" fmla="*/ 628144 w 19162815"/>
              <a:gd name="connsiteY1267" fmla="*/ 1436661 h 3701203"/>
              <a:gd name="connsiteX1268" fmla="*/ 587125 w 19162815"/>
              <a:gd name="connsiteY1268" fmla="*/ 1416565 h 3701203"/>
              <a:gd name="connsiteX1269" fmla="*/ 543869 w 19162815"/>
              <a:gd name="connsiteY1269" fmla="*/ 1393735 h 3701203"/>
              <a:gd name="connsiteX1270" fmla="*/ 498375 w 19162815"/>
              <a:gd name="connsiteY1270" fmla="*/ 1368171 h 3701203"/>
              <a:gd name="connsiteX1271" fmla="*/ 450645 w 19162815"/>
              <a:gd name="connsiteY1271" fmla="*/ 1339877 h 3701203"/>
              <a:gd name="connsiteX1272" fmla="*/ 403755 w 19162815"/>
              <a:gd name="connsiteY1272" fmla="*/ 1310085 h 3701203"/>
              <a:gd name="connsiteX1273" fmla="*/ 360887 w 19162815"/>
              <a:gd name="connsiteY1273" fmla="*/ 1279970 h 3701203"/>
              <a:gd name="connsiteX1274" fmla="*/ 322034 w 19162815"/>
              <a:gd name="connsiteY1274" fmla="*/ 1249530 h 3701203"/>
              <a:gd name="connsiteX1275" fmla="*/ 287190 w 19162815"/>
              <a:gd name="connsiteY1275" fmla="*/ 1218763 h 3701203"/>
              <a:gd name="connsiteX1276" fmla="*/ 256348 w 19162815"/>
              <a:gd name="connsiteY1276" fmla="*/ 1187671 h 3701203"/>
              <a:gd name="connsiteX1277" fmla="*/ 228386 w 19162815"/>
              <a:gd name="connsiteY1277" fmla="*/ 1154836 h 3701203"/>
              <a:gd name="connsiteX1278" fmla="*/ 202185 w 19162815"/>
              <a:gd name="connsiteY1278" fmla="*/ 1118792 h 3701203"/>
              <a:gd name="connsiteX1279" fmla="*/ 177748 w 19162815"/>
              <a:gd name="connsiteY1279" fmla="*/ 1079539 h 3701203"/>
              <a:gd name="connsiteX1280" fmla="*/ 155074 w 19162815"/>
              <a:gd name="connsiteY1280" fmla="*/ 1037077 h 3701203"/>
              <a:gd name="connsiteX1281" fmla="*/ 134163 w 19162815"/>
              <a:gd name="connsiteY1281" fmla="*/ 991406 h 3701203"/>
              <a:gd name="connsiteX1282" fmla="*/ 116136 w 19162815"/>
              <a:gd name="connsiteY1282" fmla="*/ 943274 h 3701203"/>
              <a:gd name="connsiteX1283" fmla="*/ 102124 w 19162815"/>
              <a:gd name="connsiteY1283" fmla="*/ 893371 h 3701203"/>
              <a:gd name="connsiteX1284" fmla="*/ 92120 w 19162815"/>
              <a:gd name="connsiteY1284" fmla="*/ 841696 h 3701203"/>
              <a:gd name="connsiteX1285" fmla="*/ 86121 w 19162815"/>
              <a:gd name="connsiteY1285" fmla="*/ 788254 h 3701203"/>
              <a:gd name="connsiteX1286" fmla="*/ 84123 w 19162815"/>
              <a:gd name="connsiteY1286" fmla="*/ 733046 h 3701203"/>
              <a:gd name="connsiteX1287" fmla="*/ 86041 w 19162815"/>
              <a:gd name="connsiteY1287" fmla="*/ 680652 h 3701203"/>
              <a:gd name="connsiteX1288" fmla="*/ 91799 w 19162815"/>
              <a:gd name="connsiteY1288" fmla="*/ 629777 h 3701203"/>
              <a:gd name="connsiteX1289" fmla="*/ 101394 w 19162815"/>
              <a:gd name="connsiteY1289" fmla="*/ 580421 h 3701203"/>
              <a:gd name="connsiteX1290" fmla="*/ 114830 w 19162815"/>
              <a:gd name="connsiteY1290" fmla="*/ 532585 h 3701203"/>
              <a:gd name="connsiteX1291" fmla="*/ 132106 w 19162815"/>
              <a:gd name="connsiteY1291" fmla="*/ 486268 h 3701203"/>
              <a:gd name="connsiteX1292" fmla="*/ 153222 w 19162815"/>
              <a:gd name="connsiteY1292" fmla="*/ 441472 h 3701203"/>
              <a:gd name="connsiteX1293" fmla="*/ 178180 w 19162815"/>
              <a:gd name="connsiteY1293" fmla="*/ 398197 h 3701203"/>
              <a:gd name="connsiteX1294" fmla="*/ 206980 w 19162815"/>
              <a:gd name="connsiteY1294" fmla="*/ 356444 h 3701203"/>
              <a:gd name="connsiteX1295" fmla="*/ 239623 w 19162815"/>
              <a:gd name="connsiteY1295" fmla="*/ 316213 h 3701203"/>
              <a:gd name="connsiteX1296" fmla="*/ 276110 w 19162815"/>
              <a:gd name="connsiteY1296" fmla="*/ 277504 h 3701203"/>
              <a:gd name="connsiteX1297" fmla="*/ 316440 w 19162815"/>
              <a:gd name="connsiteY1297" fmla="*/ 240318 h 3701203"/>
              <a:gd name="connsiteX1298" fmla="*/ 350466 w 19162815"/>
              <a:gd name="connsiteY1298" fmla="*/ 212742 h 3701203"/>
              <a:gd name="connsiteX1299" fmla="*/ 386167 w 19162815"/>
              <a:gd name="connsiteY1299" fmla="*/ 187207 h 3701203"/>
              <a:gd name="connsiteX1300" fmla="*/ 423545 w 19162815"/>
              <a:gd name="connsiteY1300" fmla="*/ 163714 h 3701203"/>
              <a:gd name="connsiteX1301" fmla="*/ 462599 w 19162815"/>
              <a:gd name="connsiteY1301" fmla="*/ 142262 h 3701203"/>
              <a:gd name="connsiteX1302" fmla="*/ 503330 w 19162815"/>
              <a:gd name="connsiteY1302" fmla="*/ 122853 h 3701203"/>
              <a:gd name="connsiteX1303" fmla="*/ 545736 w 19162815"/>
              <a:gd name="connsiteY1303" fmla="*/ 105486 h 3701203"/>
              <a:gd name="connsiteX1304" fmla="*/ 589819 w 19162815"/>
              <a:gd name="connsiteY1304" fmla="*/ 90161 h 3701203"/>
              <a:gd name="connsiteX1305" fmla="*/ 635579 w 19162815"/>
              <a:gd name="connsiteY1305" fmla="*/ 76879 h 3701203"/>
              <a:gd name="connsiteX1306" fmla="*/ 683015 w 19162815"/>
              <a:gd name="connsiteY1306" fmla="*/ 65640 h 3701203"/>
              <a:gd name="connsiteX1307" fmla="*/ 732127 w 19162815"/>
              <a:gd name="connsiteY1307" fmla="*/ 56444 h 3701203"/>
              <a:gd name="connsiteX1308" fmla="*/ 782916 w 19162815"/>
              <a:gd name="connsiteY1308" fmla="*/ 49291 h 3701203"/>
              <a:gd name="connsiteX1309" fmla="*/ 835381 w 19162815"/>
              <a:gd name="connsiteY1309" fmla="*/ 44181 h 3701203"/>
              <a:gd name="connsiteX1310" fmla="*/ 889524 w 19162815"/>
              <a:gd name="connsiteY1310" fmla="*/ 41115 h 3701203"/>
              <a:gd name="connsiteX1311" fmla="*/ 14684518 w 19162815"/>
              <a:gd name="connsiteY1311" fmla="*/ 32024 h 3701203"/>
              <a:gd name="connsiteX1312" fmla="*/ 14728823 w 19162815"/>
              <a:gd name="connsiteY1312" fmla="*/ 36161 h 3701203"/>
              <a:gd name="connsiteX1313" fmla="*/ 14769633 w 19162815"/>
              <a:gd name="connsiteY1313" fmla="*/ 48566 h 3701203"/>
              <a:gd name="connsiteX1314" fmla="*/ 14806945 w 19162815"/>
              <a:gd name="connsiteY1314" fmla="*/ 69231 h 3701203"/>
              <a:gd name="connsiteX1315" fmla="*/ 14840754 w 19162815"/>
              <a:gd name="connsiteY1315" fmla="*/ 98147 h 3701203"/>
              <a:gd name="connsiteX1316" fmla="*/ 14868782 w 19162815"/>
              <a:gd name="connsiteY1316" fmla="*/ 132814 h 3701203"/>
              <a:gd name="connsiteX1317" fmla="*/ 14888820 w 19162815"/>
              <a:gd name="connsiteY1317" fmla="*/ 170738 h 3701203"/>
              <a:gd name="connsiteX1318" fmla="*/ 14900853 w 19162815"/>
              <a:gd name="connsiteY1318" fmla="*/ 211914 h 3701203"/>
              <a:gd name="connsiteX1319" fmla="*/ 14904867 w 19162815"/>
              <a:gd name="connsiteY1319" fmla="*/ 256341 h 3701203"/>
              <a:gd name="connsiteX1320" fmla="*/ 14900853 w 19162815"/>
              <a:gd name="connsiteY1320" fmla="*/ 300569 h 3701203"/>
              <a:gd name="connsiteX1321" fmla="*/ 14888820 w 19162815"/>
              <a:gd name="connsiteY1321" fmla="*/ 341011 h 3701203"/>
              <a:gd name="connsiteX1322" fmla="*/ 14868782 w 19162815"/>
              <a:gd name="connsiteY1322" fmla="*/ 377673 h 3701203"/>
              <a:gd name="connsiteX1323" fmla="*/ 14840754 w 19162815"/>
              <a:gd name="connsiteY1323" fmla="*/ 410556 h 3701203"/>
              <a:gd name="connsiteX1324" fmla="*/ 14806945 w 19162815"/>
              <a:gd name="connsiteY1324" fmla="*/ 437740 h 3701203"/>
              <a:gd name="connsiteX1325" fmla="*/ 14769633 w 19162815"/>
              <a:gd name="connsiteY1325" fmla="*/ 457145 h 3701203"/>
              <a:gd name="connsiteX1326" fmla="*/ 14728823 w 19162815"/>
              <a:gd name="connsiteY1326" fmla="*/ 468782 h 3701203"/>
              <a:gd name="connsiteX1327" fmla="*/ 14684518 w 19162815"/>
              <a:gd name="connsiteY1327" fmla="*/ 472659 h 3701203"/>
              <a:gd name="connsiteX1328" fmla="*/ 14640320 w 19162815"/>
              <a:gd name="connsiteY1328" fmla="*/ 468652 h 3701203"/>
              <a:gd name="connsiteX1329" fmla="*/ 14599887 w 19162815"/>
              <a:gd name="connsiteY1329" fmla="*/ 456631 h 3701203"/>
              <a:gd name="connsiteX1330" fmla="*/ 14563216 w 19162815"/>
              <a:gd name="connsiteY1330" fmla="*/ 436596 h 3701203"/>
              <a:gd name="connsiteX1331" fmla="*/ 14530303 w 19162815"/>
              <a:gd name="connsiteY1331" fmla="*/ 408546 h 3701203"/>
              <a:gd name="connsiteX1332" fmla="*/ 14503123 w 19162815"/>
              <a:gd name="connsiteY1332" fmla="*/ 375043 h 3701203"/>
              <a:gd name="connsiteX1333" fmla="*/ 14483736 w 19162815"/>
              <a:gd name="connsiteY1333" fmla="*/ 338498 h 3701203"/>
              <a:gd name="connsiteX1334" fmla="*/ 14472120 w 19162815"/>
              <a:gd name="connsiteY1334" fmla="*/ 298927 h 3701203"/>
              <a:gd name="connsiteX1335" fmla="*/ 14468253 w 19162815"/>
              <a:gd name="connsiteY1335" fmla="*/ 256341 h 3701203"/>
              <a:gd name="connsiteX1336" fmla="*/ 14472251 w 19162815"/>
              <a:gd name="connsiteY1336" fmla="*/ 211914 h 3701203"/>
              <a:gd name="connsiteX1337" fmla="*/ 14484255 w 19162815"/>
              <a:gd name="connsiteY1337" fmla="*/ 170738 h 3701203"/>
              <a:gd name="connsiteX1338" fmla="*/ 14504272 w 19162815"/>
              <a:gd name="connsiteY1338" fmla="*/ 132814 h 3701203"/>
              <a:gd name="connsiteX1339" fmla="*/ 14532313 w 19162815"/>
              <a:gd name="connsiteY1339" fmla="*/ 98147 h 3701203"/>
              <a:gd name="connsiteX1340" fmla="*/ 14565846 w 19162815"/>
              <a:gd name="connsiteY1340" fmla="*/ 69231 h 3701203"/>
              <a:gd name="connsiteX1341" fmla="*/ 14602400 w 19162815"/>
              <a:gd name="connsiteY1341" fmla="*/ 48566 h 3701203"/>
              <a:gd name="connsiteX1342" fmla="*/ 14641962 w 19162815"/>
              <a:gd name="connsiteY1342" fmla="*/ 36161 h 3701203"/>
              <a:gd name="connsiteX1343" fmla="*/ 9413144 w 19162815"/>
              <a:gd name="connsiteY1343" fmla="*/ 0 h 3701203"/>
              <a:gd name="connsiteX1344" fmla="*/ 9413144 w 19162815"/>
              <a:gd name="connsiteY1344" fmla="*/ 2892069 h 3701203"/>
              <a:gd name="connsiteX1345" fmla="*/ 9064673 w 19162815"/>
              <a:gd name="connsiteY1345" fmla="*/ 2892069 h 3701203"/>
              <a:gd name="connsiteX1346" fmla="*/ 9064673 w 19162815"/>
              <a:gd name="connsiteY1346" fmla="*/ 164225 h 3701203"/>
              <a:gd name="connsiteX1347" fmla="*/ 8363743 w 19162815"/>
              <a:gd name="connsiteY1347" fmla="*/ 0 h 3701203"/>
              <a:gd name="connsiteX1348" fmla="*/ 8363743 w 19162815"/>
              <a:gd name="connsiteY1348" fmla="*/ 2892069 h 3701203"/>
              <a:gd name="connsiteX1349" fmla="*/ 8015220 w 19162815"/>
              <a:gd name="connsiteY1349" fmla="*/ 2892069 h 3701203"/>
              <a:gd name="connsiteX1350" fmla="*/ 8015220 w 19162815"/>
              <a:gd name="connsiteY1350" fmla="*/ 164225 h 370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Lst>
            <a:rect l="l" t="t" r="r" b="b"/>
            <a:pathLst>
              <a:path w="19162815" h="3701203">
                <a:moveTo>
                  <a:pt x="6581210" y="1874630"/>
                </a:moveTo>
                <a:lnTo>
                  <a:pt x="6522101" y="1876591"/>
                </a:lnTo>
                <a:lnTo>
                  <a:pt x="6466103" y="1882475"/>
                </a:lnTo>
                <a:lnTo>
                  <a:pt x="6413213" y="1892283"/>
                </a:lnTo>
                <a:lnTo>
                  <a:pt x="6363433" y="1906015"/>
                </a:lnTo>
                <a:lnTo>
                  <a:pt x="6316763" y="1923671"/>
                </a:lnTo>
                <a:lnTo>
                  <a:pt x="6273202" y="1945254"/>
                </a:lnTo>
                <a:lnTo>
                  <a:pt x="6232749" y="1970763"/>
                </a:lnTo>
                <a:lnTo>
                  <a:pt x="6196611" y="2000042"/>
                </a:lnTo>
                <a:lnTo>
                  <a:pt x="6166037" y="2032913"/>
                </a:lnTo>
                <a:lnTo>
                  <a:pt x="6141026" y="2069378"/>
                </a:lnTo>
                <a:lnTo>
                  <a:pt x="6121577" y="2109435"/>
                </a:lnTo>
                <a:lnTo>
                  <a:pt x="6107685" y="2153083"/>
                </a:lnTo>
                <a:lnTo>
                  <a:pt x="6099352" y="2200323"/>
                </a:lnTo>
                <a:lnTo>
                  <a:pt x="6096574" y="2251153"/>
                </a:lnTo>
                <a:lnTo>
                  <a:pt x="6099747" y="2306685"/>
                </a:lnTo>
                <a:lnTo>
                  <a:pt x="6109262" y="2358436"/>
                </a:lnTo>
                <a:lnTo>
                  <a:pt x="6125121" y="2406403"/>
                </a:lnTo>
                <a:lnTo>
                  <a:pt x="6147319" y="2450582"/>
                </a:lnTo>
                <a:lnTo>
                  <a:pt x="6175855" y="2490970"/>
                </a:lnTo>
                <a:lnTo>
                  <a:pt x="6210729" y="2527563"/>
                </a:lnTo>
                <a:lnTo>
                  <a:pt x="6245255" y="2555197"/>
                </a:lnTo>
                <a:lnTo>
                  <a:pt x="6283630" y="2578578"/>
                </a:lnTo>
                <a:lnTo>
                  <a:pt x="6325854" y="2597706"/>
                </a:lnTo>
                <a:lnTo>
                  <a:pt x="6371923" y="2612582"/>
                </a:lnTo>
                <a:lnTo>
                  <a:pt x="6421836" y="2623207"/>
                </a:lnTo>
                <a:lnTo>
                  <a:pt x="6475592" y="2629582"/>
                </a:lnTo>
                <a:lnTo>
                  <a:pt x="6533190" y="2631706"/>
                </a:lnTo>
                <a:lnTo>
                  <a:pt x="6582760" y="2629843"/>
                </a:lnTo>
                <a:lnTo>
                  <a:pt x="6631329" y="2624251"/>
                </a:lnTo>
                <a:lnTo>
                  <a:pt x="6678897" y="2614932"/>
                </a:lnTo>
                <a:lnTo>
                  <a:pt x="6725463" y="2601884"/>
                </a:lnTo>
                <a:lnTo>
                  <a:pt x="6771026" y="2585109"/>
                </a:lnTo>
                <a:lnTo>
                  <a:pt x="6815589" y="2564605"/>
                </a:lnTo>
                <a:lnTo>
                  <a:pt x="6859150" y="2540373"/>
                </a:lnTo>
                <a:lnTo>
                  <a:pt x="6901710" y="2512413"/>
                </a:lnTo>
                <a:lnTo>
                  <a:pt x="6943267" y="2480724"/>
                </a:lnTo>
                <a:lnTo>
                  <a:pt x="6983821" y="2445307"/>
                </a:lnTo>
                <a:lnTo>
                  <a:pt x="7023375" y="2406160"/>
                </a:lnTo>
                <a:lnTo>
                  <a:pt x="7061927" y="2363285"/>
                </a:lnTo>
                <a:lnTo>
                  <a:pt x="7061927" y="2010793"/>
                </a:lnTo>
                <a:lnTo>
                  <a:pt x="7017463" y="1984926"/>
                </a:lnTo>
                <a:lnTo>
                  <a:pt x="6972197" y="1961780"/>
                </a:lnTo>
                <a:lnTo>
                  <a:pt x="6926128" y="1941356"/>
                </a:lnTo>
                <a:lnTo>
                  <a:pt x="6879302" y="1923671"/>
                </a:lnTo>
                <a:lnTo>
                  <a:pt x="6831585" y="1908676"/>
                </a:lnTo>
                <a:lnTo>
                  <a:pt x="6783111" y="1896420"/>
                </a:lnTo>
                <a:lnTo>
                  <a:pt x="6733836" y="1886887"/>
                </a:lnTo>
                <a:lnTo>
                  <a:pt x="6683761" y="1880078"/>
                </a:lnTo>
                <a:lnTo>
                  <a:pt x="6632886" y="1875992"/>
                </a:lnTo>
                <a:close/>
                <a:moveTo>
                  <a:pt x="10923282" y="1117575"/>
                </a:moveTo>
                <a:lnTo>
                  <a:pt x="10870371" y="1119494"/>
                </a:lnTo>
                <a:lnTo>
                  <a:pt x="10819795" y="1125251"/>
                </a:lnTo>
                <a:lnTo>
                  <a:pt x="10771556" y="1134847"/>
                </a:lnTo>
                <a:lnTo>
                  <a:pt x="10725653" y="1148281"/>
                </a:lnTo>
                <a:lnTo>
                  <a:pt x="10682087" y="1165555"/>
                </a:lnTo>
                <a:lnTo>
                  <a:pt x="10640858" y="1186667"/>
                </a:lnTo>
                <a:lnTo>
                  <a:pt x="10601965" y="1211619"/>
                </a:lnTo>
                <a:lnTo>
                  <a:pt x="10565410" y="1240410"/>
                </a:lnTo>
                <a:lnTo>
                  <a:pt x="10531192" y="1273041"/>
                </a:lnTo>
                <a:lnTo>
                  <a:pt x="10499312" y="1309512"/>
                </a:lnTo>
                <a:lnTo>
                  <a:pt x="10469769" y="1349823"/>
                </a:lnTo>
                <a:lnTo>
                  <a:pt x="10442564" y="1393975"/>
                </a:lnTo>
                <a:lnTo>
                  <a:pt x="10442564" y="2339318"/>
                </a:lnTo>
                <a:lnTo>
                  <a:pt x="10478341" y="2383458"/>
                </a:lnTo>
                <a:lnTo>
                  <a:pt x="10514896" y="2423759"/>
                </a:lnTo>
                <a:lnTo>
                  <a:pt x="10552228" y="2460223"/>
                </a:lnTo>
                <a:lnTo>
                  <a:pt x="10590338" y="2492849"/>
                </a:lnTo>
                <a:lnTo>
                  <a:pt x="10629226" y="2521636"/>
                </a:lnTo>
                <a:lnTo>
                  <a:pt x="10668894" y="2546585"/>
                </a:lnTo>
                <a:lnTo>
                  <a:pt x="10709340" y="2567696"/>
                </a:lnTo>
                <a:lnTo>
                  <a:pt x="10750567" y="2584969"/>
                </a:lnTo>
                <a:lnTo>
                  <a:pt x="10792574" y="2598403"/>
                </a:lnTo>
                <a:lnTo>
                  <a:pt x="10835362" y="2607999"/>
                </a:lnTo>
                <a:lnTo>
                  <a:pt x="10878931" y="2613757"/>
                </a:lnTo>
                <a:lnTo>
                  <a:pt x="10923282" y="2615676"/>
                </a:lnTo>
                <a:lnTo>
                  <a:pt x="10978780" y="2613279"/>
                </a:lnTo>
                <a:lnTo>
                  <a:pt x="11031364" y="2606087"/>
                </a:lnTo>
                <a:lnTo>
                  <a:pt x="11081034" y="2594100"/>
                </a:lnTo>
                <a:lnTo>
                  <a:pt x="11127788" y="2577315"/>
                </a:lnTo>
                <a:lnTo>
                  <a:pt x="11171626" y="2555730"/>
                </a:lnTo>
                <a:lnTo>
                  <a:pt x="11212547" y="2529346"/>
                </a:lnTo>
                <a:lnTo>
                  <a:pt x="11250551" y="2498160"/>
                </a:lnTo>
                <a:lnTo>
                  <a:pt x="11285637" y="2462171"/>
                </a:lnTo>
                <a:lnTo>
                  <a:pt x="11317804" y="2421378"/>
                </a:lnTo>
                <a:lnTo>
                  <a:pt x="11339877" y="2387852"/>
                </a:lnTo>
                <a:lnTo>
                  <a:pt x="11360031" y="2352016"/>
                </a:lnTo>
                <a:lnTo>
                  <a:pt x="11378268" y="2313870"/>
                </a:lnTo>
                <a:lnTo>
                  <a:pt x="11394587" y="2273414"/>
                </a:lnTo>
                <a:lnTo>
                  <a:pt x="11408987" y="2230648"/>
                </a:lnTo>
                <a:lnTo>
                  <a:pt x="11421469" y="2185574"/>
                </a:lnTo>
                <a:lnTo>
                  <a:pt x="11432031" y="2138191"/>
                </a:lnTo>
                <a:lnTo>
                  <a:pt x="11440674" y="2088499"/>
                </a:lnTo>
                <a:lnTo>
                  <a:pt x="11447396" y="2036499"/>
                </a:lnTo>
                <a:lnTo>
                  <a:pt x="11452233" y="1981508"/>
                </a:lnTo>
                <a:lnTo>
                  <a:pt x="11455080" y="1925575"/>
                </a:lnTo>
                <a:lnTo>
                  <a:pt x="11455093" y="1924822"/>
                </a:lnTo>
                <a:lnTo>
                  <a:pt x="11456041" y="1866652"/>
                </a:lnTo>
                <a:lnTo>
                  <a:pt x="11454864" y="1805883"/>
                </a:lnTo>
                <a:lnTo>
                  <a:pt x="11451334" y="1747359"/>
                </a:lnTo>
                <a:lnTo>
                  <a:pt x="11445452" y="1691082"/>
                </a:lnTo>
                <a:lnTo>
                  <a:pt x="11437219" y="1637053"/>
                </a:lnTo>
                <a:lnTo>
                  <a:pt x="11426635" y="1585273"/>
                </a:lnTo>
                <a:lnTo>
                  <a:pt x="11413702" y="1535742"/>
                </a:lnTo>
                <a:lnTo>
                  <a:pt x="11398422" y="1488463"/>
                </a:lnTo>
                <a:lnTo>
                  <a:pt x="11380793" y="1443435"/>
                </a:lnTo>
                <a:lnTo>
                  <a:pt x="11360819" y="1400660"/>
                </a:lnTo>
                <a:lnTo>
                  <a:pt x="11338500" y="1360139"/>
                </a:lnTo>
                <a:lnTo>
                  <a:pt x="11313836" y="1321872"/>
                </a:lnTo>
                <a:lnTo>
                  <a:pt x="11280915" y="1278991"/>
                </a:lnTo>
                <a:lnTo>
                  <a:pt x="11245376" y="1241155"/>
                </a:lnTo>
                <a:lnTo>
                  <a:pt x="11207218" y="1208366"/>
                </a:lnTo>
                <a:lnTo>
                  <a:pt x="11166442" y="1180623"/>
                </a:lnTo>
                <a:lnTo>
                  <a:pt x="11123047" y="1157924"/>
                </a:lnTo>
                <a:lnTo>
                  <a:pt x="11077033" y="1140271"/>
                </a:lnTo>
                <a:lnTo>
                  <a:pt x="11028402" y="1127662"/>
                </a:lnTo>
                <a:lnTo>
                  <a:pt x="10977690" y="1120176"/>
                </a:lnTo>
                <a:lnTo>
                  <a:pt x="10978849" y="1120176"/>
                </a:lnTo>
                <a:lnTo>
                  <a:pt x="10923283" y="1117575"/>
                </a:lnTo>
                <a:close/>
                <a:moveTo>
                  <a:pt x="18317647" y="1105551"/>
                </a:moveTo>
                <a:lnTo>
                  <a:pt x="18266159" y="1107406"/>
                </a:lnTo>
                <a:lnTo>
                  <a:pt x="18216751" y="1112970"/>
                </a:lnTo>
                <a:lnTo>
                  <a:pt x="18169425" y="1122244"/>
                </a:lnTo>
                <a:lnTo>
                  <a:pt x="18124177" y="1135225"/>
                </a:lnTo>
                <a:lnTo>
                  <a:pt x="18081009" y="1151915"/>
                </a:lnTo>
                <a:lnTo>
                  <a:pt x="18039917" y="1172312"/>
                </a:lnTo>
                <a:lnTo>
                  <a:pt x="18000903" y="1196417"/>
                </a:lnTo>
                <a:lnTo>
                  <a:pt x="17963967" y="1224228"/>
                </a:lnTo>
                <a:lnTo>
                  <a:pt x="17929105" y="1255746"/>
                </a:lnTo>
                <a:lnTo>
                  <a:pt x="17900013" y="1287299"/>
                </a:lnTo>
                <a:lnTo>
                  <a:pt x="17873647" y="1321854"/>
                </a:lnTo>
                <a:lnTo>
                  <a:pt x="17850009" y="1359410"/>
                </a:lnTo>
                <a:lnTo>
                  <a:pt x="17829097" y="1399969"/>
                </a:lnTo>
                <a:lnTo>
                  <a:pt x="17810911" y="1443531"/>
                </a:lnTo>
                <a:lnTo>
                  <a:pt x="17795449" y="1490095"/>
                </a:lnTo>
                <a:lnTo>
                  <a:pt x="17782623" y="1540139"/>
                </a:lnTo>
                <a:lnTo>
                  <a:pt x="17772703" y="1592235"/>
                </a:lnTo>
                <a:lnTo>
                  <a:pt x="17765419" y="1647811"/>
                </a:lnTo>
                <a:lnTo>
                  <a:pt x="17760857" y="1706392"/>
                </a:lnTo>
                <a:lnTo>
                  <a:pt x="18810323" y="1706392"/>
                </a:lnTo>
                <a:lnTo>
                  <a:pt x="18808103" y="1644853"/>
                </a:lnTo>
                <a:lnTo>
                  <a:pt x="18803037" y="1586798"/>
                </a:lnTo>
                <a:lnTo>
                  <a:pt x="18795127" y="1532228"/>
                </a:lnTo>
                <a:lnTo>
                  <a:pt x="18784371" y="1481140"/>
                </a:lnTo>
                <a:lnTo>
                  <a:pt x="18770773" y="1433536"/>
                </a:lnTo>
                <a:lnTo>
                  <a:pt x="18754331" y="1389415"/>
                </a:lnTo>
                <a:lnTo>
                  <a:pt x="18735043" y="1348777"/>
                </a:lnTo>
                <a:lnTo>
                  <a:pt x="18712915" y="1311621"/>
                </a:lnTo>
                <a:lnTo>
                  <a:pt x="18687943" y="1277948"/>
                </a:lnTo>
                <a:lnTo>
                  <a:pt x="18660127" y="1247756"/>
                </a:lnTo>
                <a:lnTo>
                  <a:pt x="18622783" y="1214445"/>
                </a:lnTo>
                <a:lnTo>
                  <a:pt x="18583873" y="1185568"/>
                </a:lnTo>
                <a:lnTo>
                  <a:pt x="18543403" y="1161128"/>
                </a:lnTo>
                <a:lnTo>
                  <a:pt x="18501371" y="1141126"/>
                </a:lnTo>
                <a:lnTo>
                  <a:pt x="18457779" y="1125566"/>
                </a:lnTo>
                <a:lnTo>
                  <a:pt x="18412627" y="1114448"/>
                </a:lnTo>
                <a:lnTo>
                  <a:pt x="18365915" y="1107776"/>
                </a:lnTo>
                <a:close/>
                <a:moveTo>
                  <a:pt x="13142383" y="1105551"/>
                </a:moveTo>
                <a:lnTo>
                  <a:pt x="13090879" y="1107406"/>
                </a:lnTo>
                <a:lnTo>
                  <a:pt x="13041461" y="1112970"/>
                </a:lnTo>
                <a:lnTo>
                  <a:pt x="12994128" y="1122244"/>
                </a:lnTo>
                <a:lnTo>
                  <a:pt x="12948877" y="1135225"/>
                </a:lnTo>
                <a:lnTo>
                  <a:pt x="12905709" y="1151915"/>
                </a:lnTo>
                <a:lnTo>
                  <a:pt x="12864623" y="1172312"/>
                </a:lnTo>
                <a:lnTo>
                  <a:pt x="12825616" y="1196417"/>
                </a:lnTo>
                <a:lnTo>
                  <a:pt x="12788689" y="1224228"/>
                </a:lnTo>
                <a:lnTo>
                  <a:pt x="12753840" y="1255746"/>
                </a:lnTo>
                <a:lnTo>
                  <a:pt x="12724747" y="1287299"/>
                </a:lnTo>
                <a:lnTo>
                  <a:pt x="12698378" y="1321854"/>
                </a:lnTo>
                <a:lnTo>
                  <a:pt x="12674735" y="1359410"/>
                </a:lnTo>
                <a:lnTo>
                  <a:pt x="12653817" y="1399969"/>
                </a:lnTo>
                <a:lnTo>
                  <a:pt x="12635626" y="1443531"/>
                </a:lnTo>
                <a:lnTo>
                  <a:pt x="12620162" y="1490095"/>
                </a:lnTo>
                <a:lnTo>
                  <a:pt x="12607335" y="1540139"/>
                </a:lnTo>
                <a:lnTo>
                  <a:pt x="12597419" y="1592235"/>
                </a:lnTo>
                <a:lnTo>
                  <a:pt x="12590141" y="1647811"/>
                </a:lnTo>
                <a:lnTo>
                  <a:pt x="12585593" y="1706392"/>
                </a:lnTo>
                <a:lnTo>
                  <a:pt x="13635069" y="1706392"/>
                </a:lnTo>
                <a:lnTo>
                  <a:pt x="13632846" y="1644853"/>
                </a:lnTo>
                <a:lnTo>
                  <a:pt x="13627778" y="1586798"/>
                </a:lnTo>
                <a:lnTo>
                  <a:pt x="13619866" y="1532228"/>
                </a:lnTo>
                <a:lnTo>
                  <a:pt x="13609111" y="1481140"/>
                </a:lnTo>
                <a:lnTo>
                  <a:pt x="13595512" y="1433536"/>
                </a:lnTo>
                <a:lnTo>
                  <a:pt x="13579069" y="1389415"/>
                </a:lnTo>
                <a:lnTo>
                  <a:pt x="13559784" y="1348777"/>
                </a:lnTo>
                <a:lnTo>
                  <a:pt x="13537657" y="1311621"/>
                </a:lnTo>
                <a:lnTo>
                  <a:pt x="13512687" y="1277948"/>
                </a:lnTo>
                <a:lnTo>
                  <a:pt x="13484875" y="1247756"/>
                </a:lnTo>
                <a:lnTo>
                  <a:pt x="13447528" y="1214445"/>
                </a:lnTo>
                <a:lnTo>
                  <a:pt x="13408618" y="1185568"/>
                </a:lnTo>
                <a:lnTo>
                  <a:pt x="13368146" y="1161128"/>
                </a:lnTo>
                <a:lnTo>
                  <a:pt x="13326111" y="1141126"/>
                </a:lnTo>
                <a:lnTo>
                  <a:pt x="13282517" y="1125566"/>
                </a:lnTo>
                <a:lnTo>
                  <a:pt x="13237363" y="1114448"/>
                </a:lnTo>
                <a:lnTo>
                  <a:pt x="13190652" y="1107776"/>
                </a:lnTo>
                <a:lnTo>
                  <a:pt x="13142384" y="1105551"/>
                </a:lnTo>
                <a:close/>
                <a:moveTo>
                  <a:pt x="14512295" y="845161"/>
                </a:moveTo>
                <a:lnTo>
                  <a:pt x="14860818" y="845161"/>
                </a:lnTo>
                <a:lnTo>
                  <a:pt x="14860818" y="2892061"/>
                </a:lnTo>
                <a:lnTo>
                  <a:pt x="14512295" y="2892061"/>
                </a:lnTo>
                <a:close/>
                <a:moveTo>
                  <a:pt x="3384771" y="797148"/>
                </a:moveTo>
                <a:lnTo>
                  <a:pt x="3433426" y="798740"/>
                </a:lnTo>
                <a:lnTo>
                  <a:pt x="3481030" y="803517"/>
                </a:lnTo>
                <a:lnTo>
                  <a:pt x="3527582" y="811481"/>
                </a:lnTo>
                <a:lnTo>
                  <a:pt x="3573078" y="822634"/>
                </a:lnTo>
                <a:lnTo>
                  <a:pt x="3617517" y="836977"/>
                </a:lnTo>
                <a:lnTo>
                  <a:pt x="3660896" y="854511"/>
                </a:lnTo>
                <a:lnTo>
                  <a:pt x="3703212" y="875239"/>
                </a:lnTo>
                <a:lnTo>
                  <a:pt x="3750215" y="903099"/>
                </a:lnTo>
                <a:lnTo>
                  <a:pt x="3793775" y="934638"/>
                </a:lnTo>
                <a:lnTo>
                  <a:pt x="3833890" y="969854"/>
                </a:lnTo>
                <a:lnTo>
                  <a:pt x="3870561" y="1008745"/>
                </a:lnTo>
                <a:lnTo>
                  <a:pt x="3903788" y="1051310"/>
                </a:lnTo>
                <a:lnTo>
                  <a:pt x="3933570" y="1097547"/>
                </a:lnTo>
                <a:lnTo>
                  <a:pt x="3962618" y="1056161"/>
                </a:lnTo>
                <a:lnTo>
                  <a:pt x="3993712" y="1017842"/>
                </a:lnTo>
                <a:lnTo>
                  <a:pt x="4026851" y="982590"/>
                </a:lnTo>
                <a:lnTo>
                  <a:pt x="4062037" y="950403"/>
                </a:lnTo>
                <a:lnTo>
                  <a:pt x="4099266" y="921283"/>
                </a:lnTo>
                <a:lnTo>
                  <a:pt x="4138540" y="895228"/>
                </a:lnTo>
                <a:lnTo>
                  <a:pt x="4179861" y="872239"/>
                </a:lnTo>
                <a:lnTo>
                  <a:pt x="4223227" y="852316"/>
                </a:lnTo>
                <a:lnTo>
                  <a:pt x="4268638" y="835459"/>
                </a:lnTo>
                <a:lnTo>
                  <a:pt x="4316093" y="821666"/>
                </a:lnTo>
                <a:lnTo>
                  <a:pt x="4365593" y="810939"/>
                </a:lnTo>
                <a:lnTo>
                  <a:pt x="4417139" y="803277"/>
                </a:lnTo>
                <a:lnTo>
                  <a:pt x="4470727" y="798680"/>
                </a:lnTo>
                <a:lnTo>
                  <a:pt x="4526360" y="797148"/>
                </a:lnTo>
                <a:lnTo>
                  <a:pt x="4578939" y="798510"/>
                </a:lnTo>
                <a:lnTo>
                  <a:pt x="4629845" y="802598"/>
                </a:lnTo>
                <a:lnTo>
                  <a:pt x="4679082" y="809412"/>
                </a:lnTo>
                <a:lnTo>
                  <a:pt x="4726648" y="818950"/>
                </a:lnTo>
                <a:lnTo>
                  <a:pt x="4772544" y="831214"/>
                </a:lnTo>
                <a:lnTo>
                  <a:pt x="4816772" y="846202"/>
                </a:lnTo>
                <a:lnTo>
                  <a:pt x="4859329" y="863916"/>
                </a:lnTo>
                <a:lnTo>
                  <a:pt x="4900217" y="884354"/>
                </a:lnTo>
                <a:lnTo>
                  <a:pt x="4939438" y="907516"/>
                </a:lnTo>
                <a:lnTo>
                  <a:pt x="4976992" y="933404"/>
                </a:lnTo>
                <a:lnTo>
                  <a:pt x="5012879" y="962015"/>
                </a:lnTo>
                <a:lnTo>
                  <a:pt x="5047098" y="993351"/>
                </a:lnTo>
                <a:lnTo>
                  <a:pt x="5079094" y="1027215"/>
                </a:lnTo>
                <a:lnTo>
                  <a:pt x="5108307" y="1063358"/>
                </a:lnTo>
                <a:lnTo>
                  <a:pt x="5134736" y="1101780"/>
                </a:lnTo>
                <a:lnTo>
                  <a:pt x="5158383" y="1142481"/>
                </a:lnTo>
                <a:lnTo>
                  <a:pt x="5179245" y="1185462"/>
                </a:lnTo>
                <a:lnTo>
                  <a:pt x="5197324" y="1230722"/>
                </a:lnTo>
                <a:lnTo>
                  <a:pt x="5212623" y="1278261"/>
                </a:lnTo>
                <a:lnTo>
                  <a:pt x="5225138" y="1328080"/>
                </a:lnTo>
                <a:lnTo>
                  <a:pt x="5234870" y="1380179"/>
                </a:lnTo>
                <a:lnTo>
                  <a:pt x="5241824" y="1434556"/>
                </a:lnTo>
                <a:lnTo>
                  <a:pt x="5245993" y="1491214"/>
                </a:lnTo>
                <a:lnTo>
                  <a:pt x="5247385" y="1550151"/>
                </a:lnTo>
                <a:lnTo>
                  <a:pt x="5247385" y="2892068"/>
                </a:lnTo>
                <a:lnTo>
                  <a:pt x="4898912" y="2892068"/>
                </a:lnTo>
                <a:lnTo>
                  <a:pt x="4898912" y="1650315"/>
                </a:lnTo>
                <a:lnTo>
                  <a:pt x="4897486" y="1589491"/>
                </a:lnTo>
                <a:lnTo>
                  <a:pt x="4893201" y="1532351"/>
                </a:lnTo>
                <a:lnTo>
                  <a:pt x="4886060" y="1478896"/>
                </a:lnTo>
                <a:lnTo>
                  <a:pt x="4876066" y="1429127"/>
                </a:lnTo>
                <a:lnTo>
                  <a:pt x="4863215" y="1383042"/>
                </a:lnTo>
                <a:lnTo>
                  <a:pt x="4847507" y="1340643"/>
                </a:lnTo>
                <a:lnTo>
                  <a:pt x="4828945" y="1301929"/>
                </a:lnTo>
                <a:lnTo>
                  <a:pt x="4807530" y="1266901"/>
                </a:lnTo>
                <a:lnTo>
                  <a:pt x="4783258" y="1235560"/>
                </a:lnTo>
                <a:lnTo>
                  <a:pt x="4756133" y="1207905"/>
                </a:lnTo>
                <a:lnTo>
                  <a:pt x="4726153" y="1183936"/>
                </a:lnTo>
                <a:lnTo>
                  <a:pt x="4693317" y="1163654"/>
                </a:lnTo>
                <a:lnTo>
                  <a:pt x="4657630" y="1147060"/>
                </a:lnTo>
                <a:lnTo>
                  <a:pt x="4619087" y="1134153"/>
                </a:lnTo>
                <a:lnTo>
                  <a:pt x="4577692" y="1124933"/>
                </a:lnTo>
                <a:lnTo>
                  <a:pt x="4533442" y="1119401"/>
                </a:lnTo>
                <a:lnTo>
                  <a:pt x="4486340" y="1117557"/>
                </a:lnTo>
                <a:lnTo>
                  <a:pt x="4431756" y="1120623"/>
                </a:lnTo>
                <a:lnTo>
                  <a:pt x="4380202" y="1129820"/>
                </a:lnTo>
                <a:lnTo>
                  <a:pt x="4331678" y="1145149"/>
                </a:lnTo>
                <a:lnTo>
                  <a:pt x="4286179" y="1166607"/>
                </a:lnTo>
                <a:lnTo>
                  <a:pt x="4243709" y="1194194"/>
                </a:lnTo>
                <a:lnTo>
                  <a:pt x="4204260" y="1227909"/>
                </a:lnTo>
                <a:lnTo>
                  <a:pt x="4167836" y="1267751"/>
                </a:lnTo>
                <a:lnTo>
                  <a:pt x="4139199" y="1306786"/>
                </a:lnTo>
                <a:lnTo>
                  <a:pt x="4114384" y="1348765"/>
                </a:lnTo>
                <a:lnTo>
                  <a:pt x="4093390" y="1393685"/>
                </a:lnTo>
                <a:lnTo>
                  <a:pt x="4076215" y="1441545"/>
                </a:lnTo>
                <a:lnTo>
                  <a:pt x="4062860" y="1492342"/>
                </a:lnTo>
                <a:lnTo>
                  <a:pt x="4053321" y="1546073"/>
                </a:lnTo>
                <a:lnTo>
                  <a:pt x="4047599" y="1602734"/>
                </a:lnTo>
                <a:lnTo>
                  <a:pt x="4045692" y="1662325"/>
                </a:lnTo>
                <a:lnTo>
                  <a:pt x="4045692" y="2892068"/>
                </a:lnTo>
                <a:lnTo>
                  <a:pt x="3697232" y="2892068"/>
                </a:lnTo>
                <a:lnTo>
                  <a:pt x="3697232" y="1650315"/>
                </a:lnTo>
                <a:lnTo>
                  <a:pt x="3695819" y="1589491"/>
                </a:lnTo>
                <a:lnTo>
                  <a:pt x="3691576" y="1532351"/>
                </a:lnTo>
                <a:lnTo>
                  <a:pt x="3684506" y="1478896"/>
                </a:lnTo>
                <a:lnTo>
                  <a:pt x="3674609" y="1429127"/>
                </a:lnTo>
                <a:lnTo>
                  <a:pt x="3661882" y="1383042"/>
                </a:lnTo>
                <a:lnTo>
                  <a:pt x="3646327" y="1340643"/>
                </a:lnTo>
                <a:lnTo>
                  <a:pt x="3627946" y="1301929"/>
                </a:lnTo>
                <a:lnTo>
                  <a:pt x="3606737" y="1266901"/>
                </a:lnTo>
                <a:lnTo>
                  <a:pt x="3582699" y="1235560"/>
                </a:lnTo>
                <a:lnTo>
                  <a:pt x="3555836" y="1207905"/>
                </a:lnTo>
                <a:lnTo>
                  <a:pt x="3526145" y="1183936"/>
                </a:lnTo>
                <a:lnTo>
                  <a:pt x="3493627" y="1163654"/>
                </a:lnTo>
                <a:lnTo>
                  <a:pt x="3458281" y="1147060"/>
                </a:lnTo>
                <a:lnTo>
                  <a:pt x="3420108" y="1134153"/>
                </a:lnTo>
                <a:lnTo>
                  <a:pt x="3379108" y="1124933"/>
                </a:lnTo>
                <a:lnTo>
                  <a:pt x="3335281" y="1119401"/>
                </a:lnTo>
                <a:lnTo>
                  <a:pt x="3288627" y="1117557"/>
                </a:lnTo>
                <a:lnTo>
                  <a:pt x="3232020" y="1120459"/>
                </a:lnTo>
                <a:lnTo>
                  <a:pt x="3178922" y="1129167"/>
                </a:lnTo>
                <a:lnTo>
                  <a:pt x="3129334" y="1143679"/>
                </a:lnTo>
                <a:lnTo>
                  <a:pt x="3083262" y="1163995"/>
                </a:lnTo>
                <a:lnTo>
                  <a:pt x="3040705" y="1190115"/>
                </a:lnTo>
                <a:lnTo>
                  <a:pt x="3001669" y="1222037"/>
                </a:lnTo>
                <a:lnTo>
                  <a:pt x="2966156" y="1259762"/>
                </a:lnTo>
                <a:lnTo>
                  <a:pt x="2938471" y="1296920"/>
                </a:lnTo>
                <a:lnTo>
                  <a:pt x="2914474" y="1337269"/>
                </a:lnTo>
                <a:lnTo>
                  <a:pt x="2894165" y="1380806"/>
                </a:lnTo>
                <a:lnTo>
                  <a:pt x="2877546" y="1427531"/>
                </a:lnTo>
                <a:lnTo>
                  <a:pt x="2864618" y="1477443"/>
                </a:lnTo>
                <a:lnTo>
                  <a:pt x="2855382" y="1530540"/>
                </a:lnTo>
                <a:lnTo>
                  <a:pt x="2849839" y="1586820"/>
                </a:lnTo>
                <a:lnTo>
                  <a:pt x="2847992" y="1646284"/>
                </a:lnTo>
                <a:lnTo>
                  <a:pt x="2847992" y="2892068"/>
                </a:lnTo>
                <a:lnTo>
                  <a:pt x="2499521" y="2892068"/>
                </a:lnTo>
                <a:lnTo>
                  <a:pt x="2499521" y="845167"/>
                </a:lnTo>
                <a:lnTo>
                  <a:pt x="2847992" y="845167"/>
                </a:lnTo>
                <a:lnTo>
                  <a:pt x="2847992" y="1037454"/>
                </a:lnTo>
                <a:lnTo>
                  <a:pt x="2879270" y="999061"/>
                </a:lnTo>
                <a:lnTo>
                  <a:pt x="2912992" y="964009"/>
                </a:lnTo>
                <a:lnTo>
                  <a:pt x="2949159" y="932298"/>
                </a:lnTo>
                <a:lnTo>
                  <a:pt x="2987771" y="903927"/>
                </a:lnTo>
                <a:lnTo>
                  <a:pt x="3028829" y="878896"/>
                </a:lnTo>
                <a:lnTo>
                  <a:pt x="3072333" y="857205"/>
                </a:lnTo>
                <a:lnTo>
                  <a:pt x="3118284" y="838852"/>
                </a:lnTo>
                <a:lnTo>
                  <a:pt x="3166683" y="823837"/>
                </a:lnTo>
                <a:lnTo>
                  <a:pt x="3217531" y="812159"/>
                </a:lnTo>
                <a:lnTo>
                  <a:pt x="3270828" y="803819"/>
                </a:lnTo>
                <a:lnTo>
                  <a:pt x="3326574" y="798815"/>
                </a:lnTo>
                <a:close/>
                <a:moveTo>
                  <a:pt x="6661374" y="797145"/>
                </a:moveTo>
                <a:lnTo>
                  <a:pt x="6716371" y="798235"/>
                </a:lnTo>
                <a:lnTo>
                  <a:pt x="6769212" y="801506"/>
                </a:lnTo>
                <a:lnTo>
                  <a:pt x="6819895" y="806957"/>
                </a:lnTo>
                <a:lnTo>
                  <a:pt x="6868423" y="814590"/>
                </a:lnTo>
                <a:lnTo>
                  <a:pt x="6914794" y="824403"/>
                </a:lnTo>
                <a:lnTo>
                  <a:pt x="6959008" y="836396"/>
                </a:lnTo>
                <a:lnTo>
                  <a:pt x="7001065" y="850570"/>
                </a:lnTo>
                <a:lnTo>
                  <a:pt x="7040967" y="866924"/>
                </a:lnTo>
                <a:lnTo>
                  <a:pt x="7078710" y="885459"/>
                </a:lnTo>
                <a:lnTo>
                  <a:pt x="7114298" y="906175"/>
                </a:lnTo>
                <a:lnTo>
                  <a:pt x="7147729" y="929071"/>
                </a:lnTo>
                <a:lnTo>
                  <a:pt x="7179003" y="954148"/>
                </a:lnTo>
                <a:lnTo>
                  <a:pt x="7208120" y="981405"/>
                </a:lnTo>
                <a:lnTo>
                  <a:pt x="7235081" y="1010842"/>
                </a:lnTo>
                <a:lnTo>
                  <a:pt x="7259885" y="1042460"/>
                </a:lnTo>
                <a:lnTo>
                  <a:pt x="7282532" y="1076258"/>
                </a:lnTo>
                <a:lnTo>
                  <a:pt x="7296915" y="1101512"/>
                </a:lnTo>
                <a:lnTo>
                  <a:pt x="7303099" y="1112396"/>
                </a:lnTo>
                <a:lnTo>
                  <a:pt x="7321355" y="1150396"/>
                </a:lnTo>
                <a:lnTo>
                  <a:pt x="7337533" y="1190735"/>
                </a:lnTo>
                <a:lnTo>
                  <a:pt x="7351553" y="1233255"/>
                </a:lnTo>
                <a:lnTo>
                  <a:pt x="7363416" y="1277955"/>
                </a:lnTo>
                <a:lnTo>
                  <a:pt x="7373122" y="1324835"/>
                </a:lnTo>
                <a:lnTo>
                  <a:pt x="7380672" y="1373896"/>
                </a:lnTo>
                <a:lnTo>
                  <a:pt x="7386064" y="1425136"/>
                </a:lnTo>
                <a:lnTo>
                  <a:pt x="7389299" y="1478557"/>
                </a:lnTo>
                <a:lnTo>
                  <a:pt x="7390378" y="1534159"/>
                </a:lnTo>
                <a:lnTo>
                  <a:pt x="7390378" y="1706426"/>
                </a:lnTo>
                <a:lnTo>
                  <a:pt x="7390378" y="1874630"/>
                </a:lnTo>
                <a:lnTo>
                  <a:pt x="7390378" y="2631706"/>
                </a:lnTo>
                <a:lnTo>
                  <a:pt x="7390378" y="2703809"/>
                </a:lnTo>
                <a:lnTo>
                  <a:pt x="7390378" y="2892065"/>
                </a:lnTo>
                <a:lnTo>
                  <a:pt x="7061927" y="2892065"/>
                </a:lnTo>
                <a:lnTo>
                  <a:pt x="7061927" y="2703809"/>
                </a:lnTo>
                <a:lnTo>
                  <a:pt x="7022651" y="2738776"/>
                </a:lnTo>
                <a:lnTo>
                  <a:pt x="6982472" y="2770943"/>
                </a:lnTo>
                <a:lnTo>
                  <a:pt x="6941392" y="2800312"/>
                </a:lnTo>
                <a:lnTo>
                  <a:pt x="6899411" y="2826883"/>
                </a:lnTo>
                <a:lnTo>
                  <a:pt x="6856530" y="2850655"/>
                </a:lnTo>
                <a:lnTo>
                  <a:pt x="6812750" y="2871630"/>
                </a:lnTo>
                <a:lnTo>
                  <a:pt x="6768068" y="2889807"/>
                </a:lnTo>
                <a:lnTo>
                  <a:pt x="6722486" y="2905187"/>
                </a:lnTo>
                <a:lnTo>
                  <a:pt x="6676007" y="2917769"/>
                </a:lnTo>
                <a:lnTo>
                  <a:pt x="6628627" y="2927556"/>
                </a:lnTo>
                <a:lnTo>
                  <a:pt x="6580348" y="2934545"/>
                </a:lnTo>
                <a:lnTo>
                  <a:pt x="6531172" y="2938739"/>
                </a:lnTo>
                <a:lnTo>
                  <a:pt x="6481096" y="2940137"/>
                </a:lnTo>
                <a:lnTo>
                  <a:pt x="6426108" y="2938739"/>
                </a:lnTo>
                <a:lnTo>
                  <a:pt x="6424118" y="2938739"/>
                </a:lnTo>
                <a:lnTo>
                  <a:pt x="6367409" y="2934247"/>
                </a:lnTo>
                <a:lnTo>
                  <a:pt x="6313793" y="2926884"/>
                </a:lnTo>
                <a:lnTo>
                  <a:pt x="6262329" y="2916575"/>
                </a:lnTo>
                <a:lnTo>
                  <a:pt x="6213019" y="2903320"/>
                </a:lnTo>
                <a:lnTo>
                  <a:pt x="6165862" y="2887117"/>
                </a:lnTo>
                <a:lnTo>
                  <a:pt x="6120857" y="2867967"/>
                </a:lnTo>
                <a:lnTo>
                  <a:pt x="6078007" y="2845869"/>
                </a:lnTo>
                <a:lnTo>
                  <a:pt x="6037311" y="2820822"/>
                </a:lnTo>
                <a:lnTo>
                  <a:pt x="5998766" y="2792826"/>
                </a:lnTo>
                <a:lnTo>
                  <a:pt x="5962379" y="2761880"/>
                </a:lnTo>
                <a:lnTo>
                  <a:pt x="5928659" y="2728202"/>
                </a:lnTo>
                <a:lnTo>
                  <a:pt x="5898151" y="2691975"/>
                </a:lnTo>
                <a:lnTo>
                  <a:pt x="5870857" y="2653198"/>
                </a:lnTo>
                <a:lnTo>
                  <a:pt x="5846776" y="2611871"/>
                </a:lnTo>
                <a:lnTo>
                  <a:pt x="5825906" y="2567994"/>
                </a:lnTo>
                <a:lnTo>
                  <a:pt x="5808248" y="2521566"/>
                </a:lnTo>
                <a:lnTo>
                  <a:pt x="5793803" y="2472587"/>
                </a:lnTo>
                <a:lnTo>
                  <a:pt x="5782568" y="2421057"/>
                </a:lnTo>
                <a:lnTo>
                  <a:pt x="5774543" y="2366974"/>
                </a:lnTo>
                <a:lnTo>
                  <a:pt x="5769729" y="2310340"/>
                </a:lnTo>
                <a:lnTo>
                  <a:pt x="5769629" y="2306685"/>
                </a:lnTo>
                <a:lnTo>
                  <a:pt x="5768124" y="2251153"/>
                </a:lnTo>
                <a:lnTo>
                  <a:pt x="5769653" y="2196863"/>
                </a:lnTo>
                <a:lnTo>
                  <a:pt x="5774238" y="2144797"/>
                </a:lnTo>
                <a:lnTo>
                  <a:pt x="5781884" y="2094954"/>
                </a:lnTo>
                <a:lnTo>
                  <a:pt x="5792588" y="2047335"/>
                </a:lnTo>
                <a:lnTo>
                  <a:pt x="5806351" y="2001940"/>
                </a:lnTo>
                <a:lnTo>
                  <a:pt x="5823175" y="1958769"/>
                </a:lnTo>
                <a:lnTo>
                  <a:pt x="5843059" y="1917822"/>
                </a:lnTo>
                <a:lnTo>
                  <a:pt x="5866006" y="1879100"/>
                </a:lnTo>
                <a:lnTo>
                  <a:pt x="5892015" y="1842602"/>
                </a:lnTo>
                <a:lnTo>
                  <a:pt x="5921086" y="1808328"/>
                </a:lnTo>
                <a:lnTo>
                  <a:pt x="5953222" y="1776280"/>
                </a:lnTo>
                <a:lnTo>
                  <a:pt x="5988420" y="1746456"/>
                </a:lnTo>
                <a:lnTo>
                  <a:pt x="6025854" y="1718951"/>
                </a:lnTo>
                <a:lnTo>
                  <a:pt x="6064735" y="1693836"/>
                </a:lnTo>
                <a:lnTo>
                  <a:pt x="6105067" y="1671113"/>
                </a:lnTo>
                <a:lnTo>
                  <a:pt x="6146845" y="1650781"/>
                </a:lnTo>
                <a:lnTo>
                  <a:pt x="6190073" y="1632841"/>
                </a:lnTo>
                <a:lnTo>
                  <a:pt x="6234748" y="1617292"/>
                </a:lnTo>
                <a:lnTo>
                  <a:pt x="6280871" y="1604135"/>
                </a:lnTo>
                <a:lnTo>
                  <a:pt x="6328442" y="1593370"/>
                </a:lnTo>
                <a:lnTo>
                  <a:pt x="6377458" y="1584997"/>
                </a:lnTo>
                <a:lnTo>
                  <a:pt x="6427922" y="1579016"/>
                </a:lnTo>
                <a:lnTo>
                  <a:pt x="6479833" y="1575427"/>
                </a:lnTo>
                <a:lnTo>
                  <a:pt x="6533190" y="1574231"/>
                </a:lnTo>
                <a:lnTo>
                  <a:pt x="6591626" y="1575427"/>
                </a:lnTo>
                <a:lnTo>
                  <a:pt x="6588204" y="1575427"/>
                </a:lnTo>
                <a:lnTo>
                  <a:pt x="6638838" y="1578600"/>
                </a:lnTo>
                <a:lnTo>
                  <a:pt x="6690077" y="1584061"/>
                </a:lnTo>
                <a:lnTo>
                  <a:pt x="6740257" y="1591708"/>
                </a:lnTo>
                <a:lnTo>
                  <a:pt x="6789381" y="1601539"/>
                </a:lnTo>
                <a:lnTo>
                  <a:pt x="6837449" y="1613556"/>
                </a:lnTo>
                <a:lnTo>
                  <a:pt x="6884460" y="1627758"/>
                </a:lnTo>
                <a:lnTo>
                  <a:pt x="6930411" y="1644146"/>
                </a:lnTo>
                <a:lnTo>
                  <a:pt x="6975306" y="1662720"/>
                </a:lnTo>
                <a:lnTo>
                  <a:pt x="7019147" y="1683480"/>
                </a:lnTo>
                <a:lnTo>
                  <a:pt x="7061927" y="1706426"/>
                </a:lnTo>
                <a:lnTo>
                  <a:pt x="7061927" y="1562168"/>
                </a:lnTo>
                <a:lnTo>
                  <a:pt x="7060144" y="1500516"/>
                </a:lnTo>
                <a:lnTo>
                  <a:pt x="7054791" y="1443670"/>
                </a:lnTo>
                <a:lnTo>
                  <a:pt x="7045869" y="1391633"/>
                </a:lnTo>
                <a:lnTo>
                  <a:pt x="7033379" y="1344408"/>
                </a:lnTo>
                <a:lnTo>
                  <a:pt x="7017321" y="1301998"/>
                </a:lnTo>
                <a:lnTo>
                  <a:pt x="6997694" y="1264406"/>
                </a:lnTo>
                <a:lnTo>
                  <a:pt x="6974497" y="1231635"/>
                </a:lnTo>
                <a:lnTo>
                  <a:pt x="6947732" y="1203687"/>
                </a:lnTo>
                <a:lnTo>
                  <a:pt x="6913040" y="1176590"/>
                </a:lnTo>
                <a:lnTo>
                  <a:pt x="6874174" y="1153658"/>
                </a:lnTo>
                <a:lnTo>
                  <a:pt x="6831139" y="1134890"/>
                </a:lnTo>
                <a:lnTo>
                  <a:pt x="6783933" y="1120290"/>
                </a:lnTo>
                <a:lnTo>
                  <a:pt x="6732559" y="1109859"/>
                </a:lnTo>
                <a:lnTo>
                  <a:pt x="6677020" y="1103599"/>
                </a:lnTo>
                <a:lnTo>
                  <a:pt x="6617312" y="1101512"/>
                </a:lnTo>
                <a:lnTo>
                  <a:pt x="6569964" y="1102722"/>
                </a:lnTo>
                <a:lnTo>
                  <a:pt x="6522858" y="1106350"/>
                </a:lnTo>
                <a:lnTo>
                  <a:pt x="6475991" y="1112396"/>
                </a:lnTo>
                <a:lnTo>
                  <a:pt x="6429367" y="1120861"/>
                </a:lnTo>
                <a:lnTo>
                  <a:pt x="6382982" y="1131744"/>
                </a:lnTo>
                <a:lnTo>
                  <a:pt x="6336836" y="1145044"/>
                </a:lnTo>
                <a:lnTo>
                  <a:pt x="6290928" y="1160762"/>
                </a:lnTo>
                <a:lnTo>
                  <a:pt x="6245257" y="1178897"/>
                </a:lnTo>
                <a:lnTo>
                  <a:pt x="6199825" y="1199449"/>
                </a:lnTo>
                <a:lnTo>
                  <a:pt x="6154627" y="1222417"/>
                </a:lnTo>
                <a:lnTo>
                  <a:pt x="6109667" y="1247802"/>
                </a:lnTo>
                <a:lnTo>
                  <a:pt x="6064942" y="1275603"/>
                </a:lnTo>
                <a:lnTo>
                  <a:pt x="6020451" y="1305820"/>
                </a:lnTo>
                <a:lnTo>
                  <a:pt x="5920340" y="1013421"/>
                </a:lnTo>
                <a:lnTo>
                  <a:pt x="5961709" y="987226"/>
                </a:lnTo>
                <a:lnTo>
                  <a:pt x="6003740" y="962722"/>
                </a:lnTo>
                <a:lnTo>
                  <a:pt x="6046430" y="939909"/>
                </a:lnTo>
                <a:lnTo>
                  <a:pt x="6089780" y="918787"/>
                </a:lnTo>
                <a:lnTo>
                  <a:pt x="6133788" y="899355"/>
                </a:lnTo>
                <a:lnTo>
                  <a:pt x="6178457" y="881614"/>
                </a:lnTo>
                <a:lnTo>
                  <a:pt x="6223784" y="865563"/>
                </a:lnTo>
                <a:lnTo>
                  <a:pt x="6269771" y="851202"/>
                </a:lnTo>
                <a:lnTo>
                  <a:pt x="6316417" y="838531"/>
                </a:lnTo>
                <a:lnTo>
                  <a:pt x="6363721" y="827550"/>
                </a:lnTo>
                <a:lnTo>
                  <a:pt x="6411683" y="818259"/>
                </a:lnTo>
                <a:lnTo>
                  <a:pt x="6460305" y="810657"/>
                </a:lnTo>
                <a:lnTo>
                  <a:pt x="6509586" y="804745"/>
                </a:lnTo>
                <a:lnTo>
                  <a:pt x="6559523" y="800523"/>
                </a:lnTo>
                <a:lnTo>
                  <a:pt x="6610119" y="797989"/>
                </a:lnTo>
                <a:close/>
                <a:moveTo>
                  <a:pt x="10967333" y="797114"/>
                </a:moveTo>
                <a:lnTo>
                  <a:pt x="11024206" y="798644"/>
                </a:lnTo>
                <a:lnTo>
                  <a:pt x="11022726" y="798644"/>
                </a:lnTo>
                <a:lnTo>
                  <a:pt x="11075070" y="803000"/>
                </a:lnTo>
                <a:lnTo>
                  <a:pt x="11126488" y="810358"/>
                </a:lnTo>
                <a:lnTo>
                  <a:pt x="11176273" y="820659"/>
                </a:lnTo>
                <a:lnTo>
                  <a:pt x="11224423" y="833903"/>
                </a:lnTo>
                <a:lnTo>
                  <a:pt x="11270939" y="850091"/>
                </a:lnTo>
                <a:lnTo>
                  <a:pt x="11315820" y="869221"/>
                </a:lnTo>
                <a:lnTo>
                  <a:pt x="11359067" y="891295"/>
                </a:lnTo>
                <a:lnTo>
                  <a:pt x="11400679" y="916312"/>
                </a:lnTo>
                <a:lnTo>
                  <a:pt x="11440655" y="944272"/>
                </a:lnTo>
                <a:lnTo>
                  <a:pt x="11478996" y="975176"/>
                </a:lnTo>
                <a:lnTo>
                  <a:pt x="11523698" y="1017410"/>
                </a:lnTo>
                <a:lnTo>
                  <a:pt x="11550771" y="1045812"/>
                </a:lnTo>
                <a:lnTo>
                  <a:pt x="11584205" y="1085545"/>
                </a:lnTo>
                <a:lnTo>
                  <a:pt x="11608318" y="1117575"/>
                </a:lnTo>
                <a:lnTo>
                  <a:pt x="11610276" y="1120176"/>
                </a:lnTo>
                <a:lnTo>
                  <a:pt x="11634767" y="1156223"/>
                </a:lnTo>
                <a:lnTo>
                  <a:pt x="11657677" y="1193685"/>
                </a:lnTo>
                <a:lnTo>
                  <a:pt x="11679006" y="1232561"/>
                </a:lnTo>
                <a:lnTo>
                  <a:pt x="11698838" y="1273041"/>
                </a:lnTo>
                <a:lnTo>
                  <a:pt x="11716925" y="1314559"/>
                </a:lnTo>
                <a:lnTo>
                  <a:pt x="11733513" y="1357680"/>
                </a:lnTo>
                <a:lnTo>
                  <a:pt x="11748522" y="1402215"/>
                </a:lnTo>
                <a:lnTo>
                  <a:pt x="11761951" y="1448165"/>
                </a:lnTo>
                <a:lnTo>
                  <a:pt x="11773799" y="1495528"/>
                </a:lnTo>
                <a:lnTo>
                  <a:pt x="11784067" y="1544305"/>
                </a:lnTo>
                <a:lnTo>
                  <a:pt x="11792756" y="1594496"/>
                </a:lnTo>
                <a:lnTo>
                  <a:pt x="11799864" y="1646101"/>
                </a:lnTo>
                <a:lnTo>
                  <a:pt x="11805393" y="1699119"/>
                </a:lnTo>
                <a:lnTo>
                  <a:pt x="11809342" y="1753550"/>
                </a:lnTo>
                <a:lnTo>
                  <a:pt x="11811712" y="1809394"/>
                </a:lnTo>
                <a:lnTo>
                  <a:pt x="11812501" y="1866652"/>
                </a:lnTo>
                <a:lnTo>
                  <a:pt x="11811665" y="1925575"/>
                </a:lnTo>
                <a:lnTo>
                  <a:pt x="11809234" y="1982190"/>
                </a:lnTo>
                <a:lnTo>
                  <a:pt x="11805262" y="2036711"/>
                </a:lnTo>
                <a:lnTo>
                  <a:pt x="11799632" y="2090430"/>
                </a:lnTo>
                <a:lnTo>
                  <a:pt x="11792395" y="2142665"/>
                </a:lnTo>
                <a:lnTo>
                  <a:pt x="11783549" y="2193417"/>
                </a:lnTo>
                <a:lnTo>
                  <a:pt x="11773095" y="2242685"/>
                </a:lnTo>
                <a:lnTo>
                  <a:pt x="11761034" y="2290469"/>
                </a:lnTo>
                <a:lnTo>
                  <a:pt x="11747366" y="2336769"/>
                </a:lnTo>
                <a:lnTo>
                  <a:pt x="11732091" y="2381585"/>
                </a:lnTo>
                <a:lnTo>
                  <a:pt x="11715209" y="2424916"/>
                </a:lnTo>
                <a:lnTo>
                  <a:pt x="11696720" y="2466764"/>
                </a:lnTo>
                <a:lnTo>
                  <a:pt x="11676625" y="2507127"/>
                </a:lnTo>
                <a:lnTo>
                  <a:pt x="11654923" y="2546007"/>
                </a:lnTo>
                <a:lnTo>
                  <a:pt x="11631616" y="2583401"/>
                </a:lnTo>
                <a:lnTo>
                  <a:pt x="11609225" y="2615676"/>
                </a:lnTo>
                <a:lnTo>
                  <a:pt x="11606703" y="2619312"/>
                </a:lnTo>
                <a:lnTo>
                  <a:pt x="11580184" y="2653738"/>
                </a:lnTo>
                <a:lnTo>
                  <a:pt x="11546242" y="2693190"/>
                </a:lnTo>
                <a:lnTo>
                  <a:pt x="11539827" y="2699799"/>
                </a:lnTo>
                <a:lnTo>
                  <a:pt x="11510787" y="2729720"/>
                </a:lnTo>
                <a:lnTo>
                  <a:pt x="11473818" y="2763329"/>
                </a:lnTo>
                <a:lnTo>
                  <a:pt x="11435336" y="2794016"/>
                </a:lnTo>
                <a:lnTo>
                  <a:pt x="11395341" y="2821781"/>
                </a:lnTo>
                <a:lnTo>
                  <a:pt x="11353834" y="2846624"/>
                </a:lnTo>
                <a:lnTo>
                  <a:pt x="11310814" y="2868545"/>
                </a:lnTo>
                <a:lnTo>
                  <a:pt x="11266281" y="2887544"/>
                </a:lnTo>
                <a:lnTo>
                  <a:pt x="11220236" y="2903620"/>
                </a:lnTo>
                <a:lnTo>
                  <a:pt x="11172679" y="2916773"/>
                </a:lnTo>
                <a:lnTo>
                  <a:pt x="11123611" y="2927004"/>
                </a:lnTo>
                <a:lnTo>
                  <a:pt x="11073030" y="2934312"/>
                </a:lnTo>
                <a:lnTo>
                  <a:pt x="11020937" y="2938697"/>
                </a:lnTo>
                <a:lnTo>
                  <a:pt x="10967333" y="2940158"/>
                </a:lnTo>
                <a:lnTo>
                  <a:pt x="10914715" y="2938488"/>
                </a:lnTo>
                <a:lnTo>
                  <a:pt x="10863716" y="2933479"/>
                </a:lnTo>
                <a:lnTo>
                  <a:pt x="10814334" y="2925131"/>
                </a:lnTo>
                <a:lnTo>
                  <a:pt x="10766570" y="2913444"/>
                </a:lnTo>
                <a:lnTo>
                  <a:pt x="10720421" y="2898419"/>
                </a:lnTo>
                <a:lnTo>
                  <a:pt x="10675888" y="2880055"/>
                </a:lnTo>
                <a:lnTo>
                  <a:pt x="10632969" y="2858354"/>
                </a:lnTo>
                <a:lnTo>
                  <a:pt x="10591664" y="2833316"/>
                </a:lnTo>
                <a:lnTo>
                  <a:pt x="10551972" y="2804941"/>
                </a:lnTo>
                <a:lnTo>
                  <a:pt x="10513892" y="2773230"/>
                </a:lnTo>
                <a:lnTo>
                  <a:pt x="10477423" y="2738182"/>
                </a:lnTo>
                <a:lnTo>
                  <a:pt x="10442564" y="2699799"/>
                </a:lnTo>
                <a:lnTo>
                  <a:pt x="10442564" y="3536978"/>
                </a:lnTo>
                <a:lnTo>
                  <a:pt x="10094104" y="3701203"/>
                </a:lnTo>
                <a:lnTo>
                  <a:pt x="10094104" y="845185"/>
                </a:lnTo>
                <a:lnTo>
                  <a:pt x="10442564" y="845185"/>
                </a:lnTo>
                <a:lnTo>
                  <a:pt x="10442564" y="1017410"/>
                </a:lnTo>
                <a:lnTo>
                  <a:pt x="10479858" y="982231"/>
                </a:lnTo>
                <a:lnTo>
                  <a:pt x="10518323" y="950108"/>
                </a:lnTo>
                <a:lnTo>
                  <a:pt x="10557958" y="921044"/>
                </a:lnTo>
                <a:lnTo>
                  <a:pt x="10598764" y="895037"/>
                </a:lnTo>
                <a:lnTo>
                  <a:pt x="10640740" y="872089"/>
                </a:lnTo>
                <a:lnTo>
                  <a:pt x="10683887" y="852200"/>
                </a:lnTo>
                <a:lnTo>
                  <a:pt x="10728203" y="835369"/>
                </a:lnTo>
                <a:lnTo>
                  <a:pt x="10773690" y="821598"/>
                </a:lnTo>
                <a:lnTo>
                  <a:pt x="10820346" y="810886"/>
                </a:lnTo>
                <a:lnTo>
                  <a:pt x="10868173" y="803235"/>
                </a:lnTo>
                <a:lnTo>
                  <a:pt x="10917168" y="798644"/>
                </a:lnTo>
                <a:close/>
                <a:moveTo>
                  <a:pt x="18317647" y="797111"/>
                </a:moveTo>
                <a:lnTo>
                  <a:pt x="18369935" y="798375"/>
                </a:lnTo>
                <a:lnTo>
                  <a:pt x="18369723" y="798375"/>
                </a:lnTo>
                <a:lnTo>
                  <a:pt x="18420673" y="802168"/>
                </a:lnTo>
                <a:lnTo>
                  <a:pt x="18420503" y="802168"/>
                </a:lnTo>
                <a:lnTo>
                  <a:pt x="18470119" y="808490"/>
                </a:lnTo>
                <a:lnTo>
                  <a:pt x="18469955" y="808490"/>
                </a:lnTo>
                <a:lnTo>
                  <a:pt x="18518233" y="817340"/>
                </a:lnTo>
                <a:lnTo>
                  <a:pt x="18518073" y="817340"/>
                </a:lnTo>
                <a:lnTo>
                  <a:pt x="18564241" y="828531"/>
                </a:lnTo>
                <a:lnTo>
                  <a:pt x="18609579" y="842356"/>
                </a:lnTo>
                <a:lnTo>
                  <a:pt x="18653591" y="858695"/>
                </a:lnTo>
                <a:lnTo>
                  <a:pt x="18696275" y="877547"/>
                </a:lnTo>
                <a:lnTo>
                  <a:pt x="18737633" y="898913"/>
                </a:lnTo>
                <a:lnTo>
                  <a:pt x="18777663" y="922793"/>
                </a:lnTo>
                <a:lnTo>
                  <a:pt x="18816367" y="949187"/>
                </a:lnTo>
                <a:lnTo>
                  <a:pt x="18853743" y="978094"/>
                </a:lnTo>
                <a:lnTo>
                  <a:pt x="18889795" y="1009514"/>
                </a:lnTo>
                <a:lnTo>
                  <a:pt x="18924519" y="1043449"/>
                </a:lnTo>
                <a:lnTo>
                  <a:pt x="18953373" y="1075158"/>
                </a:lnTo>
                <a:lnTo>
                  <a:pt x="18977833" y="1105551"/>
                </a:lnTo>
                <a:lnTo>
                  <a:pt x="18980367" y="1108699"/>
                </a:lnTo>
                <a:lnTo>
                  <a:pt x="19005499" y="1144071"/>
                </a:lnTo>
                <a:lnTo>
                  <a:pt x="19028769" y="1181273"/>
                </a:lnTo>
                <a:lnTo>
                  <a:pt x="19050179" y="1220307"/>
                </a:lnTo>
                <a:lnTo>
                  <a:pt x="19069727" y="1261171"/>
                </a:lnTo>
                <a:lnTo>
                  <a:pt x="19087411" y="1303866"/>
                </a:lnTo>
                <a:lnTo>
                  <a:pt x="19103353" y="1348777"/>
                </a:lnTo>
                <a:lnTo>
                  <a:pt x="19117199" y="1394749"/>
                </a:lnTo>
                <a:lnTo>
                  <a:pt x="19129303" y="1442936"/>
                </a:lnTo>
                <a:lnTo>
                  <a:pt x="19129423" y="1443531"/>
                </a:lnTo>
                <a:lnTo>
                  <a:pt x="19139541" y="1492955"/>
                </a:lnTo>
                <a:lnTo>
                  <a:pt x="19147919" y="1544803"/>
                </a:lnTo>
                <a:lnTo>
                  <a:pt x="19154435" y="1598483"/>
                </a:lnTo>
                <a:lnTo>
                  <a:pt x="19159091" y="1653993"/>
                </a:lnTo>
                <a:lnTo>
                  <a:pt x="19161643" y="1706392"/>
                </a:lnTo>
                <a:lnTo>
                  <a:pt x="19161883" y="1711334"/>
                </a:lnTo>
                <a:lnTo>
                  <a:pt x="19162815" y="1770505"/>
                </a:lnTo>
                <a:lnTo>
                  <a:pt x="19162339" y="1815688"/>
                </a:lnTo>
                <a:lnTo>
                  <a:pt x="19160903" y="1861509"/>
                </a:lnTo>
                <a:lnTo>
                  <a:pt x="19158507" y="1907970"/>
                </a:lnTo>
                <a:lnTo>
                  <a:pt x="19155143" y="1955071"/>
                </a:lnTo>
                <a:lnTo>
                  <a:pt x="19150805" y="2002812"/>
                </a:lnTo>
                <a:lnTo>
                  <a:pt x="17764879" y="2002812"/>
                </a:lnTo>
                <a:lnTo>
                  <a:pt x="17770217" y="2057797"/>
                </a:lnTo>
                <a:lnTo>
                  <a:pt x="17778241" y="2110576"/>
                </a:lnTo>
                <a:lnTo>
                  <a:pt x="17788951" y="2161150"/>
                </a:lnTo>
                <a:lnTo>
                  <a:pt x="17802347" y="2209519"/>
                </a:lnTo>
                <a:lnTo>
                  <a:pt x="17818429" y="2255681"/>
                </a:lnTo>
                <a:lnTo>
                  <a:pt x="17837195" y="2299638"/>
                </a:lnTo>
                <a:lnTo>
                  <a:pt x="17858647" y="2341389"/>
                </a:lnTo>
                <a:lnTo>
                  <a:pt x="17882783" y="2380934"/>
                </a:lnTo>
                <a:lnTo>
                  <a:pt x="17909607" y="2418273"/>
                </a:lnTo>
                <a:lnTo>
                  <a:pt x="17939115" y="2453406"/>
                </a:lnTo>
                <a:lnTo>
                  <a:pt x="17974339" y="2489150"/>
                </a:lnTo>
                <a:lnTo>
                  <a:pt x="18011497" y="2520686"/>
                </a:lnTo>
                <a:lnTo>
                  <a:pt x="18050587" y="2548014"/>
                </a:lnTo>
                <a:lnTo>
                  <a:pt x="18091607" y="2571135"/>
                </a:lnTo>
                <a:lnTo>
                  <a:pt x="18134559" y="2590051"/>
                </a:lnTo>
                <a:lnTo>
                  <a:pt x="18179439" y="2604762"/>
                </a:lnTo>
                <a:lnTo>
                  <a:pt x="18226249" y="2615268"/>
                </a:lnTo>
                <a:lnTo>
                  <a:pt x="18274985" y="2621572"/>
                </a:lnTo>
                <a:lnTo>
                  <a:pt x="18325647" y="2623673"/>
                </a:lnTo>
                <a:lnTo>
                  <a:pt x="18376187" y="2621831"/>
                </a:lnTo>
                <a:lnTo>
                  <a:pt x="18425291" y="2616304"/>
                </a:lnTo>
                <a:lnTo>
                  <a:pt x="18472957" y="2607093"/>
                </a:lnTo>
                <a:lnTo>
                  <a:pt x="18519183" y="2594197"/>
                </a:lnTo>
                <a:lnTo>
                  <a:pt x="18563971" y="2577616"/>
                </a:lnTo>
                <a:lnTo>
                  <a:pt x="18607319" y="2557350"/>
                </a:lnTo>
                <a:lnTo>
                  <a:pt x="18649223" y="2533398"/>
                </a:lnTo>
                <a:lnTo>
                  <a:pt x="18689687" y="2505761"/>
                </a:lnTo>
                <a:lnTo>
                  <a:pt x="18728707" y="2474437"/>
                </a:lnTo>
                <a:lnTo>
                  <a:pt x="18766283" y="2439427"/>
                </a:lnTo>
                <a:lnTo>
                  <a:pt x="18931787" y="2623673"/>
                </a:lnTo>
                <a:lnTo>
                  <a:pt x="18978579" y="2675765"/>
                </a:lnTo>
                <a:lnTo>
                  <a:pt x="18942743" y="2709840"/>
                </a:lnTo>
                <a:lnTo>
                  <a:pt x="18905731" y="2741565"/>
                </a:lnTo>
                <a:lnTo>
                  <a:pt x="18867547" y="2770940"/>
                </a:lnTo>
                <a:lnTo>
                  <a:pt x="18828187" y="2797966"/>
                </a:lnTo>
                <a:lnTo>
                  <a:pt x="18787651" y="2822642"/>
                </a:lnTo>
                <a:lnTo>
                  <a:pt x="18745939" y="2844969"/>
                </a:lnTo>
                <a:lnTo>
                  <a:pt x="18703055" y="2864945"/>
                </a:lnTo>
                <a:lnTo>
                  <a:pt x="18658995" y="2882572"/>
                </a:lnTo>
                <a:lnTo>
                  <a:pt x="18613757" y="2897849"/>
                </a:lnTo>
                <a:lnTo>
                  <a:pt x="18567345" y="2910775"/>
                </a:lnTo>
                <a:lnTo>
                  <a:pt x="18519757" y="2921352"/>
                </a:lnTo>
                <a:lnTo>
                  <a:pt x="18470995" y="2929578"/>
                </a:lnTo>
                <a:lnTo>
                  <a:pt x="18421055" y="2935454"/>
                </a:lnTo>
                <a:lnTo>
                  <a:pt x="18369939" y="2938980"/>
                </a:lnTo>
                <a:lnTo>
                  <a:pt x="18317647" y="2940155"/>
                </a:lnTo>
                <a:lnTo>
                  <a:pt x="18262851" y="2938829"/>
                </a:lnTo>
                <a:lnTo>
                  <a:pt x="18209569" y="2934850"/>
                </a:lnTo>
                <a:lnTo>
                  <a:pt x="18157803" y="2928219"/>
                </a:lnTo>
                <a:lnTo>
                  <a:pt x="18107553" y="2918936"/>
                </a:lnTo>
                <a:lnTo>
                  <a:pt x="18058817" y="2906999"/>
                </a:lnTo>
                <a:lnTo>
                  <a:pt x="18011595" y="2892410"/>
                </a:lnTo>
                <a:lnTo>
                  <a:pt x="17965887" y="2875168"/>
                </a:lnTo>
                <a:lnTo>
                  <a:pt x="17921693" y="2855274"/>
                </a:lnTo>
                <a:lnTo>
                  <a:pt x="17879013" y="2832726"/>
                </a:lnTo>
                <a:lnTo>
                  <a:pt x="17837847" y="2807526"/>
                </a:lnTo>
                <a:lnTo>
                  <a:pt x="17798195" y="2779672"/>
                </a:lnTo>
                <a:lnTo>
                  <a:pt x="17760055" y="2749165"/>
                </a:lnTo>
                <a:lnTo>
                  <a:pt x="17723429" y="2716005"/>
                </a:lnTo>
                <a:lnTo>
                  <a:pt x="17688315" y="2680191"/>
                </a:lnTo>
                <a:lnTo>
                  <a:pt x="17654715" y="2641724"/>
                </a:lnTo>
                <a:lnTo>
                  <a:pt x="17626585" y="2606003"/>
                </a:lnTo>
                <a:lnTo>
                  <a:pt x="17600159" y="2569048"/>
                </a:lnTo>
                <a:lnTo>
                  <a:pt x="17575439" y="2530858"/>
                </a:lnTo>
                <a:lnTo>
                  <a:pt x="17552423" y="2491435"/>
                </a:lnTo>
                <a:lnTo>
                  <a:pt x="17531113" y="2450778"/>
                </a:lnTo>
                <a:lnTo>
                  <a:pt x="17511507" y="2408887"/>
                </a:lnTo>
                <a:lnTo>
                  <a:pt x="17493607" y="2365762"/>
                </a:lnTo>
                <a:lnTo>
                  <a:pt x="17477411" y="2321403"/>
                </a:lnTo>
                <a:lnTo>
                  <a:pt x="17462919" y="2275811"/>
                </a:lnTo>
                <a:lnTo>
                  <a:pt x="17450133" y="2228984"/>
                </a:lnTo>
                <a:lnTo>
                  <a:pt x="17439053" y="2180923"/>
                </a:lnTo>
                <a:lnTo>
                  <a:pt x="17429675" y="2131629"/>
                </a:lnTo>
                <a:lnTo>
                  <a:pt x="17422005" y="2081101"/>
                </a:lnTo>
                <a:lnTo>
                  <a:pt x="17416037" y="2029339"/>
                </a:lnTo>
                <a:lnTo>
                  <a:pt x="17411775" y="1976342"/>
                </a:lnTo>
                <a:lnTo>
                  <a:pt x="17409219" y="1922112"/>
                </a:lnTo>
                <a:lnTo>
                  <a:pt x="17408367" y="1866649"/>
                </a:lnTo>
                <a:lnTo>
                  <a:pt x="17408441" y="1861509"/>
                </a:lnTo>
                <a:lnTo>
                  <a:pt x="17409225" y="1808486"/>
                </a:lnTo>
                <a:lnTo>
                  <a:pt x="17411803" y="1751821"/>
                </a:lnTo>
                <a:lnTo>
                  <a:pt x="17416099" y="1696654"/>
                </a:lnTo>
                <a:lnTo>
                  <a:pt x="17422115" y="1642985"/>
                </a:lnTo>
                <a:lnTo>
                  <a:pt x="17429847" y="1590813"/>
                </a:lnTo>
                <a:lnTo>
                  <a:pt x="17439299" y="1540139"/>
                </a:lnTo>
                <a:lnTo>
                  <a:pt x="17439407" y="1539663"/>
                </a:lnTo>
                <a:lnTo>
                  <a:pt x="17450471" y="1490962"/>
                </a:lnTo>
                <a:lnTo>
                  <a:pt x="17463359" y="1443282"/>
                </a:lnTo>
                <a:lnTo>
                  <a:pt x="17463469" y="1442936"/>
                </a:lnTo>
                <a:lnTo>
                  <a:pt x="17477969" y="1397100"/>
                </a:lnTo>
                <a:lnTo>
                  <a:pt x="17494295" y="1352414"/>
                </a:lnTo>
                <a:lnTo>
                  <a:pt x="17512341" y="1309225"/>
                </a:lnTo>
                <a:lnTo>
                  <a:pt x="17532105" y="1267533"/>
                </a:lnTo>
                <a:lnTo>
                  <a:pt x="17553589" y="1227338"/>
                </a:lnTo>
                <a:lnTo>
                  <a:pt x="17576793" y="1188639"/>
                </a:lnTo>
                <a:lnTo>
                  <a:pt x="17601713" y="1151437"/>
                </a:lnTo>
                <a:lnTo>
                  <a:pt x="17628355" y="1115731"/>
                </a:lnTo>
                <a:lnTo>
                  <a:pt x="17656715" y="1081521"/>
                </a:lnTo>
                <a:lnTo>
                  <a:pt x="17690553" y="1044869"/>
                </a:lnTo>
                <a:lnTo>
                  <a:pt x="17725851" y="1010744"/>
                </a:lnTo>
                <a:lnTo>
                  <a:pt x="17762611" y="979145"/>
                </a:lnTo>
                <a:lnTo>
                  <a:pt x="17800833" y="950073"/>
                </a:lnTo>
                <a:lnTo>
                  <a:pt x="17840517" y="923529"/>
                </a:lnTo>
                <a:lnTo>
                  <a:pt x="17881659" y="899512"/>
                </a:lnTo>
                <a:lnTo>
                  <a:pt x="17924263" y="878022"/>
                </a:lnTo>
                <a:lnTo>
                  <a:pt x="17968327" y="859060"/>
                </a:lnTo>
                <a:lnTo>
                  <a:pt x="18013851" y="842625"/>
                </a:lnTo>
                <a:lnTo>
                  <a:pt x="18060835" y="828719"/>
                </a:lnTo>
                <a:lnTo>
                  <a:pt x="18109279" y="817340"/>
                </a:lnTo>
                <a:lnTo>
                  <a:pt x="18159183" y="808490"/>
                </a:lnTo>
                <a:lnTo>
                  <a:pt x="18210545" y="802168"/>
                </a:lnTo>
                <a:lnTo>
                  <a:pt x="18263367" y="798375"/>
                </a:lnTo>
                <a:close/>
                <a:moveTo>
                  <a:pt x="16270779" y="797111"/>
                </a:moveTo>
                <a:lnTo>
                  <a:pt x="16327087" y="798431"/>
                </a:lnTo>
                <a:lnTo>
                  <a:pt x="16381331" y="802392"/>
                </a:lnTo>
                <a:lnTo>
                  <a:pt x="16433511" y="808995"/>
                </a:lnTo>
                <a:lnTo>
                  <a:pt x="16483629" y="818238"/>
                </a:lnTo>
                <a:lnTo>
                  <a:pt x="16531683" y="830122"/>
                </a:lnTo>
                <a:lnTo>
                  <a:pt x="16577673" y="844647"/>
                </a:lnTo>
                <a:lnTo>
                  <a:pt x="16621601" y="861814"/>
                </a:lnTo>
                <a:lnTo>
                  <a:pt x="16663463" y="881621"/>
                </a:lnTo>
                <a:lnTo>
                  <a:pt x="16703263" y="904069"/>
                </a:lnTo>
                <a:lnTo>
                  <a:pt x="16741001" y="929158"/>
                </a:lnTo>
                <a:lnTo>
                  <a:pt x="16776673" y="956889"/>
                </a:lnTo>
                <a:lnTo>
                  <a:pt x="16810283" y="987260"/>
                </a:lnTo>
                <a:lnTo>
                  <a:pt x="16841829" y="1020272"/>
                </a:lnTo>
                <a:lnTo>
                  <a:pt x="16871311" y="1055925"/>
                </a:lnTo>
                <a:lnTo>
                  <a:pt x="16898731" y="1094220"/>
                </a:lnTo>
                <a:lnTo>
                  <a:pt x="16924087" y="1135155"/>
                </a:lnTo>
                <a:lnTo>
                  <a:pt x="16947379" y="1178732"/>
                </a:lnTo>
                <a:lnTo>
                  <a:pt x="16968607" y="1224949"/>
                </a:lnTo>
                <a:lnTo>
                  <a:pt x="16987773" y="1273808"/>
                </a:lnTo>
                <a:lnTo>
                  <a:pt x="16659321" y="1393982"/>
                </a:lnTo>
                <a:lnTo>
                  <a:pt x="16638913" y="1346699"/>
                </a:lnTo>
                <a:lnTo>
                  <a:pt x="16615595" y="1303919"/>
                </a:lnTo>
                <a:lnTo>
                  <a:pt x="16589367" y="1265642"/>
                </a:lnTo>
                <a:lnTo>
                  <a:pt x="16560229" y="1231868"/>
                </a:lnTo>
                <a:lnTo>
                  <a:pt x="16528179" y="1202598"/>
                </a:lnTo>
                <a:lnTo>
                  <a:pt x="16493219" y="1177830"/>
                </a:lnTo>
                <a:lnTo>
                  <a:pt x="16455347" y="1157566"/>
                </a:lnTo>
                <a:lnTo>
                  <a:pt x="16414565" y="1141805"/>
                </a:lnTo>
                <a:lnTo>
                  <a:pt x="16370871" y="1130547"/>
                </a:lnTo>
                <a:lnTo>
                  <a:pt x="16324265" y="1123792"/>
                </a:lnTo>
                <a:lnTo>
                  <a:pt x="16274747" y="1121540"/>
                </a:lnTo>
                <a:lnTo>
                  <a:pt x="16219361" y="1123967"/>
                </a:lnTo>
                <a:lnTo>
                  <a:pt x="16167139" y="1131245"/>
                </a:lnTo>
                <a:lnTo>
                  <a:pt x="16118082" y="1143373"/>
                </a:lnTo>
                <a:lnTo>
                  <a:pt x="16072192" y="1160347"/>
                </a:lnTo>
                <a:lnTo>
                  <a:pt x="16029467" y="1182167"/>
                </a:lnTo>
                <a:lnTo>
                  <a:pt x="15989909" y="1208829"/>
                </a:lnTo>
                <a:lnTo>
                  <a:pt x="15953517" y="1240331"/>
                </a:lnTo>
                <a:lnTo>
                  <a:pt x="15920292" y="1276672"/>
                </a:lnTo>
                <a:lnTo>
                  <a:pt x="15890234" y="1317849"/>
                </a:lnTo>
                <a:lnTo>
                  <a:pt x="15867981" y="1354870"/>
                </a:lnTo>
                <a:lnTo>
                  <a:pt x="15847850" y="1394537"/>
                </a:lnTo>
                <a:lnTo>
                  <a:pt x="15829840" y="1436849"/>
                </a:lnTo>
                <a:lnTo>
                  <a:pt x="15813950" y="1481807"/>
                </a:lnTo>
                <a:lnTo>
                  <a:pt x="15800180" y="1529411"/>
                </a:lnTo>
                <a:lnTo>
                  <a:pt x="15788531" y="1579661"/>
                </a:lnTo>
                <a:lnTo>
                  <a:pt x="15779000" y="1632558"/>
                </a:lnTo>
                <a:lnTo>
                  <a:pt x="15771588" y="1688102"/>
                </a:lnTo>
                <a:lnTo>
                  <a:pt x="15766295" y="1746293"/>
                </a:lnTo>
                <a:lnTo>
                  <a:pt x="15763119" y="1807131"/>
                </a:lnTo>
                <a:lnTo>
                  <a:pt x="15762060" y="1870617"/>
                </a:lnTo>
                <a:lnTo>
                  <a:pt x="15763119" y="1933407"/>
                </a:lnTo>
                <a:lnTo>
                  <a:pt x="15766295" y="1993579"/>
                </a:lnTo>
                <a:lnTo>
                  <a:pt x="15771588" y="2051133"/>
                </a:lnTo>
                <a:lnTo>
                  <a:pt x="15779000" y="2106071"/>
                </a:lnTo>
                <a:lnTo>
                  <a:pt x="15788531" y="2158392"/>
                </a:lnTo>
                <a:lnTo>
                  <a:pt x="15800180" y="2208098"/>
                </a:lnTo>
                <a:lnTo>
                  <a:pt x="15813950" y="2255188"/>
                </a:lnTo>
                <a:lnTo>
                  <a:pt x="15829840" y="2299664"/>
                </a:lnTo>
                <a:lnTo>
                  <a:pt x="15847850" y="2341525"/>
                </a:lnTo>
                <a:lnTo>
                  <a:pt x="15867981" y="2380772"/>
                </a:lnTo>
                <a:lnTo>
                  <a:pt x="15890234" y="2417407"/>
                </a:lnTo>
                <a:lnTo>
                  <a:pt x="15920143" y="2458184"/>
                </a:lnTo>
                <a:lnTo>
                  <a:pt x="15952920" y="2494161"/>
                </a:lnTo>
                <a:lnTo>
                  <a:pt x="15988568" y="2525338"/>
                </a:lnTo>
                <a:lnTo>
                  <a:pt x="16027085" y="2551716"/>
                </a:lnTo>
                <a:lnTo>
                  <a:pt x="16068473" y="2573295"/>
                </a:lnTo>
                <a:lnTo>
                  <a:pt x="16112732" y="2590078"/>
                </a:lnTo>
                <a:lnTo>
                  <a:pt x="16159863" y="2602064"/>
                </a:lnTo>
                <a:lnTo>
                  <a:pt x="16209863" y="2609255"/>
                </a:lnTo>
                <a:lnTo>
                  <a:pt x="16262737" y="2611652"/>
                </a:lnTo>
                <a:lnTo>
                  <a:pt x="16314581" y="2609539"/>
                </a:lnTo>
                <a:lnTo>
                  <a:pt x="16363311" y="2603200"/>
                </a:lnTo>
                <a:lnTo>
                  <a:pt x="16408929" y="2592634"/>
                </a:lnTo>
                <a:lnTo>
                  <a:pt x="16451431" y="2577841"/>
                </a:lnTo>
                <a:lnTo>
                  <a:pt x="16490819" y="2558821"/>
                </a:lnTo>
                <a:lnTo>
                  <a:pt x="16527093" y="2535573"/>
                </a:lnTo>
                <a:lnTo>
                  <a:pt x="16560253" y="2508097"/>
                </a:lnTo>
                <a:lnTo>
                  <a:pt x="16590299" y="2476393"/>
                </a:lnTo>
                <a:lnTo>
                  <a:pt x="16617229" y="2440460"/>
                </a:lnTo>
                <a:lnTo>
                  <a:pt x="16641045" y="2400298"/>
                </a:lnTo>
                <a:lnTo>
                  <a:pt x="16661745" y="2355906"/>
                </a:lnTo>
                <a:lnTo>
                  <a:pt x="16679331" y="2307284"/>
                </a:lnTo>
                <a:lnTo>
                  <a:pt x="17003771" y="2415396"/>
                </a:lnTo>
                <a:lnTo>
                  <a:pt x="16987367" y="2464709"/>
                </a:lnTo>
                <a:lnTo>
                  <a:pt x="16968603" y="2511698"/>
                </a:lnTo>
                <a:lnTo>
                  <a:pt x="16947475" y="2556364"/>
                </a:lnTo>
                <a:lnTo>
                  <a:pt x="16923985" y="2598706"/>
                </a:lnTo>
                <a:lnTo>
                  <a:pt x="16898133" y="2638725"/>
                </a:lnTo>
                <a:lnTo>
                  <a:pt x="16869919" y="2676418"/>
                </a:lnTo>
                <a:lnTo>
                  <a:pt x="16839343" y="2711787"/>
                </a:lnTo>
                <a:lnTo>
                  <a:pt x="16806405" y="2744830"/>
                </a:lnTo>
                <a:lnTo>
                  <a:pt x="16771105" y="2775548"/>
                </a:lnTo>
                <a:lnTo>
                  <a:pt x="16733445" y="2803939"/>
                </a:lnTo>
                <a:lnTo>
                  <a:pt x="16693669" y="2829809"/>
                </a:lnTo>
                <a:lnTo>
                  <a:pt x="16652097" y="2852958"/>
                </a:lnTo>
                <a:lnTo>
                  <a:pt x="16608725" y="2873388"/>
                </a:lnTo>
                <a:lnTo>
                  <a:pt x="16563555" y="2891096"/>
                </a:lnTo>
                <a:lnTo>
                  <a:pt x="16516587" y="2906083"/>
                </a:lnTo>
                <a:lnTo>
                  <a:pt x="16467817" y="2918347"/>
                </a:lnTo>
                <a:lnTo>
                  <a:pt x="16417249" y="2927887"/>
                </a:lnTo>
                <a:lnTo>
                  <a:pt x="16364879" y="2934702"/>
                </a:lnTo>
                <a:lnTo>
                  <a:pt x="16310709" y="2938792"/>
                </a:lnTo>
                <a:lnTo>
                  <a:pt x="16254737" y="2940155"/>
                </a:lnTo>
                <a:lnTo>
                  <a:pt x="16199481" y="2938714"/>
                </a:lnTo>
                <a:lnTo>
                  <a:pt x="16145905" y="2934392"/>
                </a:lnTo>
                <a:lnTo>
                  <a:pt x="16094010" y="2927187"/>
                </a:lnTo>
                <a:lnTo>
                  <a:pt x="16043795" y="2917101"/>
                </a:lnTo>
                <a:lnTo>
                  <a:pt x="15995258" y="2904133"/>
                </a:lnTo>
                <a:lnTo>
                  <a:pt x="15948400" y="2888283"/>
                </a:lnTo>
                <a:lnTo>
                  <a:pt x="15903220" y="2869550"/>
                </a:lnTo>
                <a:lnTo>
                  <a:pt x="15859716" y="2847935"/>
                </a:lnTo>
                <a:lnTo>
                  <a:pt x="15817890" y="2823438"/>
                </a:lnTo>
                <a:lnTo>
                  <a:pt x="15777739" y="2796058"/>
                </a:lnTo>
                <a:lnTo>
                  <a:pt x="15739264" y="2765796"/>
                </a:lnTo>
                <a:lnTo>
                  <a:pt x="15702464" y="2732651"/>
                </a:lnTo>
                <a:lnTo>
                  <a:pt x="15667338" y="2696624"/>
                </a:lnTo>
                <a:lnTo>
                  <a:pt x="15633886" y="2657714"/>
                </a:lnTo>
                <a:lnTo>
                  <a:pt x="15607808" y="2623729"/>
                </a:lnTo>
                <a:lnTo>
                  <a:pt x="15583311" y="2588206"/>
                </a:lnTo>
                <a:lnTo>
                  <a:pt x="15560396" y="2551142"/>
                </a:lnTo>
                <a:lnTo>
                  <a:pt x="15539061" y="2512539"/>
                </a:lnTo>
                <a:lnTo>
                  <a:pt x="15519308" y="2472396"/>
                </a:lnTo>
                <a:lnTo>
                  <a:pt x="15501136" y="2430714"/>
                </a:lnTo>
                <a:lnTo>
                  <a:pt x="15484544" y="2387492"/>
                </a:lnTo>
                <a:lnTo>
                  <a:pt x="15469533" y="2342731"/>
                </a:lnTo>
                <a:lnTo>
                  <a:pt x="15456103" y="2296431"/>
                </a:lnTo>
                <a:lnTo>
                  <a:pt x="15444253" y="2248591"/>
                </a:lnTo>
                <a:lnTo>
                  <a:pt x="15433983" y="2199212"/>
                </a:lnTo>
                <a:lnTo>
                  <a:pt x="15425294" y="2148294"/>
                </a:lnTo>
                <a:lnTo>
                  <a:pt x="15418185" y="2095837"/>
                </a:lnTo>
                <a:lnTo>
                  <a:pt x="15412656" y="2041840"/>
                </a:lnTo>
                <a:lnTo>
                  <a:pt x="15408707" y="1986305"/>
                </a:lnTo>
                <a:lnTo>
                  <a:pt x="15406337" y="1929230"/>
                </a:lnTo>
                <a:lnTo>
                  <a:pt x="15405548" y="1870617"/>
                </a:lnTo>
                <a:lnTo>
                  <a:pt x="15406344" y="1812007"/>
                </a:lnTo>
                <a:lnTo>
                  <a:pt x="15408734" y="1754921"/>
                </a:lnTo>
                <a:lnTo>
                  <a:pt x="15412717" y="1699359"/>
                </a:lnTo>
                <a:lnTo>
                  <a:pt x="15418294" y="1645321"/>
                </a:lnTo>
                <a:lnTo>
                  <a:pt x="15425464" y="1592807"/>
                </a:lnTo>
                <a:lnTo>
                  <a:pt x="15434229" y="1541817"/>
                </a:lnTo>
                <a:lnTo>
                  <a:pt x="15444588" y="1492352"/>
                </a:lnTo>
                <a:lnTo>
                  <a:pt x="15456541" y="1444410"/>
                </a:lnTo>
                <a:lnTo>
                  <a:pt x="15470088" y="1397992"/>
                </a:lnTo>
                <a:lnTo>
                  <a:pt x="15485231" y="1353098"/>
                </a:lnTo>
                <a:lnTo>
                  <a:pt x="15501968" y="1309729"/>
                </a:lnTo>
                <a:lnTo>
                  <a:pt x="15520300" y="1267884"/>
                </a:lnTo>
                <a:lnTo>
                  <a:pt x="15540228" y="1227563"/>
                </a:lnTo>
                <a:lnTo>
                  <a:pt x="15561752" y="1188766"/>
                </a:lnTo>
                <a:lnTo>
                  <a:pt x="15584871" y="1151493"/>
                </a:lnTo>
                <a:lnTo>
                  <a:pt x="15609585" y="1115745"/>
                </a:lnTo>
                <a:lnTo>
                  <a:pt x="15635897" y="1081521"/>
                </a:lnTo>
                <a:lnTo>
                  <a:pt x="15667374" y="1044869"/>
                </a:lnTo>
                <a:lnTo>
                  <a:pt x="15700400" y="1010744"/>
                </a:lnTo>
                <a:lnTo>
                  <a:pt x="15734975" y="979145"/>
                </a:lnTo>
                <a:lnTo>
                  <a:pt x="15771100" y="950073"/>
                </a:lnTo>
                <a:lnTo>
                  <a:pt x="15808774" y="923529"/>
                </a:lnTo>
                <a:lnTo>
                  <a:pt x="15847998" y="899512"/>
                </a:lnTo>
                <a:lnTo>
                  <a:pt x="15888772" y="878022"/>
                </a:lnTo>
                <a:lnTo>
                  <a:pt x="15931096" y="859060"/>
                </a:lnTo>
                <a:lnTo>
                  <a:pt x="15974970" y="842625"/>
                </a:lnTo>
                <a:lnTo>
                  <a:pt x="16020394" y="828719"/>
                </a:lnTo>
                <a:lnTo>
                  <a:pt x="16067369" y="817340"/>
                </a:lnTo>
                <a:lnTo>
                  <a:pt x="16115895" y="808490"/>
                </a:lnTo>
                <a:lnTo>
                  <a:pt x="16165971" y="802168"/>
                </a:lnTo>
                <a:lnTo>
                  <a:pt x="16217599" y="798375"/>
                </a:lnTo>
                <a:close/>
                <a:moveTo>
                  <a:pt x="13142383" y="797111"/>
                </a:moveTo>
                <a:lnTo>
                  <a:pt x="13194670" y="798375"/>
                </a:lnTo>
                <a:lnTo>
                  <a:pt x="13194458" y="798375"/>
                </a:lnTo>
                <a:lnTo>
                  <a:pt x="13245409" y="802168"/>
                </a:lnTo>
                <a:lnTo>
                  <a:pt x="13245239" y="802168"/>
                </a:lnTo>
                <a:lnTo>
                  <a:pt x="13294854" y="808490"/>
                </a:lnTo>
                <a:lnTo>
                  <a:pt x="13294691" y="808490"/>
                </a:lnTo>
                <a:lnTo>
                  <a:pt x="13342969" y="817340"/>
                </a:lnTo>
                <a:lnTo>
                  <a:pt x="13342809" y="817340"/>
                </a:lnTo>
                <a:lnTo>
                  <a:pt x="13388977" y="828531"/>
                </a:lnTo>
                <a:lnTo>
                  <a:pt x="13434315" y="842356"/>
                </a:lnTo>
                <a:lnTo>
                  <a:pt x="13478327" y="858695"/>
                </a:lnTo>
                <a:lnTo>
                  <a:pt x="13521011" y="877547"/>
                </a:lnTo>
                <a:lnTo>
                  <a:pt x="13562369" y="898913"/>
                </a:lnTo>
                <a:lnTo>
                  <a:pt x="13602399" y="922793"/>
                </a:lnTo>
                <a:lnTo>
                  <a:pt x="13641103" y="949187"/>
                </a:lnTo>
                <a:lnTo>
                  <a:pt x="13678480" y="978094"/>
                </a:lnTo>
                <a:lnTo>
                  <a:pt x="13714531" y="1009514"/>
                </a:lnTo>
                <a:lnTo>
                  <a:pt x="13749254" y="1043449"/>
                </a:lnTo>
                <a:lnTo>
                  <a:pt x="13778100" y="1075158"/>
                </a:lnTo>
                <a:lnTo>
                  <a:pt x="13802554" y="1105551"/>
                </a:lnTo>
                <a:lnTo>
                  <a:pt x="13805087" y="1108699"/>
                </a:lnTo>
                <a:lnTo>
                  <a:pt x="13830215" y="1144071"/>
                </a:lnTo>
                <a:lnTo>
                  <a:pt x="13853482" y="1181273"/>
                </a:lnTo>
                <a:lnTo>
                  <a:pt x="13874891" y="1220307"/>
                </a:lnTo>
                <a:lnTo>
                  <a:pt x="13894439" y="1261171"/>
                </a:lnTo>
                <a:lnTo>
                  <a:pt x="13912126" y="1303866"/>
                </a:lnTo>
                <a:lnTo>
                  <a:pt x="13927953" y="1348392"/>
                </a:lnTo>
                <a:lnTo>
                  <a:pt x="13928069" y="1348777"/>
                </a:lnTo>
                <a:lnTo>
                  <a:pt x="13941919" y="1394749"/>
                </a:lnTo>
                <a:lnTo>
                  <a:pt x="13954145" y="1443531"/>
                </a:lnTo>
                <a:lnTo>
                  <a:pt x="13964267" y="1492955"/>
                </a:lnTo>
                <a:lnTo>
                  <a:pt x="13972648" y="1544803"/>
                </a:lnTo>
                <a:lnTo>
                  <a:pt x="13979168" y="1598483"/>
                </a:lnTo>
                <a:lnTo>
                  <a:pt x="13983825" y="1653993"/>
                </a:lnTo>
                <a:lnTo>
                  <a:pt x="13986378" y="1706392"/>
                </a:lnTo>
                <a:lnTo>
                  <a:pt x="13986619" y="1711334"/>
                </a:lnTo>
                <a:lnTo>
                  <a:pt x="13987551" y="1770505"/>
                </a:lnTo>
                <a:lnTo>
                  <a:pt x="13987074" y="1815688"/>
                </a:lnTo>
                <a:lnTo>
                  <a:pt x="13985639" y="1861509"/>
                </a:lnTo>
                <a:lnTo>
                  <a:pt x="13983242" y="1907970"/>
                </a:lnTo>
                <a:lnTo>
                  <a:pt x="13979878" y="1955071"/>
                </a:lnTo>
                <a:lnTo>
                  <a:pt x="13975541" y="2002812"/>
                </a:lnTo>
                <a:lnTo>
                  <a:pt x="12589562" y="2002812"/>
                </a:lnTo>
                <a:lnTo>
                  <a:pt x="12594917" y="2057797"/>
                </a:lnTo>
                <a:lnTo>
                  <a:pt x="12602954" y="2110576"/>
                </a:lnTo>
                <a:lnTo>
                  <a:pt x="12613674" y="2161150"/>
                </a:lnTo>
                <a:lnTo>
                  <a:pt x="12627076" y="2209519"/>
                </a:lnTo>
                <a:lnTo>
                  <a:pt x="12643161" y="2255681"/>
                </a:lnTo>
                <a:lnTo>
                  <a:pt x="12661930" y="2299638"/>
                </a:lnTo>
                <a:lnTo>
                  <a:pt x="12683383" y="2341389"/>
                </a:lnTo>
                <a:lnTo>
                  <a:pt x="12707520" y="2380934"/>
                </a:lnTo>
                <a:lnTo>
                  <a:pt x="12734342" y="2418273"/>
                </a:lnTo>
                <a:lnTo>
                  <a:pt x="12763850" y="2453406"/>
                </a:lnTo>
                <a:lnTo>
                  <a:pt x="12799077" y="2489150"/>
                </a:lnTo>
                <a:lnTo>
                  <a:pt x="12836236" y="2520686"/>
                </a:lnTo>
                <a:lnTo>
                  <a:pt x="12875326" y="2548014"/>
                </a:lnTo>
                <a:lnTo>
                  <a:pt x="12916347" y="2571135"/>
                </a:lnTo>
                <a:lnTo>
                  <a:pt x="12959298" y="2590051"/>
                </a:lnTo>
                <a:lnTo>
                  <a:pt x="13004177" y="2604762"/>
                </a:lnTo>
                <a:lnTo>
                  <a:pt x="13050985" y="2615268"/>
                </a:lnTo>
                <a:lnTo>
                  <a:pt x="13099721" y="2621572"/>
                </a:lnTo>
                <a:lnTo>
                  <a:pt x="13150382" y="2623673"/>
                </a:lnTo>
                <a:lnTo>
                  <a:pt x="13200923" y="2621831"/>
                </a:lnTo>
                <a:lnTo>
                  <a:pt x="13250027" y="2616304"/>
                </a:lnTo>
                <a:lnTo>
                  <a:pt x="13297693" y="2607093"/>
                </a:lnTo>
                <a:lnTo>
                  <a:pt x="13343920" y="2594197"/>
                </a:lnTo>
                <a:lnTo>
                  <a:pt x="13388708" y="2577616"/>
                </a:lnTo>
                <a:lnTo>
                  <a:pt x="13432054" y="2557350"/>
                </a:lnTo>
                <a:lnTo>
                  <a:pt x="13473960" y="2533398"/>
                </a:lnTo>
                <a:lnTo>
                  <a:pt x="13514423" y="2505761"/>
                </a:lnTo>
                <a:lnTo>
                  <a:pt x="13553443" y="2474437"/>
                </a:lnTo>
                <a:lnTo>
                  <a:pt x="13591018" y="2439427"/>
                </a:lnTo>
                <a:lnTo>
                  <a:pt x="13756522" y="2623673"/>
                </a:lnTo>
                <a:lnTo>
                  <a:pt x="13803315" y="2675765"/>
                </a:lnTo>
                <a:lnTo>
                  <a:pt x="13767479" y="2709840"/>
                </a:lnTo>
                <a:lnTo>
                  <a:pt x="13730468" y="2741565"/>
                </a:lnTo>
                <a:lnTo>
                  <a:pt x="13692282" y="2770940"/>
                </a:lnTo>
                <a:lnTo>
                  <a:pt x="13652922" y="2797966"/>
                </a:lnTo>
                <a:lnTo>
                  <a:pt x="13612387" y="2822642"/>
                </a:lnTo>
                <a:lnTo>
                  <a:pt x="13570676" y="2844969"/>
                </a:lnTo>
                <a:lnTo>
                  <a:pt x="13527791" y="2864945"/>
                </a:lnTo>
                <a:lnTo>
                  <a:pt x="13483730" y="2882572"/>
                </a:lnTo>
                <a:lnTo>
                  <a:pt x="13438493" y="2897849"/>
                </a:lnTo>
                <a:lnTo>
                  <a:pt x="13392081" y="2910775"/>
                </a:lnTo>
                <a:lnTo>
                  <a:pt x="13344493" y="2921352"/>
                </a:lnTo>
                <a:lnTo>
                  <a:pt x="13295730" y="2929578"/>
                </a:lnTo>
                <a:lnTo>
                  <a:pt x="13245790" y="2935454"/>
                </a:lnTo>
                <a:lnTo>
                  <a:pt x="13194675" y="2938980"/>
                </a:lnTo>
                <a:lnTo>
                  <a:pt x="13142383" y="2940155"/>
                </a:lnTo>
                <a:lnTo>
                  <a:pt x="13087586" y="2938829"/>
                </a:lnTo>
                <a:lnTo>
                  <a:pt x="13034305" y="2934850"/>
                </a:lnTo>
                <a:lnTo>
                  <a:pt x="12982539" y="2928219"/>
                </a:lnTo>
                <a:lnTo>
                  <a:pt x="12932288" y="2918936"/>
                </a:lnTo>
                <a:lnTo>
                  <a:pt x="12883552" y="2906999"/>
                </a:lnTo>
                <a:lnTo>
                  <a:pt x="12836330" y="2892410"/>
                </a:lnTo>
                <a:lnTo>
                  <a:pt x="12790622" y="2875168"/>
                </a:lnTo>
                <a:lnTo>
                  <a:pt x="12746429" y="2855274"/>
                </a:lnTo>
                <a:lnTo>
                  <a:pt x="12703749" y="2832726"/>
                </a:lnTo>
                <a:lnTo>
                  <a:pt x="12662583" y="2807526"/>
                </a:lnTo>
                <a:lnTo>
                  <a:pt x="12622931" y="2779672"/>
                </a:lnTo>
                <a:lnTo>
                  <a:pt x="12584791" y="2749165"/>
                </a:lnTo>
                <a:lnTo>
                  <a:pt x="12548165" y="2716005"/>
                </a:lnTo>
                <a:lnTo>
                  <a:pt x="12513051" y="2680191"/>
                </a:lnTo>
                <a:lnTo>
                  <a:pt x="12479450" y="2641724"/>
                </a:lnTo>
                <a:lnTo>
                  <a:pt x="12451321" y="2606003"/>
                </a:lnTo>
                <a:lnTo>
                  <a:pt x="12424897" y="2569048"/>
                </a:lnTo>
                <a:lnTo>
                  <a:pt x="12400178" y="2530858"/>
                </a:lnTo>
                <a:lnTo>
                  <a:pt x="12377163" y="2491435"/>
                </a:lnTo>
                <a:lnTo>
                  <a:pt x="12355853" y="2450778"/>
                </a:lnTo>
                <a:lnTo>
                  <a:pt x="12336247" y="2408887"/>
                </a:lnTo>
                <a:lnTo>
                  <a:pt x="12318346" y="2365762"/>
                </a:lnTo>
                <a:lnTo>
                  <a:pt x="12302150" y="2321403"/>
                </a:lnTo>
                <a:lnTo>
                  <a:pt x="12287659" y="2275811"/>
                </a:lnTo>
                <a:lnTo>
                  <a:pt x="12274872" y="2228984"/>
                </a:lnTo>
                <a:lnTo>
                  <a:pt x="12263790" y="2180923"/>
                </a:lnTo>
                <a:lnTo>
                  <a:pt x="12254413" y="2131629"/>
                </a:lnTo>
                <a:lnTo>
                  <a:pt x="12246741" y="2081101"/>
                </a:lnTo>
                <a:lnTo>
                  <a:pt x="12240774" y="2029339"/>
                </a:lnTo>
                <a:lnTo>
                  <a:pt x="12236511" y="1976342"/>
                </a:lnTo>
                <a:lnTo>
                  <a:pt x="12233954" y="1922112"/>
                </a:lnTo>
                <a:lnTo>
                  <a:pt x="12233102" y="1866649"/>
                </a:lnTo>
                <a:lnTo>
                  <a:pt x="12233177" y="1861509"/>
                </a:lnTo>
                <a:lnTo>
                  <a:pt x="12233960" y="1808486"/>
                </a:lnTo>
                <a:lnTo>
                  <a:pt x="12236537" y="1751821"/>
                </a:lnTo>
                <a:lnTo>
                  <a:pt x="12240831" y="1696654"/>
                </a:lnTo>
                <a:lnTo>
                  <a:pt x="12246843" y="1642985"/>
                </a:lnTo>
                <a:lnTo>
                  <a:pt x="12254573" y="1590813"/>
                </a:lnTo>
                <a:lnTo>
                  <a:pt x="12264022" y="1540139"/>
                </a:lnTo>
                <a:lnTo>
                  <a:pt x="12264130" y="1539663"/>
                </a:lnTo>
                <a:lnTo>
                  <a:pt x="12275190" y="1490962"/>
                </a:lnTo>
                <a:lnTo>
                  <a:pt x="12288077" y="1443282"/>
                </a:lnTo>
                <a:lnTo>
                  <a:pt x="12288186" y="1442936"/>
                </a:lnTo>
                <a:lnTo>
                  <a:pt x="12302683" y="1397100"/>
                </a:lnTo>
                <a:lnTo>
                  <a:pt x="12319008" y="1352414"/>
                </a:lnTo>
                <a:lnTo>
                  <a:pt x="12337053" y="1309225"/>
                </a:lnTo>
                <a:lnTo>
                  <a:pt x="12356818" y="1267533"/>
                </a:lnTo>
                <a:lnTo>
                  <a:pt x="12378304" y="1227338"/>
                </a:lnTo>
                <a:lnTo>
                  <a:pt x="12401509" y="1188639"/>
                </a:lnTo>
                <a:lnTo>
                  <a:pt x="12426435" y="1151437"/>
                </a:lnTo>
                <a:lnTo>
                  <a:pt x="12453082" y="1115731"/>
                </a:lnTo>
                <a:lnTo>
                  <a:pt x="12481450" y="1081521"/>
                </a:lnTo>
                <a:lnTo>
                  <a:pt x="12515287" y="1044869"/>
                </a:lnTo>
                <a:lnTo>
                  <a:pt x="12550584" y="1010744"/>
                </a:lnTo>
                <a:lnTo>
                  <a:pt x="12587342" y="979145"/>
                </a:lnTo>
                <a:lnTo>
                  <a:pt x="12625561" y="950073"/>
                </a:lnTo>
                <a:lnTo>
                  <a:pt x="12665240" y="923529"/>
                </a:lnTo>
                <a:lnTo>
                  <a:pt x="12706380" y="899512"/>
                </a:lnTo>
                <a:lnTo>
                  <a:pt x="12748980" y="878022"/>
                </a:lnTo>
                <a:lnTo>
                  <a:pt x="12793042" y="859060"/>
                </a:lnTo>
                <a:lnTo>
                  <a:pt x="12838564" y="842625"/>
                </a:lnTo>
                <a:lnTo>
                  <a:pt x="12885548" y="828719"/>
                </a:lnTo>
                <a:lnTo>
                  <a:pt x="12933992" y="817340"/>
                </a:lnTo>
                <a:lnTo>
                  <a:pt x="12983898" y="808490"/>
                </a:lnTo>
                <a:lnTo>
                  <a:pt x="13035265" y="802168"/>
                </a:lnTo>
                <a:lnTo>
                  <a:pt x="13088093" y="798375"/>
                </a:lnTo>
                <a:close/>
                <a:moveTo>
                  <a:pt x="945342" y="40094"/>
                </a:moveTo>
                <a:lnTo>
                  <a:pt x="1003443" y="41234"/>
                </a:lnTo>
                <a:lnTo>
                  <a:pt x="1059754" y="44657"/>
                </a:lnTo>
                <a:lnTo>
                  <a:pt x="1114276" y="50362"/>
                </a:lnTo>
                <a:lnTo>
                  <a:pt x="1167009" y="58350"/>
                </a:lnTo>
                <a:lnTo>
                  <a:pt x="1217953" y="68620"/>
                </a:lnTo>
                <a:lnTo>
                  <a:pt x="1267109" y="81175"/>
                </a:lnTo>
                <a:lnTo>
                  <a:pt x="1314479" y="96013"/>
                </a:lnTo>
                <a:lnTo>
                  <a:pt x="1360061" y="113136"/>
                </a:lnTo>
                <a:lnTo>
                  <a:pt x="1403857" y="132543"/>
                </a:lnTo>
                <a:lnTo>
                  <a:pt x="1445866" y="154236"/>
                </a:lnTo>
                <a:lnTo>
                  <a:pt x="1486090" y="178215"/>
                </a:lnTo>
                <a:lnTo>
                  <a:pt x="1532281" y="209988"/>
                </a:lnTo>
                <a:lnTo>
                  <a:pt x="1574710" y="243890"/>
                </a:lnTo>
                <a:lnTo>
                  <a:pt x="1613379" y="279922"/>
                </a:lnTo>
                <a:lnTo>
                  <a:pt x="1648288" y="318081"/>
                </a:lnTo>
                <a:lnTo>
                  <a:pt x="1679438" y="358368"/>
                </a:lnTo>
                <a:lnTo>
                  <a:pt x="1706830" y="400781"/>
                </a:lnTo>
                <a:lnTo>
                  <a:pt x="1730465" y="445319"/>
                </a:lnTo>
                <a:lnTo>
                  <a:pt x="1750344" y="491983"/>
                </a:lnTo>
                <a:lnTo>
                  <a:pt x="1766469" y="540769"/>
                </a:lnTo>
                <a:lnTo>
                  <a:pt x="1446008" y="648923"/>
                </a:lnTo>
                <a:lnTo>
                  <a:pt x="1425085" y="608765"/>
                </a:lnTo>
                <a:lnTo>
                  <a:pt x="1399718" y="571053"/>
                </a:lnTo>
                <a:lnTo>
                  <a:pt x="1369904" y="535784"/>
                </a:lnTo>
                <a:lnTo>
                  <a:pt x="1335643" y="502957"/>
                </a:lnTo>
                <a:lnTo>
                  <a:pt x="1296933" y="472572"/>
                </a:lnTo>
                <a:lnTo>
                  <a:pt x="1253773" y="444626"/>
                </a:lnTo>
                <a:lnTo>
                  <a:pt x="1213612" y="423374"/>
                </a:lnTo>
                <a:lnTo>
                  <a:pt x="1171006" y="405392"/>
                </a:lnTo>
                <a:lnTo>
                  <a:pt x="1125955" y="390679"/>
                </a:lnTo>
                <a:lnTo>
                  <a:pt x="1078459" y="379236"/>
                </a:lnTo>
                <a:lnTo>
                  <a:pt x="1028518" y="371062"/>
                </a:lnTo>
                <a:lnTo>
                  <a:pt x="976132" y="366158"/>
                </a:lnTo>
                <a:lnTo>
                  <a:pt x="921301" y="364523"/>
                </a:lnTo>
                <a:lnTo>
                  <a:pt x="860216" y="366527"/>
                </a:lnTo>
                <a:lnTo>
                  <a:pt x="802899" y="372538"/>
                </a:lnTo>
                <a:lnTo>
                  <a:pt x="749347" y="382556"/>
                </a:lnTo>
                <a:lnTo>
                  <a:pt x="699562" y="396580"/>
                </a:lnTo>
                <a:lnTo>
                  <a:pt x="653541" y="414608"/>
                </a:lnTo>
                <a:lnTo>
                  <a:pt x="611283" y="436641"/>
                </a:lnTo>
                <a:lnTo>
                  <a:pt x="572788" y="462677"/>
                </a:lnTo>
                <a:lnTo>
                  <a:pt x="533612" y="497445"/>
                </a:lnTo>
                <a:lnTo>
                  <a:pt x="501565" y="536336"/>
                </a:lnTo>
                <a:lnTo>
                  <a:pt x="476645" y="579344"/>
                </a:lnTo>
                <a:lnTo>
                  <a:pt x="458848" y="626468"/>
                </a:lnTo>
                <a:lnTo>
                  <a:pt x="448172" y="677703"/>
                </a:lnTo>
                <a:lnTo>
                  <a:pt x="444614" y="733046"/>
                </a:lnTo>
                <a:lnTo>
                  <a:pt x="447489" y="778126"/>
                </a:lnTo>
                <a:lnTo>
                  <a:pt x="456120" y="821185"/>
                </a:lnTo>
                <a:lnTo>
                  <a:pt x="470513" y="862227"/>
                </a:lnTo>
                <a:lnTo>
                  <a:pt x="490676" y="901252"/>
                </a:lnTo>
                <a:lnTo>
                  <a:pt x="516940" y="938325"/>
                </a:lnTo>
                <a:lnTo>
                  <a:pt x="549730" y="973376"/>
                </a:lnTo>
                <a:lnTo>
                  <a:pt x="589044" y="1006420"/>
                </a:lnTo>
                <a:lnTo>
                  <a:pt x="634881" y="1037467"/>
                </a:lnTo>
                <a:lnTo>
                  <a:pt x="683070" y="1066018"/>
                </a:lnTo>
                <a:lnTo>
                  <a:pt x="729505" y="1091551"/>
                </a:lnTo>
                <a:lnTo>
                  <a:pt x="774186" y="1114064"/>
                </a:lnTo>
                <a:lnTo>
                  <a:pt x="817116" y="1133558"/>
                </a:lnTo>
                <a:lnTo>
                  <a:pt x="853344" y="1148784"/>
                </a:lnTo>
                <a:lnTo>
                  <a:pt x="894692" y="1165614"/>
                </a:lnTo>
                <a:lnTo>
                  <a:pt x="941163" y="1184049"/>
                </a:lnTo>
                <a:lnTo>
                  <a:pt x="992756" y="1204088"/>
                </a:lnTo>
                <a:lnTo>
                  <a:pt x="1049475" y="1225733"/>
                </a:lnTo>
                <a:lnTo>
                  <a:pt x="1100798" y="1245068"/>
                </a:lnTo>
                <a:lnTo>
                  <a:pt x="1149514" y="1264158"/>
                </a:lnTo>
                <a:lnTo>
                  <a:pt x="1195620" y="1283003"/>
                </a:lnTo>
                <a:lnTo>
                  <a:pt x="1239114" y="1301601"/>
                </a:lnTo>
                <a:lnTo>
                  <a:pt x="1279993" y="1319955"/>
                </a:lnTo>
                <a:lnTo>
                  <a:pt x="1318255" y="1338059"/>
                </a:lnTo>
                <a:lnTo>
                  <a:pt x="1353895" y="1355917"/>
                </a:lnTo>
                <a:lnTo>
                  <a:pt x="1394504" y="1377795"/>
                </a:lnTo>
                <a:lnTo>
                  <a:pt x="1436228" y="1401999"/>
                </a:lnTo>
                <a:lnTo>
                  <a:pt x="1479066" y="1428533"/>
                </a:lnTo>
                <a:lnTo>
                  <a:pt x="1523018" y="1457399"/>
                </a:lnTo>
                <a:lnTo>
                  <a:pt x="1568084" y="1488605"/>
                </a:lnTo>
                <a:lnTo>
                  <a:pt x="1614264" y="1522153"/>
                </a:lnTo>
                <a:lnTo>
                  <a:pt x="1652920" y="1552937"/>
                </a:lnTo>
                <a:lnTo>
                  <a:pt x="1688803" y="1585763"/>
                </a:lnTo>
                <a:lnTo>
                  <a:pt x="1721910" y="1620631"/>
                </a:lnTo>
                <a:lnTo>
                  <a:pt x="1752241" y="1657541"/>
                </a:lnTo>
                <a:lnTo>
                  <a:pt x="1779795" y="1696492"/>
                </a:lnTo>
                <a:lnTo>
                  <a:pt x="1804569" y="1737483"/>
                </a:lnTo>
                <a:lnTo>
                  <a:pt x="1826562" y="1780513"/>
                </a:lnTo>
                <a:lnTo>
                  <a:pt x="1845692" y="1825440"/>
                </a:lnTo>
                <a:lnTo>
                  <a:pt x="1861879" y="1872084"/>
                </a:lnTo>
                <a:lnTo>
                  <a:pt x="1875122" y="1920443"/>
                </a:lnTo>
                <a:lnTo>
                  <a:pt x="1885422" y="1970516"/>
                </a:lnTo>
                <a:lnTo>
                  <a:pt x="1892779" y="2022300"/>
                </a:lnTo>
                <a:lnTo>
                  <a:pt x="1897193" y="2075794"/>
                </a:lnTo>
                <a:lnTo>
                  <a:pt x="1898665" y="2130994"/>
                </a:lnTo>
                <a:lnTo>
                  <a:pt x="1897356" y="2183974"/>
                </a:lnTo>
                <a:lnTo>
                  <a:pt x="1893431" y="2235317"/>
                </a:lnTo>
                <a:lnTo>
                  <a:pt x="1886889" y="2285022"/>
                </a:lnTo>
                <a:lnTo>
                  <a:pt x="1877732" y="2333091"/>
                </a:lnTo>
                <a:lnTo>
                  <a:pt x="1865959" y="2379524"/>
                </a:lnTo>
                <a:lnTo>
                  <a:pt x="1851570" y="2424320"/>
                </a:lnTo>
                <a:lnTo>
                  <a:pt x="1834564" y="2467481"/>
                </a:lnTo>
                <a:lnTo>
                  <a:pt x="1814946" y="2509007"/>
                </a:lnTo>
                <a:lnTo>
                  <a:pt x="1792712" y="2548897"/>
                </a:lnTo>
                <a:lnTo>
                  <a:pt x="1767863" y="2587153"/>
                </a:lnTo>
                <a:lnTo>
                  <a:pt x="1740400" y="2623774"/>
                </a:lnTo>
                <a:lnTo>
                  <a:pt x="1710322" y="2658761"/>
                </a:lnTo>
                <a:lnTo>
                  <a:pt x="1677631" y="2692115"/>
                </a:lnTo>
                <a:lnTo>
                  <a:pt x="1642325" y="2723835"/>
                </a:lnTo>
                <a:lnTo>
                  <a:pt x="1604923" y="2753634"/>
                </a:lnTo>
                <a:lnTo>
                  <a:pt x="1565967" y="2781226"/>
                </a:lnTo>
                <a:lnTo>
                  <a:pt x="1525458" y="2806611"/>
                </a:lnTo>
                <a:lnTo>
                  <a:pt x="1483396" y="2829788"/>
                </a:lnTo>
                <a:lnTo>
                  <a:pt x="1439782" y="2850758"/>
                </a:lnTo>
                <a:lnTo>
                  <a:pt x="1394614" y="2869520"/>
                </a:lnTo>
                <a:lnTo>
                  <a:pt x="1347894" y="2886075"/>
                </a:lnTo>
                <a:lnTo>
                  <a:pt x="1299621" y="2900422"/>
                </a:lnTo>
                <a:lnTo>
                  <a:pt x="1249796" y="2912562"/>
                </a:lnTo>
                <a:lnTo>
                  <a:pt x="1198417" y="2922495"/>
                </a:lnTo>
                <a:lnTo>
                  <a:pt x="1145485" y="2930220"/>
                </a:lnTo>
                <a:lnTo>
                  <a:pt x="1091000" y="2935738"/>
                </a:lnTo>
                <a:lnTo>
                  <a:pt x="1034963" y="2939049"/>
                </a:lnTo>
                <a:lnTo>
                  <a:pt x="977373" y="2940153"/>
                </a:lnTo>
                <a:lnTo>
                  <a:pt x="923066" y="2939121"/>
                </a:lnTo>
                <a:lnTo>
                  <a:pt x="869877" y="2936026"/>
                </a:lnTo>
                <a:lnTo>
                  <a:pt x="817806" y="2930868"/>
                </a:lnTo>
                <a:lnTo>
                  <a:pt x="766852" y="2923647"/>
                </a:lnTo>
                <a:lnTo>
                  <a:pt x="717014" y="2914364"/>
                </a:lnTo>
                <a:lnTo>
                  <a:pt x="668293" y="2903018"/>
                </a:lnTo>
                <a:lnTo>
                  <a:pt x="620689" y="2889610"/>
                </a:lnTo>
                <a:lnTo>
                  <a:pt x="574200" y="2874141"/>
                </a:lnTo>
                <a:lnTo>
                  <a:pt x="528826" y="2856609"/>
                </a:lnTo>
                <a:lnTo>
                  <a:pt x="484568" y="2837017"/>
                </a:lnTo>
                <a:lnTo>
                  <a:pt x="441425" y="2815364"/>
                </a:lnTo>
                <a:lnTo>
                  <a:pt x="399396" y="2791650"/>
                </a:lnTo>
                <a:lnTo>
                  <a:pt x="358481" y="2765875"/>
                </a:lnTo>
                <a:lnTo>
                  <a:pt x="315902" y="2736128"/>
                </a:lnTo>
                <a:lnTo>
                  <a:pt x="275634" y="2704961"/>
                </a:lnTo>
                <a:lnTo>
                  <a:pt x="237676" y="2672376"/>
                </a:lnTo>
                <a:lnTo>
                  <a:pt x="202029" y="2638372"/>
                </a:lnTo>
                <a:lnTo>
                  <a:pt x="168692" y="2602950"/>
                </a:lnTo>
                <a:lnTo>
                  <a:pt x="137665" y="2566109"/>
                </a:lnTo>
                <a:lnTo>
                  <a:pt x="108948" y="2527850"/>
                </a:lnTo>
                <a:lnTo>
                  <a:pt x="82540" y="2488173"/>
                </a:lnTo>
                <a:lnTo>
                  <a:pt x="58442" y="2447077"/>
                </a:lnTo>
                <a:lnTo>
                  <a:pt x="36652" y="2404563"/>
                </a:lnTo>
                <a:lnTo>
                  <a:pt x="17172" y="2360632"/>
                </a:lnTo>
                <a:lnTo>
                  <a:pt x="0" y="2315282"/>
                </a:lnTo>
                <a:lnTo>
                  <a:pt x="328450" y="2195097"/>
                </a:lnTo>
                <a:lnTo>
                  <a:pt x="351778" y="2241913"/>
                </a:lnTo>
                <a:lnTo>
                  <a:pt x="377742" y="2286228"/>
                </a:lnTo>
                <a:lnTo>
                  <a:pt x="406343" y="2328042"/>
                </a:lnTo>
                <a:lnTo>
                  <a:pt x="437576" y="2367352"/>
                </a:lnTo>
                <a:lnTo>
                  <a:pt x="471443" y="2404156"/>
                </a:lnTo>
                <a:lnTo>
                  <a:pt x="507940" y="2438453"/>
                </a:lnTo>
                <a:lnTo>
                  <a:pt x="547066" y="2470241"/>
                </a:lnTo>
                <a:lnTo>
                  <a:pt x="588819" y="2499517"/>
                </a:lnTo>
                <a:lnTo>
                  <a:pt x="632686" y="2525803"/>
                </a:lnTo>
                <a:lnTo>
                  <a:pt x="678184" y="2548582"/>
                </a:lnTo>
                <a:lnTo>
                  <a:pt x="725313" y="2567856"/>
                </a:lnTo>
                <a:lnTo>
                  <a:pt x="774073" y="2583623"/>
                </a:lnTo>
                <a:lnTo>
                  <a:pt x="824463" y="2595886"/>
                </a:lnTo>
                <a:lnTo>
                  <a:pt x="876484" y="2604644"/>
                </a:lnTo>
                <a:lnTo>
                  <a:pt x="930134" y="2609898"/>
                </a:lnTo>
                <a:lnTo>
                  <a:pt x="985415" y="2611650"/>
                </a:lnTo>
                <a:lnTo>
                  <a:pt x="1041036" y="2610143"/>
                </a:lnTo>
                <a:lnTo>
                  <a:pt x="1093990" y="2605622"/>
                </a:lnTo>
                <a:lnTo>
                  <a:pt x="1144276" y="2598086"/>
                </a:lnTo>
                <a:lnTo>
                  <a:pt x="1191895" y="2587535"/>
                </a:lnTo>
                <a:lnTo>
                  <a:pt x="1236845" y="2573967"/>
                </a:lnTo>
                <a:lnTo>
                  <a:pt x="1279125" y="2557383"/>
                </a:lnTo>
                <a:lnTo>
                  <a:pt x="1318736" y="2537780"/>
                </a:lnTo>
                <a:lnTo>
                  <a:pt x="1355677" y="2515158"/>
                </a:lnTo>
                <a:lnTo>
                  <a:pt x="1389947" y="2489517"/>
                </a:lnTo>
                <a:lnTo>
                  <a:pt x="1424666" y="2457310"/>
                </a:lnTo>
                <a:lnTo>
                  <a:pt x="1454761" y="2421784"/>
                </a:lnTo>
                <a:lnTo>
                  <a:pt x="1480229" y="2382942"/>
                </a:lnTo>
                <a:lnTo>
                  <a:pt x="1501070" y="2340782"/>
                </a:lnTo>
                <a:lnTo>
                  <a:pt x="1517282" y="2295306"/>
                </a:lnTo>
                <a:lnTo>
                  <a:pt x="1528864" y="2246514"/>
                </a:lnTo>
                <a:lnTo>
                  <a:pt x="1535814" y="2194407"/>
                </a:lnTo>
                <a:lnTo>
                  <a:pt x="1538131" y="2138983"/>
                </a:lnTo>
                <a:lnTo>
                  <a:pt x="1535533" y="2085311"/>
                </a:lnTo>
                <a:lnTo>
                  <a:pt x="1527742" y="2034380"/>
                </a:lnTo>
                <a:lnTo>
                  <a:pt x="1514757" y="1986194"/>
                </a:lnTo>
                <a:lnTo>
                  <a:pt x="1496578" y="1940754"/>
                </a:lnTo>
                <a:lnTo>
                  <a:pt x="1473208" y="1898063"/>
                </a:lnTo>
                <a:lnTo>
                  <a:pt x="1444645" y="1858122"/>
                </a:lnTo>
                <a:lnTo>
                  <a:pt x="1410891" y="1820934"/>
                </a:lnTo>
                <a:lnTo>
                  <a:pt x="1371947" y="1786502"/>
                </a:lnTo>
                <a:lnTo>
                  <a:pt x="1337345" y="1760311"/>
                </a:lnTo>
                <a:lnTo>
                  <a:pt x="1300062" y="1734601"/>
                </a:lnTo>
                <a:lnTo>
                  <a:pt x="1260099" y="1709370"/>
                </a:lnTo>
                <a:lnTo>
                  <a:pt x="1217454" y="1684620"/>
                </a:lnTo>
                <a:lnTo>
                  <a:pt x="1172129" y="1660349"/>
                </a:lnTo>
                <a:lnTo>
                  <a:pt x="1124121" y="1636557"/>
                </a:lnTo>
                <a:lnTo>
                  <a:pt x="1073431" y="1613247"/>
                </a:lnTo>
                <a:lnTo>
                  <a:pt x="1020057" y="1590417"/>
                </a:lnTo>
                <a:lnTo>
                  <a:pt x="964001" y="1568065"/>
                </a:lnTo>
                <a:lnTo>
                  <a:pt x="905260" y="1546195"/>
                </a:lnTo>
                <a:lnTo>
                  <a:pt x="849577" y="1525851"/>
                </a:lnTo>
                <a:lnTo>
                  <a:pt x="797893" y="1506463"/>
                </a:lnTo>
                <a:lnTo>
                  <a:pt x="750217" y="1488029"/>
                </a:lnTo>
                <a:lnTo>
                  <a:pt x="706557" y="1470547"/>
                </a:lnTo>
                <a:lnTo>
                  <a:pt x="666922" y="1454019"/>
                </a:lnTo>
                <a:lnTo>
                  <a:pt x="628144" y="1436661"/>
                </a:lnTo>
                <a:lnTo>
                  <a:pt x="587125" y="1416565"/>
                </a:lnTo>
                <a:lnTo>
                  <a:pt x="543869" y="1393735"/>
                </a:lnTo>
                <a:lnTo>
                  <a:pt x="498375" y="1368171"/>
                </a:lnTo>
                <a:lnTo>
                  <a:pt x="450645" y="1339877"/>
                </a:lnTo>
                <a:lnTo>
                  <a:pt x="403755" y="1310085"/>
                </a:lnTo>
                <a:lnTo>
                  <a:pt x="360887" y="1279970"/>
                </a:lnTo>
                <a:lnTo>
                  <a:pt x="322034" y="1249530"/>
                </a:lnTo>
                <a:lnTo>
                  <a:pt x="287190" y="1218763"/>
                </a:lnTo>
                <a:lnTo>
                  <a:pt x="256348" y="1187671"/>
                </a:lnTo>
                <a:lnTo>
                  <a:pt x="228386" y="1154836"/>
                </a:lnTo>
                <a:lnTo>
                  <a:pt x="202185" y="1118792"/>
                </a:lnTo>
                <a:lnTo>
                  <a:pt x="177748" y="1079539"/>
                </a:lnTo>
                <a:lnTo>
                  <a:pt x="155074" y="1037077"/>
                </a:lnTo>
                <a:lnTo>
                  <a:pt x="134163" y="991406"/>
                </a:lnTo>
                <a:lnTo>
                  <a:pt x="116136" y="943274"/>
                </a:lnTo>
                <a:lnTo>
                  <a:pt x="102124" y="893371"/>
                </a:lnTo>
                <a:lnTo>
                  <a:pt x="92120" y="841696"/>
                </a:lnTo>
                <a:lnTo>
                  <a:pt x="86121" y="788254"/>
                </a:lnTo>
                <a:lnTo>
                  <a:pt x="84123" y="733046"/>
                </a:lnTo>
                <a:lnTo>
                  <a:pt x="86041" y="680652"/>
                </a:lnTo>
                <a:lnTo>
                  <a:pt x="91799" y="629777"/>
                </a:lnTo>
                <a:lnTo>
                  <a:pt x="101394" y="580421"/>
                </a:lnTo>
                <a:lnTo>
                  <a:pt x="114830" y="532585"/>
                </a:lnTo>
                <a:lnTo>
                  <a:pt x="132106" y="486268"/>
                </a:lnTo>
                <a:lnTo>
                  <a:pt x="153222" y="441472"/>
                </a:lnTo>
                <a:lnTo>
                  <a:pt x="178180" y="398197"/>
                </a:lnTo>
                <a:lnTo>
                  <a:pt x="206980" y="356444"/>
                </a:lnTo>
                <a:lnTo>
                  <a:pt x="239623" y="316213"/>
                </a:lnTo>
                <a:lnTo>
                  <a:pt x="276110" y="277504"/>
                </a:lnTo>
                <a:lnTo>
                  <a:pt x="316440" y="240318"/>
                </a:lnTo>
                <a:lnTo>
                  <a:pt x="350466" y="212742"/>
                </a:lnTo>
                <a:lnTo>
                  <a:pt x="386167" y="187207"/>
                </a:lnTo>
                <a:lnTo>
                  <a:pt x="423545" y="163714"/>
                </a:lnTo>
                <a:lnTo>
                  <a:pt x="462599" y="142262"/>
                </a:lnTo>
                <a:lnTo>
                  <a:pt x="503330" y="122853"/>
                </a:lnTo>
                <a:lnTo>
                  <a:pt x="545736" y="105486"/>
                </a:lnTo>
                <a:lnTo>
                  <a:pt x="589819" y="90161"/>
                </a:lnTo>
                <a:lnTo>
                  <a:pt x="635579" y="76879"/>
                </a:lnTo>
                <a:lnTo>
                  <a:pt x="683015" y="65640"/>
                </a:lnTo>
                <a:lnTo>
                  <a:pt x="732127" y="56444"/>
                </a:lnTo>
                <a:lnTo>
                  <a:pt x="782916" y="49291"/>
                </a:lnTo>
                <a:lnTo>
                  <a:pt x="835381" y="44181"/>
                </a:lnTo>
                <a:lnTo>
                  <a:pt x="889524" y="41115"/>
                </a:lnTo>
                <a:close/>
                <a:moveTo>
                  <a:pt x="14684518" y="32024"/>
                </a:moveTo>
                <a:lnTo>
                  <a:pt x="14728823" y="36161"/>
                </a:lnTo>
                <a:lnTo>
                  <a:pt x="14769633" y="48566"/>
                </a:lnTo>
                <a:lnTo>
                  <a:pt x="14806945" y="69231"/>
                </a:lnTo>
                <a:lnTo>
                  <a:pt x="14840754" y="98147"/>
                </a:lnTo>
                <a:lnTo>
                  <a:pt x="14868782" y="132814"/>
                </a:lnTo>
                <a:lnTo>
                  <a:pt x="14888820" y="170738"/>
                </a:lnTo>
                <a:lnTo>
                  <a:pt x="14900853" y="211914"/>
                </a:lnTo>
                <a:lnTo>
                  <a:pt x="14904867" y="256341"/>
                </a:lnTo>
                <a:lnTo>
                  <a:pt x="14900853" y="300569"/>
                </a:lnTo>
                <a:lnTo>
                  <a:pt x="14888820" y="341011"/>
                </a:lnTo>
                <a:lnTo>
                  <a:pt x="14868782" y="377673"/>
                </a:lnTo>
                <a:lnTo>
                  <a:pt x="14840754" y="410556"/>
                </a:lnTo>
                <a:lnTo>
                  <a:pt x="14806945" y="437740"/>
                </a:lnTo>
                <a:lnTo>
                  <a:pt x="14769633" y="457145"/>
                </a:lnTo>
                <a:lnTo>
                  <a:pt x="14728823" y="468782"/>
                </a:lnTo>
                <a:lnTo>
                  <a:pt x="14684518" y="472659"/>
                </a:lnTo>
                <a:lnTo>
                  <a:pt x="14640320" y="468652"/>
                </a:lnTo>
                <a:lnTo>
                  <a:pt x="14599887" y="456631"/>
                </a:lnTo>
                <a:lnTo>
                  <a:pt x="14563216" y="436596"/>
                </a:lnTo>
                <a:lnTo>
                  <a:pt x="14530303" y="408546"/>
                </a:lnTo>
                <a:lnTo>
                  <a:pt x="14503123" y="375043"/>
                </a:lnTo>
                <a:lnTo>
                  <a:pt x="14483736" y="338498"/>
                </a:lnTo>
                <a:lnTo>
                  <a:pt x="14472120" y="298927"/>
                </a:lnTo>
                <a:lnTo>
                  <a:pt x="14468253" y="256341"/>
                </a:lnTo>
                <a:lnTo>
                  <a:pt x="14472251" y="211914"/>
                </a:lnTo>
                <a:lnTo>
                  <a:pt x="14484255" y="170738"/>
                </a:lnTo>
                <a:lnTo>
                  <a:pt x="14504272" y="132814"/>
                </a:lnTo>
                <a:lnTo>
                  <a:pt x="14532313" y="98147"/>
                </a:lnTo>
                <a:lnTo>
                  <a:pt x="14565846" y="69231"/>
                </a:lnTo>
                <a:lnTo>
                  <a:pt x="14602400" y="48566"/>
                </a:lnTo>
                <a:lnTo>
                  <a:pt x="14641962" y="36161"/>
                </a:lnTo>
                <a:close/>
                <a:moveTo>
                  <a:pt x="9413144" y="0"/>
                </a:moveTo>
                <a:lnTo>
                  <a:pt x="9413144" y="2892069"/>
                </a:lnTo>
                <a:lnTo>
                  <a:pt x="9064673" y="2892069"/>
                </a:lnTo>
                <a:lnTo>
                  <a:pt x="9064673" y="164225"/>
                </a:lnTo>
                <a:close/>
                <a:moveTo>
                  <a:pt x="8363743" y="0"/>
                </a:moveTo>
                <a:lnTo>
                  <a:pt x="8363743" y="2892069"/>
                </a:lnTo>
                <a:lnTo>
                  <a:pt x="8015220" y="2892069"/>
                </a:lnTo>
                <a:lnTo>
                  <a:pt x="8015220" y="164225"/>
                </a:lnTo>
                <a:close/>
              </a:path>
            </a:pathLst>
          </a:custGeom>
          <a:solidFill>
            <a:srgbClr val="1F1392"/>
          </a:solidFill>
        </p:spPr>
        <p:txBody>
          <a:bodyPr wrap="square" lIns="0" tIns="0" rIns="0" bIns="0" rtlCol="0">
            <a:noAutofit/>
          </a:bodyPr>
          <a:lstStyle/>
          <a:p>
            <a:endParaRPr sz="2362"/>
          </a:p>
        </p:txBody>
      </p:sp>
      <p:sp>
        <p:nvSpPr>
          <p:cNvPr id="9" name="object 2">
            <a:extLst>
              <a:ext uri="{FF2B5EF4-FFF2-40B4-BE49-F238E27FC236}">
                <a16:creationId xmlns:a16="http://schemas.microsoft.com/office/drawing/2014/main" id="{E207AFC5-A68B-F24F-BEAF-65209A7D2C1A}"/>
              </a:ext>
            </a:extLst>
          </p:cNvPr>
          <p:cNvSpPr/>
          <p:nvPr/>
        </p:nvSpPr>
        <p:spPr>
          <a:xfrm>
            <a:off x="4834016" y="6811479"/>
            <a:ext cx="579703" cy="728799"/>
          </a:xfrm>
          <a:custGeom>
            <a:avLst/>
            <a:gdLst/>
            <a:ahLst/>
            <a:cxnLst/>
            <a:rect l="l" t="t" r="r" b="b"/>
            <a:pathLst>
              <a:path w="2971800" h="2971800">
                <a:moveTo>
                  <a:pt x="1485912" y="0"/>
                </a:moveTo>
                <a:lnTo>
                  <a:pt x="1464598" y="4266"/>
                </a:lnTo>
                <a:lnTo>
                  <a:pt x="1447352" y="15903"/>
                </a:lnTo>
                <a:lnTo>
                  <a:pt x="1435721" y="33164"/>
                </a:lnTo>
                <a:lnTo>
                  <a:pt x="1431455" y="54305"/>
                </a:lnTo>
                <a:lnTo>
                  <a:pt x="1431455" y="661974"/>
                </a:lnTo>
                <a:lnTo>
                  <a:pt x="1429941" y="710637"/>
                </a:lnTo>
                <a:lnTo>
                  <a:pt x="1425459" y="758495"/>
                </a:lnTo>
                <a:lnTo>
                  <a:pt x="1418100" y="805459"/>
                </a:lnTo>
                <a:lnTo>
                  <a:pt x="1407954" y="851439"/>
                </a:lnTo>
                <a:lnTo>
                  <a:pt x="1395110" y="896344"/>
                </a:lnTo>
                <a:lnTo>
                  <a:pt x="1379659" y="940084"/>
                </a:lnTo>
                <a:lnTo>
                  <a:pt x="1361691" y="982569"/>
                </a:lnTo>
                <a:lnTo>
                  <a:pt x="1341297" y="1023709"/>
                </a:lnTo>
                <a:lnTo>
                  <a:pt x="1318566" y="1063413"/>
                </a:lnTo>
                <a:lnTo>
                  <a:pt x="1293588" y="1101593"/>
                </a:lnTo>
                <a:lnTo>
                  <a:pt x="1266454" y="1138157"/>
                </a:lnTo>
                <a:lnTo>
                  <a:pt x="1237254" y="1173015"/>
                </a:lnTo>
                <a:lnTo>
                  <a:pt x="1206077" y="1206077"/>
                </a:lnTo>
                <a:lnTo>
                  <a:pt x="1173015" y="1237254"/>
                </a:lnTo>
                <a:lnTo>
                  <a:pt x="1138157" y="1266454"/>
                </a:lnTo>
                <a:lnTo>
                  <a:pt x="1101593" y="1293588"/>
                </a:lnTo>
                <a:lnTo>
                  <a:pt x="1063413" y="1318566"/>
                </a:lnTo>
                <a:lnTo>
                  <a:pt x="1023709" y="1341297"/>
                </a:lnTo>
                <a:lnTo>
                  <a:pt x="982569" y="1361691"/>
                </a:lnTo>
                <a:lnTo>
                  <a:pt x="940084" y="1379659"/>
                </a:lnTo>
                <a:lnTo>
                  <a:pt x="896344" y="1395110"/>
                </a:lnTo>
                <a:lnTo>
                  <a:pt x="851439" y="1407954"/>
                </a:lnTo>
                <a:lnTo>
                  <a:pt x="805459" y="1418100"/>
                </a:lnTo>
                <a:lnTo>
                  <a:pt x="758495" y="1425459"/>
                </a:lnTo>
                <a:lnTo>
                  <a:pt x="710637" y="1429941"/>
                </a:lnTo>
                <a:lnTo>
                  <a:pt x="661974" y="1431455"/>
                </a:lnTo>
                <a:lnTo>
                  <a:pt x="54254" y="1431455"/>
                </a:lnTo>
                <a:lnTo>
                  <a:pt x="33143" y="1435721"/>
                </a:lnTo>
                <a:lnTo>
                  <a:pt x="15897" y="1447352"/>
                </a:lnTo>
                <a:lnTo>
                  <a:pt x="4266" y="1464598"/>
                </a:lnTo>
                <a:lnTo>
                  <a:pt x="0" y="1485709"/>
                </a:lnTo>
                <a:lnTo>
                  <a:pt x="4266" y="1506847"/>
                </a:lnTo>
                <a:lnTo>
                  <a:pt x="15897" y="1524104"/>
                </a:lnTo>
                <a:lnTo>
                  <a:pt x="33143" y="1535737"/>
                </a:lnTo>
                <a:lnTo>
                  <a:pt x="54254" y="1540001"/>
                </a:lnTo>
                <a:lnTo>
                  <a:pt x="661974" y="1540001"/>
                </a:lnTo>
                <a:lnTo>
                  <a:pt x="710637" y="1541515"/>
                </a:lnTo>
                <a:lnTo>
                  <a:pt x="758495" y="1545997"/>
                </a:lnTo>
                <a:lnTo>
                  <a:pt x="805459" y="1553356"/>
                </a:lnTo>
                <a:lnTo>
                  <a:pt x="851439" y="1563502"/>
                </a:lnTo>
                <a:lnTo>
                  <a:pt x="896344" y="1576346"/>
                </a:lnTo>
                <a:lnTo>
                  <a:pt x="940084" y="1591797"/>
                </a:lnTo>
                <a:lnTo>
                  <a:pt x="982569" y="1609765"/>
                </a:lnTo>
                <a:lnTo>
                  <a:pt x="1023709" y="1630159"/>
                </a:lnTo>
                <a:lnTo>
                  <a:pt x="1063413" y="1652890"/>
                </a:lnTo>
                <a:lnTo>
                  <a:pt x="1101593" y="1677868"/>
                </a:lnTo>
                <a:lnTo>
                  <a:pt x="1138157" y="1705002"/>
                </a:lnTo>
                <a:lnTo>
                  <a:pt x="1173015" y="1734202"/>
                </a:lnTo>
                <a:lnTo>
                  <a:pt x="1206077" y="1765379"/>
                </a:lnTo>
                <a:lnTo>
                  <a:pt x="1237254" y="1798441"/>
                </a:lnTo>
                <a:lnTo>
                  <a:pt x="1266454" y="1833299"/>
                </a:lnTo>
                <a:lnTo>
                  <a:pt x="1293588" y="1869863"/>
                </a:lnTo>
                <a:lnTo>
                  <a:pt x="1318566" y="1908043"/>
                </a:lnTo>
                <a:lnTo>
                  <a:pt x="1341297" y="1947747"/>
                </a:lnTo>
                <a:lnTo>
                  <a:pt x="1361691" y="1988887"/>
                </a:lnTo>
                <a:lnTo>
                  <a:pt x="1379659" y="2031372"/>
                </a:lnTo>
                <a:lnTo>
                  <a:pt x="1395110" y="2075112"/>
                </a:lnTo>
                <a:lnTo>
                  <a:pt x="1407954" y="2120017"/>
                </a:lnTo>
                <a:lnTo>
                  <a:pt x="1418100" y="2165997"/>
                </a:lnTo>
                <a:lnTo>
                  <a:pt x="1425459" y="2212961"/>
                </a:lnTo>
                <a:lnTo>
                  <a:pt x="1429941" y="2260819"/>
                </a:lnTo>
                <a:lnTo>
                  <a:pt x="1431455" y="2309482"/>
                </a:lnTo>
                <a:lnTo>
                  <a:pt x="1431455" y="2917164"/>
                </a:lnTo>
                <a:lnTo>
                  <a:pt x="1435721" y="2938302"/>
                </a:lnTo>
                <a:lnTo>
                  <a:pt x="1447352" y="2955559"/>
                </a:lnTo>
                <a:lnTo>
                  <a:pt x="1464598" y="2967192"/>
                </a:lnTo>
                <a:lnTo>
                  <a:pt x="1485709" y="2971457"/>
                </a:lnTo>
                <a:lnTo>
                  <a:pt x="1507029" y="2967192"/>
                </a:lnTo>
                <a:lnTo>
                  <a:pt x="1524274" y="2955559"/>
                </a:lnTo>
                <a:lnTo>
                  <a:pt x="1535902" y="2938302"/>
                </a:lnTo>
                <a:lnTo>
                  <a:pt x="1540167" y="2917164"/>
                </a:lnTo>
                <a:lnTo>
                  <a:pt x="1540167" y="2309482"/>
                </a:lnTo>
                <a:lnTo>
                  <a:pt x="1541680" y="2260819"/>
                </a:lnTo>
                <a:lnTo>
                  <a:pt x="1546162" y="2212961"/>
                </a:lnTo>
                <a:lnTo>
                  <a:pt x="1553521" y="2165997"/>
                </a:lnTo>
                <a:lnTo>
                  <a:pt x="1563668" y="2120017"/>
                </a:lnTo>
                <a:lnTo>
                  <a:pt x="1576511" y="2075112"/>
                </a:lnTo>
                <a:lnTo>
                  <a:pt x="1591962" y="2031372"/>
                </a:lnTo>
                <a:lnTo>
                  <a:pt x="1609930" y="1988887"/>
                </a:lnTo>
                <a:lnTo>
                  <a:pt x="1630324" y="1947747"/>
                </a:lnTo>
                <a:lnTo>
                  <a:pt x="1653055" y="1908043"/>
                </a:lnTo>
                <a:lnTo>
                  <a:pt x="1678033" y="1869863"/>
                </a:lnTo>
                <a:lnTo>
                  <a:pt x="1705167" y="1833299"/>
                </a:lnTo>
                <a:lnTo>
                  <a:pt x="1734368" y="1798441"/>
                </a:lnTo>
                <a:lnTo>
                  <a:pt x="1765544" y="1765379"/>
                </a:lnTo>
                <a:lnTo>
                  <a:pt x="1798606" y="1734202"/>
                </a:lnTo>
                <a:lnTo>
                  <a:pt x="1833465" y="1705002"/>
                </a:lnTo>
                <a:lnTo>
                  <a:pt x="1870028" y="1677868"/>
                </a:lnTo>
                <a:lnTo>
                  <a:pt x="1908208" y="1652890"/>
                </a:lnTo>
                <a:lnTo>
                  <a:pt x="1947912" y="1630159"/>
                </a:lnTo>
                <a:lnTo>
                  <a:pt x="1989052" y="1609765"/>
                </a:lnTo>
                <a:lnTo>
                  <a:pt x="2031538" y="1591797"/>
                </a:lnTo>
                <a:lnTo>
                  <a:pt x="2075278" y="1576346"/>
                </a:lnTo>
                <a:lnTo>
                  <a:pt x="2120182" y="1563502"/>
                </a:lnTo>
                <a:lnTo>
                  <a:pt x="2166162" y="1553356"/>
                </a:lnTo>
                <a:lnTo>
                  <a:pt x="2213126" y="1545997"/>
                </a:lnTo>
                <a:lnTo>
                  <a:pt x="2260984" y="1541515"/>
                </a:lnTo>
                <a:lnTo>
                  <a:pt x="2309647" y="1540001"/>
                </a:lnTo>
                <a:lnTo>
                  <a:pt x="2917367" y="1540001"/>
                </a:lnTo>
                <a:lnTo>
                  <a:pt x="2938478" y="1535737"/>
                </a:lnTo>
                <a:lnTo>
                  <a:pt x="2955724" y="1524104"/>
                </a:lnTo>
                <a:lnTo>
                  <a:pt x="2967356" y="1506847"/>
                </a:lnTo>
                <a:lnTo>
                  <a:pt x="2971622" y="1485709"/>
                </a:lnTo>
                <a:lnTo>
                  <a:pt x="2967356" y="1464598"/>
                </a:lnTo>
                <a:lnTo>
                  <a:pt x="2955724" y="1447352"/>
                </a:lnTo>
                <a:lnTo>
                  <a:pt x="2938478" y="1435721"/>
                </a:lnTo>
                <a:lnTo>
                  <a:pt x="2917367" y="1431455"/>
                </a:lnTo>
                <a:lnTo>
                  <a:pt x="2309647" y="1431455"/>
                </a:lnTo>
                <a:lnTo>
                  <a:pt x="2260984" y="1429941"/>
                </a:lnTo>
                <a:lnTo>
                  <a:pt x="2213126" y="1425459"/>
                </a:lnTo>
                <a:lnTo>
                  <a:pt x="2166162" y="1418100"/>
                </a:lnTo>
                <a:lnTo>
                  <a:pt x="2120182" y="1407954"/>
                </a:lnTo>
                <a:lnTo>
                  <a:pt x="2075278" y="1395110"/>
                </a:lnTo>
                <a:lnTo>
                  <a:pt x="2031538" y="1379659"/>
                </a:lnTo>
                <a:lnTo>
                  <a:pt x="1989052" y="1361691"/>
                </a:lnTo>
                <a:lnTo>
                  <a:pt x="1947912" y="1341297"/>
                </a:lnTo>
                <a:lnTo>
                  <a:pt x="1908208" y="1318566"/>
                </a:lnTo>
                <a:lnTo>
                  <a:pt x="1870028" y="1293588"/>
                </a:lnTo>
                <a:lnTo>
                  <a:pt x="1833465" y="1266454"/>
                </a:lnTo>
                <a:lnTo>
                  <a:pt x="1798606" y="1237254"/>
                </a:lnTo>
                <a:lnTo>
                  <a:pt x="1765544" y="1206077"/>
                </a:lnTo>
                <a:lnTo>
                  <a:pt x="1734368" y="1173015"/>
                </a:lnTo>
                <a:lnTo>
                  <a:pt x="1705167" y="1138157"/>
                </a:lnTo>
                <a:lnTo>
                  <a:pt x="1678033" y="1101593"/>
                </a:lnTo>
                <a:lnTo>
                  <a:pt x="1653055" y="1063413"/>
                </a:lnTo>
                <a:lnTo>
                  <a:pt x="1630324" y="1023709"/>
                </a:lnTo>
                <a:lnTo>
                  <a:pt x="1609930" y="982569"/>
                </a:lnTo>
                <a:lnTo>
                  <a:pt x="1591962" y="940084"/>
                </a:lnTo>
                <a:lnTo>
                  <a:pt x="1576511" y="896344"/>
                </a:lnTo>
                <a:lnTo>
                  <a:pt x="1563668" y="851439"/>
                </a:lnTo>
                <a:lnTo>
                  <a:pt x="1553521" y="805459"/>
                </a:lnTo>
                <a:lnTo>
                  <a:pt x="1546162" y="758495"/>
                </a:lnTo>
                <a:lnTo>
                  <a:pt x="1541680" y="710637"/>
                </a:lnTo>
                <a:lnTo>
                  <a:pt x="1540167" y="661974"/>
                </a:lnTo>
                <a:lnTo>
                  <a:pt x="1540167" y="54305"/>
                </a:lnTo>
                <a:lnTo>
                  <a:pt x="1535902" y="33164"/>
                </a:lnTo>
                <a:lnTo>
                  <a:pt x="1524274" y="15903"/>
                </a:lnTo>
                <a:lnTo>
                  <a:pt x="1507029" y="4266"/>
                </a:lnTo>
                <a:lnTo>
                  <a:pt x="1485912" y="0"/>
                </a:lnTo>
                <a:close/>
              </a:path>
            </a:pathLst>
          </a:custGeom>
          <a:solidFill>
            <a:srgbClr val="1F1392"/>
          </a:solidFill>
        </p:spPr>
        <p:txBody>
          <a:bodyPr wrap="square" lIns="0" tIns="0" rIns="0" bIns="0" rtlCol="0"/>
          <a:lstStyle/>
          <a:p>
            <a:endParaRPr sz="2362"/>
          </a:p>
        </p:txBody>
      </p:sp>
      <p:sp>
        <p:nvSpPr>
          <p:cNvPr id="10" name="object 3">
            <a:extLst>
              <a:ext uri="{FF2B5EF4-FFF2-40B4-BE49-F238E27FC236}">
                <a16:creationId xmlns:a16="http://schemas.microsoft.com/office/drawing/2014/main" id="{BC3DBD58-6AF6-1DE1-AC7D-76DE90E44963}"/>
              </a:ext>
            </a:extLst>
          </p:cNvPr>
          <p:cNvSpPr/>
          <p:nvPr/>
        </p:nvSpPr>
        <p:spPr>
          <a:xfrm>
            <a:off x="4077203" y="7633923"/>
            <a:ext cx="673222" cy="814448"/>
          </a:xfrm>
          <a:custGeom>
            <a:avLst/>
            <a:gdLst/>
            <a:ahLst/>
            <a:cxnLst/>
            <a:rect l="l" t="t" r="r" b="b"/>
            <a:pathLst>
              <a:path w="3451225" h="3321050">
                <a:moveTo>
                  <a:pt x="2981947" y="0"/>
                </a:moveTo>
                <a:lnTo>
                  <a:pt x="0" y="0"/>
                </a:lnTo>
                <a:lnTo>
                  <a:pt x="1675" y="49347"/>
                </a:lnTo>
                <a:lnTo>
                  <a:pt x="4038" y="98516"/>
                </a:lnTo>
                <a:lnTo>
                  <a:pt x="7086" y="147504"/>
                </a:lnTo>
                <a:lnTo>
                  <a:pt x="10811" y="196305"/>
                </a:lnTo>
                <a:lnTo>
                  <a:pt x="15211" y="244914"/>
                </a:lnTo>
                <a:lnTo>
                  <a:pt x="20281" y="293327"/>
                </a:lnTo>
                <a:lnTo>
                  <a:pt x="26015" y="341539"/>
                </a:lnTo>
                <a:lnTo>
                  <a:pt x="32409" y="389546"/>
                </a:lnTo>
                <a:lnTo>
                  <a:pt x="39459" y="437342"/>
                </a:lnTo>
                <a:lnTo>
                  <a:pt x="47160" y="484924"/>
                </a:lnTo>
                <a:lnTo>
                  <a:pt x="55506" y="532286"/>
                </a:lnTo>
                <a:lnTo>
                  <a:pt x="64494" y="579423"/>
                </a:lnTo>
                <a:lnTo>
                  <a:pt x="74119" y="626332"/>
                </a:lnTo>
                <a:lnTo>
                  <a:pt x="84375" y="673007"/>
                </a:lnTo>
                <a:lnTo>
                  <a:pt x="95259" y="719444"/>
                </a:lnTo>
                <a:lnTo>
                  <a:pt x="106766" y="765638"/>
                </a:lnTo>
                <a:lnTo>
                  <a:pt x="118890" y="811584"/>
                </a:lnTo>
                <a:lnTo>
                  <a:pt x="131628" y="857277"/>
                </a:lnTo>
                <a:lnTo>
                  <a:pt x="144975" y="902714"/>
                </a:lnTo>
                <a:lnTo>
                  <a:pt x="158925" y="947889"/>
                </a:lnTo>
                <a:lnTo>
                  <a:pt x="173475" y="992798"/>
                </a:lnTo>
                <a:lnTo>
                  <a:pt x="188620" y="1037435"/>
                </a:lnTo>
                <a:lnTo>
                  <a:pt x="204354" y="1081797"/>
                </a:lnTo>
                <a:lnTo>
                  <a:pt x="220673" y="1125878"/>
                </a:lnTo>
                <a:lnTo>
                  <a:pt x="237573" y="1169675"/>
                </a:lnTo>
                <a:lnTo>
                  <a:pt x="255049" y="1213181"/>
                </a:lnTo>
                <a:lnTo>
                  <a:pt x="273096" y="1256393"/>
                </a:lnTo>
                <a:lnTo>
                  <a:pt x="291710" y="1299306"/>
                </a:lnTo>
                <a:lnTo>
                  <a:pt x="310885" y="1341915"/>
                </a:lnTo>
                <a:lnTo>
                  <a:pt x="330618" y="1384216"/>
                </a:lnTo>
                <a:lnTo>
                  <a:pt x="350903" y="1426203"/>
                </a:lnTo>
                <a:lnTo>
                  <a:pt x="371736" y="1467872"/>
                </a:lnTo>
                <a:lnTo>
                  <a:pt x="393112" y="1509219"/>
                </a:lnTo>
                <a:lnTo>
                  <a:pt x="415027" y="1550239"/>
                </a:lnTo>
                <a:lnTo>
                  <a:pt x="437475" y="1590927"/>
                </a:lnTo>
                <a:lnTo>
                  <a:pt x="460452" y="1631278"/>
                </a:lnTo>
                <a:lnTo>
                  <a:pt x="483954" y="1671288"/>
                </a:lnTo>
                <a:lnTo>
                  <a:pt x="507975" y="1710952"/>
                </a:lnTo>
                <a:lnTo>
                  <a:pt x="532512" y="1750265"/>
                </a:lnTo>
                <a:lnTo>
                  <a:pt x="557559" y="1789224"/>
                </a:lnTo>
                <a:lnTo>
                  <a:pt x="583111" y="1827822"/>
                </a:lnTo>
                <a:lnTo>
                  <a:pt x="609165" y="1866055"/>
                </a:lnTo>
                <a:lnTo>
                  <a:pt x="635715" y="1903919"/>
                </a:lnTo>
                <a:lnTo>
                  <a:pt x="662756" y="1941409"/>
                </a:lnTo>
                <a:lnTo>
                  <a:pt x="690285" y="1978520"/>
                </a:lnTo>
                <a:lnTo>
                  <a:pt x="718296" y="2015248"/>
                </a:lnTo>
                <a:lnTo>
                  <a:pt x="746784" y="2051588"/>
                </a:lnTo>
                <a:lnTo>
                  <a:pt x="775745" y="2087535"/>
                </a:lnTo>
                <a:lnTo>
                  <a:pt x="805175" y="2123085"/>
                </a:lnTo>
                <a:lnTo>
                  <a:pt x="835068" y="2158233"/>
                </a:lnTo>
                <a:lnTo>
                  <a:pt x="865420" y="2192974"/>
                </a:lnTo>
                <a:lnTo>
                  <a:pt x="896227" y="2227303"/>
                </a:lnTo>
                <a:lnTo>
                  <a:pt x="927483" y="2261216"/>
                </a:lnTo>
                <a:lnTo>
                  <a:pt x="959183" y="2294709"/>
                </a:lnTo>
                <a:lnTo>
                  <a:pt x="991324" y="2327775"/>
                </a:lnTo>
                <a:lnTo>
                  <a:pt x="1023901" y="2360412"/>
                </a:lnTo>
                <a:lnTo>
                  <a:pt x="1056908" y="2392614"/>
                </a:lnTo>
                <a:lnTo>
                  <a:pt x="1090341" y="2424376"/>
                </a:lnTo>
                <a:lnTo>
                  <a:pt x="1124196" y="2455694"/>
                </a:lnTo>
                <a:lnTo>
                  <a:pt x="1158468" y="2486564"/>
                </a:lnTo>
                <a:lnTo>
                  <a:pt x="1193152" y="2516979"/>
                </a:lnTo>
                <a:lnTo>
                  <a:pt x="1228243" y="2546936"/>
                </a:lnTo>
                <a:lnTo>
                  <a:pt x="1263737" y="2576431"/>
                </a:lnTo>
                <a:lnTo>
                  <a:pt x="1299629" y="2605458"/>
                </a:lnTo>
                <a:lnTo>
                  <a:pt x="1335915" y="2634012"/>
                </a:lnTo>
                <a:lnTo>
                  <a:pt x="1372589" y="2662090"/>
                </a:lnTo>
                <a:lnTo>
                  <a:pt x="1409647" y="2689685"/>
                </a:lnTo>
                <a:lnTo>
                  <a:pt x="1447085" y="2716795"/>
                </a:lnTo>
                <a:lnTo>
                  <a:pt x="1484897" y="2743413"/>
                </a:lnTo>
                <a:lnTo>
                  <a:pt x="1523079" y="2769536"/>
                </a:lnTo>
                <a:lnTo>
                  <a:pt x="1561627" y="2795158"/>
                </a:lnTo>
                <a:lnTo>
                  <a:pt x="1600535" y="2820276"/>
                </a:lnTo>
                <a:lnTo>
                  <a:pt x="1639799" y="2844883"/>
                </a:lnTo>
                <a:lnTo>
                  <a:pt x="1679415" y="2868976"/>
                </a:lnTo>
                <a:lnTo>
                  <a:pt x="1719377" y="2892550"/>
                </a:lnTo>
                <a:lnTo>
                  <a:pt x="1759681" y="2915601"/>
                </a:lnTo>
                <a:lnTo>
                  <a:pt x="1800322" y="2938122"/>
                </a:lnTo>
                <a:lnTo>
                  <a:pt x="1841296" y="2960111"/>
                </a:lnTo>
                <a:lnTo>
                  <a:pt x="1882598" y="2981562"/>
                </a:lnTo>
                <a:lnTo>
                  <a:pt x="1924223" y="3002470"/>
                </a:lnTo>
                <a:lnTo>
                  <a:pt x="1966166" y="3022831"/>
                </a:lnTo>
                <a:lnTo>
                  <a:pt x="2008423" y="3042641"/>
                </a:lnTo>
                <a:lnTo>
                  <a:pt x="2050990" y="3061893"/>
                </a:lnTo>
                <a:lnTo>
                  <a:pt x="2093861" y="3080585"/>
                </a:lnTo>
                <a:lnTo>
                  <a:pt x="2137032" y="3098710"/>
                </a:lnTo>
                <a:lnTo>
                  <a:pt x="2180498" y="3116265"/>
                </a:lnTo>
                <a:lnTo>
                  <a:pt x="2224254" y="3133245"/>
                </a:lnTo>
                <a:lnTo>
                  <a:pt x="2268296" y="3149645"/>
                </a:lnTo>
                <a:lnTo>
                  <a:pt x="2312620" y="3165460"/>
                </a:lnTo>
                <a:lnTo>
                  <a:pt x="2357219" y="3180686"/>
                </a:lnTo>
                <a:lnTo>
                  <a:pt x="2402091" y="3195318"/>
                </a:lnTo>
                <a:lnTo>
                  <a:pt x="2447230" y="3209351"/>
                </a:lnTo>
                <a:lnTo>
                  <a:pt x="2492631" y="3222781"/>
                </a:lnTo>
                <a:lnTo>
                  <a:pt x="2538289" y="3235603"/>
                </a:lnTo>
                <a:lnTo>
                  <a:pt x="2584201" y="3247812"/>
                </a:lnTo>
                <a:lnTo>
                  <a:pt x="2630361" y="3259404"/>
                </a:lnTo>
                <a:lnTo>
                  <a:pt x="2676765" y="3270374"/>
                </a:lnTo>
                <a:lnTo>
                  <a:pt x="2723407" y="3280717"/>
                </a:lnTo>
                <a:lnTo>
                  <a:pt x="2770284" y="3290429"/>
                </a:lnTo>
                <a:lnTo>
                  <a:pt x="2817391" y="3299504"/>
                </a:lnTo>
                <a:lnTo>
                  <a:pt x="2864723" y="3307939"/>
                </a:lnTo>
                <a:lnTo>
                  <a:pt x="2912275" y="3315728"/>
                </a:lnTo>
                <a:lnTo>
                  <a:pt x="2959174" y="3320695"/>
                </a:lnTo>
                <a:lnTo>
                  <a:pt x="3005323" y="3320948"/>
                </a:lnTo>
                <a:lnTo>
                  <a:pt x="3050487" y="3316691"/>
                </a:lnTo>
                <a:lnTo>
                  <a:pt x="3094432" y="3308132"/>
                </a:lnTo>
                <a:lnTo>
                  <a:pt x="3136925" y="3295477"/>
                </a:lnTo>
                <a:lnTo>
                  <a:pt x="3177730" y="3278932"/>
                </a:lnTo>
                <a:lnTo>
                  <a:pt x="3216616" y="3258703"/>
                </a:lnTo>
                <a:lnTo>
                  <a:pt x="3253347" y="3234997"/>
                </a:lnTo>
                <a:lnTo>
                  <a:pt x="3287690" y="3208020"/>
                </a:lnTo>
                <a:lnTo>
                  <a:pt x="3319411" y="3177977"/>
                </a:lnTo>
                <a:lnTo>
                  <a:pt x="3348275" y="3145076"/>
                </a:lnTo>
                <a:lnTo>
                  <a:pt x="3374050" y="3109523"/>
                </a:lnTo>
                <a:lnTo>
                  <a:pt x="3396502" y="3071523"/>
                </a:lnTo>
                <a:lnTo>
                  <a:pt x="3415395" y="3031283"/>
                </a:lnTo>
                <a:lnTo>
                  <a:pt x="3430498" y="2989010"/>
                </a:lnTo>
                <a:lnTo>
                  <a:pt x="3441574" y="2944910"/>
                </a:lnTo>
                <a:lnTo>
                  <a:pt x="3448392" y="2899188"/>
                </a:lnTo>
                <a:lnTo>
                  <a:pt x="3450716" y="2852051"/>
                </a:lnTo>
                <a:lnTo>
                  <a:pt x="3450716" y="468769"/>
                </a:lnTo>
                <a:lnTo>
                  <a:pt x="3448296" y="420841"/>
                </a:lnTo>
                <a:lnTo>
                  <a:pt x="3441193" y="374297"/>
                </a:lnTo>
                <a:lnTo>
                  <a:pt x="3429641" y="329373"/>
                </a:lnTo>
                <a:lnTo>
                  <a:pt x="3413878" y="286305"/>
                </a:lnTo>
                <a:lnTo>
                  <a:pt x="3394138" y="245328"/>
                </a:lnTo>
                <a:lnTo>
                  <a:pt x="3370657" y="206678"/>
                </a:lnTo>
                <a:lnTo>
                  <a:pt x="3343671" y="170590"/>
                </a:lnTo>
                <a:lnTo>
                  <a:pt x="3313415" y="137301"/>
                </a:lnTo>
                <a:lnTo>
                  <a:pt x="3280126" y="107045"/>
                </a:lnTo>
                <a:lnTo>
                  <a:pt x="3244038" y="80059"/>
                </a:lnTo>
                <a:lnTo>
                  <a:pt x="3205388" y="56578"/>
                </a:lnTo>
                <a:lnTo>
                  <a:pt x="3164411" y="36838"/>
                </a:lnTo>
                <a:lnTo>
                  <a:pt x="3121343" y="21075"/>
                </a:lnTo>
                <a:lnTo>
                  <a:pt x="3076419" y="9523"/>
                </a:lnTo>
                <a:lnTo>
                  <a:pt x="3029875" y="2420"/>
                </a:lnTo>
                <a:lnTo>
                  <a:pt x="2981947" y="0"/>
                </a:lnTo>
                <a:close/>
              </a:path>
            </a:pathLst>
          </a:custGeom>
          <a:solidFill>
            <a:srgbClr val="5D4EFF"/>
          </a:solidFill>
        </p:spPr>
        <p:txBody>
          <a:bodyPr wrap="square" lIns="0" tIns="0" rIns="0" bIns="0" rtlCol="0"/>
          <a:lstStyle/>
          <a:p>
            <a:endParaRPr sz="2362"/>
          </a:p>
        </p:txBody>
      </p:sp>
      <p:sp>
        <p:nvSpPr>
          <p:cNvPr id="11" name="object 4">
            <a:extLst>
              <a:ext uri="{FF2B5EF4-FFF2-40B4-BE49-F238E27FC236}">
                <a16:creationId xmlns:a16="http://schemas.microsoft.com/office/drawing/2014/main" id="{EC0A8131-803A-20BF-E7A7-84E1099FD88C}"/>
              </a:ext>
            </a:extLst>
          </p:cNvPr>
          <p:cNvSpPr/>
          <p:nvPr/>
        </p:nvSpPr>
        <p:spPr>
          <a:xfrm>
            <a:off x="4077207" y="6764144"/>
            <a:ext cx="673222" cy="823480"/>
          </a:xfrm>
          <a:custGeom>
            <a:avLst/>
            <a:gdLst/>
            <a:ahLst/>
            <a:cxnLst/>
            <a:rect l="l" t="t" r="r" b="b"/>
            <a:pathLst>
              <a:path w="3451225" h="3357879">
                <a:moveTo>
                  <a:pt x="3450716" y="0"/>
                </a:moveTo>
                <a:lnTo>
                  <a:pt x="3402307" y="332"/>
                </a:lnTo>
                <a:lnTo>
                  <a:pt x="3354058" y="1327"/>
                </a:lnTo>
                <a:lnTo>
                  <a:pt x="3305973" y="2979"/>
                </a:lnTo>
                <a:lnTo>
                  <a:pt x="3258057" y="5285"/>
                </a:lnTo>
                <a:lnTo>
                  <a:pt x="3210313" y="8240"/>
                </a:lnTo>
                <a:lnTo>
                  <a:pt x="3162747" y="11840"/>
                </a:lnTo>
                <a:lnTo>
                  <a:pt x="3115363" y="16081"/>
                </a:lnTo>
                <a:lnTo>
                  <a:pt x="3068165" y="20958"/>
                </a:lnTo>
                <a:lnTo>
                  <a:pt x="3021156" y="26466"/>
                </a:lnTo>
                <a:lnTo>
                  <a:pt x="2974343" y="32602"/>
                </a:lnTo>
                <a:lnTo>
                  <a:pt x="2927729" y="39361"/>
                </a:lnTo>
                <a:lnTo>
                  <a:pt x="2881317" y="46740"/>
                </a:lnTo>
                <a:lnTo>
                  <a:pt x="2835114" y="54732"/>
                </a:lnTo>
                <a:lnTo>
                  <a:pt x="2789122" y="63335"/>
                </a:lnTo>
                <a:lnTo>
                  <a:pt x="2743347" y="72544"/>
                </a:lnTo>
                <a:lnTo>
                  <a:pt x="2697792" y="82354"/>
                </a:lnTo>
                <a:lnTo>
                  <a:pt x="2652462" y="92761"/>
                </a:lnTo>
                <a:lnTo>
                  <a:pt x="2607362" y="103761"/>
                </a:lnTo>
                <a:lnTo>
                  <a:pt x="2562495" y="115350"/>
                </a:lnTo>
                <a:lnTo>
                  <a:pt x="2517866" y="127523"/>
                </a:lnTo>
                <a:lnTo>
                  <a:pt x="2473480" y="140276"/>
                </a:lnTo>
                <a:lnTo>
                  <a:pt x="2429340" y="153604"/>
                </a:lnTo>
                <a:lnTo>
                  <a:pt x="2385450" y="167504"/>
                </a:lnTo>
                <a:lnTo>
                  <a:pt x="2341817" y="181971"/>
                </a:lnTo>
                <a:lnTo>
                  <a:pt x="2298442" y="197000"/>
                </a:lnTo>
                <a:lnTo>
                  <a:pt x="2255332" y="212587"/>
                </a:lnTo>
                <a:lnTo>
                  <a:pt x="2212490" y="228728"/>
                </a:lnTo>
                <a:lnTo>
                  <a:pt x="2169920" y="245419"/>
                </a:lnTo>
                <a:lnTo>
                  <a:pt x="2127628" y="262655"/>
                </a:lnTo>
                <a:lnTo>
                  <a:pt x="2085617" y="280432"/>
                </a:lnTo>
                <a:lnTo>
                  <a:pt x="2043891" y="298745"/>
                </a:lnTo>
                <a:lnTo>
                  <a:pt x="2002455" y="317591"/>
                </a:lnTo>
                <a:lnTo>
                  <a:pt x="1961313" y="336964"/>
                </a:lnTo>
                <a:lnTo>
                  <a:pt x="1920470" y="356861"/>
                </a:lnTo>
                <a:lnTo>
                  <a:pt x="1879930" y="377278"/>
                </a:lnTo>
                <a:lnTo>
                  <a:pt x="1839697" y="398209"/>
                </a:lnTo>
                <a:lnTo>
                  <a:pt x="1799776" y="419651"/>
                </a:lnTo>
                <a:lnTo>
                  <a:pt x="1760171" y="441599"/>
                </a:lnTo>
                <a:lnTo>
                  <a:pt x="1720885" y="464049"/>
                </a:lnTo>
                <a:lnTo>
                  <a:pt x="1681925" y="486997"/>
                </a:lnTo>
                <a:lnTo>
                  <a:pt x="1643293" y="510438"/>
                </a:lnTo>
                <a:lnTo>
                  <a:pt x="1604994" y="534368"/>
                </a:lnTo>
                <a:lnTo>
                  <a:pt x="1567033" y="558782"/>
                </a:lnTo>
                <a:lnTo>
                  <a:pt x="1529414" y="583677"/>
                </a:lnTo>
                <a:lnTo>
                  <a:pt x="1492141" y="609048"/>
                </a:lnTo>
                <a:lnTo>
                  <a:pt x="1455219" y="634890"/>
                </a:lnTo>
                <a:lnTo>
                  <a:pt x="1418651" y="661199"/>
                </a:lnTo>
                <a:lnTo>
                  <a:pt x="1382443" y="687972"/>
                </a:lnTo>
                <a:lnTo>
                  <a:pt x="1346598" y="715203"/>
                </a:lnTo>
                <a:lnTo>
                  <a:pt x="1311121" y="742888"/>
                </a:lnTo>
                <a:lnTo>
                  <a:pt x="1276016" y="771024"/>
                </a:lnTo>
                <a:lnTo>
                  <a:pt x="1241288" y="799605"/>
                </a:lnTo>
                <a:lnTo>
                  <a:pt x="1206941" y="828627"/>
                </a:lnTo>
                <a:lnTo>
                  <a:pt x="1172978" y="858086"/>
                </a:lnTo>
                <a:lnTo>
                  <a:pt x="1139406" y="887978"/>
                </a:lnTo>
                <a:lnTo>
                  <a:pt x="1106227" y="918298"/>
                </a:lnTo>
                <a:lnTo>
                  <a:pt x="1073446" y="949042"/>
                </a:lnTo>
                <a:lnTo>
                  <a:pt x="1041068" y="980206"/>
                </a:lnTo>
                <a:lnTo>
                  <a:pt x="1009096" y="1011785"/>
                </a:lnTo>
                <a:lnTo>
                  <a:pt x="977536" y="1043775"/>
                </a:lnTo>
                <a:lnTo>
                  <a:pt x="946391" y="1076172"/>
                </a:lnTo>
                <a:lnTo>
                  <a:pt x="915666" y="1108971"/>
                </a:lnTo>
                <a:lnTo>
                  <a:pt x="885366" y="1142168"/>
                </a:lnTo>
                <a:lnTo>
                  <a:pt x="855493" y="1175759"/>
                </a:lnTo>
                <a:lnTo>
                  <a:pt x="826054" y="1209739"/>
                </a:lnTo>
                <a:lnTo>
                  <a:pt x="797052" y="1244104"/>
                </a:lnTo>
                <a:lnTo>
                  <a:pt x="768491" y="1278849"/>
                </a:lnTo>
                <a:lnTo>
                  <a:pt x="740376" y="1313971"/>
                </a:lnTo>
                <a:lnTo>
                  <a:pt x="712711" y="1349465"/>
                </a:lnTo>
                <a:lnTo>
                  <a:pt x="685500" y="1385327"/>
                </a:lnTo>
                <a:lnTo>
                  <a:pt x="658749" y="1421552"/>
                </a:lnTo>
                <a:lnTo>
                  <a:pt x="632460" y="1458136"/>
                </a:lnTo>
                <a:lnTo>
                  <a:pt x="606639" y="1495075"/>
                </a:lnTo>
                <a:lnTo>
                  <a:pt x="581290" y="1532364"/>
                </a:lnTo>
                <a:lnTo>
                  <a:pt x="556417" y="1569999"/>
                </a:lnTo>
                <a:lnTo>
                  <a:pt x="532024" y="1607975"/>
                </a:lnTo>
                <a:lnTo>
                  <a:pt x="508116" y="1646289"/>
                </a:lnTo>
                <a:lnTo>
                  <a:pt x="484697" y="1684937"/>
                </a:lnTo>
                <a:lnTo>
                  <a:pt x="461772" y="1723912"/>
                </a:lnTo>
                <a:lnTo>
                  <a:pt x="439344" y="1763213"/>
                </a:lnTo>
                <a:lnTo>
                  <a:pt x="417419" y="1802833"/>
                </a:lnTo>
                <a:lnTo>
                  <a:pt x="396000" y="1842769"/>
                </a:lnTo>
                <a:lnTo>
                  <a:pt x="375092" y="1883016"/>
                </a:lnTo>
                <a:lnTo>
                  <a:pt x="354698" y="1923570"/>
                </a:lnTo>
                <a:lnTo>
                  <a:pt x="334825" y="1964427"/>
                </a:lnTo>
                <a:lnTo>
                  <a:pt x="315475" y="2005583"/>
                </a:lnTo>
                <a:lnTo>
                  <a:pt x="296653" y="2047032"/>
                </a:lnTo>
                <a:lnTo>
                  <a:pt x="278363" y="2088771"/>
                </a:lnTo>
                <a:lnTo>
                  <a:pt x="260610" y="2130796"/>
                </a:lnTo>
                <a:lnTo>
                  <a:pt x="243399" y="2173101"/>
                </a:lnTo>
                <a:lnTo>
                  <a:pt x="226732" y="2215684"/>
                </a:lnTo>
                <a:lnTo>
                  <a:pt x="210616" y="2258539"/>
                </a:lnTo>
                <a:lnTo>
                  <a:pt x="195053" y="2301661"/>
                </a:lnTo>
                <a:lnTo>
                  <a:pt x="180049" y="2345048"/>
                </a:lnTo>
                <a:lnTo>
                  <a:pt x="165608" y="2388694"/>
                </a:lnTo>
                <a:lnTo>
                  <a:pt x="151734" y="2432595"/>
                </a:lnTo>
                <a:lnTo>
                  <a:pt x="138431" y="2476747"/>
                </a:lnTo>
                <a:lnTo>
                  <a:pt x="125704" y="2521145"/>
                </a:lnTo>
                <a:lnTo>
                  <a:pt x="113556" y="2565785"/>
                </a:lnTo>
                <a:lnTo>
                  <a:pt x="101994" y="2610663"/>
                </a:lnTo>
                <a:lnTo>
                  <a:pt x="91020" y="2655774"/>
                </a:lnTo>
                <a:lnTo>
                  <a:pt x="80639" y="2701115"/>
                </a:lnTo>
                <a:lnTo>
                  <a:pt x="70855" y="2746680"/>
                </a:lnTo>
                <a:lnTo>
                  <a:pt x="61673" y="2792466"/>
                </a:lnTo>
                <a:lnTo>
                  <a:pt x="53097" y="2838468"/>
                </a:lnTo>
                <a:lnTo>
                  <a:pt x="45132" y="2884681"/>
                </a:lnTo>
                <a:lnTo>
                  <a:pt x="37781" y="2931102"/>
                </a:lnTo>
                <a:lnTo>
                  <a:pt x="31049" y="2977726"/>
                </a:lnTo>
                <a:lnTo>
                  <a:pt x="24941" y="3024549"/>
                </a:lnTo>
                <a:lnTo>
                  <a:pt x="19460" y="3071567"/>
                </a:lnTo>
                <a:lnTo>
                  <a:pt x="14611" y="3118774"/>
                </a:lnTo>
                <a:lnTo>
                  <a:pt x="10399" y="3166167"/>
                </a:lnTo>
                <a:lnTo>
                  <a:pt x="6827" y="3213742"/>
                </a:lnTo>
                <a:lnTo>
                  <a:pt x="3901" y="3261494"/>
                </a:lnTo>
                <a:lnTo>
                  <a:pt x="1623" y="3309418"/>
                </a:lnTo>
                <a:lnTo>
                  <a:pt x="0" y="3357511"/>
                </a:lnTo>
                <a:lnTo>
                  <a:pt x="2981947" y="3357511"/>
                </a:lnTo>
                <a:lnTo>
                  <a:pt x="3029875" y="3355091"/>
                </a:lnTo>
                <a:lnTo>
                  <a:pt x="3076419" y="3347986"/>
                </a:lnTo>
                <a:lnTo>
                  <a:pt x="3121343" y="3336432"/>
                </a:lnTo>
                <a:lnTo>
                  <a:pt x="3164411" y="3320666"/>
                </a:lnTo>
                <a:lnTo>
                  <a:pt x="3205388" y="3300923"/>
                </a:lnTo>
                <a:lnTo>
                  <a:pt x="3244038" y="3277439"/>
                </a:lnTo>
                <a:lnTo>
                  <a:pt x="3280126" y="3250450"/>
                </a:lnTo>
                <a:lnTo>
                  <a:pt x="3313415" y="3220191"/>
                </a:lnTo>
                <a:lnTo>
                  <a:pt x="3343671" y="3186898"/>
                </a:lnTo>
                <a:lnTo>
                  <a:pt x="3370657" y="3150807"/>
                </a:lnTo>
                <a:lnTo>
                  <a:pt x="3394138" y="3112154"/>
                </a:lnTo>
                <a:lnTo>
                  <a:pt x="3413878" y="3071174"/>
                </a:lnTo>
                <a:lnTo>
                  <a:pt x="3429641" y="3028103"/>
                </a:lnTo>
                <a:lnTo>
                  <a:pt x="3441193" y="2983177"/>
                </a:lnTo>
                <a:lnTo>
                  <a:pt x="3448296" y="2936632"/>
                </a:lnTo>
                <a:lnTo>
                  <a:pt x="3450716" y="2888703"/>
                </a:lnTo>
                <a:lnTo>
                  <a:pt x="3450716" y="0"/>
                </a:lnTo>
                <a:close/>
              </a:path>
            </a:pathLst>
          </a:custGeom>
          <a:solidFill>
            <a:srgbClr val="1F1392"/>
          </a:solidFill>
        </p:spPr>
        <p:txBody>
          <a:bodyPr wrap="square" lIns="0" tIns="0" rIns="0" bIns="0" rtlCol="0"/>
          <a:lstStyle/>
          <a:p>
            <a:endParaRPr sz="2362"/>
          </a:p>
        </p:txBody>
      </p:sp>
      <p:sp>
        <p:nvSpPr>
          <p:cNvPr id="12" name="object 5">
            <a:extLst>
              <a:ext uri="{FF2B5EF4-FFF2-40B4-BE49-F238E27FC236}">
                <a16:creationId xmlns:a16="http://schemas.microsoft.com/office/drawing/2014/main" id="{1B507B9E-1FEE-FC45-042D-810245E42782}"/>
              </a:ext>
            </a:extLst>
          </p:cNvPr>
          <p:cNvSpPr/>
          <p:nvPr/>
        </p:nvSpPr>
        <p:spPr>
          <a:xfrm>
            <a:off x="4787292" y="7642860"/>
            <a:ext cx="673222" cy="814448"/>
          </a:xfrm>
          <a:custGeom>
            <a:avLst/>
            <a:gdLst/>
            <a:ahLst/>
            <a:cxnLst/>
            <a:rect l="l" t="t" r="r" b="b"/>
            <a:pathLst>
              <a:path w="3451225" h="3321050">
                <a:moveTo>
                  <a:pt x="445389" y="0"/>
                </a:moveTo>
                <a:lnTo>
                  <a:pt x="400224" y="4256"/>
                </a:lnTo>
                <a:lnTo>
                  <a:pt x="356279" y="12815"/>
                </a:lnTo>
                <a:lnTo>
                  <a:pt x="313786" y="25470"/>
                </a:lnTo>
                <a:lnTo>
                  <a:pt x="272980" y="42016"/>
                </a:lnTo>
                <a:lnTo>
                  <a:pt x="234095" y="62245"/>
                </a:lnTo>
                <a:lnTo>
                  <a:pt x="197364" y="85951"/>
                </a:lnTo>
                <a:lnTo>
                  <a:pt x="163021" y="112929"/>
                </a:lnTo>
                <a:lnTo>
                  <a:pt x="131301" y="142972"/>
                </a:lnTo>
                <a:lnTo>
                  <a:pt x="102437" y="175874"/>
                </a:lnTo>
                <a:lnTo>
                  <a:pt x="76663" y="211428"/>
                </a:lnTo>
                <a:lnTo>
                  <a:pt x="54212" y="249429"/>
                </a:lnTo>
                <a:lnTo>
                  <a:pt x="35319" y="289670"/>
                </a:lnTo>
                <a:lnTo>
                  <a:pt x="20218" y="331944"/>
                </a:lnTo>
                <a:lnTo>
                  <a:pt x="9141" y="376047"/>
                </a:lnTo>
                <a:lnTo>
                  <a:pt x="2324" y="421770"/>
                </a:lnTo>
                <a:lnTo>
                  <a:pt x="0" y="468909"/>
                </a:lnTo>
                <a:lnTo>
                  <a:pt x="0" y="2852178"/>
                </a:lnTo>
                <a:lnTo>
                  <a:pt x="2420" y="2900106"/>
                </a:lnTo>
                <a:lnTo>
                  <a:pt x="9523" y="2946650"/>
                </a:lnTo>
                <a:lnTo>
                  <a:pt x="21075" y="2991574"/>
                </a:lnTo>
                <a:lnTo>
                  <a:pt x="36838" y="3034642"/>
                </a:lnTo>
                <a:lnTo>
                  <a:pt x="56578" y="3075619"/>
                </a:lnTo>
                <a:lnTo>
                  <a:pt x="80059" y="3114269"/>
                </a:lnTo>
                <a:lnTo>
                  <a:pt x="107045" y="3150357"/>
                </a:lnTo>
                <a:lnTo>
                  <a:pt x="137301" y="3183646"/>
                </a:lnTo>
                <a:lnTo>
                  <a:pt x="170590" y="3213902"/>
                </a:lnTo>
                <a:lnTo>
                  <a:pt x="206678" y="3240888"/>
                </a:lnTo>
                <a:lnTo>
                  <a:pt x="245328" y="3264369"/>
                </a:lnTo>
                <a:lnTo>
                  <a:pt x="286305" y="3284109"/>
                </a:lnTo>
                <a:lnTo>
                  <a:pt x="329373" y="3299872"/>
                </a:lnTo>
                <a:lnTo>
                  <a:pt x="374297" y="3311424"/>
                </a:lnTo>
                <a:lnTo>
                  <a:pt x="420841" y="3318527"/>
                </a:lnTo>
                <a:lnTo>
                  <a:pt x="468769" y="3320948"/>
                </a:lnTo>
                <a:lnTo>
                  <a:pt x="3450716" y="3320948"/>
                </a:lnTo>
                <a:lnTo>
                  <a:pt x="3449041" y="3271601"/>
                </a:lnTo>
                <a:lnTo>
                  <a:pt x="3446678" y="3222431"/>
                </a:lnTo>
                <a:lnTo>
                  <a:pt x="3443630" y="3173443"/>
                </a:lnTo>
                <a:lnTo>
                  <a:pt x="3439905" y="3124642"/>
                </a:lnTo>
                <a:lnTo>
                  <a:pt x="3435505" y="3076033"/>
                </a:lnTo>
                <a:lnTo>
                  <a:pt x="3430435" y="3027620"/>
                </a:lnTo>
                <a:lnTo>
                  <a:pt x="3424701" y="2979408"/>
                </a:lnTo>
                <a:lnTo>
                  <a:pt x="3418307" y="2931401"/>
                </a:lnTo>
                <a:lnTo>
                  <a:pt x="3411257" y="2883605"/>
                </a:lnTo>
                <a:lnTo>
                  <a:pt x="3403556" y="2836023"/>
                </a:lnTo>
                <a:lnTo>
                  <a:pt x="3395210" y="2788662"/>
                </a:lnTo>
                <a:lnTo>
                  <a:pt x="3386222" y="2741524"/>
                </a:lnTo>
                <a:lnTo>
                  <a:pt x="3376597" y="2694615"/>
                </a:lnTo>
                <a:lnTo>
                  <a:pt x="3366341" y="2647940"/>
                </a:lnTo>
                <a:lnTo>
                  <a:pt x="3355457" y="2601503"/>
                </a:lnTo>
                <a:lnTo>
                  <a:pt x="3343950" y="2555310"/>
                </a:lnTo>
                <a:lnTo>
                  <a:pt x="3331826" y="2509364"/>
                </a:lnTo>
                <a:lnTo>
                  <a:pt x="3319088" y="2463670"/>
                </a:lnTo>
                <a:lnTo>
                  <a:pt x="3305741" y="2418233"/>
                </a:lnTo>
                <a:lnTo>
                  <a:pt x="3291791" y="2373058"/>
                </a:lnTo>
                <a:lnTo>
                  <a:pt x="3277241" y="2328149"/>
                </a:lnTo>
                <a:lnTo>
                  <a:pt x="3262096" y="2283512"/>
                </a:lnTo>
                <a:lnTo>
                  <a:pt x="3246362" y="2239150"/>
                </a:lnTo>
                <a:lnTo>
                  <a:pt x="3230043" y="2195069"/>
                </a:lnTo>
                <a:lnTo>
                  <a:pt x="3213143" y="2151272"/>
                </a:lnTo>
                <a:lnTo>
                  <a:pt x="3195667" y="2107766"/>
                </a:lnTo>
                <a:lnTo>
                  <a:pt x="3177620" y="2064554"/>
                </a:lnTo>
                <a:lnTo>
                  <a:pt x="3159006" y="2021641"/>
                </a:lnTo>
                <a:lnTo>
                  <a:pt x="3139831" y="1979032"/>
                </a:lnTo>
                <a:lnTo>
                  <a:pt x="3120098" y="1936732"/>
                </a:lnTo>
                <a:lnTo>
                  <a:pt x="3099813" y="1894744"/>
                </a:lnTo>
                <a:lnTo>
                  <a:pt x="3078980" y="1853075"/>
                </a:lnTo>
                <a:lnTo>
                  <a:pt x="3057604" y="1811728"/>
                </a:lnTo>
                <a:lnTo>
                  <a:pt x="3035689" y="1770708"/>
                </a:lnTo>
                <a:lnTo>
                  <a:pt x="3013241" y="1730020"/>
                </a:lnTo>
                <a:lnTo>
                  <a:pt x="2990264" y="1689669"/>
                </a:lnTo>
                <a:lnTo>
                  <a:pt x="2966762" y="1649659"/>
                </a:lnTo>
                <a:lnTo>
                  <a:pt x="2942741" y="1609995"/>
                </a:lnTo>
                <a:lnTo>
                  <a:pt x="2918204" y="1570682"/>
                </a:lnTo>
                <a:lnTo>
                  <a:pt x="2893157" y="1531724"/>
                </a:lnTo>
                <a:lnTo>
                  <a:pt x="2867605" y="1493126"/>
                </a:lnTo>
                <a:lnTo>
                  <a:pt x="2841551" y="1454892"/>
                </a:lnTo>
                <a:lnTo>
                  <a:pt x="2815001" y="1417028"/>
                </a:lnTo>
                <a:lnTo>
                  <a:pt x="2787960" y="1379538"/>
                </a:lnTo>
                <a:lnTo>
                  <a:pt x="2760431" y="1342427"/>
                </a:lnTo>
                <a:lnTo>
                  <a:pt x="2732420" y="1305699"/>
                </a:lnTo>
                <a:lnTo>
                  <a:pt x="2703932" y="1269359"/>
                </a:lnTo>
                <a:lnTo>
                  <a:pt x="2674971" y="1233412"/>
                </a:lnTo>
                <a:lnTo>
                  <a:pt x="2645541" y="1197862"/>
                </a:lnTo>
                <a:lnTo>
                  <a:pt x="2615648" y="1162714"/>
                </a:lnTo>
                <a:lnTo>
                  <a:pt x="2585296" y="1127974"/>
                </a:lnTo>
                <a:lnTo>
                  <a:pt x="2554489" y="1093644"/>
                </a:lnTo>
                <a:lnTo>
                  <a:pt x="2523233" y="1059731"/>
                </a:lnTo>
                <a:lnTo>
                  <a:pt x="2491533" y="1026239"/>
                </a:lnTo>
                <a:lnTo>
                  <a:pt x="2459392" y="993172"/>
                </a:lnTo>
                <a:lnTo>
                  <a:pt x="2426815" y="960535"/>
                </a:lnTo>
                <a:lnTo>
                  <a:pt x="2393808" y="928333"/>
                </a:lnTo>
                <a:lnTo>
                  <a:pt x="2360375" y="896571"/>
                </a:lnTo>
                <a:lnTo>
                  <a:pt x="2326520" y="865253"/>
                </a:lnTo>
                <a:lnTo>
                  <a:pt x="2292248" y="834384"/>
                </a:lnTo>
                <a:lnTo>
                  <a:pt x="2257564" y="803968"/>
                </a:lnTo>
                <a:lnTo>
                  <a:pt x="2222473" y="774011"/>
                </a:lnTo>
                <a:lnTo>
                  <a:pt x="2186979" y="744516"/>
                </a:lnTo>
                <a:lnTo>
                  <a:pt x="2151087" y="715490"/>
                </a:lnTo>
                <a:lnTo>
                  <a:pt x="2114801" y="686935"/>
                </a:lnTo>
                <a:lnTo>
                  <a:pt x="2078127" y="658858"/>
                </a:lnTo>
                <a:lnTo>
                  <a:pt x="2041069" y="631262"/>
                </a:lnTo>
                <a:lnTo>
                  <a:pt x="2003631" y="604152"/>
                </a:lnTo>
                <a:lnTo>
                  <a:pt x="1965819" y="577534"/>
                </a:lnTo>
                <a:lnTo>
                  <a:pt x="1927637" y="551411"/>
                </a:lnTo>
                <a:lnTo>
                  <a:pt x="1889089" y="525789"/>
                </a:lnTo>
                <a:lnTo>
                  <a:pt x="1850181" y="500672"/>
                </a:lnTo>
                <a:lnTo>
                  <a:pt x="1810917" y="476064"/>
                </a:lnTo>
                <a:lnTo>
                  <a:pt x="1771301" y="451971"/>
                </a:lnTo>
                <a:lnTo>
                  <a:pt x="1731339" y="428397"/>
                </a:lnTo>
                <a:lnTo>
                  <a:pt x="1691035" y="405347"/>
                </a:lnTo>
                <a:lnTo>
                  <a:pt x="1650394" y="382825"/>
                </a:lnTo>
                <a:lnTo>
                  <a:pt x="1609420" y="360836"/>
                </a:lnTo>
                <a:lnTo>
                  <a:pt x="1568118" y="339385"/>
                </a:lnTo>
                <a:lnTo>
                  <a:pt x="1526493" y="318477"/>
                </a:lnTo>
                <a:lnTo>
                  <a:pt x="1484550" y="298116"/>
                </a:lnTo>
                <a:lnTo>
                  <a:pt x="1442293" y="278307"/>
                </a:lnTo>
                <a:lnTo>
                  <a:pt x="1399726" y="259054"/>
                </a:lnTo>
                <a:lnTo>
                  <a:pt x="1356855" y="240362"/>
                </a:lnTo>
                <a:lnTo>
                  <a:pt x="1313684" y="222237"/>
                </a:lnTo>
                <a:lnTo>
                  <a:pt x="1270218" y="204682"/>
                </a:lnTo>
                <a:lnTo>
                  <a:pt x="1226462" y="187702"/>
                </a:lnTo>
                <a:lnTo>
                  <a:pt x="1182420" y="171302"/>
                </a:lnTo>
                <a:lnTo>
                  <a:pt x="1138096" y="155487"/>
                </a:lnTo>
                <a:lnTo>
                  <a:pt x="1093497" y="140261"/>
                </a:lnTo>
                <a:lnTo>
                  <a:pt x="1048625" y="125629"/>
                </a:lnTo>
                <a:lnTo>
                  <a:pt x="1003486" y="111596"/>
                </a:lnTo>
                <a:lnTo>
                  <a:pt x="958085" y="98166"/>
                </a:lnTo>
                <a:lnTo>
                  <a:pt x="912427" y="85344"/>
                </a:lnTo>
                <a:lnTo>
                  <a:pt x="866515" y="73135"/>
                </a:lnTo>
                <a:lnTo>
                  <a:pt x="820355" y="61543"/>
                </a:lnTo>
                <a:lnTo>
                  <a:pt x="773951" y="50573"/>
                </a:lnTo>
                <a:lnTo>
                  <a:pt x="727309" y="40230"/>
                </a:lnTo>
                <a:lnTo>
                  <a:pt x="680432" y="30519"/>
                </a:lnTo>
                <a:lnTo>
                  <a:pt x="633325" y="21443"/>
                </a:lnTo>
                <a:lnTo>
                  <a:pt x="585993" y="13008"/>
                </a:lnTo>
                <a:lnTo>
                  <a:pt x="538441" y="5219"/>
                </a:lnTo>
                <a:lnTo>
                  <a:pt x="491540" y="252"/>
                </a:lnTo>
                <a:lnTo>
                  <a:pt x="445389" y="0"/>
                </a:lnTo>
                <a:close/>
              </a:path>
            </a:pathLst>
          </a:custGeom>
          <a:solidFill>
            <a:srgbClr val="FF1A92"/>
          </a:solidFill>
        </p:spPr>
        <p:txBody>
          <a:bodyPr wrap="square" lIns="0" tIns="0" rIns="0" bIns="0" rtlCol="0"/>
          <a:lstStyle/>
          <a:p>
            <a:endParaRPr sz="2362"/>
          </a:p>
        </p:txBody>
      </p:sp>
      <p:sp>
        <p:nvSpPr>
          <p:cNvPr id="13" name="object 6">
            <a:extLst>
              <a:ext uri="{FF2B5EF4-FFF2-40B4-BE49-F238E27FC236}">
                <a16:creationId xmlns:a16="http://schemas.microsoft.com/office/drawing/2014/main" id="{F558C8D3-24C5-1262-D518-A1D89D1F1BD6}"/>
              </a:ext>
            </a:extLst>
          </p:cNvPr>
          <p:cNvSpPr/>
          <p:nvPr/>
        </p:nvSpPr>
        <p:spPr>
          <a:xfrm>
            <a:off x="4787286" y="8503680"/>
            <a:ext cx="673222" cy="823480"/>
          </a:xfrm>
          <a:custGeom>
            <a:avLst/>
            <a:gdLst/>
            <a:ahLst/>
            <a:cxnLst/>
            <a:rect l="l" t="t" r="r" b="b"/>
            <a:pathLst>
              <a:path w="3451225" h="3357879">
                <a:moveTo>
                  <a:pt x="3450716" y="0"/>
                </a:moveTo>
                <a:lnTo>
                  <a:pt x="468769" y="0"/>
                </a:lnTo>
                <a:lnTo>
                  <a:pt x="420841" y="2420"/>
                </a:lnTo>
                <a:lnTo>
                  <a:pt x="374297" y="9523"/>
                </a:lnTo>
                <a:lnTo>
                  <a:pt x="329373" y="21075"/>
                </a:lnTo>
                <a:lnTo>
                  <a:pt x="286305" y="36838"/>
                </a:lnTo>
                <a:lnTo>
                  <a:pt x="245328" y="56578"/>
                </a:lnTo>
                <a:lnTo>
                  <a:pt x="206678" y="80059"/>
                </a:lnTo>
                <a:lnTo>
                  <a:pt x="170590" y="107045"/>
                </a:lnTo>
                <a:lnTo>
                  <a:pt x="137301" y="137301"/>
                </a:lnTo>
                <a:lnTo>
                  <a:pt x="107045" y="170590"/>
                </a:lnTo>
                <a:lnTo>
                  <a:pt x="80059" y="206678"/>
                </a:lnTo>
                <a:lnTo>
                  <a:pt x="56578" y="245328"/>
                </a:lnTo>
                <a:lnTo>
                  <a:pt x="36838" y="286305"/>
                </a:lnTo>
                <a:lnTo>
                  <a:pt x="21075" y="329373"/>
                </a:lnTo>
                <a:lnTo>
                  <a:pt x="9523" y="374297"/>
                </a:lnTo>
                <a:lnTo>
                  <a:pt x="2420" y="420841"/>
                </a:lnTo>
                <a:lnTo>
                  <a:pt x="0" y="468769"/>
                </a:lnTo>
                <a:lnTo>
                  <a:pt x="0" y="3357473"/>
                </a:lnTo>
                <a:lnTo>
                  <a:pt x="48409" y="3357141"/>
                </a:lnTo>
                <a:lnTo>
                  <a:pt x="96658" y="3356146"/>
                </a:lnTo>
                <a:lnTo>
                  <a:pt x="144743" y="3354493"/>
                </a:lnTo>
                <a:lnTo>
                  <a:pt x="192659" y="3352187"/>
                </a:lnTo>
                <a:lnTo>
                  <a:pt x="240403" y="3349232"/>
                </a:lnTo>
                <a:lnTo>
                  <a:pt x="287969" y="3345632"/>
                </a:lnTo>
                <a:lnTo>
                  <a:pt x="335353" y="3341392"/>
                </a:lnTo>
                <a:lnTo>
                  <a:pt x="382551" y="3336515"/>
                </a:lnTo>
                <a:lnTo>
                  <a:pt x="429560" y="3331006"/>
                </a:lnTo>
                <a:lnTo>
                  <a:pt x="476373" y="3324870"/>
                </a:lnTo>
                <a:lnTo>
                  <a:pt x="522987" y="3318111"/>
                </a:lnTo>
                <a:lnTo>
                  <a:pt x="569399" y="3310733"/>
                </a:lnTo>
                <a:lnTo>
                  <a:pt x="615602" y="3302741"/>
                </a:lnTo>
                <a:lnTo>
                  <a:pt x="661594" y="3294138"/>
                </a:lnTo>
                <a:lnTo>
                  <a:pt x="707369" y="3284929"/>
                </a:lnTo>
                <a:lnTo>
                  <a:pt x="752924" y="3275119"/>
                </a:lnTo>
                <a:lnTo>
                  <a:pt x="798254" y="3264712"/>
                </a:lnTo>
                <a:lnTo>
                  <a:pt x="843354" y="3253711"/>
                </a:lnTo>
                <a:lnTo>
                  <a:pt x="888221" y="3242123"/>
                </a:lnTo>
                <a:lnTo>
                  <a:pt x="932850" y="3229950"/>
                </a:lnTo>
                <a:lnTo>
                  <a:pt x="977236" y="3217197"/>
                </a:lnTo>
                <a:lnTo>
                  <a:pt x="1021376" y="3203868"/>
                </a:lnTo>
                <a:lnTo>
                  <a:pt x="1065266" y="3189969"/>
                </a:lnTo>
                <a:lnTo>
                  <a:pt x="1108899" y="3175502"/>
                </a:lnTo>
                <a:lnTo>
                  <a:pt x="1152274" y="3160473"/>
                </a:lnTo>
                <a:lnTo>
                  <a:pt x="1195384" y="3144886"/>
                </a:lnTo>
                <a:lnTo>
                  <a:pt x="1238226" y="3128745"/>
                </a:lnTo>
                <a:lnTo>
                  <a:pt x="1280796" y="3112054"/>
                </a:lnTo>
                <a:lnTo>
                  <a:pt x="1323088" y="3094818"/>
                </a:lnTo>
                <a:lnTo>
                  <a:pt x="1365099" y="3077042"/>
                </a:lnTo>
                <a:lnTo>
                  <a:pt x="1406825" y="3058728"/>
                </a:lnTo>
                <a:lnTo>
                  <a:pt x="1448261" y="3039883"/>
                </a:lnTo>
                <a:lnTo>
                  <a:pt x="1489403" y="3020509"/>
                </a:lnTo>
                <a:lnTo>
                  <a:pt x="1530246" y="3000612"/>
                </a:lnTo>
                <a:lnTo>
                  <a:pt x="1570786" y="2980196"/>
                </a:lnTo>
                <a:lnTo>
                  <a:pt x="1611019" y="2959265"/>
                </a:lnTo>
                <a:lnTo>
                  <a:pt x="1650940" y="2937823"/>
                </a:lnTo>
                <a:lnTo>
                  <a:pt x="1690545" y="2915875"/>
                </a:lnTo>
                <a:lnTo>
                  <a:pt x="1729831" y="2893425"/>
                </a:lnTo>
                <a:lnTo>
                  <a:pt x="1768791" y="2870477"/>
                </a:lnTo>
                <a:lnTo>
                  <a:pt x="1807423" y="2847036"/>
                </a:lnTo>
                <a:lnTo>
                  <a:pt x="1845722" y="2823107"/>
                </a:lnTo>
                <a:lnTo>
                  <a:pt x="1883683" y="2798692"/>
                </a:lnTo>
                <a:lnTo>
                  <a:pt x="1921302" y="2773798"/>
                </a:lnTo>
                <a:lnTo>
                  <a:pt x="1958575" y="2748427"/>
                </a:lnTo>
                <a:lnTo>
                  <a:pt x="1995497" y="2722585"/>
                </a:lnTo>
                <a:lnTo>
                  <a:pt x="2032065" y="2696276"/>
                </a:lnTo>
                <a:lnTo>
                  <a:pt x="2068273" y="2669503"/>
                </a:lnTo>
                <a:lnTo>
                  <a:pt x="2104118" y="2642272"/>
                </a:lnTo>
                <a:lnTo>
                  <a:pt x="2139595" y="2614587"/>
                </a:lnTo>
                <a:lnTo>
                  <a:pt x="2174700" y="2586452"/>
                </a:lnTo>
                <a:lnTo>
                  <a:pt x="2209428" y="2557871"/>
                </a:lnTo>
                <a:lnTo>
                  <a:pt x="2243775" y="2528849"/>
                </a:lnTo>
                <a:lnTo>
                  <a:pt x="2277738" y="2499390"/>
                </a:lnTo>
                <a:lnTo>
                  <a:pt x="2311310" y="2469499"/>
                </a:lnTo>
                <a:lnTo>
                  <a:pt x="2344489" y="2439179"/>
                </a:lnTo>
                <a:lnTo>
                  <a:pt x="2377270" y="2408435"/>
                </a:lnTo>
                <a:lnTo>
                  <a:pt x="2409648" y="2377271"/>
                </a:lnTo>
                <a:lnTo>
                  <a:pt x="2441620" y="2345692"/>
                </a:lnTo>
                <a:lnTo>
                  <a:pt x="2473180" y="2313703"/>
                </a:lnTo>
                <a:lnTo>
                  <a:pt x="2504325" y="2281306"/>
                </a:lnTo>
                <a:lnTo>
                  <a:pt x="2535050" y="2248507"/>
                </a:lnTo>
                <a:lnTo>
                  <a:pt x="2565350" y="2215311"/>
                </a:lnTo>
                <a:lnTo>
                  <a:pt x="2595223" y="2181720"/>
                </a:lnTo>
                <a:lnTo>
                  <a:pt x="2624662" y="2147741"/>
                </a:lnTo>
                <a:lnTo>
                  <a:pt x="2653664" y="2113376"/>
                </a:lnTo>
                <a:lnTo>
                  <a:pt x="2682225" y="2078631"/>
                </a:lnTo>
                <a:lnTo>
                  <a:pt x="2710340" y="2043509"/>
                </a:lnTo>
                <a:lnTo>
                  <a:pt x="2738005" y="2008015"/>
                </a:lnTo>
                <a:lnTo>
                  <a:pt x="2765216" y="1972154"/>
                </a:lnTo>
                <a:lnTo>
                  <a:pt x="2791967" y="1935929"/>
                </a:lnTo>
                <a:lnTo>
                  <a:pt x="2818256" y="1899346"/>
                </a:lnTo>
                <a:lnTo>
                  <a:pt x="2844077" y="1862408"/>
                </a:lnTo>
                <a:lnTo>
                  <a:pt x="2869426" y="1825119"/>
                </a:lnTo>
                <a:lnTo>
                  <a:pt x="2894299" y="1787484"/>
                </a:lnTo>
                <a:lnTo>
                  <a:pt x="2918692" y="1749508"/>
                </a:lnTo>
                <a:lnTo>
                  <a:pt x="2942600" y="1711194"/>
                </a:lnTo>
                <a:lnTo>
                  <a:pt x="2966019" y="1672548"/>
                </a:lnTo>
                <a:lnTo>
                  <a:pt x="2988944" y="1633572"/>
                </a:lnTo>
                <a:lnTo>
                  <a:pt x="3011372" y="1594273"/>
                </a:lnTo>
                <a:lnTo>
                  <a:pt x="3033297" y="1554653"/>
                </a:lnTo>
                <a:lnTo>
                  <a:pt x="3054716" y="1514717"/>
                </a:lnTo>
                <a:lnTo>
                  <a:pt x="3075624" y="1474471"/>
                </a:lnTo>
                <a:lnTo>
                  <a:pt x="3096018" y="1433917"/>
                </a:lnTo>
                <a:lnTo>
                  <a:pt x="3115891" y="1393060"/>
                </a:lnTo>
                <a:lnTo>
                  <a:pt x="3135241" y="1351905"/>
                </a:lnTo>
                <a:lnTo>
                  <a:pt x="3154063" y="1310457"/>
                </a:lnTo>
                <a:lnTo>
                  <a:pt x="3172353" y="1268718"/>
                </a:lnTo>
                <a:lnTo>
                  <a:pt x="3190106" y="1226694"/>
                </a:lnTo>
                <a:lnTo>
                  <a:pt x="3207317" y="1184389"/>
                </a:lnTo>
                <a:lnTo>
                  <a:pt x="3223984" y="1141807"/>
                </a:lnTo>
                <a:lnTo>
                  <a:pt x="3240100" y="1098953"/>
                </a:lnTo>
                <a:lnTo>
                  <a:pt x="3255663" y="1055831"/>
                </a:lnTo>
                <a:lnTo>
                  <a:pt x="3270667" y="1012445"/>
                </a:lnTo>
                <a:lnTo>
                  <a:pt x="3285108" y="968800"/>
                </a:lnTo>
                <a:lnTo>
                  <a:pt x="3298982" y="924899"/>
                </a:lnTo>
                <a:lnTo>
                  <a:pt x="3312285" y="880748"/>
                </a:lnTo>
                <a:lnTo>
                  <a:pt x="3325012" y="836351"/>
                </a:lnTo>
                <a:lnTo>
                  <a:pt x="3337160" y="791711"/>
                </a:lnTo>
                <a:lnTo>
                  <a:pt x="3348722" y="746834"/>
                </a:lnTo>
                <a:lnTo>
                  <a:pt x="3359696" y="701723"/>
                </a:lnTo>
                <a:lnTo>
                  <a:pt x="3370077" y="656384"/>
                </a:lnTo>
                <a:lnTo>
                  <a:pt x="3379861" y="610819"/>
                </a:lnTo>
                <a:lnTo>
                  <a:pt x="3389043" y="565034"/>
                </a:lnTo>
                <a:lnTo>
                  <a:pt x="3397619" y="519033"/>
                </a:lnTo>
                <a:lnTo>
                  <a:pt x="3405584" y="472820"/>
                </a:lnTo>
                <a:lnTo>
                  <a:pt x="3412935" y="426400"/>
                </a:lnTo>
                <a:lnTo>
                  <a:pt x="3419667" y="379777"/>
                </a:lnTo>
                <a:lnTo>
                  <a:pt x="3425775" y="332955"/>
                </a:lnTo>
                <a:lnTo>
                  <a:pt x="3431256" y="285939"/>
                </a:lnTo>
                <a:lnTo>
                  <a:pt x="3436105" y="238732"/>
                </a:lnTo>
                <a:lnTo>
                  <a:pt x="3440317" y="191340"/>
                </a:lnTo>
                <a:lnTo>
                  <a:pt x="3443889" y="143766"/>
                </a:lnTo>
                <a:lnTo>
                  <a:pt x="3446815" y="96015"/>
                </a:lnTo>
                <a:lnTo>
                  <a:pt x="3449093" y="48092"/>
                </a:lnTo>
                <a:lnTo>
                  <a:pt x="3450716" y="0"/>
                </a:lnTo>
                <a:close/>
              </a:path>
            </a:pathLst>
          </a:custGeom>
          <a:solidFill>
            <a:srgbClr val="FF7300"/>
          </a:solidFill>
        </p:spPr>
        <p:txBody>
          <a:bodyPr wrap="square" lIns="0" tIns="0" rIns="0" bIns="0" rtlCol="0"/>
          <a:lstStyle/>
          <a:p>
            <a:endParaRPr sz="2362"/>
          </a:p>
        </p:txBody>
      </p:sp>
      <p:sp>
        <p:nvSpPr>
          <p:cNvPr id="14" name="object 2">
            <a:extLst>
              <a:ext uri="{FF2B5EF4-FFF2-40B4-BE49-F238E27FC236}">
                <a16:creationId xmlns:a16="http://schemas.microsoft.com/office/drawing/2014/main" id="{5AD0FC6E-F770-5D6B-4FA1-3FB03ED3CEB1}"/>
              </a:ext>
            </a:extLst>
          </p:cNvPr>
          <p:cNvSpPr/>
          <p:nvPr/>
        </p:nvSpPr>
        <p:spPr>
          <a:xfrm>
            <a:off x="7584339" y="6811479"/>
            <a:ext cx="579703" cy="728799"/>
          </a:xfrm>
          <a:custGeom>
            <a:avLst/>
            <a:gdLst/>
            <a:ahLst/>
            <a:cxnLst/>
            <a:rect l="l" t="t" r="r" b="b"/>
            <a:pathLst>
              <a:path w="2971800" h="2971800">
                <a:moveTo>
                  <a:pt x="1485912" y="0"/>
                </a:moveTo>
                <a:lnTo>
                  <a:pt x="1464598" y="4266"/>
                </a:lnTo>
                <a:lnTo>
                  <a:pt x="1447352" y="15903"/>
                </a:lnTo>
                <a:lnTo>
                  <a:pt x="1435721" y="33164"/>
                </a:lnTo>
                <a:lnTo>
                  <a:pt x="1431455" y="54305"/>
                </a:lnTo>
                <a:lnTo>
                  <a:pt x="1431455" y="661974"/>
                </a:lnTo>
                <a:lnTo>
                  <a:pt x="1429941" y="710637"/>
                </a:lnTo>
                <a:lnTo>
                  <a:pt x="1425459" y="758495"/>
                </a:lnTo>
                <a:lnTo>
                  <a:pt x="1418100" y="805459"/>
                </a:lnTo>
                <a:lnTo>
                  <a:pt x="1407954" y="851439"/>
                </a:lnTo>
                <a:lnTo>
                  <a:pt x="1395110" y="896344"/>
                </a:lnTo>
                <a:lnTo>
                  <a:pt x="1379659" y="940084"/>
                </a:lnTo>
                <a:lnTo>
                  <a:pt x="1361691" y="982569"/>
                </a:lnTo>
                <a:lnTo>
                  <a:pt x="1341297" y="1023709"/>
                </a:lnTo>
                <a:lnTo>
                  <a:pt x="1318566" y="1063413"/>
                </a:lnTo>
                <a:lnTo>
                  <a:pt x="1293588" y="1101593"/>
                </a:lnTo>
                <a:lnTo>
                  <a:pt x="1266454" y="1138157"/>
                </a:lnTo>
                <a:lnTo>
                  <a:pt x="1237254" y="1173015"/>
                </a:lnTo>
                <a:lnTo>
                  <a:pt x="1206077" y="1206077"/>
                </a:lnTo>
                <a:lnTo>
                  <a:pt x="1173015" y="1237254"/>
                </a:lnTo>
                <a:lnTo>
                  <a:pt x="1138157" y="1266454"/>
                </a:lnTo>
                <a:lnTo>
                  <a:pt x="1101593" y="1293588"/>
                </a:lnTo>
                <a:lnTo>
                  <a:pt x="1063413" y="1318566"/>
                </a:lnTo>
                <a:lnTo>
                  <a:pt x="1023709" y="1341297"/>
                </a:lnTo>
                <a:lnTo>
                  <a:pt x="982569" y="1361691"/>
                </a:lnTo>
                <a:lnTo>
                  <a:pt x="940084" y="1379659"/>
                </a:lnTo>
                <a:lnTo>
                  <a:pt x="896344" y="1395110"/>
                </a:lnTo>
                <a:lnTo>
                  <a:pt x="851439" y="1407954"/>
                </a:lnTo>
                <a:lnTo>
                  <a:pt x="805459" y="1418100"/>
                </a:lnTo>
                <a:lnTo>
                  <a:pt x="758495" y="1425459"/>
                </a:lnTo>
                <a:lnTo>
                  <a:pt x="710637" y="1429941"/>
                </a:lnTo>
                <a:lnTo>
                  <a:pt x="661974" y="1431455"/>
                </a:lnTo>
                <a:lnTo>
                  <a:pt x="54254" y="1431455"/>
                </a:lnTo>
                <a:lnTo>
                  <a:pt x="33143" y="1435721"/>
                </a:lnTo>
                <a:lnTo>
                  <a:pt x="15897" y="1447352"/>
                </a:lnTo>
                <a:lnTo>
                  <a:pt x="4266" y="1464598"/>
                </a:lnTo>
                <a:lnTo>
                  <a:pt x="0" y="1485709"/>
                </a:lnTo>
                <a:lnTo>
                  <a:pt x="4266" y="1506847"/>
                </a:lnTo>
                <a:lnTo>
                  <a:pt x="15897" y="1524104"/>
                </a:lnTo>
                <a:lnTo>
                  <a:pt x="33143" y="1535737"/>
                </a:lnTo>
                <a:lnTo>
                  <a:pt x="54254" y="1540001"/>
                </a:lnTo>
                <a:lnTo>
                  <a:pt x="661974" y="1540001"/>
                </a:lnTo>
                <a:lnTo>
                  <a:pt x="710637" y="1541515"/>
                </a:lnTo>
                <a:lnTo>
                  <a:pt x="758495" y="1545997"/>
                </a:lnTo>
                <a:lnTo>
                  <a:pt x="805459" y="1553356"/>
                </a:lnTo>
                <a:lnTo>
                  <a:pt x="851439" y="1563502"/>
                </a:lnTo>
                <a:lnTo>
                  <a:pt x="896344" y="1576346"/>
                </a:lnTo>
                <a:lnTo>
                  <a:pt x="940084" y="1591797"/>
                </a:lnTo>
                <a:lnTo>
                  <a:pt x="982569" y="1609765"/>
                </a:lnTo>
                <a:lnTo>
                  <a:pt x="1023709" y="1630159"/>
                </a:lnTo>
                <a:lnTo>
                  <a:pt x="1063413" y="1652890"/>
                </a:lnTo>
                <a:lnTo>
                  <a:pt x="1101593" y="1677868"/>
                </a:lnTo>
                <a:lnTo>
                  <a:pt x="1138157" y="1705002"/>
                </a:lnTo>
                <a:lnTo>
                  <a:pt x="1173015" y="1734202"/>
                </a:lnTo>
                <a:lnTo>
                  <a:pt x="1206077" y="1765379"/>
                </a:lnTo>
                <a:lnTo>
                  <a:pt x="1237254" y="1798441"/>
                </a:lnTo>
                <a:lnTo>
                  <a:pt x="1266454" y="1833299"/>
                </a:lnTo>
                <a:lnTo>
                  <a:pt x="1293588" y="1869863"/>
                </a:lnTo>
                <a:lnTo>
                  <a:pt x="1318566" y="1908043"/>
                </a:lnTo>
                <a:lnTo>
                  <a:pt x="1341297" y="1947747"/>
                </a:lnTo>
                <a:lnTo>
                  <a:pt x="1361691" y="1988887"/>
                </a:lnTo>
                <a:lnTo>
                  <a:pt x="1379659" y="2031372"/>
                </a:lnTo>
                <a:lnTo>
                  <a:pt x="1395110" y="2075112"/>
                </a:lnTo>
                <a:lnTo>
                  <a:pt x="1407954" y="2120017"/>
                </a:lnTo>
                <a:lnTo>
                  <a:pt x="1418100" y="2165997"/>
                </a:lnTo>
                <a:lnTo>
                  <a:pt x="1425459" y="2212961"/>
                </a:lnTo>
                <a:lnTo>
                  <a:pt x="1429941" y="2260819"/>
                </a:lnTo>
                <a:lnTo>
                  <a:pt x="1431455" y="2309482"/>
                </a:lnTo>
                <a:lnTo>
                  <a:pt x="1431455" y="2917164"/>
                </a:lnTo>
                <a:lnTo>
                  <a:pt x="1435721" y="2938302"/>
                </a:lnTo>
                <a:lnTo>
                  <a:pt x="1447352" y="2955559"/>
                </a:lnTo>
                <a:lnTo>
                  <a:pt x="1464598" y="2967192"/>
                </a:lnTo>
                <a:lnTo>
                  <a:pt x="1485709" y="2971457"/>
                </a:lnTo>
                <a:lnTo>
                  <a:pt x="1507029" y="2967192"/>
                </a:lnTo>
                <a:lnTo>
                  <a:pt x="1524274" y="2955559"/>
                </a:lnTo>
                <a:lnTo>
                  <a:pt x="1535902" y="2938302"/>
                </a:lnTo>
                <a:lnTo>
                  <a:pt x="1540167" y="2917164"/>
                </a:lnTo>
                <a:lnTo>
                  <a:pt x="1540167" y="2309482"/>
                </a:lnTo>
                <a:lnTo>
                  <a:pt x="1541680" y="2260819"/>
                </a:lnTo>
                <a:lnTo>
                  <a:pt x="1546162" y="2212961"/>
                </a:lnTo>
                <a:lnTo>
                  <a:pt x="1553521" y="2165997"/>
                </a:lnTo>
                <a:lnTo>
                  <a:pt x="1563668" y="2120017"/>
                </a:lnTo>
                <a:lnTo>
                  <a:pt x="1576511" y="2075112"/>
                </a:lnTo>
                <a:lnTo>
                  <a:pt x="1591962" y="2031372"/>
                </a:lnTo>
                <a:lnTo>
                  <a:pt x="1609930" y="1988887"/>
                </a:lnTo>
                <a:lnTo>
                  <a:pt x="1630324" y="1947747"/>
                </a:lnTo>
                <a:lnTo>
                  <a:pt x="1653055" y="1908043"/>
                </a:lnTo>
                <a:lnTo>
                  <a:pt x="1678033" y="1869863"/>
                </a:lnTo>
                <a:lnTo>
                  <a:pt x="1705167" y="1833299"/>
                </a:lnTo>
                <a:lnTo>
                  <a:pt x="1734368" y="1798441"/>
                </a:lnTo>
                <a:lnTo>
                  <a:pt x="1765544" y="1765379"/>
                </a:lnTo>
                <a:lnTo>
                  <a:pt x="1798606" y="1734202"/>
                </a:lnTo>
                <a:lnTo>
                  <a:pt x="1833465" y="1705002"/>
                </a:lnTo>
                <a:lnTo>
                  <a:pt x="1870028" y="1677868"/>
                </a:lnTo>
                <a:lnTo>
                  <a:pt x="1908208" y="1652890"/>
                </a:lnTo>
                <a:lnTo>
                  <a:pt x="1947912" y="1630159"/>
                </a:lnTo>
                <a:lnTo>
                  <a:pt x="1989052" y="1609765"/>
                </a:lnTo>
                <a:lnTo>
                  <a:pt x="2031538" y="1591797"/>
                </a:lnTo>
                <a:lnTo>
                  <a:pt x="2075278" y="1576346"/>
                </a:lnTo>
                <a:lnTo>
                  <a:pt x="2120182" y="1563502"/>
                </a:lnTo>
                <a:lnTo>
                  <a:pt x="2166162" y="1553356"/>
                </a:lnTo>
                <a:lnTo>
                  <a:pt x="2213126" y="1545997"/>
                </a:lnTo>
                <a:lnTo>
                  <a:pt x="2260984" y="1541515"/>
                </a:lnTo>
                <a:lnTo>
                  <a:pt x="2309647" y="1540001"/>
                </a:lnTo>
                <a:lnTo>
                  <a:pt x="2917367" y="1540001"/>
                </a:lnTo>
                <a:lnTo>
                  <a:pt x="2938478" y="1535737"/>
                </a:lnTo>
                <a:lnTo>
                  <a:pt x="2955724" y="1524104"/>
                </a:lnTo>
                <a:lnTo>
                  <a:pt x="2967356" y="1506847"/>
                </a:lnTo>
                <a:lnTo>
                  <a:pt x="2971622" y="1485709"/>
                </a:lnTo>
                <a:lnTo>
                  <a:pt x="2967356" y="1464598"/>
                </a:lnTo>
                <a:lnTo>
                  <a:pt x="2955724" y="1447352"/>
                </a:lnTo>
                <a:lnTo>
                  <a:pt x="2938478" y="1435721"/>
                </a:lnTo>
                <a:lnTo>
                  <a:pt x="2917367" y="1431455"/>
                </a:lnTo>
                <a:lnTo>
                  <a:pt x="2309647" y="1431455"/>
                </a:lnTo>
                <a:lnTo>
                  <a:pt x="2260984" y="1429941"/>
                </a:lnTo>
                <a:lnTo>
                  <a:pt x="2213126" y="1425459"/>
                </a:lnTo>
                <a:lnTo>
                  <a:pt x="2166162" y="1418100"/>
                </a:lnTo>
                <a:lnTo>
                  <a:pt x="2120182" y="1407954"/>
                </a:lnTo>
                <a:lnTo>
                  <a:pt x="2075278" y="1395110"/>
                </a:lnTo>
                <a:lnTo>
                  <a:pt x="2031538" y="1379659"/>
                </a:lnTo>
                <a:lnTo>
                  <a:pt x="1989052" y="1361691"/>
                </a:lnTo>
                <a:lnTo>
                  <a:pt x="1947912" y="1341297"/>
                </a:lnTo>
                <a:lnTo>
                  <a:pt x="1908208" y="1318566"/>
                </a:lnTo>
                <a:lnTo>
                  <a:pt x="1870028" y="1293588"/>
                </a:lnTo>
                <a:lnTo>
                  <a:pt x="1833465" y="1266454"/>
                </a:lnTo>
                <a:lnTo>
                  <a:pt x="1798606" y="1237254"/>
                </a:lnTo>
                <a:lnTo>
                  <a:pt x="1765544" y="1206077"/>
                </a:lnTo>
                <a:lnTo>
                  <a:pt x="1734368" y="1173015"/>
                </a:lnTo>
                <a:lnTo>
                  <a:pt x="1705167" y="1138157"/>
                </a:lnTo>
                <a:lnTo>
                  <a:pt x="1678033" y="1101593"/>
                </a:lnTo>
                <a:lnTo>
                  <a:pt x="1653055" y="1063413"/>
                </a:lnTo>
                <a:lnTo>
                  <a:pt x="1630324" y="1023709"/>
                </a:lnTo>
                <a:lnTo>
                  <a:pt x="1609930" y="982569"/>
                </a:lnTo>
                <a:lnTo>
                  <a:pt x="1591962" y="940084"/>
                </a:lnTo>
                <a:lnTo>
                  <a:pt x="1576511" y="896344"/>
                </a:lnTo>
                <a:lnTo>
                  <a:pt x="1563668" y="851439"/>
                </a:lnTo>
                <a:lnTo>
                  <a:pt x="1553521" y="805459"/>
                </a:lnTo>
                <a:lnTo>
                  <a:pt x="1546162" y="758495"/>
                </a:lnTo>
                <a:lnTo>
                  <a:pt x="1541680" y="710637"/>
                </a:lnTo>
                <a:lnTo>
                  <a:pt x="1540167" y="661974"/>
                </a:lnTo>
                <a:lnTo>
                  <a:pt x="1540167" y="54305"/>
                </a:lnTo>
                <a:lnTo>
                  <a:pt x="1535902" y="33164"/>
                </a:lnTo>
                <a:lnTo>
                  <a:pt x="1524274" y="15903"/>
                </a:lnTo>
                <a:lnTo>
                  <a:pt x="1507029" y="4266"/>
                </a:lnTo>
                <a:lnTo>
                  <a:pt x="1485912" y="0"/>
                </a:lnTo>
                <a:close/>
              </a:path>
            </a:pathLst>
          </a:custGeom>
          <a:solidFill>
            <a:srgbClr val="1F1392"/>
          </a:solidFill>
        </p:spPr>
        <p:txBody>
          <a:bodyPr wrap="square" lIns="0" tIns="0" rIns="0" bIns="0" rtlCol="0"/>
          <a:lstStyle/>
          <a:p>
            <a:endParaRPr sz="2362"/>
          </a:p>
        </p:txBody>
      </p:sp>
      <p:sp>
        <p:nvSpPr>
          <p:cNvPr id="15" name="object 3">
            <a:extLst>
              <a:ext uri="{FF2B5EF4-FFF2-40B4-BE49-F238E27FC236}">
                <a16:creationId xmlns:a16="http://schemas.microsoft.com/office/drawing/2014/main" id="{2B39185E-BCAB-5E70-DEED-9EAD41D46E2B}"/>
              </a:ext>
            </a:extLst>
          </p:cNvPr>
          <p:cNvSpPr/>
          <p:nvPr/>
        </p:nvSpPr>
        <p:spPr>
          <a:xfrm>
            <a:off x="6827526" y="7633923"/>
            <a:ext cx="673222" cy="814448"/>
          </a:xfrm>
          <a:custGeom>
            <a:avLst/>
            <a:gdLst/>
            <a:ahLst/>
            <a:cxnLst/>
            <a:rect l="l" t="t" r="r" b="b"/>
            <a:pathLst>
              <a:path w="3451225" h="3321050">
                <a:moveTo>
                  <a:pt x="2981947" y="0"/>
                </a:moveTo>
                <a:lnTo>
                  <a:pt x="0" y="0"/>
                </a:lnTo>
                <a:lnTo>
                  <a:pt x="1675" y="49347"/>
                </a:lnTo>
                <a:lnTo>
                  <a:pt x="4038" y="98516"/>
                </a:lnTo>
                <a:lnTo>
                  <a:pt x="7086" y="147504"/>
                </a:lnTo>
                <a:lnTo>
                  <a:pt x="10811" y="196305"/>
                </a:lnTo>
                <a:lnTo>
                  <a:pt x="15211" y="244914"/>
                </a:lnTo>
                <a:lnTo>
                  <a:pt x="20281" y="293327"/>
                </a:lnTo>
                <a:lnTo>
                  <a:pt x="26015" y="341539"/>
                </a:lnTo>
                <a:lnTo>
                  <a:pt x="32409" y="389546"/>
                </a:lnTo>
                <a:lnTo>
                  <a:pt x="39459" y="437342"/>
                </a:lnTo>
                <a:lnTo>
                  <a:pt x="47160" y="484924"/>
                </a:lnTo>
                <a:lnTo>
                  <a:pt x="55506" y="532286"/>
                </a:lnTo>
                <a:lnTo>
                  <a:pt x="64494" y="579423"/>
                </a:lnTo>
                <a:lnTo>
                  <a:pt x="74119" y="626332"/>
                </a:lnTo>
                <a:lnTo>
                  <a:pt x="84375" y="673007"/>
                </a:lnTo>
                <a:lnTo>
                  <a:pt x="95259" y="719444"/>
                </a:lnTo>
                <a:lnTo>
                  <a:pt x="106766" y="765638"/>
                </a:lnTo>
                <a:lnTo>
                  <a:pt x="118890" y="811584"/>
                </a:lnTo>
                <a:lnTo>
                  <a:pt x="131628" y="857277"/>
                </a:lnTo>
                <a:lnTo>
                  <a:pt x="144975" y="902714"/>
                </a:lnTo>
                <a:lnTo>
                  <a:pt x="158925" y="947889"/>
                </a:lnTo>
                <a:lnTo>
                  <a:pt x="173475" y="992798"/>
                </a:lnTo>
                <a:lnTo>
                  <a:pt x="188620" y="1037435"/>
                </a:lnTo>
                <a:lnTo>
                  <a:pt x="204354" y="1081797"/>
                </a:lnTo>
                <a:lnTo>
                  <a:pt x="220673" y="1125878"/>
                </a:lnTo>
                <a:lnTo>
                  <a:pt x="237573" y="1169675"/>
                </a:lnTo>
                <a:lnTo>
                  <a:pt x="255049" y="1213181"/>
                </a:lnTo>
                <a:lnTo>
                  <a:pt x="273096" y="1256393"/>
                </a:lnTo>
                <a:lnTo>
                  <a:pt x="291710" y="1299306"/>
                </a:lnTo>
                <a:lnTo>
                  <a:pt x="310885" y="1341915"/>
                </a:lnTo>
                <a:lnTo>
                  <a:pt x="330618" y="1384216"/>
                </a:lnTo>
                <a:lnTo>
                  <a:pt x="350903" y="1426203"/>
                </a:lnTo>
                <a:lnTo>
                  <a:pt x="371736" y="1467872"/>
                </a:lnTo>
                <a:lnTo>
                  <a:pt x="393112" y="1509219"/>
                </a:lnTo>
                <a:lnTo>
                  <a:pt x="415027" y="1550239"/>
                </a:lnTo>
                <a:lnTo>
                  <a:pt x="437475" y="1590927"/>
                </a:lnTo>
                <a:lnTo>
                  <a:pt x="460452" y="1631278"/>
                </a:lnTo>
                <a:lnTo>
                  <a:pt x="483954" y="1671288"/>
                </a:lnTo>
                <a:lnTo>
                  <a:pt x="507975" y="1710952"/>
                </a:lnTo>
                <a:lnTo>
                  <a:pt x="532512" y="1750265"/>
                </a:lnTo>
                <a:lnTo>
                  <a:pt x="557559" y="1789224"/>
                </a:lnTo>
                <a:lnTo>
                  <a:pt x="583111" y="1827822"/>
                </a:lnTo>
                <a:lnTo>
                  <a:pt x="609165" y="1866055"/>
                </a:lnTo>
                <a:lnTo>
                  <a:pt x="635715" y="1903919"/>
                </a:lnTo>
                <a:lnTo>
                  <a:pt x="662756" y="1941409"/>
                </a:lnTo>
                <a:lnTo>
                  <a:pt x="690285" y="1978520"/>
                </a:lnTo>
                <a:lnTo>
                  <a:pt x="718296" y="2015248"/>
                </a:lnTo>
                <a:lnTo>
                  <a:pt x="746784" y="2051588"/>
                </a:lnTo>
                <a:lnTo>
                  <a:pt x="775745" y="2087535"/>
                </a:lnTo>
                <a:lnTo>
                  <a:pt x="805175" y="2123085"/>
                </a:lnTo>
                <a:lnTo>
                  <a:pt x="835068" y="2158233"/>
                </a:lnTo>
                <a:lnTo>
                  <a:pt x="865420" y="2192974"/>
                </a:lnTo>
                <a:lnTo>
                  <a:pt x="896227" y="2227303"/>
                </a:lnTo>
                <a:lnTo>
                  <a:pt x="927483" y="2261216"/>
                </a:lnTo>
                <a:lnTo>
                  <a:pt x="959183" y="2294709"/>
                </a:lnTo>
                <a:lnTo>
                  <a:pt x="991324" y="2327775"/>
                </a:lnTo>
                <a:lnTo>
                  <a:pt x="1023901" y="2360412"/>
                </a:lnTo>
                <a:lnTo>
                  <a:pt x="1056908" y="2392614"/>
                </a:lnTo>
                <a:lnTo>
                  <a:pt x="1090341" y="2424376"/>
                </a:lnTo>
                <a:lnTo>
                  <a:pt x="1124196" y="2455694"/>
                </a:lnTo>
                <a:lnTo>
                  <a:pt x="1158468" y="2486564"/>
                </a:lnTo>
                <a:lnTo>
                  <a:pt x="1193152" y="2516979"/>
                </a:lnTo>
                <a:lnTo>
                  <a:pt x="1228243" y="2546936"/>
                </a:lnTo>
                <a:lnTo>
                  <a:pt x="1263737" y="2576431"/>
                </a:lnTo>
                <a:lnTo>
                  <a:pt x="1299629" y="2605458"/>
                </a:lnTo>
                <a:lnTo>
                  <a:pt x="1335915" y="2634012"/>
                </a:lnTo>
                <a:lnTo>
                  <a:pt x="1372589" y="2662090"/>
                </a:lnTo>
                <a:lnTo>
                  <a:pt x="1409647" y="2689685"/>
                </a:lnTo>
                <a:lnTo>
                  <a:pt x="1447085" y="2716795"/>
                </a:lnTo>
                <a:lnTo>
                  <a:pt x="1484897" y="2743413"/>
                </a:lnTo>
                <a:lnTo>
                  <a:pt x="1523079" y="2769536"/>
                </a:lnTo>
                <a:lnTo>
                  <a:pt x="1561627" y="2795158"/>
                </a:lnTo>
                <a:lnTo>
                  <a:pt x="1600535" y="2820276"/>
                </a:lnTo>
                <a:lnTo>
                  <a:pt x="1639799" y="2844883"/>
                </a:lnTo>
                <a:lnTo>
                  <a:pt x="1679415" y="2868976"/>
                </a:lnTo>
                <a:lnTo>
                  <a:pt x="1719377" y="2892550"/>
                </a:lnTo>
                <a:lnTo>
                  <a:pt x="1759681" y="2915601"/>
                </a:lnTo>
                <a:lnTo>
                  <a:pt x="1800322" y="2938122"/>
                </a:lnTo>
                <a:lnTo>
                  <a:pt x="1841296" y="2960111"/>
                </a:lnTo>
                <a:lnTo>
                  <a:pt x="1882598" y="2981562"/>
                </a:lnTo>
                <a:lnTo>
                  <a:pt x="1924223" y="3002470"/>
                </a:lnTo>
                <a:lnTo>
                  <a:pt x="1966166" y="3022831"/>
                </a:lnTo>
                <a:lnTo>
                  <a:pt x="2008423" y="3042641"/>
                </a:lnTo>
                <a:lnTo>
                  <a:pt x="2050990" y="3061893"/>
                </a:lnTo>
                <a:lnTo>
                  <a:pt x="2093861" y="3080585"/>
                </a:lnTo>
                <a:lnTo>
                  <a:pt x="2137032" y="3098710"/>
                </a:lnTo>
                <a:lnTo>
                  <a:pt x="2180498" y="3116265"/>
                </a:lnTo>
                <a:lnTo>
                  <a:pt x="2224254" y="3133245"/>
                </a:lnTo>
                <a:lnTo>
                  <a:pt x="2268296" y="3149645"/>
                </a:lnTo>
                <a:lnTo>
                  <a:pt x="2312620" y="3165460"/>
                </a:lnTo>
                <a:lnTo>
                  <a:pt x="2357219" y="3180686"/>
                </a:lnTo>
                <a:lnTo>
                  <a:pt x="2402091" y="3195318"/>
                </a:lnTo>
                <a:lnTo>
                  <a:pt x="2447230" y="3209351"/>
                </a:lnTo>
                <a:lnTo>
                  <a:pt x="2492631" y="3222781"/>
                </a:lnTo>
                <a:lnTo>
                  <a:pt x="2538289" y="3235603"/>
                </a:lnTo>
                <a:lnTo>
                  <a:pt x="2584201" y="3247812"/>
                </a:lnTo>
                <a:lnTo>
                  <a:pt x="2630361" y="3259404"/>
                </a:lnTo>
                <a:lnTo>
                  <a:pt x="2676765" y="3270374"/>
                </a:lnTo>
                <a:lnTo>
                  <a:pt x="2723407" y="3280717"/>
                </a:lnTo>
                <a:lnTo>
                  <a:pt x="2770284" y="3290429"/>
                </a:lnTo>
                <a:lnTo>
                  <a:pt x="2817391" y="3299504"/>
                </a:lnTo>
                <a:lnTo>
                  <a:pt x="2864723" y="3307939"/>
                </a:lnTo>
                <a:lnTo>
                  <a:pt x="2912275" y="3315728"/>
                </a:lnTo>
                <a:lnTo>
                  <a:pt x="2959174" y="3320695"/>
                </a:lnTo>
                <a:lnTo>
                  <a:pt x="3005323" y="3320948"/>
                </a:lnTo>
                <a:lnTo>
                  <a:pt x="3050487" y="3316691"/>
                </a:lnTo>
                <a:lnTo>
                  <a:pt x="3094432" y="3308132"/>
                </a:lnTo>
                <a:lnTo>
                  <a:pt x="3136925" y="3295477"/>
                </a:lnTo>
                <a:lnTo>
                  <a:pt x="3177730" y="3278932"/>
                </a:lnTo>
                <a:lnTo>
                  <a:pt x="3216616" y="3258703"/>
                </a:lnTo>
                <a:lnTo>
                  <a:pt x="3253347" y="3234997"/>
                </a:lnTo>
                <a:lnTo>
                  <a:pt x="3287690" y="3208020"/>
                </a:lnTo>
                <a:lnTo>
                  <a:pt x="3319411" y="3177977"/>
                </a:lnTo>
                <a:lnTo>
                  <a:pt x="3348275" y="3145076"/>
                </a:lnTo>
                <a:lnTo>
                  <a:pt x="3374050" y="3109523"/>
                </a:lnTo>
                <a:lnTo>
                  <a:pt x="3396502" y="3071523"/>
                </a:lnTo>
                <a:lnTo>
                  <a:pt x="3415395" y="3031283"/>
                </a:lnTo>
                <a:lnTo>
                  <a:pt x="3430498" y="2989010"/>
                </a:lnTo>
                <a:lnTo>
                  <a:pt x="3441574" y="2944910"/>
                </a:lnTo>
                <a:lnTo>
                  <a:pt x="3448392" y="2899188"/>
                </a:lnTo>
                <a:lnTo>
                  <a:pt x="3450716" y="2852051"/>
                </a:lnTo>
                <a:lnTo>
                  <a:pt x="3450716" y="468769"/>
                </a:lnTo>
                <a:lnTo>
                  <a:pt x="3448296" y="420841"/>
                </a:lnTo>
                <a:lnTo>
                  <a:pt x="3441193" y="374297"/>
                </a:lnTo>
                <a:lnTo>
                  <a:pt x="3429641" y="329373"/>
                </a:lnTo>
                <a:lnTo>
                  <a:pt x="3413878" y="286305"/>
                </a:lnTo>
                <a:lnTo>
                  <a:pt x="3394138" y="245328"/>
                </a:lnTo>
                <a:lnTo>
                  <a:pt x="3370657" y="206678"/>
                </a:lnTo>
                <a:lnTo>
                  <a:pt x="3343671" y="170590"/>
                </a:lnTo>
                <a:lnTo>
                  <a:pt x="3313415" y="137301"/>
                </a:lnTo>
                <a:lnTo>
                  <a:pt x="3280126" y="107045"/>
                </a:lnTo>
                <a:lnTo>
                  <a:pt x="3244038" y="80059"/>
                </a:lnTo>
                <a:lnTo>
                  <a:pt x="3205388" y="56578"/>
                </a:lnTo>
                <a:lnTo>
                  <a:pt x="3164411" y="36838"/>
                </a:lnTo>
                <a:lnTo>
                  <a:pt x="3121343" y="21075"/>
                </a:lnTo>
                <a:lnTo>
                  <a:pt x="3076419" y="9523"/>
                </a:lnTo>
                <a:lnTo>
                  <a:pt x="3029875" y="2420"/>
                </a:lnTo>
                <a:lnTo>
                  <a:pt x="2981947" y="0"/>
                </a:lnTo>
                <a:close/>
              </a:path>
            </a:pathLst>
          </a:custGeom>
          <a:solidFill>
            <a:srgbClr val="5D4EFF"/>
          </a:solidFill>
        </p:spPr>
        <p:txBody>
          <a:bodyPr wrap="square" lIns="0" tIns="0" rIns="0" bIns="0" rtlCol="0"/>
          <a:lstStyle/>
          <a:p>
            <a:endParaRPr sz="2362"/>
          </a:p>
        </p:txBody>
      </p:sp>
      <p:sp>
        <p:nvSpPr>
          <p:cNvPr id="16" name="object 4">
            <a:extLst>
              <a:ext uri="{FF2B5EF4-FFF2-40B4-BE49-F238E27FC236}">
                <a16:creationId xmlns:a16="http://schemas.microsoft.com/office/drawing/2014/main" id="{44522B9A-D8C6-C08A-EA87-19B1B0BC082A}"/>
              </a:ext>
            </a:extLst>
          </p:cNvPr>
          <p:cNvSpPr/>
          <p:nvPr/>
        </p:nvSpPr>
        <p:spPr>
          <a:xfrm>
            <a:off x="6827530" y="6764144"/>
            <a:ext cx="673222" cy="823480"/>
          </a:xfrm>
          <a:custGeom>
            <a:avLst/>
            <a:gdLst/>
            <a:ahLst/>
            <a:cxnLst/>
            <a:rect l="l" t="t" r="r" b="b"/>
            <a:pathLst>
              <a:path w="3451225" h="3357879">
                <a:moveTo>
                  <a:pt x="3450716" y="0"/>
                </a:moveTo>
                <a:lnTo>
                  <a:pt x="3402307" y="332"/>
                </a:lnTo>
                <a:lnTo>
                  <a:pt x="3354058" y="1327"/>
                </a:lnTo>
                <a:lnTo>
                  <a:pt x="3305973" y="2979"/>
                </a:lnTo>
                <a:lnTo>
                  <a:pt x="3258057" y="5285"/>
                </a:lnTo>
                <a:lnTo>
                  <a:pt x="3210313" y="8240"/>
                </a:lnTo>
                <a:lnTo>
                  <a:pt x="3162747" y="11840"/>
                </a:lnTo>
                <a:lnTo>
                  <a:pt x="3115363" y="16081"/>
                </a:lnTo>
                <a:lnTo>
                  <a:pt x="3068165" y="20958"/>
                </a:lnTo>
                <a:lnTo>
                  <a:pt x="3021156" y="26466"/>
                </a:lnTo>
                <a:lnTo>
                  <a:pt x="2974343" y="32602"/>
                </a:lnTo>
                <a:lnTo>
                  <a:pt x="2927729" y="39361"/>
                </a:lnTo>
                <a:lnTo>
                  <a:pt x="2881317" y="46740"/>
                </a:lnTo>
                <a:lnTo>
                  <a:pt x="2835114" y="54732"/>
                </a:lnTo>
                <a:lnTo>
                  <a:pt x="2789122" y="63335"/>
                </a:lnTo>
                <a:lnTo>
                  <a:pt x="2743347" y="72544"/>
                </a:lnTo>
                <a:lnTo>
                  <a:pt x="2697792" y="82354"/>
                </a:lnTo>
                <a:lnTo>
                  <a:pt x="2652462" y="92761"/>
                </a:lnTo>
                <a:lnTo>
                  <a:pt x="2607362" y="103761"/>
                </a:lnTo>
                <a:lnTo>
                  <a:pt x="2562495" y="115350"/>
                </a:lnTo>
                <a:lnTo>
                  <a:pt x="2517866" y="127523"/>
                </a:lnTo>
                <a:lnTo>
                  <a:pt x="2473480" y="140276"/>
                </a:lnTo>
                <a:lnTo>
                  <a:pt x="2429340" y="153604"/>
                </a:lnTo>
                <a:lnTo>
                  <a:pt x="2385450" y="167504"/>
                </a:lnTo>
                <a:lnTo>
                  <a:pt x="2341817" y="181971"/>
                </a:lnTo>
                <a:lnTo>
                  <a:pt x="2298442" y="197000"/>
                </a:lnTo>
                <a:lnTo>
                  <a:pt x="2255332" y="212587"/>
                </a:lnTo>
                <a:lnTo>
                  <a:pt x="2212490" y="228728"/>
                </a:lnTo>
                <a:lnTo>
                  <a:pt x="2169920" y="245419"/>
                </a:lnTo>
                <a:lnTo>
                  <a:pt x="2127628" y="262655"/>
                </a:lnTo>
                <a:lnTo>
                  <a:pt x="2085617" y="280432"/>
                </a:lnTo>
                <a:lnTo>
                  <a:pt x="2043891" y="298745"/>
                </a:lnTo>
                <a:lnTo>
                  <a:pt x="2002455" y="317591"/>
                </a:lnTo>
                <a:lnTo>
                  <a:pt x="1961313" y="336964"/>
                </a:lnTo>
                <a:lnTo>
                  <a:pt x="1920470" y="356861"/>
                </a:lnTo>
                <a:lnTo>
                  <a:pt x="1879930" y="377278"/>
                </a:lnTo>
                <a:lnTo>
                  <a:pt x="1839697" y="398209"/>
                </a:lnTo>
                <a:lnTo>
                  <a:pt x="1799776" y="419651"/>
                </a:lnTo>
                <a:lnTo>
                  <a:pt x="1760171" y="441599"/>
                </a:lnTo>
                <a:lnTo>
                  <a:pt x="1720885" y="464049"/>
                </a:lnTo>
                <a:lnTo>
                  <a:pt x="1681925" y="486997"/>
                </a:lnTo>
                <a:lnTo>
                  <a:pt x="1643293" y="510438"/>
                </a:lnTo>
                <a:lnTo>
                  <a:pt x="1604994" y="534368"/>
                </a:lnTo>
                <a:lnTo>
                  <a:pt x="1567033" y="558782"/>
                </a:lnTo>
                <a:lnTo>
                  <a:pt x="1529414" y="583677"/>
                </a:lnTo>
                <a:lnTo>
                  <a:pt x="1492141" y="609048"/>
                </a:lnTo>
                <a:lnTo>
                  <a:pt x="1455219" y="634890"/>
                </a:lnTo>
                <a:lnTo>
                  <a:pt x="1418651" y="661199"/>
                </a:lnTo>
                <a:lnTo>
                  <a:pt x="1382443" y="687972"/>
                </a:lnTo>
                <a:lnTo>
                  <a:pt x="1346598" y="715203"/>
                </a:lnTo>
                <a:lnTo>
                  <a:pt x="1311121" y="742888"/>
                </a:lnTo>
                <a:lnTo>
                  <a:pt x="1276016" y="771024"/>
                </a:lnTo>
                <a:lnTo>
                  <a:pt x="1241288" y="799605"/>
                </a:lnTo>
                <a:lnTo>
                  <a:pt x="1206941" y="828627"/>
                </a:lnTo>
                <a:lnTo>
                  <a:pt x="1172978" y="858086"/>
                </a:lnTo>
                <a:lnTo>
                  <a:pt x="1139406" y="887978"/>
                </a:lnTo>
                <a:lnTo>
                  <a:pt x="1106227" y="918298"/>
                </a:lnTo>
                <a:lnTo>
                  <a:pt x="1073446" y="949042"/>
                </a:lnTo>
                <a:lnTo>
                  <a:pt x="1041068" y="980206"/>
                </a:lnTo>
                <a:lnTo>
                  <a:pt x="1009096" y="1011785"/>
                </a:lnTo>
                <a:lnTo>
                  <a:pt x="977536" y="1043775"/>
                </a:lnTo>
                <a:lnTo>
                  <a:pt x="946391" y="1076172"/>
                </a:lnTo>
                <a:lnTo>
                  <a:pt x="915666" y="1108971"/>
                </a:lnTo>
                <a:lnTo>
                  <a:pt x="885366" y="1142168"/>
                </a:lnTo>
                <a:lnTo>
                  <a:pt x="855493" y="1175759"/>
                </a:lnTo>
                <a:lnTo>
                  <a:pt x="826054" y="1209739"/>
                </a:lnTo>
                <a:lnTo>
                  <a:pt x="797052" y="1244104"/>
                </a:lnTo>
                <a:lnTo>
                  <a:pt x="768491" y="1278849"/>
                </a:lnTo>
                <a:lnTo>
                  <a:pt x="740376" y="1313971"/>
                </a:lnTo>
                <a:lnTo>
                  <a:pt x="712711" y="1349465"/>
                </a:lnTo>
                <a:lnTo>
                  <a:pt x="685500" y="1385327"/>
                </a:lnTo>
                <a:lnTo>
                  <a:pt x="658749" y="1421552"/>
                </a:lnTo>
                <a:lnTo>
                  <a:pt x="632460" y="1458136"/>
                </a:lnTo>
                <a:lnTo>
                  <a:pt x="606639" y="1495075"/>
                </a:lnTo>
                <a:lnTo>
                  <a:pt x="581290" y="1532364"/>
                </a:lnTo>
                <a:lnTo>
                  <a:pt x="556417" y="1569999"/>
                </a:lnTo>
                <a:lnTo>
                  <a:pt x="532024" y="1607975"/>
                </a:lnTo>
                <a:lnTo>
                  <a:pt x="508116" y="1646289"/>
                </a:lnTo>
                <a:lnTo>
                  <a:pt x="484697" y="1684937"/>
                </a:lnTo>
                <a:lnTo>
                  <a:pt x="461772" y="1723912"/>
                </a:lnTo>
                <a:lnTo>
                  <a:pt x="439344" y="1763213"/>
                </a:lnTo>
                <a:lnTo>
                  <a:pt x="417419" y="1802833"/>
                </a:lnTo>
                <a:lnTo>
                  <a:pt x="396000" y="1842769"/>
                </a:lnTo>
                <a:lnTo>
                  <a:pt x="375092" y="1883016"/>
                </a:lnTo>
                <a:lnTo>
                  <a:pt x="354698" y="1923570"/>
                </a:lnTo>
                <a:lnTo>
                  <a:pt x="334825" y="1964427"/>
                </a:lnTo>
                <a:lnTo>
                  <a:pt x="315475" y="2005583"/>
                </a:lnTo>
                <a:lnTo>
                  <a:pt x="296653" y="2047032"/>
                </a:lnTo>
                <a:lnTo>
                  <a:pt x="278363" y="2088771"/>
                </a:lnTo>
                <a:lnTo>
                  <a:pt x="260610" y="2130796"/>
                </a:lnTo>
                <a:lnTo>
                  <a:pt x="243399" y="2173101"/>
                </a:lnTo>
                <a:lnTo>
                  <a:pt x="226732" y="2215684"/>
                </a:lnTo>
                <a:lnTo>
                  <a:pt x="210616" y="2258539"/>
                </a:lnTo>
                <a:lnTo>
                  <a:pt x="195053" y="2301661"/>
                </a:lnTo>
                <a:lnTo>
                  <a:pt x="180049" y="2345048"/>
                </a:lnTo>
                <a:lnTo>
                  <a:pt x="165608" y="2388694"/>
                </a:lnTo>
                <a:lnTo>
                  <a:pt x="151734" y="2432595"/>
                </a:lnTo>
                <a:lnTo>
                  <a:pt x="138431" y="2476747"/>
                </a:lnTo>
                <a:lnTo>
                  <a:pt x="125704" y="2521145"/>
                </a:lnTo>
                <a:lnTo>
                  <a:pt x="113556" y="2565785"/>
                </a:lnTo>
                <a:lnTo>
                  <a:pt x="101994" y="2610663"/>
                </a:lnTo>
                <a:lnTo>
                  <a:pt x="91020" y="2655774"/>
                </a:lnTo>
                <a:lnTo>
                  <a:pt x="80639" y="2701115"/>
                </a:lnTo>
                <a:lnTo>
                  <a:pt x="70855" y="2746680"/>
                </a:lnTo>
                <a:lnTo>
                  <a:pt x="61673" y="2792466"/>
                </a:lnTo>
                <a:lnTo>
                  <a:pt x="53097" y="2838468"/>
                </a:lnTo>
                <a:lnTo>
                  <a:pt x="45132" y="2884681"/>
                </a:lnTo>
                <a:lnTo>
                  <a:pt x="37781" y="2931102"/>
                </a:lnTo>
                <a:lnTo>
                  <a:pt x="31049" y="2977726"/>
                </a:lnTo>
                <a:lnTo>
                  <a:pt x="24941" y="3024549"/>
                </a:lnTo>
                <a:lnTo>
                  <a:pt x="19460" y="3071567"/>
                </a:lnTo>
                <a:lnTo>
                  <a:pt x="14611" y="3118774"/>
                </a:lnTo>
                <a:lnTo>
                  <a:pt x="10399" y="3166167"/>
                </a:lnTo>
                <a:lnTo>
                  <a:pt x="6827" y="3213742"/>
                </a:lnTo>
                <a:lnTo>
                  <a:pt x="3901" y="3261494"/>
                </a:lnTo>
                <a:lnTo>
                  <a:pt x="1623" y="3309418"/>
                </a:lnTo>
                <a:lnTo>
                  <a:pt x="0" y="3357511"/>
                </a:lnTo>
                <a:lnTo>
                  <a:pt x="2981947" y="3357511"/>
                </a:lnTo>
                <a:lnTo>
                  <a:pt x="3029875" y="3355091"/>
                </a:lnTo>
                <a:lnTo>
                  <a:pt x="3076419" y="3347986"/>
                </a:lnTo>
                <a:lnTo>
                  <a:pt x="3121343" y="3336432"/>
                </a:lnTo>
                <a:lnTo>
                  <a:pt x="3164411" y="3320666"/>
                </a:lnTo>
                <a:lnTo>
                  <a:pt x="3205388" y="3300923"/>
                </a:lnTo>
                <a:lnTo>
                  <a:pt x="3244038" y="3277439"/>
                </a:lnTo>
                <a:lnTo>
                  <a:pt x="3280126" y="3250450"/>
                </a:lnTo>
                <a:lnTo>
                  <a:pt x="3313415" y="3220191"/>
                </a:lnTo>
                <a:lnTo>
                  <a:pt x="3343671" y="3186898"/>
                </a:lnTo>
                <a:lnTo>
                  <a:pt x="3370657" y="3150807"/>
                </a:lnTo>
                <a:lnTo>
                  <a:pt x="3394138" y="3112154"/>
                </a:lnTo>
                <a:lnTo>
                  <a:pt x="3413878" y="3071174"/>
                </a:lnTo>
                <a:lnTo>
                  <a:pt x="3429641" y="3028103"/>
                </a:lnTo>
                <a:lnTo>
                  <a:pt x="3441193" y="2983177"/>
                </a:lnTo>
                <a:lnTo>
                  <a:pt x="3448296" y="2936632"/>
                </a:lnTo>
                <a:lnTo>
                  <a:pt x="3450716" y="2888703"/>
                </a:lnTo>
                <a:lnTo>
                  <a:pt x="3450716" y="0"/>
                </a:lnTo>
                <a:close/>
              </a:path>
            </a:pathLst>
          </a:custGeom>
          <a:solidFill>
            <a:srgbClr val="1F1392"/>
          </a:solidFill>
        </p:spPr>
        <p:txBody>
          <a:bodyPr wrap="square" lIns="0" tIns="0" rIns="0" bIns="0" rtlCol="0"/>
          <a:lstStyle/>
          <a:p>
            <a:endParaRPr sz="2362"/>
          </a:p>
        </p:txBody>
      </p:sp>
      <p:sp>
        <p:nvSpPr>
          <p:cNvPr id="17" name="object 5">
            <a:extLst>
              <a:ext uri="{FF2B5EF4-FFF2-40B4-BE49-F238E27FC236}">
                <a16:creationId xmlns:a16="http://schemas.microsoft.com/office/drawing/2014/main" id="{F5F901EA-B679-45DA-38DD-D7FF0E775AAC}"/>
              </a:ext>
            </a:extLst>
          </p:cNvPr>
          <p:cNvSpPr/>
          <p:nvPr/>
        </p:nvSpPr>
        <p:spPr>
          <a:xfrm>
            <a:off x="7537615" y="7642860"/>
            <a:ext cx="673222" cy="814448"/>
          </a:xfrm>
          <a:custGeom>
            <a:avLst/>
            <a:gdLst/>
            <a:ahLst/>
            <a:cxnLst/>
            <a:rect l="l" t="t" r="r" b="b"/>
            <a:pathLst>
              <a:path w="3451225" h="3321050">
                <a:moveTo>
                  <a:pt x="445389" y="0"/>
                </a:moveTo>
                <a:lnTo>
                  <a:pt x="400224" y="4256"/>
                </a:lnTo>
                <a:lnTo>
                  <a:pt x="356279" y="12815"/>
                </a:lnTo>
                <a:lnTo>
                  <a:pt x="313786" y="25470"/>
                </a:lnTo>
                <a:lnTo>
                  <a:pt x="272980" y="42016"/>
                </a:lnTo>
                <a:lnTo>
                  <a:pt x="234095" y="62245"/>
                </a:lnTo>
                <a:lnTo>
                  <a:pt x="197364" y="85951"/>
                </a:lnTo>
                <a:lnTo>
                  <a:pt x="163021" y="112929"/>
                </a:lnTo>
                <a:lnTo>
                  <a:pt x="131301" y="142972"/>
                </a:lnTo>
                <a:lnTo>
                  <a:pt x="102437" y="175874"/>
                </a:lnTo>
                <a:lnTo>
                  <a:pt x="76663" y="211428"/>
                </a:lnTo>
                <a:lnTo>
                  <a:pt x="54212" y="249429"/>
                </a:lnTo>
                <a:lnTo>
                  <a:pt x="35319" y="289670"/>
                </a:lnTo>
                <a:lnTo>
                  <a:pt x="20218" y="331944"/>
                </a:lnTo>
                <a:lnTo>
                  <a:pt x="9141" y="376047"/>
                </a:lnTo>
                <a:lnTo>
                  <a:pt x="2324" y="421770"/>
                </a:lnTo>
                <a:lnTo>
                  <a:pt x="0" y="468909"/>
                </a:lnTo>
                <a:lnTo>
                  <a:pt x="0" y="2852178"/>
                </a:lnTo>
                <a:lnTo>
                  <a:pt x="2420" y="2900106"/>
                </a:lnTo>
                <a:lnTo>
                  <a:pt x="9523" y="2946650"/>
                </a:lnTo>
                <a:lnTo>
                  <a:pt x="21075" y="2991574"/>
                </a:lnTo>
                <a:lnTo>
                  <a:pt x="36838" y="3034642"/>
                </a:lnTo>
                <a:lnTo>
                  <a:pt x="56578" y="3075619"/>
                </a:lnTo>
                <a:lnTo>
                  <a:pt x="80059" y="3114269"/>
                </a:lnTo>
                <a:lnTo>
                  <a:pt x="107045" y="3150357"/>
                </a:lnTo>
                <a:lnTo>
                  <a:pt x="137301" y="3183646"/>
                </a:lnTo>
                <a:lnTo>
                  <a:pt x="170590" y="3213902"/>
                </a:lnTo>
                <a:lnTo>
                  <a:pt x="206678" y="3240888"/>
                </a:lnTo>
                <a:lnTo>
                  <a:pt x="245328" y="3264369"/>
                </a:lnTo>
                <a:lnTo>
                  <a:pt x="286305" y="3284109"/>
                </a:lnTo>
                <a:lnTo>
                  <a:pt x="329373" y="3299872"/>
                </a:lnTo>
                <a:lnTo>
                  <a:pt x="374297" y="3311424"/>
                </a:lnTo>
                <a:lnTo>
                  <a:pt x="420841" y="3318527"/>
                </a:lnTo>
                <a:lnTo>
                  <a:pt x="468769" y="3320948"/>
                </a:lnTo>
                <a:lnTo>
                  <a:pt x="3450716" y="3320948"/>
                </a:lnTo>
                <a:lnTo>
                  <a:pt x="3449041" y="3271601"/>
                </a:lnTo>
                <a:lnTo>
                  <a:pt x="3446678" y="3222431"/>
                </a:lnTo>
                <a:lnTo>
                  <a:pt x="3443630" y="3173443"/>
                </a:lnTo>
                <a:lnTo>
                  <a:pt x="3439905" y="3124642"/>
                </a:lnTo>
                <a:lnTo>
                  <a:pt x="3435505" y="3076033"/>
                </a:lnTo>
                <a:lnTo>
                  <a:pt x="3430435" y="3027620"/>
                </a:lnTo>
                <a:lnTo>
                  <a:pt x="3424701" y="2979408"/>
                </a:lnTo>
                <a:lnTo>
                  <a:pt x="3418307" y="2931401"/>
                </a:lnTo>
                <a:lnTo>
                  <a:pt x="3411257" y="2883605"/>
                </a:lnTo>
                <a:lnTo>
                  <a:pt x="3403556" y="2836023"/>
                </a:lnTo>
                <a:lnTo>
                  <a:pt x="3395210" y="2788662"/>
                </a:lnTo>
                <a:lnTo>
                  <a:pt x="3386222" y="2741524"/>
                </a:lnTo>
                <a:lnTo>
                  <a:pt x="3376597" y="2694615"/>
                </a:lnTo>
                <a:lnTo>
                  <a:pt x="3366341" y="2647940"/>
                </a:lnTo>
                <a:lnTo>
                  <a:pt x="3355457" y="2601503"/>
                </a:lnTo>
                <a:lnTo>
                  <a:pt x="3343950" y="2555310"/>
                </a:lnTo>
                <a:lnTo>
                  <a:pt x="3331826" y="2509364"/>
                </a:lnTo>
                <a:lnTo>
                  <a:pt x="3319088" y="2463670"/>
                </a:lnTo>
                <a:lnTo>
                  <a:pt x="3305741" y="2418233"/>
                </a:lnTo>
                <a:lnTo>
                  <a:pt x="3291791" y="2373058"/>
                </a:lnTo>
                <a:lnTo>
                  <a:pt x="3277241" y="2328149"/>
                </a:lnTo>
                <a:lnTo>
                  <a:pt x="3262096" y="2283512"/>
                </a:lnTo>
                <a:lnTo>
                  <a:pt x="3246362" y="2239150"/>
                </a:lnTo>
                <a:lnTo>
                  <a:pt x="3230043" y="2195069"/>
                </a:lnTo>
                <a:lnTo>
                  <a:pt x="3213143" y="2151272"/>
                </a:lnTo>
                <a:lnTo>
                  <a:pt x="3195667" y="2107766"/>
                </a:lnTo>
                <a:lnTo>
                  <a:pt x="3177620" y="2064554"/>
                </a:lnTo>
                <a:lnTo>
                  <a:pt x="3159006" y="2021641"/>
                </a:lnTo>
                <a:lnTo>
                  <a:pt x="3139831" y="1979032"/>
                </a:lnTo>
                <a:lnTo>
                  <a:pt x="3120098" y="1936732"/>
                </a:lnTo>
                <a:lnTo>
                  <a:pt x="3099813" y="1894744"/>
                </a:lnTo>
                <a:lnTo>
                  <a:pt x="3078980" y="1853075"/>
                </a:lnTo>
                <a:lnTo>
                  <a:pt x="3057604" y="1811728"/>
                </a:lnTo>
                <a:lnTo>
                  <a:pt x="3035689" y="1770708"/>
                </a:lnTo>
                <a:lnTo>
                  <a:pt x="3013241" y="1730020"/>
                </a:lnTo>
                <a:lnTo>
                  <a:pt x="2990264" y="1689669"/>
                </a:lnTo>
                <a:lnTo>
                  <a:pt x="2966762" y="1649659"/>
                </a:lnTo>
                <a:lnTo>
                  <a:pt x="2942741" y="1609995"/>
                </a:lnTo>
                <a:lnTo>
                  <a:pt x="2918204" y="1570682"/>
                </a:lnTo>
                <a:lnTo>
                  <a:pt x="2893157" y="1531724"/>
                </a:lnTo>
                <a:lnTo>
                  <a:pt x="2867605" y="1493126"/>
                </a:lnTo>
                <a:lnTo>
                  <a:pt x="2841551" y="1454892"/>
                </a:lnTo>
                <a:lnTo>
                  <a:pt x="2815001" y="1417028"/>
                </a:lnTo>
                <a:lnTo>
                  <a:pt x="2787960" y="1379538"/>
                </a:lnTo>
                <a:lnTo>
                  <a:pt x="2760431" y="1342427"/>
                </a:lnTo>
                <a:lnTo>
                  <a:pt x="2732420" y="1305699"/>
                </a:lnTo>
                <a:lnTo>
                  <a:pt x="2703932" y="1269359"/>
                </a:lnTo>
                <a:lnTo>
                  <a:pt x="2674971" y="1233412"/>
                </a:lnTo>
                <a:lnTo>
                  <a:pt x="2645541" y="1197862"/>
                </a:lnTo>
                <a:lnTo>
                  <a:pt x="2615648" y="1162714"/>
                </a:lnTo>
                <a:lnTo>
                  <a:pt x="2585296" y="1127974"/>
                </a:lnTo>
                <a:lnTo>
                  <a:pt x="2554489" y="1093644"/>
                </a:lnTo>
                <a:lnTo>
                  <a:pt x="2523233" y="1059731"/>
                </a:lnTo>
                <a:lnTo>
                  <a:pt x="2491533" y="1026239"/>
                </a:lnTo>
                <a:lnTo>
                  <a:pt x="2459392" y="993172"/>
                </a:lnTo>
                <a:lnTo>
                  <a:pt x="2426815" y="960535"/>
                </a:lnTo>
                <a:lnTo>
                  <a:pt x="2393808" y="928333"/>
                </a:lnTo>
                <a:lnTo>
                  <a:pt x="2360375" y="896571"/>
                </a:lnTo>
                <a:lnTo>
                  <a:pt x="2326520" y="865253"/>
                </a:lnTo>
                <a:lnTo>
                  <a:pt x="2292248" y="834384"/>
                </a:lnTo>
                <a:lnTo>
                  <a:pt x="2257564" y="803968"/>
                </a:lnTo>
                <a:lnTo>
                  <a:pt x="2222473" y="774011"/>
                </a:lnTo>
                <a:lnTo>
                  <a:pt x="2186979" y="744516"/>
                </a:lnTo>
                <a:lnTo>
                  <a:pt x="2151087" y="715490"/>
                </a:lnTo>
                <a:lnTo>
                  <a:pt x="2114801" y="686935"/>
                </a:lnTo>
                <a:lnTo>
                  <a:pt x="2078127" y="658858"/>
                </a:lnTo>
                <a:lnTo>
                  <a:pt x="2041069" y="631262"/>
                </a:lnTo>
                <a:lnTo>
                  <a:pt x="2003631" y="604152"/>
                </a:lnTo>
                <a:lnTo>
                  <a:pt x="1965819" y="577534"/>
                </a:lnTo>
                <a:lnTo>
                  <a:pt x="1927637" y="551411"/>
                </a:lnTo>
                <a:lnTo>
                  <a:pt x="1889089" y="525789"/>
                </a:lnTo>
                <a:lnTo>
                  <a:pt x="1850181" y="500672"/>
                </a:lnTo>
                <a:lnTo>
                  <a:pt x="1810917" y="476064"/>
                </a:lnTo>
                <a:lnTo>
                  <a:pt x="1771301" y="451971"/>
                </a:lnTo>
                <a:lnTo>
                  <a:pt x="1731339" y="428397"/>
                </a:lnTo>
                <a:lnTo>
                  <a:pt x="1691035" y="405347"/>
                </a:lnTo>
                <a:lnTo>
                  <a:pt x="1650394" y="382825"/>
                </a:lnTo>
                <a:lnTo>
                  <a:pt x="1609420" y="360836"/>
                </a:lnTo>
                <a:lnTo>
                  <a:pt x="1568118" y="339385"/>
                </a:lnTo>
                <a:lnTo>
                  <a:pt x="1526493" y="318477"/>
                </a:lnTo>
                <a:lnTo>
                  <a:pt x="1484550" y="298116"/>
                </a:lnTo>
                <a:lnTo>
                  <a:pt x="1442293" y="278307"/>
                </a:lnTo>
                <a:lnTo>
                  <a:pt x="1399726" y="259054"/>
                </a:lnTo>
                <a:lnTo>
                  <a:pt x="1356855" y="240362"/>
                </a:lnTo>
                <a:lnTo>
                  <a:pt x="1313684" y="222237"/>
                </a:lnTo>
                <a:lnTo>
                  <a:pt x="1270218" y="204682"/>
                </a:lnTo>
                <a:lnTo>
                  <a:pt x="1226462" y="187702"/>
                </a:lnTo>
                <a:lnTo>
                  <a:pt x="1182420" y="171302"/>
                </a:lnTo>
                <a:lnTo>
                  <a:pt x="1138096" y="155487"/>
                </a:lnTo>
                <a:lnTo>
                  <a:pt x="1093497" y="140261"/>
                </a:lnTo>
                <a:lnTo>
                  <a:pt x="1048625" y="125629"/>
                </a:lnTo>
                <a:lnTo>
                  <a:pt x="1003486" y="111596"/>
                </a:lnTo>
                <a:lnTo>
                  <a:pt x="958085" y="98166"/>
                </a:lnTo>
                <a:lnTo>
                  <a:pt x="912427" y="85344"/>
                </a:lnTo>
                <a:lnTo>
                  <a:pt x="866515" y="73135"/>
                </a:lnTo>
                <a:lnTo>
                  <a:pt x="820355" y="61543"/>
                </a:lnTo>
                <a:lnTo>
                  <a:pt x="773951" y="50573"/>
                </a:lnTo>
                <a:lnTo>
                  <a:pt x="727309" y="40230"/>
                </a:lnTo>
                <a:lnTo>
                  <a:pt x="680432" y="30519"/>
                </a:lnTo>
                <a:lnTo>
                  <a:pt x="633325" y="21443"/>
                </a:lnTo>
                <a:lnTo>
                  <a:pt x="585993" y="13008"/>
                </a:lnTo>
                <a:lnTo>
                  <a:pt x="538441" y="5219"/>
                </a:lnTo>
                <a:lnTo>
                  <a:pt x="491540" y="252"/>
                </a:lnTo>
                <a:lnTo>
                  <a:pt x="445389" y="0"/>
                </a:lnTo>
                <a:close/>
              </a:path>
            </a:pathLst>
          </a:custGeom>
          <a:solidFill>
            <a:srgbClr val="FF1A92"/>
          </a:solidFill>
        </p:spPr>
        <p:txBody>
          <a:bodyPr wrap="square" lIns="0" tIns="0" rIns="0" bIns="0" rtlCol="0"/>
          <a:lstStyle/>
          <a:p>
            <a:endParaRPr sz="2362"/>
          </a:p>
        </p:txBody>
      </p:sp>
      <p:sp>
        <p:nvSpPr>
          <p:cNvPr id="18" name="object 6">
            <a:extLst>
              <a:ext uri="{FF2B5EF4-FFF2-40B4-BE49-F238E27FC236}">
                <a16:creationId xmlns:a16="http://schemas.microsoft.com/office/drawing/2014/main" id="{17CF3738-6122-5C7F-3DA9-156B9E4E090A}"/>
              </a:ext>
            </a:extLst>
          </p:cNvPr>
          <p:cNvSpPr/>
          <p:nvPr/>
        </p:nvSpPr>
        <p:spPr>
          <a:xfrm>
            <a:off x="7537609" y="8503680"/>
            <a:ext cx="673222" cy="823480"/>
          </a:xfrm>
          <a:custGeom>
            <a:avLst/>
            <a:gdLst/>
            <a:ahLst/>
            <a:cxnLst/>
            <a:rect l="l" t="t" r="r" b="b"/>
            <a:pathLst>
              <a:path w="3451225" h="3357879">
                <a:moveTo>
                  <a:pt x="3450716" y="0"/>
                </a:moveTo>
                <a:lnTo>
                  <a:pt x="468769" y="0"/>
                </a:lnTo>
                <a:lnTo>
                  <a:pt x="420841" y="2420"/>
                </a:lnTo>
                <a:lnTo>
                  <a:pt x="374297" y="9523"/>
                </a:lnTo>
                <a:lnTo>
                  <a:pt x="329373" y="21075"/>
                </a:lnTo>
                <a:lnTo>
                  <a:pt x="286305" y="36838"/>
                </a:lnTo>
                <a:lnTo>
                  <a:pt x="245328" y="56578"/>
                </a:lnTo>
                <a:lnTo>
                  <a:pt x="206678" y="80059"/>
                </a:lnTo>
                <a:lnTo>
                  <a:pt x="170590" y="107045"/>
                </a:lnTo>
                <a:lnTo>
                  <a:pt x="137301" y="137301"/>
                </a:lnTo>
                <a:lnTo>
                  <a:pt x="107045" y="170590"/>
                </a:lnTo>
                <a:lnTo>
                  <a:pt x="80059" y="206678"/>
                </a:lnTo>
                <a:lnTo>
                  <a:pt x="56578" y="245328"/>
                </a:lnTo>
                <a:lnTo>
                  <a:pt x="36838" y="286305"/>
                </a:lnTo>
                <a:lnTo>
                  <a:pt x="21075" y="329373"/>
                </a:lnTo>
                <a:lnTo>
                  <a:pt x="9523" y="374297"/>
                </a:lnTo>
                <a:lnTo>
                  <a:pt x="2420" y="420841"/>
                </a:lnTo>
                <a:lnTo>
                  <a:pt x="0" y="468769"/>
                </a:lnTo>
                <a:lnTo>
                  <a:pt x="0" y="3357473"/>
                </a:lnTo>
                <a:lnTo>
                  <a:pt x="48409" y="3357141"/>
                </a:lnTo>
                <a:lnTo>
                  <a:pt x="96658" y="3356146"/>
                </a:lnTo>
                <a:lnTo>
                  <a:pt x="144743" y="3354493"/>
                </a:lnTo>
                <a:lnTo>
                  <a:pt x="192659" y="3352187"/>
                </a:lnTo>
                <a:lnTo>
                  <a:pt x="240403" y="3349232"/>
                </a:lnTo>
                <a:lnTo>
                  <a:pt x="287969" y="3345632"/>
                </a:lnTo>
                <a:lnTo>
                  <a:pt x="335353" y="3341392"/>
                </a:lnTo>
                <a:lnTo>
                  <a:pt x="382551" y="3336515"/>
                </a:lnTo>
                <a:lnTo>
                  <a:pt x="429560" y="3331006"/>
                </a:lnTo>
                <a:lnTo>
                  <a:pt x="476373" y="3324870"/>
                </a:lnTo>
                <a:lnTo>
                  <a:pt x="522987" y="3318111"/>
                </a:lnTo>
                <a:lnTo>
                  <a:pt x="569399" y="3310733"/>
                </a:lnTo>
                <a:lnTo>
                  <a:pt x="615602" y="3302741"/>
                </a:lnTo>
                <a:lnTo>
                  <a:pt x="661594" y="3294138"/>
                </a:lnTo>
                <a:lnTo>
                  <a:pt x="707369" y="3284929"/>
                </a:lnTo>
                <a:lnTo>
                  <a:pt x="752924" y="3275119"/>
                </a:lnTo>
                <a:lnTo>
                  <a:pt x="798254" y="3264712"/>
                </a:lnTo>
                <a:lnTo>
                  <a:pt x="843354" y="3253711"/>
                </a:lnTo>
                <a:lnTo>
                  <a:pt x="888221" y="3242123"/>
                </a:lnTo>
                <a:lnTo>
                  <a:pt x="932850" y="3229950"/>
                </a:lnTo>
                <a:lnTo>
                  <a:pt x="977236" y="3217197"/>
                </a:lnTo>
                <a:lnTo>
                  <a:pt x="1021376" y="3203868"/>
                </a:lnTo>
                <a:lnTo>
                  <a:pt x="1065266" y="3189969"/>
                </a:lnTo>
                <a:lnTo>
                  <a:pt x="1108899" y="3175502"/>
                </a:lnTo>
                <a:lnTo>
                  <a:pt x="1152274" y="3160473"/>
                </a:lnTo>
                <a:lnTo>
                  <a:pt x="1195384" y="3144886"/>
                </a:lnTo>
                <a:lnTo>
                  <a:pt x="1238226" y="3128745"/>
                </a:lnTo>
                <a:lnTo>
                  <a:pt x="1280796" y="3112054"/>
                </a:lnTo>
                <a:lnTo>
                  <a:pt x="1323088" y="3094818"/>
                </a:lnTo>
                <a:lnTo>
                  <a:pt x="1365099" y="3077042"/>
                </a:lnTo>
                <a:lnTo>
                  <a:pt x="1406825" y="3058728"/>
                </a:lnTo>
                <a:lnTo>
                  <a:pt x="1448261" y="3039883"/>
                </a:lnTo>
                <a:lnTo>
                  <a:pt x="1489403" y="3020509"/>
                </a:lnTo>
                <a:lnTo>
                  <a:pt x="1530246" y="3000612"/>
                </a:lnTo>
                <a:lnTo>
                  <a:pt x="1570786" y="2980196"/>
                </a:lnTo>
                <a:lnTo>
                  <a:pt x="1611019" y="2959265"/>
                </a:lnTo>
                <a:lnTo>
                  <a:pt x="1650940" y="2937823"/>
                </a:lnTo>
                <a:lnTo>
                  <a:pt x="1690545" y="2915875"/>
                </a:lnTo>
                <a:lnTo>
                  <a:pt x="1729831" y="2893425"/>
                </a:lnTo>
                <a:lnTo>
                  <a:pt x="1768791" y="2870477"/>
                </a:lnTo>
                <a:lnTo>
                  <a:pt x="1807423" y="2847036"/>
                </a:lnTo>
                <a:lnTo>
                  <a:pt x="1845722" y="2823107"/>
                </a:lnTo>
                <a:lnTo>
                  <a:pt x="1883683" y="2798692"/>
                </a:lnTo>
                <a:lnTo>
                  <a:pt x="1921302" y="2773798"/>
                </a:lnTo>
                <a:lnTo>
                  <a:pt x="1958575" y="2748427"/>
                </a:lnTo>
                <a:lnTo>
                  <a:pt x="1995497" y="2722585"/>
                </a:lnTo>
                <a:lnTo>
                  <a:pt x="2032065" y="2696276"/>
                </a:lnTo>
                <a:lnTo>
                  <a:pt x="2068273" y="2669503"/>
                </a:lnTo>
                <a:lnTo>
                  <a:pt x="2104118" y="2642272"/>
                </a:lnTo>
                <a:lnTo>
                  <a:pt x="2139595" y="2614587"/>
                </a:lnTo>
                <a:lnTo>
                  <a:pt x="2174700" y="2586452"/>
                </a:lnTo>
                <a:lnTo>
                  <a:pt x="2209428" y="2557871"/>
                </a:lnTo>
                <a:lnTo>
                  <a:pt x="2243775" y="2528849"/>
                </a:lnTo>
                <a:lnTo>
                  <a:pt x="2277738" y="2499390"/>
                </a:lnTo>
                <a:lnTo>
                  <a:pt x="2311310" y="2469499"/>
                </a:lnTo>
                <a:lnTo>
                  <a:pt x="2344489" y="2439179"/>
                </a:lnTo>
                <a:lnTo>
                  <a:pt x="2377270" y="2408435"/>
                </a:lnTo>
                <a:lnTo>
                  <a:pt x="2409648" y="2377271"/>
                </a:lnTo>
                <a:lnTo>
                  <a:pt x="2441620" y="2345692"/>
                </a:lnTo>
                <a:lnTo>
                  <a:pt x="2473180" y="2313703"/>
                </a:lnTo>
                <a:lnTo>
                  <a:pt x="2504325" y="2281306"/>
                </a:lnTo>
                <a:lnTo>
                  <a:pt x="2535050" y="2248507"/>
                </a:lnTo>
                <a:lnTo>
                  <a:pt x="2565350" y="2215311"/>
                </a:lnTo>
                <a:lnTo>
                  <a:pt x="2595223" y="2181720"/>
                </a:lnTo>
                <a:lnTo>
                  <a:pt x="2624662" y="2147741"/>
                </a:lnTo>
                <a:lnTo>
                  <a:pt x="2653664" y="2113376"/>
                </a:lnTo>
                <a:lnTo>
                  <a:pt x="2682225" y="2078631"/>
                </a:lnTo>
                <a:lnTo>
                  <a:pt x="2710340" y="2043509"/>
                </a:lnTo>
                <a:lnTo>
                  <a:pt x="2738005" y="2008015"/>
                </a:lnTo>
                <a:lnTo>
                  <a:pt x="2765216" y="1972154"/>
                </a:lnTo>
                <a:lnTo>
                  <a:pt x="2791967" y="1935929"/>
                </a:lnTo>
                <a:lnTo>
                  <a:pt x="2818256" y="1899346"/>
                </a:lnTo>
                <a:lnTo>
                  <a:pt x="2844077" y="1862408"/>
                </a:lnTo>
                <a:lnTo>
                  <a:pt x="2869426" y="1825119"/>
                </a:lnTo>
                <a:lnTo>
                  <a:pt x="2894299" y="1787484"/>
                </a:lnTo>
                <a:lnTo>
                  <a:pt x="2918692" y="1749508"/>
                </a:lnTo>
                <a:lnTo>
                  <a:pt x="2942600" y="1711194"/>
                </a:lnTo>
                <a:lnTo>
                  <a:pt x="2966019" y="1672548"/>
                </a:lnTo>
                <a:lnTo>
                  <a:pt x="2988944" y="1633572"/>
                </a:lnTo>
                <a:lnTo>
                  <a:pt x="3011372" y="1594273"/>
                </a:lnTo>
                <a:lnTo>
                  <a:pt x="3033297" y="1554653"/>
                </a:lnTo>
                <a:lnTo>
                  <a:pt x="3054716" y="1514717"/>
                </a:lnTo>
                <a:lnTo>
                  <a:pt x="3075624" y="1474471"/>
                </a:lnTo>
                <a:lnTo>
                  <a:pt x="3096018" y="1433917"/>
                </a:lnTo>
                <a:lnTo>
                  <a:pt x="3115891" y="1393060"/>
                </a:lnTo>
                <a:lnTo>
                  <a:pt x="3135241" y="1351905"/>
                </a:lnTo>
                <a:lnTo>
                  <a:pt x="3154063" y="1310457"/>
                </a:lnTo>
                <a:lnTo>
                  <a:pt x="3172353" y="1268718"/>
                </a:lnTo>
                <a:lnTo>
                  <a:pt x="3190106" y="1226694"/>
                </a:lnTo>
                <a:lnTo>
                  <a:pt x="3207317" y="1184389"/>
                </a:lnTo>
                <a:lnTo>
                  <a:pt x="3223984" y="1141807"/>
                </a:lnTo>
                <a:lnTo>
                  <a:pt x="3240100" y="1098953"/>
                </a:lnTo>
                <a:lnTo>
                  <a:pt x="3255663" y="1055831"/>
                </a:lnTo>
                <a:lnTo>
                  <a:pt x="3270667" y="1012445"/>
                </a:lnTo>
                <a:lnTo>
                  <a:pt x="3285108" y="968800"/>
                </a:lnTo>
                <a:lnTo>
                  <a:pt x="3298982" y="924899"/>
                </a:lnTo>
                <a:lnTo>
                  <a:pt x="3312285" y="880748"/>
                </a:lnTo>
                <a:lnTo>
                  <a:pt x="3325012" y="836351"/>
                </a:lnTo>
                <a:lnTo>
                  <a:pt x="3337160" y="791711"/>
                </a:lnTo>
                <a:lnTo>
                  <a:pt x="3348722" y="746834"/>
                </a:lnTo>
                <a:lnTo>
                  <a:pt x="3359696" y="701723"/>
                </a:lnTo>
                <a:lnTo>
                  <a:pt x="3370077" y="656384"/>
                </a:lnTo>
                <a:lnTo>
                  <a:pt x="3379861" y="610819"/>
                </a:lnTo>
                <a:lnTo>
                  <a:pt x="3389043" y="565034"/>
                </a:lnTo>
                <a:lnTo>
                  <a:pt x="3397619" y="519033"/>
                </a:lnTo>
                <a:lnTo>
                  <a:pt x="3405584" y="472820"/>
                </a:lnTo>
                <a:lnTo>
                  <a:pt x="3412935" y="426400"/>
                </a:lnTo>
                <a:lnTo>
                  <a:pt x="3419667" y="379777"/>
                </a:lnTo>
                <a:lnTo>
                  <a:pt x="3425775" y="332955"/>
                </a:lnTo>
                <a:lnTo>
                  <a:pt x="3431256" y="285939"/>
                </a:lnTo>
                <a:lnTo>
                  <a:pt x="3436105" y="238732"/>
                </a:lnTo>
                <a:lnTo>
                  <a:pt x="3440317" y="191340"/>
                </a:lnTo>
                <a:lnTo>
                  <a:pt x="3443889" y="143766"/>
                </a:lnTo>
                <a:lnTo>
                  <a:pt x="3446815" y="96015"/>
                </a:lnTo>
                <a:lnTo>
                  <a:pt x="3449093" y="48092"/>
                </a:lnTo>
                <a:lnTo>
                  <a:pt x="3450716" y="0"/>
                </a:lnTo>
                <a:close/>
              </a:path>
            </a:pathLst>
          </a:custGeom>
          <a:solidFill>
            <a:srgbClr val="FF7300"/>
          </a:solidFill>
        </p:spPr>
        <p:txBody>
          <a:bodyPr wrap="square" lIns="0" tIns="0" rIns="0" bIns="0" rtlCol="0"/>
          <a:lstStyle/>
          <a:p>
            <a:endParaRPr sz="2362"/>
          </a:p>
        </p:txBody>
      </p:sp>
      <p:sp>
        <p:nvSpPr>
          <p:cNvPr id="19" name="object 2">
            <a:extLst>
              <a:ext uri="{FF2B5EF4-FFF2-40B4-BE49-F238E27FC236}">
                <a16:creationId xmlns:a16="http://schemas.microsoft.com/office/drawing/2014/main" id="{CD77F94C-5F42-79ED-7D04-D023D6A12732}"/>
              </a:ext>
            </a:extLst>
          </p:cNvPr>
          <p:cNvSpPr/>
          <p:nvPr/>
        </p:nvSpPr>
        <p:spPr>
          <a:xfrm>
            <a:off x="10401617" y="6811479"/>
            <a:ext cx="579703" cy="728799"/>
          </a:xfrm>
          <a:custGeom>
            <a:avLst/>
            <a:gdLst/>
            <a:ahLst/>
            <a:cxnLst/>
            <a:rect l="l" t="t" r="r" b="b"/>
            <a:pathLst>
              <a:path w="2971800" h="2971800">
                <a:moveTo>
                  <a:pt x="1485912" y="0"/>
                </a:moveTo>
                <a:lnTo>
                  <a:pt x="1464598" y="4266"/>
                </a:lnTo>
                <a:lnTo>
                  <a:pt x="1447352" y="15903"/>
                </a:lnTo>
                <a:lnTo>
                  <a:pt x="1435721" y="33164"/>
                </a:lnTo>
                <a:lnTo>
                  <a:pt x="1431455" y="54305"/>
                </a:lnTo>
                <a:lnTo>
                  <a:pt x="1431455" y="661974"/>
                </a:lnTo>
                <a:lnTo>
                  <a:pt x="1429941" y="710637"/>
                </a:lnTo>
                <a:lnTo>
                  <a:pt x="1425459" y="758495"/>
                </a:lnTo>
                <a:lnTo>
                  <a:pt x="1418100" y="805459"/>
                </a:lnTo>
                <a:lnTo>
                  <a:pt x="1407954" y="851439"/>
                </a:lnTo>
                <a:lnTo>
                  <a:pt x="1395110" y="896344"/>
                </a:lnTo>
                <a:lnTo>
                  <a:pt x="1379659" y="940084"/>
                </a:lnTo>
                <a:lnTo>
                  <a:pt x="1361691" y="982569"/>
                </a:lnTo>
                <a:lnTo>
                  <a:pt x="1341297" y="1023709"/>
                </a:lnTo>
                <a:lnTo>
                  <a:pt x="1318566" y="1063413"/>
                </a:lnTo>
                <a:lnTo>
                  <a:pt x="1293588" y="1101593"/>
                </a:lnTo>
                <a:lnTo>
                  <a:pt x="1266454" y="1138157"/>
                </a:lnTo>
                <a:lnTo>
                  <a:pt x="1237254" y="1173015"/>
                </a:lnTo>
                <a:lnTo>
                  <a:pt x="1206077" y="1206077"/>
                </a:lnTo>
                <a:lnTo>
                  <a:pt x="1173015" y="1237254"/>
                </a:lnTo>
                <a:lnTo>
                  <a:pt x="1138157" y="1266454"/>
                </a:lnTo>
                <a:lnTo>
                  <a:pt x="1101593" y="1293588"/>
                </a:lnTo>
                <a:lnTo>
                  <a:pt x="1063413" y="1318566"/>
                </a:lnTo>
                <a:lnTo>
                  <a:pt x="1023709" y="1341297"/>
                </a:lnTo>
                <a:lnTo>
                  <a:pt x="982569" y="1361691"/>
                </a:lnTo>
                <a:lnTo>
                  <a:pt x="940084" y="1379659"/>
                </a:lnTo>
                <a:lnTo>
                  <a:pt x="896344" y="1395110"/>
                </a:lnTo>
                <a:lnTo>
                  <a:pt x="851439" y="1407954"/>
                </a:lnTo>
                <a:lnTo>
                  <a:pt x="805459" y="1418100"/>
                </a:lnTo>
                <a:lnTo>
                  <a:pt x="758495" y="1425459"/>
                </a:lnTo>
                <a:lnTo>
                  <a:pt x="710637" y="1429941"/>
                </a:lnTo>
                <a:lnTo>
                  <a:pt x="661974" y="1431455"/>
                </a:lnTo>
                <a:lnTo>
                  <a:pt x="54254" y="1431455"/>
                </a:lnTo>
                <a:lnTo>
                  <a:pt x="33143" y="1435721"/>
                </a:lnTo>
                <a:lnTo>
                  <a:pt x="15897" y="1447352"/>
                </a:lnTo>
                <a:lnTo>
                  <a:pt x="4266" y="1464598"/>
                </a:lnTo>
                <a:lnTo>
                  <a:pt x="0" y="1485709"/>
                </a:lnTo>
                <a:lnTo>
                  <a:pt x="4266" y="1506847"/>
                </a:lnTo>
                <a:lnTo>
                  <a:pt x="15897" y="1524104"/>
                </a:lnTo>
                <a:lnTo>
                  <a:pt x="33143" y="1535737"/>
                </a:lnTo>
                <a:lnTo>
                  <a:pt x="54254" y="1540001"/>
                </a:lnTo>
                <a:lnTo>
                  <a:pt x="661974" y="1540001"/>
                </a:lnTo>
                <a:lnTo>
                  <a:pt x="710637" y="1541515"/>
                </a:lnTo>
                <a:lnTo>
                  <a:pt x="758495" y="1545997"/>
                </a:lnTo>
                <a:lnTo>
                  <a:pt x="805459" y="1553356"/>
                </a:lnTo>
                <a:lnTo>
                  <a:pt x="851439" y="1563502"/>
                </a:lnTo>
                <a:lnTo>
                  <a:pt x="896344" y="1576346"/>
                </a:lnTo>
                <a:lnTo>
                  <a:pt x="940084" y="1591797"/>
                </a:lnTo>
                <a:lnTo>
                  <a:pt x="982569" y="1609765"/>
                </a:lnTo>
                <a:lnTo>
                  <a:pt x="1023709" y="1630159"/>
                </a:lnTo>
                <a:lnTo>
                  <a:pt x="1063413" y="1652890"/>
                </a:lnTo>
                <a:lnTo>
                  <a:pt x="1101593" y="1677868"/>
                </a:lnTo>
                <a:lnTo>
                  <a:pt x="1138157" y="1705002"/>
                </a:lnTo>
                <a:lnTo>
                  <a:pt x="1173015" y="1734202"/>
                </a:lnTo>
                <a:lnTo>
                  <a:pt x="1206077" y="1765379"/>
                </a:lnTo>
                <a:lnTo>
                  <a:pt x="1237254" y="1798441"/>
                </a:lnTo>
                <a:lnTo>
                  <a:pt x="1266454" y="1833299"/>
                </a:lnTo>
                <a:lnTo>
                  <a:pt x="1293588" y="1869863"/>
                </a:lnTo>
                <a:lnTo>
                  <a:pt x="1318566" y="1908043"/>
                </a:lnTo>
                <a:lnTo>
                  <a:pt x="1341297" y="1947747"/>
                </a:lnTo>
                <a:lnTo>
                  <a:pt x="1361691" y="1988887"/>
                </a:lnTo>
                <a:lnTo>
                  <a:pt x="1379659" y="2031372"/>
                </a:lnTo>
                <a:lnTo>
                  <a:pt x="1395110" y="2075112"/>
                </a:lnTo>
                <a:lnTo>
                  <a:pt x="1407954" y="2120017"/>
                </a:lnTo>
                <a:lnTo>
                  <a:pt x="1418100" y="2165997"/>
                </a:lnTo>
                <a:lnTo>
                  <a:pt x="1425459" y="2212961"/>
                </a:lnTo>
                <a:lnTo>
                  <a:pt x="1429941" y="2260819"/>
                </a:lnTo>
                <a:lnTo>
                  <a:pt x="1431455" y="2309482"/>
                </a:lnTo>
                <a:lnTo>
                  <a:pt x="1431455" y="2917164"/>
                </a:lnTo>
                <a:lnTo>
                  <a:pt x="1435721" y="2938302"/>
                </a:lnTo>
                <a:lnTo>
                  <a:pt x="1447352" y="2955559"/>
                </a:lnTo>
                <a:lnTo>
                  <a:pt x="1464598" y="2967192"/>
                </a:lnTo>
                <a:lnTo>
                  <a:pt x="1485709" y="2971457"/>
                </a:lnTo>
                <a:lnTo>
                  <a:pt x="1507029" y="2967192"/>
                </a:lnTo>
                <a:lnTo>
                  <a:pt x="1524274" y="2955559"/>
                </a:lnTo>
                <a:lnTo>
                  <a:pt x="1535902" y="2938302"/>
                </a:lnTo>
                <a:lnTo>
                  <a:pt x="1540167" y="2917164"/>
                </a:lnTo>
                <a:lnTo>
                  <a:pt x="1540167" y="2309482"/>
                </a:lnTo>
                <a:lnTo>
                  <a:pt x="1541680" y="2260819"/>
                </a:lnTo>
                <a:lnTo>
                  <a:pt x="1546162" y="2212961"/>
                </a:lnTo>
                <a:lnTo>
                  <a:pt x="1553521" y="2165997"/>
                </a:lnTo>
                <a:lnTo>
                  <a:pt x="1563668" y="2120017"/>
                </a:lnTo>
                <a:lnTo>
                  <a:pt x="1576511" y="2075112"/>
                </a:lnTo>
                <a:lnTo>
                  <a:pt x="1591962" y="2031372"/>
                </a:lnTo>
                <a:lnTo>
                  <a:pt x="1609930" y="1988887"/>
                </a:lnTo>
                <a:lnTo>
                  <a:pt x="1630324" y="1947747"/>
                </a:lnTo>
                <a:lnTo>
                  <a:pt x="1653055" y="1908043"/>
                </a:lnTo>
                <a:lnTo>
                  <a:pt x="1678033" y="1869863"/>
                </a:lnTo>
                <a:lnTo>
                  <a:pt x="1705167" y="1833299"/>
                </a:lnTo>
                <a:lnTo>
                  <a:pt x="1734368" y="1798441"/>
                </a:lnTo>
                <a:lnTo>
                  <a:pt x="1765544" y="1765379"/>
                </a:lnTo>
                <a:lnTo>
                  <a:pt x="1798606" y="1734202"/>
                </a:lnTo>
                <a:lnTo>
                  <a:pt x="1833465" y="1705002"/>
                </a:lnTo>
                <a:lnTo>
                  <a:pt x="1870028" y="1677868"/>
                </a:lnTo>
                <a:lnTo>
                  <a:pt x="1908208" y="1652890"/>
                </a:lnTo>
                <a:lnTo>
                  <a:pt x="1947912" y="1630159"/>
                </a:lnTo>
                <a:lnTo>
                  <a:pt x="1989052" y="1609765"/>
                </a:lnTo>
                <a:lnTo>
                  <a:pt x="2031538" y="1591797"/>
                </a:lnTo>
                <a:lnTo>
                  <a:pt x="2075278" y="1576346"/>
                </a:lnTo>
                <a:lnTo>
                  <a:pt x="2120182" y="1563502"/>
                </a:lnTo>
                <a:lnTo>
                  <a:pt x="2166162" y="1553356"/>
                </a:lnTo>
                <a:lnTo>
                  <a:pt x="2213126" y="1545997"/>
                </a:lnTo>
                <a:lnTo>
                  <a:pt x="2260984" y="1541515"/>
                </a:lnTo>
                <a:lnTo>
                  <a:pt x="2309647" y="1540001"/>
                </a:lnTo>
                <a:lnTo>
                  <a:pt x="2917367" y="1540001"/>
                </a:lnTo>
                <a:lnTo>
                  <a:pt x="2938478" y="1535737"/>
                </a:lnTo>
                <a:lnTo>
                  <a:pt x="2955724" y="1524104"/>
                </a:lnTo>
                <a:lnTo>
                  <a:pt x="2967356" y="1506847"/>
                </a:lnTo>
                <a:lnTo>
                  <a:pt x="2971622" y="1485709"/>
                </a:lnTo>
                <a:lnTo>
                  <a:pt x="2967356" y="1464598"/>
                </a:lnTo>
                <a:lnTo>
                  <a:pt x="2955724" y="1447352"/>
                </a:lnTo>
                <a:lnTo>
                  <a:pt x="2938478" y="1435721"/>
                </a:lnTo>
                <a:lnTo>
                  <a:pt x="2917367" y="1431455"/>
                </a:lnTo>
                <a:lnTo>
                  <a:pt x="2309647" y="1431455"/>
                </a:lnTo>
                <a:lnTo>
                  <a:pt x="2260984" y="1429941"/>
                </a:lnTo>
                <a:lnTo>
                  <a:pt x="2213126" y="1425459"/>
                </a:lnTo>
                <a:lnTo>
                  <a:pt x="2166162" y="1418100"/>
                </a:lnTo>
                <a:lnTo>
                  <a:pt x="2120182" y="1407954"/>
                </a:lnTo>
                <a:lnTo>
                  <a:pt x="2075278" y="1395110"/>
                </a:lnTo>
                <a:lnTo>
                  <a:pt x="2031538" y="1379659"/>
                </a:lnTo>
                <a:lnTo>
                  <a:pt x="1989052" y="1361691"/>
                </a:lnTo>
                <a:lnTo>
                  <a:pt x="1947912" y="1341297"/>
                </a:lnTo>
                <a:lnTo>
                  <a:pt x="1908208" y="1318566"/>
                </a:lnTo>
                <a:lnTo>
                  <a:pt x="1870028" y="1293588"/>
                </a:lnTo>
                <a:lnTo>
                  <a:pt x="1833465" y="1266454"/>
                </a:lnTo>
                <a:lnTo>
                  <a:pt x="1798606" y="1237254"/>
                </a:lnTo>
                <a:lnTo>
                  <a:pt x="1765544" y="1206077"/>
                </a:lnTo>
                <a:lnTo>
                  <a:pt x="1734368" y="1173015"/>
                </a:lnTo>
                <a:lnTo>
                  <a:pt x="1705167" y="1138157"/>
                </a:lnTo>
                <a:lnTo>
                  <a:pt x="1678033" y="1101593"/>
                </a:lnTo>
                <a:lnTo>
                  <a:pt x="1653055" y="1063413"/>
                </a:lnTo>
                <a:lnTo>
                  <a:pt x="1630324" y="1023709"/>
                </a:lnTo>
                <a:lnTo>
                  <a:pt x="1609930" y="982569"/>
                </a:lnTo>
                <a:lnTo>
                  <a:pt x="1591962" y="940084"/>
                </a:lnTo>
                <a:lnTo>
                  <a:pt x="1576511" y="896344"/>
                </a:lnTo>
                <a:lnTo>
                  <a:pt x="1563668" y="851439"/>
                </a:lnTo>
                <a:lnTo>
                  <a:pt x="1553521" y="805459"/>
                </a:lnTo>
                <a:lnTo>
                  <a:pt x="1546162" y="758495"/>
                </a:lnTo>
                <a:lnTo>
                  <a:pt x="1541680" y="710637"/>
                </a:lnTo>
                <a:lnTo>
                  <a:pt x="1540167" y="661974"/>
                </a:lnTo>
                <a:lnTo>
                  <a:pt x="1540167" y="54305"/>
                </a:lnTo>
                <a:lnTo>
                  <a:pt x="1535902" y="33164"/>
                </a:lnTo>
                <a:lnTo>
                  <a:pt x="1524274" y="15903"/>
                </a:lnTo>
                <a:lnTo>
                  <a:pt x="1507029" y="4266"/>
                </a:lnTo>
                <a:lnTo>
                  <a:pt x="1485912" y="0"/>
                </a:lnTo>
                <a:close/>
              </a:path>
            </a:pathLst>
          </a:custGeom>
          <a:solidFill>
            <a:srgbClr val="1F1392"/>
          </a:solidFill>
        </p:spPr>
        <p:txBody>
          <a:bodyPr wrap="square" lIns="0" tIns="0" rIns="0" bIns="0" rtlCol="0"/>
          <a:lstStyle/>
          <a:p>
            <a:endParaRPr sz="2362"/>
          </a:p>
        </p:txBody>
      </p:sp>
      <p:sp>
        <p:nvSpPr>
          <p:cNvPr id="20" name="object 3">
            <a:extLst>
              <a:ext uri="{FF2B5EF4-FFF2-40B4-BE49-F238E27FC236}">
                <a16:creationId xmlns:a16="http://schemas.microsoft.com/office/drawing/2014/main" id="{60F07A82-CD6B-AEB7-30DC-4FE1711CD93D}"/>
              </a:ext>
            </a:extLst>
          </p:cNvPr>
          <p:cNvSpPr/>
          <p:nvPr/>
        </p:nvSpPr>
        <p:spPr>
          <a:xfrm>
            <a:off x="9644804" y="7633923"/>
            <a:ext cx="673222" cy="814448"/>
          </a:xfrm>
          <a:custGeom>
            <a:avLst/>
            <a:gdLst/>
            <a:ahLst/>
            <a:cxnLst/>
            <a:rect l="l" t="t" r="r" b="b"/>
            <a:pathLst>
              <a:path w="3451225" h="3321050">
                <a:moveTo>
                  <a:pt x="2981947" y="0"/>
                </a:moveTo>
                <a:lnTo>
                  <a:pt x="0" y="0"/>
                </a:lnTo>
                <a:lnTo>
                  <a:pt x="1675" y="49347"/>
                </a:lnTo>
                <a:lnTo>
                  <a:pt x="4038" y="98516"/>
                </a:lnTo>
                <a:lnTo>
                  <a:pt x="7086" y="147504"/>
                </a:lnTo>
                <a:lnTo>
                  <a:pt x="10811" y="196305"/>
                </a:lnTo>
                <a:lnTo>
                  <a:pt x="15211" y="244914"/>
                </a:lnTo>
                <a:lnTo>
                  <a:pt x="20281" y="293327"/>
                </a:lnTo>
                <a:lnTo>
                  <a:pt x="26015" y="341539"/>
                </a:lnTo>
                <a:lnTo>
                  <a:pt x="32409" y="389546"/>
                </a:lnTo>
                <a:lnTo>
                  <a:pt x="39459" y="437342"/>
                </a:lnTo>
                <a:lnTo>
                  <a:pt x="47160" y="484924"/>
                </a:lnTo>
                <a:lnTo>
                  <a:pt x="55506" y="532286"/>
                </a:lnTo>
                <a:lnTo>
                  <a:pt x="64494" y="579423"/>
                </a:lnTo>
                <a:lnTo>
                  <a:pt x="74119" y="626332"/>
                </a:lnTo>
                <a:lnTo>
                  <a:pt x="84375" y="673007"/>
                </a:lnTo>
                <a:lnTo>
                  <a:pt x="95259" y="719444"/>
                </a:lnTo>
                <a:lnTo>
                  <a:pt x="106766" y="765638"/>
                </a:lnTo>
                <a:lnTo>
                  <a:pt x="118890" y="811584"/>
                </a:lnTo>
                <a:lnTo>
                  <a:pt x="131628" y="857277"/>
                </a:lnTo>
                <a:lnTo>
                  <a:pt x="144975" y="902714"/>
                </a:lnTo>
                <a:lnTo>
                  <a:pt x="158925" y="947889"/>
                </a:lnTo>
                <a:lnTo>
                  <a:pt x="173475" y="992798"/>
                </a:lnTo>
                <a:lnTo>
                  <a:pt x="188620" y="1037435"/>
                </a:lnTo>
                <a:lnTo>
                  <a:pt x="204354" y="1081797"/>
                </a:lnTo>
                <a:lnTo>
                  <a:pt x="220673" y="1125878"/>
                </a:lnTo>
                <a:lnTo>
                  <a:pt x="237573" y="1169675"/>
                </a:lnTo>
                <a:lnTo>
                  <a:pt x="255049" y="1213181"/>
                </a:lnTo>
                <a:lnTo>
                  <a:pt x="273096" y="1256393"/>
                </a:lnTo>
                <a:lnTo>
                  <a:pt x="291710" y="1299306"/>
                </a:lnTo>
                <a:lnTo>
                  <a:pt x="310885" y="1341915"/>
                </a:lnTo>
                <a:lnTo>
                  <a:pt x="330618" y="1384216"/>
                </a:lnTo>
                <a:lnTo>
                  <a:pt x="350903" y="1426203"/>
                </a:lnTo>
                <a:lnTo>
                  <a:pt x="371736" y="1467872"/>
                </a:lnTo>
                <a:lnTo>
                  <a:pt x="393112" y="1509219"/>
                </a:lnTo>
                <a:lnTo>
                  <a:pt x="415027" y="1550239"/>
                </a:lnTo>
                <a:lnTo>
                  <a:pt x="437475" y="1590927"/>
                </a:lnTo>
                <a:lnTo>
                  <a:pt x="460452" y="1631278"/>
                </a:lnTo>
                <a:lnTo>
                  <a:pt x="483954" y="1671288"/>
                </a:lnTo>
                <a:lnTo>
                  <a:pt x="507975" y="1710952"/>
                </a:lnTo>
                <a:lnTo>
                  <a:pt x="532512" y="1750265"/>
                </a:lnTo>
                <a:lnTo>
                  <a:pt x="557559" y="1789224"/>
                </a:lnTo>
                <a:lnTo>
                  <a:pt x="583111" y="1827822"/>
                </a:lnTo>
                <a:lnTo>
                  <a:pt x="609165" y="1866055"/>
                </a:lnTo>
                <a:lnTo>
                  <a:pt x="635715" y="1903919"/>
                </a:lnTo>
                <a:lnTo>
                  <a:pt x="662756" y="1941409"/>
                </a:lnTo>
                <a:lnTo>
                  <a:pt x="690285" y="1978520"/>
                </a:lnTo>
                <a:lnTo>
                  <a:pt x="718296" y="2015248"/>
                </a:lnTo>
                <a:lnTo>
                  <a:pt x="746784" y="2051588"/>
                </a:lnTo>
                <a:lnTo>
                  <a:pt x="775745" y="2087535"/>
                </a:lnTo>
                <a:lnTo>
                  <a:pt x="805175" y="2123085"/>
                </a:lnTo>
                <a:lnTo>
                  <a:pt x="835068" y="2158233"/>
                </a:lnTo>
                <a:lnTo>
                  <a:pt x="865420" y="2192974"/>
                </a:lnTo>
                <a:lnTo>
                  <a:pt x="896227" y="2227303"/>
                </a:lnTo>
                <a:lnTo>
                  <a:pt x="927483" y="2261216"/>
                </a:lnTo>
                <a:lnTo>
                  <a:pt x="959183" y="2294709"/>
                </a:lnTo>
                <a:lnTo>
                  <a:pt x="991324" y="2327775"/>
                </a:lnTo>
                <a:lnTo>
                  <a:pt x="1023901" y="2360412"/>
                </a:lnTo>
                <a:lnTo>
                  <a:pt x="1056908" y="2392614"/>
                </a:lnTo>
                <a:lnTo>
                  <a:pt x="1090341" y="2424376"/>
                </a:lnTo>
                <a:lnTo>
                  <a:pt x="1124196" y="2455694"/>
                </a:lnTo>
                <a:lnTo>
                  <a:pt x="1158468" y="2486564"/>
                </a:lnTo>
                <a:lnTo>
                  <a:pt x="1193152" y="2516979"/>
                </a:lnTo>
                <a:lnTo>
                  <a:pt x="1228243" y="2546936"/>
                </a:lnTo>
                <a:lnTo>
                  <a:pt x="1263737" y="2576431"/>
                </a:lnTo>
                <a:lnTo>
                  <a:pt x="1299629" y="2605458"/>
                </a:lnTo>
                <a:lnTo>
                  <a:pt x="1335915" y="2634012"/>
                </a:lnTo>
                <a:lnTo>
                  <a:pt x="1372589" y="2662090"/>
                </a:lnTo>
                <a:lnTo>
                  <a:pt x="1409647" y="2689685"/>
                </a:lnTo>
                <a:lnTo>
                  <a:pt x="1447085" y="2716795"/>
                </a:lnTo>
                <a:lnTo>
                  <a:pt x="1484897" y="2743413"/>
                </a:lnTo>
                <a:lnTo>
                  <a:pt x="1523079" y="2769536"/>
                </a:lnTo>
                <a:lnTo>
                  <a:pt x="1561627" y="2795158"/>
                </a:lnTo>
                <a:lnTo>
                  <a:pt x="1600535" y="2820276"/>
                </a:lnTo>
                <a:lnTo>
                  <a:pt x="1639799" y="2844883"/>
                </a:lnTo>
                <a:lnTo>
                  <a:pt x="1679415" y="2868976"/>
                </a:lnTo>
                <a:lnTo>
                  <a:pt x="1719377" y="2892550"/>
                </a:lnTo>
                <a:lnTo>
                  <a:pt x="1759681" y="2915601"/>
                </a:lnTo>
                <a:lnTo>
                  <a:pt x="1800322" y="2938122"/>
                </a:lnTo>
                <a:lnTo>
                  <a:pt x="1841296" y="2960111"/>
                </a:lnTo>
                <a:lnTo>
                  <a:pt x="1882598" y="2981562"/>
                </a:lnTo>
                <a:lnTo>
                  <a:pt x="1924223" y="3002470"/>
                </a:lnTo>
                <a:lnTo>
                  <a:pt x="1966166" y="3022831"/>
                </a:lnTo>
                <a:lnTo>
                  <a:pt x="2008423" y="3042641"/>
                </a:lnTo>
                <a:lnTo>
                  <a:pt x="2050990" y="3061893"/>
                </a:lnTo>
                <a:lnTo>
                  <a:pt x="2093861" y="3080585"/>
                </a:lnTo>
                <a:lnTo>
                  <a:pt x="2137032" y="3098710"/>
                </a:lnTo>
                <a:lnTo>
                  <a:pt x="2180498" y="3116265"/>
                </a:lnTo>
                <a:lnTo>
                  <a:pt x="2224254" y="3133245"/>
                </a:lnTo>
                <a:lnTo>
                  <a:pt x="2268296" y="3149645"/>
                </a:lnTo>
                <a:lnTo>
                  <a:pt x="2312620" y="3165460"/>
                </a:lnTo>
                <a:lnTo>
                  <a:pt x="2357219" y="3180686"/>
                </a:lnTo>
                <a:lnTo>
                  <a:pt x="2402091" y="3195318"/>
                </a:lnTo>
                <a:lnTo>
                  <a:pt x="2447230" y="3209351"/>
                </a:lnTo>
                <a:lnTo>
                  <a:pt x="2492631" y="3222781"/>
                </a:lnTo>
                <a:lnTo>
                  <a:pt x="2538289" y="3235603"/>
                </a:lnTo>
                <a:lnTo>
                  <a:pt x="2584201" y="3247812"/>
                </a:lnTo>
                <a:lnTo>
                  <a:pt x="2630361" y="3259404"/>
                </a:lnTo>
                <a:lnTo>
                  <a:pt x="2676765" y="3270374"/>
                </a:lnTo>
                <a:lnTo>
                  <a:pt x="2723407" y="3280717"/>
                </a:lnTo>
                <a:lnTo>
                  <a:pt x="2770284" y="3290429"/>
                </a:lnTo>
                <a:lnTo>
                  <a:pt x="2817391" y="3299504"/>
                </a:lnTo>
                <a:lnTo>
                  <a:pt x="2864723" y="3307939"/>
                </a:lnTo>
                <a:lnTo>
                  <a:pt x="2912275" y="3315728"/>
                </a:lnTo>
                <a:lnTo>
                  <a:pt x="2959174" y="3320695"/>
                </a:lnTo>
                <a:lnTo>
                  <a:pt x="3005323" y="3320948"/>
                </a:lnTo>
                <a:lnTo>
                  <a:pt x="3050487" y="3316691"/>
                </a:lnTo>
                <a:lnTo>
                  <a:pt x="3094432" y="3308132"/>
                </a:lnTo>
                <a:lnTo>
                  <a:pt x="3136925" y="3295477"/>
                </a:lnTo>
                <a:lnTo>
                  <a:pt x="3177730" y="3278932"/>
                </a:lnTo>
                <a:lnTo>
                  <a:pt x="3216616" y="3258703"/>
                </a:lnTo>
                <a:lnTo>
                  <a:pt x="3253347" y="3234997"/>
                </a:lnTo>
                <a:lnTo>
                  <a:pt x="3287690" y="3208020"/>
                </a:lnTo>
                <a:lnTo>
                  <a:pt x="3319411" y="3177977"/>
                </a:lnTo>
                <a:lnTo>
                  <a:pt x="3348275" y="3145076"/>
                </a:lnTo>
                <a:lnTo>
                  <a:pt x="3374050" y="3109523"/>
                </a:lnTo>
                <a:lnTo>
                  <a:pt x="3396502" y="3071523"/>
                </a:lnTo>
                <a:lnTo>
                  <a:pt x="3415395" y="3031283"/>
                </a:lnTo>
                <a:lnTo>
                  <a:pt x="3430498" y="2989010"/>
                </a:lnTo>
                <a:lnTo>
                  <a:pt x="3441574" y="2944910"/>
                </a:lnTo>
                <a:lnTo>
                  <a:pt x="3448392" y="2899188"/>
                </a:lnTo>
                <a:lnTo>
                  <a:pt x="3450716" y="2852051"/>
                </a:lnTo>
                <a:lnTo>
                  <a:pt x="3450716" y="468769"/>
                </a:lnTo>
                <a:lnTo>
                  <a:pt x="3448296" y="420841"/>
                </a:lnTo>
                <a:lnTo>
                  <a:pt x="3441193" y="374297"/>
                </a:lnTo>
                <a:lnTo>
                  <a:pt x="3429641" y="329373"/>
                </a:lnTo>
                <a:lnTo>
                  <a:pt x="3413878" y="286305"/>
                </a:lnTo>
                <a:lnTo>
                  <a:pt x="3394138" y="245328"/>
                </a:lnTo>
                <a:lnTo>
                  <a:pt x="3370657" y="206678"/>
                </a:lnTo>
                <a:lnTo>
                  <a:pt x="3343671" y="170590"/>
                </a:lnTo>
                <a:lnTo>
                  <a:pt x="3313415" y="137301"/>
                </a:lnTo>
                <a:lnTo>
                  <a:pt x="3280126" y="107045"/>
                </a:lnTo>
                <a:lnTo>
                  <a:pt x="3244038" y="80059"/>
                </a:lnTo>
                <a:lnTo>
                  <a:pt x="3205388" y="56578"/>
                </a:lnTo>
                <a:lnTo>
                  <a:pt x="3164411" y="36838"/>
                </a:lnTo>
                <a:lnTo>
                  <a:pt x="3121343" y="21075"/>
                </a:lnTo>
                <a:lnTo>
                  <a:pt x="3076419" y="9523"/>
                </a:lnTo>
                <a:lnTo>
                  <a:pt x="3029875" y="2420"/>
                </a:lnTo>
                <a:lnTo>
                  <a:pt x="2981947" y="0"/>
                </a:lnTo>
                <a:close/>
              </a:path>
            </a:pathLst>
          </a:custGeom>
          <a:solidFill>
            <a:srgbClr val="5D4EFF"/>
          </a:solidFill>
        </p:spPr>
        <p:txBody>
          <a:bodyPr wrap="square" lIns="0" tIns="0" rIns="0" bIns="0" rtlCol="0"/>
          <a:lstStyle/>
          <a:p>
            <a:endParaRPr sz="2362"/>
          </a:p>
        </p:txBody>
      </p:sp>
      <p:sp>
        <p:nvSpPr>
          <p:cNvPr id="21" name="object 4">
            <a:extLst>
              <a:ext uri="{FF2B5EF4-FFF2-40B4-BE49-F238E27FC236}">
                <a16:creationId xmlns:a16="http://schemas.microsoft.com/office/drawing/2014/main" id="{97E46CBF-1D7F-841C-B840-139175BBE229}"/>
              </a:ext>
            </a:extLst>
          </p:cNvPr>
          <p:cNvSpPr/>
          <p:nvPr/>
        </p:nvSpPr>
        <p:spPr>
          <a:xfrm>
            <a:off x="9644808" y="6764144"/>
            <a:ext cx="673222" cy="823480"/>
          </a:xfrm>
          <a:custGeom>
            <a:avLst/>
            <a:gdLst/>
            <a:ahLst/>
            <a:cxnLst/>
            <a:rect l="l" t="t" r="r" b="b"/>
            <a:pathLst>
              <a:path w="3451225" h="3357879">
                <a:moveTo>
                  <a:pt x="3450716" y="0"/>
                </a:moveTo>
                <a:lnTo>
                  <a:pt x="3402307" y="332"/>
                </a:lnTo>
                <a:lnTo>
                  <a:pt x="3354058" y="1327"/>
                </a:lnTo>
                <a:lnTo>
                  <a:pt x="3305973" y="2979"/>
                </a:lnTo>
                <a:lnTo>
                  <a:pt x="3258057" y="5285"/>
                </a:lnTo>
                <a:lnTo>
                  <a:pt x="3210313" y="8240"/>
                </a:lnTo>
                <a:lnTo>
                  <a:pt x="3162747" y="11840"/>
                </a:lnTo>
                <a:lnTo>
                  <a:pt x="3115363" y="16081"/>
                </a:lnTo>
                <a:lnTo>
                  <a:pt x="3068165" y="20958"/>
                </a:lnTo>
                <a:lnTo>
                  <a:pt x="3021156" y="26466"/>
                </a:lnTo>
                <a:lnTo>
                  <a:pt x="2974343" y="32602"/>
                </a:lnTo>
                <a:lnTo>
                  <a:pt x="2927729" y="39361"/>
                </a:lnTo>
                <a:lnTo>
                  <a:pt x="2881317" y="46740"/>
                </a:lnTo>
                <a:lnTo>
                  <a:pt x="2835114" y="54732"/>
                </a:lnTo>
                <a:lnTo>
                  <a:pt x="2789122" y="63335"/>
                </a:lnTo>
                <a:lnTo>
                  <a:pt x="2743347" y="72544"/>
                </a:lnTo>
                <a:lnTo>
                  <a:pt x="2697792" y="82354"/>
                </a:lnTo>
                <a:lnTo>
                  <a:pt x="2652462" y="92761"/>
                </a:lnTo>
                <a:lnTo>
                  <a:pt x="2607362" y="103761"/>
                </a:lnTo>
                <a:lnTo>
                  <a:pt x="2562495" y="115350"/>
                </a:lnTo>
                <a:lnTo>
                  <a:pt x="2517866" y="127523"/>
                </a:lnTo>
                <a:lnTo>
                  <a:pt x="2473480" y="140276"/>
                </a:lnTo>
                <a:lnTo>
                  <a:pt x="2429340" y="153604"/>
                </a:lnTo>
                <a:lnTo>
                  <a:pt x="2385450" y="167504"/>
                </a:lnTo>
                <a:lnTo>
                  <a:pt x="2341817" y="181971"/>
                </a:lnTo>
                <a:lnTo>
                  <a:pt x="2298442" y="197000"/>
                </a:lnTo>
                <a:lnTo>
                  <a:pt x="2255332" y="212587"/>
                </a:lnTo>
                <a:lnTo>
                  <a:pt x="2212490" y="228728"/>
                </a:lnTo>
                <a:lnTo>
                  <a:pt x="2169920" y="245419"/>
                </a:lnTo>
                <a:lnTo>
                  <a:pt x="2127628" y="262655"/>
                </a:lnTo>
                <a:lnTo>
                  <a:pt x="2085617" y="280432"/>
                </a:lnTo>
                <a:lnTo>
                  <a:pt x="2043891" y="298745"/>
                </a:lnTo>
                <a:lnTo>
                  <a:pt x="2002455" y="317591"/>
                </a:lnTo>
                <a:lnTo>
                  <a:pt x="1961313" y="336964"/>
                </a:lnTo>
                <a:lnTo>
                  <a:pt x="1920470" y="356861"/>
                </a:lnTo>
                <a:lnTo>
                  <a:pt x="1879930" y="377278"/>
                </a:lnTo>
                <a:lnTo>
                  <a:pt x="1839697" y="398209"/>
                </a:lnTo>
                <a:lnTo>
                  <a:pt x="1799776" y="419651"/>
                </a:lnTo>
                <a:lnTo>
                  <a:pt x="1760171" y="441599"/>
                </a:lnTo>
                <a:lnTo>
                  <a:pt x="1720885" y="464049"/>
                </a:lnTo>
                <a:lnTo>
                  <a:pt x="1681925" y="486997"/>
                </a:lnTo>
                <a:lnTo>
                  <a:pt x="1643293" y="510438"/>
                </a:lnTo>
                <a:lnTo>
                  <a:pt x="1604994" y="534368"/>
                </a:lnTo>
                <a:lnTo>
                  <a:pt x="1567033" y="558782"/>
                </a:lnTo>
                <a:lnTo>
                  <a:pt x="1529414" y="583677"/>
                </a:lnTo>
                <a:lnTo>
                  <a:pt x="1492141" y="609048"/>
                </a:lnTo>
                <a:lnTo>
                  <a:pt x="1455219" y="634890"/>
                </a:lnTo>
                <a:lnTo>
                  <a:pt x="1418651" y="661199"/>
                </a:lnTo>
                <a:lnTo>
                  <a:pt x="1382443" y="687972"/>
                </a:lnTo>
                <a:lnTo>
                  <a:pt x="1346598" y="715203"/>
                </a:lnTo>
                <a:lnTo>
                  <a:pt x="1311121" y="742888"/>
                </a:lnTo>
                <a:lnTo>
                  <a:pt x="1276016" y="771024"/>
                </a:lnTo>
                <a:lnTo>
                  <a:pt x="1241288" y="799605"/>
                </a:lnTo>
                <a:lnTo>
                  <a:pt x="1206941" y="828627"/>
                </a:lnTo>
                <a:lnTo>
                  <a:pt x="1172978" y="858086"/>
                </a:lnTo>
                <a:lnTo>
                  <a:pt x="1139406" y="887978"/>
                </a:lnTo>
                <a:lnTo>
                  <a:pt x="1106227" y="918298"/>
                </a:lnTo>
                <a:lnTo>
                  <a:pt x="1073446" y="949042"/>
                </a:lnTo>
                <a:lnTo>
                  <a:pt x="1041068" y="980206"/>
                </a:lnTo>
                <a:lnTo>
                  <a:pt x="1009096" y="1011785"/>
                </a:lnTo>
                <a:lnTo>
                  <a:pt x="977536" y="1043775"/>
                </a:lnTo>
                <a:lnTo>
                  <a:pt x="946391" y="1076172"/>
                </a:lnTo>
                <a:lnTo>
                  <a:pt x="915666" y="1108971"/>
                </a:lnTo>
                <a:lnTo>
                  <a:pt x="885366" y="1142168"/>
                </a:lnTo>
                <a:lnTo>
                  <a:pt x="855493" y="1175759"/>
                </a:lnTo>
                <a:lnTo>
                  <a:pt x="826054" y="1209739"/>
                </a:lnTo>
                <a:lnTo>
                  <a:pt x="797052" y="1244104"/>
                </a:lnTo>
                <a:lnTo>
                  <a:pt x="768491" y="1278849"/>
                </a:lnTo>
                <a:lnTo>
                  <a:pt x="740376" y="1313971"/>
                </a:lnTo>
                <a:lnTo>
                  <a:pt x="712711" y="1349465"/>
                </a:lnTo>
                <a:lnTo>
                  <a:pt x="685500" y="1385327"/>
                </a:lnTo>
                <a:lnTo>
                  <a:pt x="658749" y="1421552"/>
                </a:lnTo>
                <a:lnTo>
                  <a:pt x="632460" y="1458136"/>
                </a:lnTo>
                <a:lnTo>
                  <a:pt x="606639" y="1495075"/>
                </a:lnTo>
                <a:lnTo>
                  <a:pt x="581290" y="1532364"/>
                </a:lnTo>
                <a:lnTo>
                  <a:pt x="556417" y="1569999"/>
                </a:lnTo>
                <a:lnTo>
                  <a:pt x="532024" y="1607975"/>
                </a:lnTo>
                <a:lnTo>
                  <a:pt x="508116" y="1646289"/>
                </a:lnTo>
                <a:lnTo>
                  <a:pt x="484697" y="1684937"/>
                </a:lnTo>
                <a:lnTo>
                  <a:pt x="461772" y="1723912"/>
                </a:lnTo>
                <a:lnTo>
                  <a:pt x="439344" y="1763213"/>
                </a:lnTo>
                <a:lnTo>
                  <a:pt x="417419" y="1802833"/>
                </a:lnTo>
                <a:lnTo>
                  <a:pt x="396000" y="1842769"/>
                </a:lnTo>
                <a:lnTo>
                  <a:pt x="375092" y="1883016"/>
                </a:lnTo>
                <a:lnTo>
                  <a:pt x="354698" y="1923570"/>
                </a:lnTo>
                <a:lnTo>
                  <a:pt x="334825" y="1964427"/>
                </a:lnTo>
                <a:lnTo>
                  <a:pt x="315475" y="2005583"/>
                </a:lnTo>
                <a:lnTo>
                  <a:pt x="296653" y="2047032"/>
                </a:lnTo>
                <a:lnTo>
                  <a:pt x="278363" y="2088771"/>
                </a:lnTo>
                <a:lnTo>
                  <a:pt x="260610" y="2130796"/>
                </a:lnTo>
                <a:lnTo>
                  <a:pt x="243399" y="2173101"/>
                </a:lnTo>
                <a:lnTo>
                  <a:pt x="226732" y="2215684"/>
                </a:lnTo>
                <a:lnTo>
                  <a:pt x="210616" y="2258539"/>
                </a:lnTo>
                <a:lnTo>
                  <a:pt x="195053" y="2301661"/>
                </a:lnTo>
                <a:lnTo>
                  <a:pt x="180049" y="2345048"/>
                </a:lnTo>
                <a:lnTo>
                  <a:pt x="165608" y="2388694"/>
                </a:lnTo>
                <a:lnTo>
                  <a:pt x="151734" y="2432595"/>
                </a:lnTo>
                <a:lnTo>
                  <a:pt x="138431" y="2476747"/>
                </a:lnTo>
                <a:lnTo>
                  <a:pt x="125704" y="2521145"/>
                </a:lnTo>
                <a:lnTo>
                  <a:pt x="113556" y="2565785"/>
                </a:lnTo>
                <a:lnTo>
                  <a:pt x="101994" y="2610663"/>
                </a:lnTo>
                <a:lnTo>
                  <a:pt x="91020" y="2655774"/>
                </a:lnTo>
                <a:lnTo>
                  <a:pt x="80639" y="2701115"/>
                </a:lnTo>
                <a:lnTo>
                  <a:pt x="70855" y="2746680"/>
                </a:lnTo>
                <a:lnTo>
                  <a:pt x="61673" y="2792466"/>
                </a:lnTo>
                <a:lnTo>
                  <a:pt x="53097" y="2838468"/>
                </a:lnTo>
                <a:lnTo>
                  <a:pt x="45132" y="2884681"/>
                </a:lnTo>
                <a:lnTo>
                  <a:pt x="37781" y="2931102"/>
                </a:lnTo>
                <a:lnTo>
                  <a:pt x="31049" y="2977726"/>
                </a:lnTo>
                <a:lnTo>
                  <a:pt x="24941" y="3024549"/>
                </a:lnTo>
                <a:lnTo>
                  <a:pt x="19460" y="3071567"/>
                </a:lnTo>
                <a:lnTo>
                  <a:pt x="14611" y="3118774"/>
                </a:lnTo>
                <a:lnTo>
                  <a:pt x="10399" y="3166167"/>
                </a:lnTo>
                <a:lnTo>
                  <a:pt x="6827" y="3213742"/>
                </a:lnTo>
                <a:lnTo>
                  <a:pt x="3901" y="3261494"/>
                </a:lnTo>
                <a:lnTo>
                  <a:pt x="1623" y="3309418"/>
                </a:lnTo>
                <a:lnTo>
                  <a:pt x="0" y="3357511"/>
                </a:lnTo>
                <a:lnTo>
                  <a:pt x="2981947" y="3357511"/>
                </a:lnTo>
                <a:lnTo>
                  <a:pt x="3029875" y="3355091"/>
                </a:lnTo>
                <a:lnTo>
                  <a:pt x="3076419" y="3347986"/>
                </a:lnTo>
                <a:lnTo>
                  <a:pt x="3121343" y="3336432"/>
                </a:lnTo>
                <a:lnTo>
                  <a:pt x="3164411" y="3320666"/>
                </a:lnTo>
                <a:lnTo>
                  <a:pt x="3205388" y="3300923"/>
                </a:lnTo>
                <a:lnTo>
                  <a:pt x="3244038" y="3277439"/>
                </a:lnTo>
                <a:lnTo>
                  <a:pt x="3280126" y="3250450"/>
                </a:lnTo>
                <a:lnTo>
                  <a:pt x="3313415" y="3220191"/>
                </a:lnTo>
                <a:lnTo>
                  <a:pt x="3343671" y="3186898"/>
                </a:lnTo>
                <a:lnTo>
                  <a:pt x="3370657" y="3150807"/>
                </a:lnTo>
                <a:lnTo>
                  <a:pt x="3394138" y="3112154"/>
                </a:lnTo>
                <a:lnTo>
                  <a:pt x="3413878" y="3071174"/>
                </a:lnTo>
                <a:lnTo>
                  <a:pt x="3429641" y="3028103"/>
                </a:lnTo>
                <a:lnTo>
                  <a:pt x="3441193" y="2983177"/>
                </a:lnTo>
                <a:lnTo>
                  <a:pt x="3448296" y="2936632"/>
                </a:lnTo>
                <a:lnTo>
                  <a:pt x="3450716" y="2888703"/>
                </a:lnTo>
                <a:lnTo>
                  <a:pt x="3450716" y="0"/>
                </a:lnTo>
                <a:close/>
              </a:path>
            </a:pathLst>
          </a:custGeom>
          <a:solidFill>
            <a:srgbClr val="1F1392"/>
          </a:solidFill>
        </p:spPr>
        <p:txBody>
          <a:bodyPr wrap="square" lIns="0" tIns="0" rIns="0" bIns="0" rtlCol="0"/>
          <a:lstStyle/>
          <a:p>
            <a:endParaRPr sz="2362"/>
          </a:p>
        </p:txBody>
      </p:sp>
      <p:sp>
        <p:nvSpPr>
          <p:cNvPr id="22" name="object 5">
            <a:extLst>
              <a:ext uri="{FF2B5EF4-FFF2-40B4-BE49-F238E27FC236}">
                <a16:creationId xmlns:a16="http://schemas.microsoft.com/office/drawing/2014/main" id="{2F044B07-D865-3126-BE6A-F0AD3E6DA244}"/>
              </a:ext>
            </a:extLst>
          </p:cNvPr>
          <p:cNvSpPr/>
          <p:nvPr/>
        </p:nvSpPr>
        <p:spPr>
          <a:xfrm>
            <a:off x="10354893" y="7642860"/>
            <a:ext cx="673222" cy="814448"/>
          </a:xfrm>
          <a:custGeom>
            <a:avLst/>
            <a:gdLst/>
            <a:ahLst/>
            <a:cxnLst/>
            <a:rect l="l" t="t" r="r" b="b"/>
            <a:pathLst>
              <a:path w="3451225" h="3321050">
                <a:moveTo>
                  <a:pt x="445389" y="0"/>
                </a:moveTo>
                <a:lnTo>
                  <a:pt x="400224" y="4256"/>
                </a:lnTo>
                <a:lnTo>
                  <a:pt x="356279" y="12815"/>
                </a:lnTo>
                <a:lnTo>
                  <a:pt x="313786" y="25470"/>
                </a:lnTo>
                <a:lnTo>
                  <a:pt x="272980" y="42016"/>
                </a:lnTo>
                <a:lnTo>
                  <a:pt x="234095" y="62245"/>
                </a:lnTo>
                <a:lnTo>
                  <a:pt x="197364" y="85951"/>
                </a:lnTo>
                <a:lnTo>
                  <a:pt x="163021" y="112929"/>
                </a:lnTo>
                <a:lnTo>
                  <a:pt x="131301" y="142972"/>
                </a:lnTo>
                <a:lnTo>
                  <a:pt x="102437" y="175874"/>
                </a:lnTo>
                <a:lnTo>
                  <a:pt x="76663" y="211428"/>
                </a:lnTo>
                <a:lnTo>
                  <a:pt x="54212" y="249429"/>
                </a:lnTo>
                <a:lnTo>
                  <a:pt x="35319" y="289670"/>
                </a:lnTo>
                <a:lnTo>
                  <a:pt x="20218" y="331944"/>
                </a:lnTo>
                <a:lnTo>
                  <a:pt x="9141" y="376047"/>
                </a:lnTo>
                <a:lnTo>
                  <a:pt x="2324" y="421770"/>
                </a:lnTo>
                <a:lnTo>
                  <a:pt x="0" y="468909"/>
                </a:lnTo>
                <a:lnTo>
                  <a:pt x="0" y="2852178"/>
                </a:lnTo>
                <a:lnTo>
                  <a:pt x="2420" y="2900106"/>
                </a:lnTo>
                <a:lnTo>
                  <a:pt x="9523" y="2946650"/>
                </a:lnTo>
                <a:lnTo>
                  <a:pt x="21075" y="2991574"/>
                </a:lnTo>
                <a:lnTo>
                  <a:pt x="36838" y="3034642"/>
                </a:lnTo>
                <a:lnTo>
                  <a:pt x="56578" y="3075619"/>
                </a:lnTo>
                <a:lnTo>
                  <a:pt x="80059" y="3114269"/>
                </a:lnTo>
                <a:lnTo>
                  <a:pt x="107045" y="3150357"/>
                </a:lnTo>
                <a:lnTo>
                  <a:pt x="137301" y="3183646"/>
                </a:lnTo>
                <a:lnTo>
                  <a:pt x="170590" y="3213902"/>
                </a:lnTo>
                <a:lnTo>
                  <a:pt x="206678" y="3240888"/>
                </a:lnTo>
                <a:lnTo>
                  <a:pt x="245328" y="3264369"/>
                </a:lnTo>
                <a:lnTo>
                  <a:pt x="286305" y="3284109"/>
                </a:lnTo>
                <a:lnTo>
                  <a:pt x="329373" y="3299872"/>
                </a:lnTo>
                <a:lnTo>
                  <a:pt x="374297" y="3311424"/>
                </a:lnTo>
                <a:lnTo>
                  <a:pt x="420841" y="3318527"/>
                </a:lnTo>
                <a:lnTo>
                  <a:pt x="468769" y="3320948"/>
                </a:lnTo>
                <a:lnTo>
                  <a:pt x="3450716" y="3320948"/>
                </a:lnTo>
                <a:lnTo>
                  <a:pt x="3449041" y="3271601"/>
                </a:lnTo>
                <a:lnTo>
                  <a:pt x="3446678" y="3222431"/>
                </a:lnTo>
                <a:lnTo>
                  <a:pt x="3443630" y="3173443"/>
                </a:lnTo>
                <a:lnTo>
                  <a:pt x="3439905" y="3124642"/>
                </a:lnTo>
                <a:lnTo>
                  <a:pt x="3435505" y="3076033"/>
                </a:lnTo>
                <a:lnTo>
                  <a:pt x="3430435" y="3027620"/>
                </a:lnTo>
                <a:lnTo>
                  <a:pt x="3424701" y="2979408"/>
                </a:lnTo>
                <a:lnTo>
                  <a:pt x="3418307" y="2931401"/>
                </a:lnTo>
                <a:lnTo>
                  <a:pt x="3411257" y="2883605"/>
                </a:lnTo>
                <a:lnTo>
                  <a:pt x="3403556" y="2836023"/>
                </a:lnTo>
                <a:lnTo>
                  <a:pt x="3395210" y="2788662"/>
                </a:lnTo>
                <a:lnTo>
                  <a:pt x="3386222" y="2741524"/>
                </a:lnTo>
                <a:lnTo>
                  <a:pt x="3376597" y="2694615"/>
                </a:lnTo>
                <a:lnTo>
                  <a:pt x="3366341" y="2647940"/>
                </a:lnTo>
                <a:lnTo>
                  <a:pt x="3355457" y="2601503"/>
                </a:lnTo>
                <a:lnTo>
                  <a:pt x="3343950" y="2555310"/>
                </a:lnTo>
                <a:lnTo>
                  <a:pt x="3331826" y="2509364"/>
                </a:lnTo>
                <a:lnTo>
                  <a:pt x="3319088" y="2463670"/>
                </a:lnTo>
                <a:lnTo>
                  <a:pt x="3305741" y="2418233"/>
                </a:lnTo>
                <a:lnTo>
                  <a:pt x="3291791" y="2373058"/>
                </a:lnTo>
                <a:lnTo>
                  <a:pt x="3277241" y="2328149"/>
                </a:lnTo>
                <a:lnTo>
                  <a:pt x="3262096" y="2283512"/>
                </a:lnTo>
                <a:lnTo>
                  <a:pt x="3246362" y="2239150"/>
                </a:lnTo>
                <a:lnTo>
                  <a:pt x="3230043" y="2195069"/>
                </a:lnTo>
                <a:lnTo>
                  <a:pt x="3213143" y="2151272"/>
                </a:lnTo>
                <a:lnTo>
                  <a:pt x="3195667" y="2107766"/>
                </a:lnTo>
                <a:lnTo>
                  <a:pt x="3177620" y="2064554"/>
                </a:lnTo>
                <a:lnTo>
                  <a:pt x="3159006" y="2021641"/>
                </a:lnTo>
                <a:lnTo>
                  <a:pt x="3139831" y="1979032"/>
                </a:lnTo>
                <a:lnTo>
                  <a:pt x="3120098" y="1936732"/>
                </a:lnTo>
                <a:lnTo>
                  <a:pt x="3099813" y="1894744"/>
                </a:lnTo>
                <a:lnTo>
                  <a:pt x="3078980" y="1853075"/>
                </a:lnTo>
                <a:lnTo>
                  <a:pt x="3057604" y="1811728"/>
                </a:lnTo>
                <a:lnTo>
                  <a:pt x="3035689" y="1770708"/>
                </a:lnTo>
                <a:lnTo>
                  <a:pt x="3013241" y="1730020"/>
                </a:lnTo>
                <a:lnTo>
                  <a:pt x="2990264" y="1689669"/>
                </a:lnTo>
                <a:lnTo>
                  <a:pt x="2966762" y="1649659"/>
                </a:lnTo>
                <a:lnTo>
                  <a:pt x="2942741" y="1609995"/>
                </a:lnTo>
                <a:lnTo>
                  <a:pt x="2918204" y="1570682"/>
                </a:lnTo>
                <a:lnTo>
                  <a:pt x="2893157" y="1531724"/>
                </a:lnTo>
                <a:lnTo>
                  <a:pt x="2867605" y="1493126"/>
                </a:lnTo>
                <a:lnTo>
                  <a:pt x="2841551" y="1454892"/>
                </a:lnTo>
                <a:lnTo>
                  <a:pt x="2815001" y="1417028"/>
                </a:lnTo>
                <a:lnTo>
                  <a:pt x="2787960" y="1379538"/>
                </a:lnTo>
                <a:lnTo>
                  <a:pt x="2760431" y="1342427"/>
                </a:lnTo>
                <a:lnTo>
                  <a:pt x="2732420" y="1305699"/>
                </a:lnTo>
                <a:lnTo>
                  <a:pt x="2703932" y="1269359"/>
                </a:lnTo>
                <a:lnTo>
                  <a:pt x="2674971" y="1233412"/>
                </a:lnTo>
                <a:lnTo>
                  <a:pt x="2645541" y="1197862"/>
                </a:lnTo>
                <a:lnTo>
                  <a:pt x="2615648" y="1162714"/>
                </a:lnTo>
                <a:lnTo>
                  <a:pt x="2585296" y="1127974"/>
                </a:lnTo>
                <a:lnTo>
                  <a:pt x="2554489" y="1093644"/>
                </a:lnTo>
                <a:lnTo>
                  <a:pt x="2523233" y="1059731"/>
                </a:lnTo>
                <a:lnTo>
                  <a:pt x="2491533" y="1026239"/>
                </a:lnTo>
                <a:lnTo>
                  <a:pt x="2459392" y="993172"/>
                </a:lnTo>
                <a:lnTo>
                  <a:pt x="2426815" y="960535"/>
                </a:lnTo>
                <a:lnTo>
                  <a:pt x="2393808" y="928333"/>
                </a:lnTo>
                <a:lnTo>
                  <a:pt x="2360375" y="896571"/>
                </a:lnTo>
                <a:lnTo>
                  <a:pt x="2326520" y="865253"/>
                </a:lnTo>
                <a:lnTo>
                  <a:pt x="2292248" y="834384"/>
                </a:lnTo>
                <a:lnTo>
                  <a:pt x="2257564" y="803968"/>
                </a:lnTo>
                <a:lnTo>
                  <a:pt x="2222473" y="774011"/>
                </a:lnTo>
                <a:lnTo>
                  <a:pt x="2186979" y="744516"/>
                </a:lnTo>
                <a:lnTo>
                  <a:pt x="2151087" y="715490"/>
                </a:lnTo>
                <a:lnTo>
                  <a:pt x="2114801" y="686935"/>
                </a:lnTo>
                <a:lnTo>
                  <a:pt x="2078127" y="658858"/>
                </a:lnTo>
                <a:lnTo>
                  <a:pt x="2041069" y="631262"/>
                </a:lnTo>
                <a:lnTo>
                  <a:pt x="2003631" y="604152"/>
                </a:lnTo>
                <a:lnTo>
                  <a:pt x="1965819" y="577534"/>
                </a:lnTo>
                <a:lnTo>
                  <a:pt x="1927637" y="551411"/>
                </a:lnTo>
                <a:lnTo>
                  <a:pt x="1889089" y="525789"/>
                </a:lnTo>
                <a:lnTo>
                  <a:pt x="1850181" y="500672"/>
                </a:lnTo>
                <a:lnTo>
                  <a:pt x="1810917" y="476064"/>
                </a:lnTo>
                <a:lnTo>
                  <a:pt x="1771301" y="451971"/>
                </a:lnTo>
                <a:lnTo>
                  <a:pt x="1731339" y="428397"/>
                </a:lnTo>
                <a:lnTo>
                  <a:pt x="1691035" y="405347"/>
                </a:lnTo>
                <a:lnTo>
                  <a:pt x="1650394" y="382825"/>
                </a:lnTo>
                <a:lnTo>
                  <a:pt x="1609420" y="360836"/>
                </a:lnTo>
                <a:lnTo>
                  <a:pt x="1568118" y="339385"/>
                </a:lnTo>
                <a:lnTo>
                  <a:pt x="1526493" y="318477"/>
                </a:lnTo>
                <a:lnTo>
                  <a:pt x="1484550" y="298116"/>
                </a:lnTo>
                <a:lnTo>
                  <a:pt x="1442293" y="278307"/>
                </a:lnTo>
                <a:lnTo>
                  <a:pt x="1399726" y="259054"/>
                </a:lnTo>
                <a:lnTo>
                  <a:pt x="1356855" y="240362"/>
                </a:lnTo>
                <a:lnTo>
                  <a:pt x="1313684" y="222237"/>
                </a:lnTo>
                <a:lnTo>
                  <a:pt x="1270218" y="204682"/>
                </a:lnTo>
                <a:lnTo>
                  <a:pt x="1226462" y="187702"/>
                </a:lnTo>
                <a:lnTo>
                  <a:pt x="1182420" y="171302"/>
                </a:lnTo>
                <a:lnTo>
                  <a:pt x="1138096" y="155487"/>
                </a:lnTo>
                <a:lnTo>
                  <a:pt x="1093497" y="140261"/>
                </a:lnTo>
                <a:lnTo>
                  <a:pt x="1048625" y="125629"/>
                </a:lnTo>
                <a:lnTo>
                  <a:pt x="1003486" y="111596"/>
                </a:lnTo>
                <a:lnTo>
                  <a:pt x="958085" y="98166"/>
                </a:lnTo>
                <a:lnTo>
                  <a:pt x="912427" y="85344"/>
                </a:lnTo>
                <a:lnTo>
                  <a:pt x="866515" y="73135"/>
                </a:lnTo>
                <a:lnTo>
                  <a:pt x="820355" y="61543"/>
                </a:lnTo>
                <a:lnTo>
                  <a:pt x="773951" y="50573"/>
                </a:lnTo>
                <a:lnTo>
                  <a:pt x="727309" y="40230"/>
                </a:lnTo>
                <a:lnTo>
                  <a:pt x="680432" y="30519"/>
                </a:lnTo>
                <a:lnTo>
                  <a:pt x="633325" y="21443"/>
                </a:lnTo>
                <a:lnTo>
                  <a:pt x="585993" y="13008"/>
                </a:lnTo>
                <a:lnTo>
                  <a:pt x="538441" y="5219"/>
                </a:lnTo>
                <a:lnTo>
                  <a:pt x="491540" y="252"/>
                </a:lnTo>
                <a:lnTo>
                  <a:pt x="445389" y="0"/>
                </a:lnTo>
                <a:close/>
              </a:path>
            </a:pathLst>
          </a:custGeom>
          <a:solidFill>
            <a:srgbClr val="FF1A92"/>
          </a:solidFill>
        </p:spPr>
        <p:txBody>
          <a:bodyPr wrap="square" lIns="0" tIns="0" rIns="0" bIns="0" rtlCol="0"/>
          <a:lstStyle/>
          <a:p>
            <a:endParaRPr sz="2362"/>
          </a:p>
        </p:txBody>
      </p:sp>
      <p:sp>
        <p:nvSpPr>
          <p:cNvPr id="23" name="object 6">
            <a:extLst>
              <a:ext uri="{FF2B5EF4-FFF2-40B4-BE49-F238E27FC236}">
                <a16:creationId xmlns:a16="http://schemas.microsoft.com/office/drawing/2014/main" id="{747BAC29-C98E-3F29-1419-DF3EF7DA43BD}"/>
              </a:ext>
            </a:extLst>
          </p:cNvPr>
          <p:cNvSpPr/>
          <p:nvPr/>
        </p:nvSpPr>
        <p:spPr>
          <a:xfrm>
            <a:off x="10354888" y="8503680"/>
            <a:ext cx="673222" cy="823480"/>
          </a:xfrm>
          <a:custGeom>
            <a:avLst/>
            <a:gdLst/>
            <a:ahLst/>
            <a:cxnLst/>
            <a:rect l="l" t="t" r="r" b="b"/>
            <a:pathLst>
              <a:path w="3451225" h="3357879">
                <a:moveTo>
                  <a:pt x="3450716" y="0"/>
                </a:moveTo>
                <a:lnTo>
                  <a:pt x="468769" y="0"/>
                </a:lnTo>
                <a:lnTo>
                  <a:pt x="420841" y="2420"/>
                </a:lnTo>
                <a:lnTo>
                  <a:pt x="374297" y="9523"/>
                </a:lnTo>
                <a:lnTo>
                  <a:pt x="329373" y="21075"/>
                </a:lnTo>
                <a:lnTo>
                  <a:pt x="286305" y="36838"/>
                </a:lnTo>
                <a:lnTo>
                  <a:pt x="245328" y="56578"/>
                </a:lnTo>
                <a:lnTo>
                  <a:pt x="206678" y="80059"/>
                </a:lnTo>
                <a:lnTo>
                  <a:pt x="170590" y="107045"/>
                </a:lnTo>
                <a:lnTo>
                  <a:pt x="137301" y="137301"/>
                </a:lnTo>
                <a:lnTo>
                  <a:pt x="107045" y="170590"/>
                </a:lnTo>
                <a:lnTo>
                  <a:pt x="80059" y="206678"/>
                </a:lnTo>
                <a:lnTo>
                  <a:pt x="56578" y="245328"/>
                </a:lnTo>
                <a:lnTo>
                  <a:pt x="36838" y="286305"/>
                </a:lnTo>
                <a:lnTo>
                  <a:pt x="21075" y="329373"/>
                </a:lnTo>
                <a:lnTo>
                  <a:pt x="9523" y="374297"/>
                </a:lnTo>
                <a:lnTo>
                  <a:pt x="2420" y="420841"/>
                </a:lnTo>
                <a:lnTo>
                  <a:pt x="0" y="468769"/>
                </a:lnTo>
                <a:lnTo>
                  <a:pt x="0" y="3357473"/>
                </a:lnTo>
                <a:lnTo>
                  <a:pt x="48409" y="3357141"/>
                </a:lnTo>
                <a:lnTo>
                  <a:pt x="96658" y="3356146"/>
                </a:lnTo>
                <a:lnTo>
                  <a:pt x="144743" y="3354493"/>
                </a:lnTo>
                <a:lnTo>
                  <a:pt x="192659" y="3352187"/>
                </a:lnTo>
                <a:lnTo>
                  <a:pt x="240403" y="3349232"/>
                </a:lnTo>
                <a:lnTo>
                  <a:pt x="287969" y="3345632"/>
                </a:lnTo>
                <a:lnTo>
                  <a:pt x="335353" y="3341392"/>
                </a:lnTo>
                <a:lnTo>
                  <a:pt x="382551" y="3336515"/>
                </a:lnTo>
                <a:lnTo>
                  <a:pt x="429560" y="3331006"/>
                </a:lnTo>
                <a:lnTo>
                  <a:pt x="476373" y="3324870"/>
                </a:lnTo>
                <a:lnTo>
                  <a:pt x="522987" y="3318111"/>
                </a:lnTo>
                <a:lnTo>
                  <a:pt x="569399" y="3310733"/>
                </a:lnTo>
                <a:lnTo>
                  <a:pt x="615602" y="3302741"/>
                </a:lnTo>
                <a:lnTo>
                  <a:pt x="661594" y="3294138"/>
                </a:lnTo>
                <a:lnTo>
                  <a:pt x="707369" y="3284929"/>
                </a:lnTo>
                <a:lnTo>
                  <a:pt x="752924" y="3275119"/>
                </a:lnTo>
                <a:lnTo>
                  <a:pt x="798254" y="3264712"/>
                </a:lnTo>
                <a:lnTo>
                  <a:pt x="843354" y="3253711"/>
                </a:lnTo>
                <a:lnTo>
                  <a:pt x="888221" y="3242123"/>
                </a:lnTo>
                <a:lnTo>
                  <a:pt x="932850" y="3229950"/>
                </a:lnTo>
                <a:lnTo>
                  <a:pt x="977236" y="3217197"/>
                </a:lnTo>
                <a:lnTo>
                  <a:pt x="1021376" y="3203868"/>
                </a:lnTo>
                <a:lnTo>
                  <a:pt x="1065266" y="3189969"/>
                </a:lnTo>
                <a:lnTo>
                  <a:pt x="1108899" y="3175502"/>
                </a:lnTo>
                <a:lnTo>
                  <a:pt x="1152274" y="3160473"/>
                </a:lnTo>
                <a:lnTo>
                  <a:pt x="1195384" y="3144886"/>
                </a:lnTo>
                <a:lnTo>
                  <a:pt x="1238226" y="3128745"/>
                </a:lnTo>
                <a:lnTo>
                  <a:pt x="1280796" y="3112054"/>
                </a:lnTo>
                <a:lnTo>
                  <a:pt x="1323088" y="3094818"/>
                </a:lnTo>
                <a:lnTo>
                  <a:pt x="1365099" y="3077042"/>
                </a:lnTo>
                <a:lnTo>
                  <a:pt x="1406825" y="3058728"/>
                </a:lnTo>
                <a:lnTo>
                  <a:pt x="1448261" y="3039883"/>
                </a:lnTo>
                <a:lnTo>
                  <a:pt x="1489403" y="3020509"/>
                </a:lnTo>
                <a:lnTo>
                  <a:pt x="1530246" y="3000612"/>
                </a:lnTo>
                <a:lnTo>
                  <a:pt x="1570786" y="2980196"/>
                </a:lnTo>
                <a:lnTo>
                  <a:pt x="1611019" y="2959265"/>
                </a:lnTo>
                <a:lnTo>
                  <a:pt x="1650940" y="2937823"/>
                </a:lnTo>
                <a:lnTo>
                  <a:pt x="1690545" y="2915875"/>
                </a:lnTo>
                <a:lnTo>
                  <a:pt x="1729831" y="2893425"/>
                </a:lnTo>
                <a:lnTo>
                  <a:pt x="1768791" y="2870477"/>
                </a:lnTo>
                <a:lnTo>
                  <a:pt x="1807423" y="2847036"/>
                </a:lnTo>
                <a:lnTo>
                  <a:pt x="1845722" y="2823107"/>
                </a:lnTo>
                <a:lnTo>
                  <a:pt x="1883683" y="2798692"/>
                </a:lnTo>
                <a:lnTo>
                  <a:pt x="1921302" y="2773798"/>
                </a:lnTo>
                <a:lnTo>
                  <a:pt x="1958575" y="2748427"/>
                </a:lnTo>
                <a:lnTo>
                  <a:pt x="1995497" y="2722585"/>
                </a:lnTo>
                <a:lnTo>
                  <a:pt x="2032065" y="2696276"/>
                </a:lnTo>
                <a:lnTo>
                  <a:pt x="2068273" y="2669503"/>
                </a:lnTo>
                <a:lnTo>
                  <a:pt x="2104118" y="2642272"/>
                </a:lnTo>
                <a:lnTo>
                  <a:pt x="2139595" y="2614587"/>
                </a:lnTo>
                <a:lnTo>
                  <a:pt x="2174700" y="2586452"/>
                </a:lnTo>
                <a:lnTo>
                  <a:pt x="2209428" y="2557871"/>
                </a:lnTo>
                <a:lnTo>
                  <a:pt x="2243775" y="2528849"/>
                </a:lnTo>
                <a:lnTo>
                  <a:pt x="2277738" y="2499390"/>
                </a:lnTo>
                <a:lnTo>
                  <a:pt x="2311310" y="2469499"/>
                </a:lnTo>
                <a:lnTo>
                  <a:pt x="2344489" y="2439179"/>
                </a:lnTo>
                <a:lnTo>
                  <a:pt x="2377270" y="2408435"/>
                </a:lnTo>
                <a:lnTo>
                  <a:pt x="2409648" y="2377271"/>
                </a:lnTo>
                <a:lnTo>
                  <a:pt x="2441620" y="2345692"/>
                </a:lnTo>
                <a:lnTo>
                  <a:pt x="2473180" y="2313703"/>
                </a:lnTo>
                <a:lnTo>
                  <a:pt x="2504325" y="2281306"/>
                </a:lnTo>
                <a:lnTo>
                  <a:pt x="2535050" y="2248507"/>
                </a:lnTo>
                <a:lnTo>
                  <a:pt x="2565350" y="2215311"/>
                </a:lnTo>
                <a:lnTo>
                  <a:pt x="2595223" y="2181720"/>
                </a:lnTo>
                <a:lnTo>
                  <a:pt x="2624662" y="2147741"/>
                </a:lnTo>
                <a:lnTo>
                  <a:pt x="2653664" y="2113376"/>
                </a:lnTo>
                <a:lnTo>
                  <a:pt x="2682225" y="2078631"/>
                </a:lnTo>
                <a:lnTo>
                  <a:pt x="2710340" y="2043509"/>
                </a:lnTo>
                <a:lnTo>
                  <a:pt x="2738005" y="2008015"/>
                </a:lnTo>
                <a:lnTo>
                  <a:pt x="2765216" y="1972154"/>
                </a:lnTo>
                <a:lnTo>
                  <a:pt x="2791967" y="1935929"/>
                </a:lnTo>
                <a:lnTo>
                  <a:pt x="2818256" y="1899346"/>
                </a:lnTo>
                <a:lnTo>
                  <a:pt x="2844077" y="1862408"/>
                </a:lnTo>
                <a:lnTo>
                  <a:pt x="2869426" y="1825119"/>
                </a:lnTo>
                <a:lnTo>
                  <a:pt x="2894299" y="1787484"/>
                </a:lnTo>
                <a:lnTo>
                  <a:pt x="2918692" y="1749508"/>
                </a:lnTo>
                <a:lnTo>
                  <a:pt x="2942600" y="1711194"/>
                </a:lnTo>
                <a:lnTo>
                  <a:pt x="2966019" y="1672548"/>
                </a:lnTo>
                <a:lnTo>
                  <a:pt x="2988944" y="1633572"/>
                </a:lnTo>
                <a:lnTo>
                  <a:pt x="3011372" y="1594273"/>
                </a:lnTo>
                <a:lnTo>
                  <a:pt x="3033297" y="1554653"/>
                </a:lnTo>
                <a:lnTo>
                  <a:pt x="3054716" y="1514717"/>
                </a:lnTo>
                <a:lnTo>
                  <a:pt x="3075624" y="1474471"/>
                </a:lnTo>
                <a:lnTo>
                  <a:pt x="3096018" y="1433917"/>
                </a:lnTo>
                <a:lnTo>
                  <a:pt x="3115891" y="1393060"/>
                </a:lnTo>
                <a:lnTo>
                  <a:pt x="3135241" y="1351905"/>
                </a:lnTo>
                <a:lnTo>
                  <a:pt x="3154063" y="1310457"/>
                </a:lnTo>
                <a:lnTo>
                  <a:pt x="3172353" y="1268718"/>
                </a:lnTo>
                <a:lnTo>
                  <a:pt x="3190106" y="1226694"/>
                </a:lnTo>
                <a:lnTo>
                  <a:pt x="3207317" y="1184389"/>
                </a:lnTo>
                <a:lnTo>
                  <a:pt x="3223984" y="1141807"/>
                </a:lnTo>
                <a:lnTo>
                  <a:pt x="3240100" y="1098953"/>
                </a:lnTo>
                <a:lnTo>
                  <a:pt x="3255663" y="1055831"/>
                </a:lnTo>
                <a:lnTo>
                  <a:pt x="3270667" y="1012445"/>
                </a:lnTo>
                <a:lnTo>
                  <a:pt x="3285108" y="968800"/>
                </a:lnTo>
                <a:lnTo>
                  <a:pt x="3298982" y="924899"/>
                </a:lnTo>
                <a:lnTo>
                  <a:pt x="3312285" y="880748"/>
                </a:lnTo>
                <a:lnTo>
                  <a:pt x="3325012" y="836351"/>
                </a:lnTo>
                <a:lnTo>
                  <a:pt x="3337160" y="791711"/>
                </a:lnTo>
                <a:lnTo>
                  <a:pt x="3348722" y="746834"/>
                </a:lnTo>
                <a:lnTo>
                  <a:pt x="3359696" y="701723"/>
                </a:lnTo>
                <a:lnTo>
                  <a:pt x="3370077" y="656384"/>
                </a:lnTo>
                <a:lnTo>
                  <a:pt x="3379861" y="610819"/>
                </a:lnTo>
                <a:lnTo>
                  <a:pt x="3389043" y="565034"/>
                </a:lnTo>
                <a:lnTo>
                  <a:pt x="3397619" y="519033"/>
                </a:lnTo>
                <a:lnTo>
                  <a:pt x="3405584" y="472820"/>
                </a:lnTo>
                <a:lnTo>
                  <a:pt x="3412935" y="426400"/>
                </a:lnTo>
                <a:lnTo>
                  <a:pt x="3419667" y="379777"/>
                </a:lnTo>
                <a:lnTo>
                  <a:pt x="3425775" y="332955"/>
                </a:lnTo>
                <a:lnTo>
                  <a:pt x="3431256" y="285939"/>
                </a:lnTo>
                <a:lnTo>
                  <a:pt x="3436105" y="238732"/>
                </a:lnTo>
                <a:lnTo>
                  <a:pt x="3440317" y="191340"/>
                </a:lnTo>
                <a:lnTo>
                  <a:pt x="3443889" y="143766"/>
                </a:lnTo>
                <a:lnTo>
                  <a:pt x="3446815" y="96015"/>
                </a:lnTo>
                <a:lnTo>
                  <a:pt x="3449093" y="48092"/>
                </a:lnTo>
                <a:lnTo>
                  <a:pt x="3450716" y="0"/>
                </a:lnTo>
                <a:close/>
              </a:path>
            </a:pathLst>
          </a:custGeom>
          <a:solidFill>
            <a:srgbClr val="FF7300"/>
          </a:solidFill>
        </p:spPr>
        <p:txBody>
          <a:bodyPr wrap="square" lIns="0" tIns="0" rIns="0" bIns="0" rtlCol="0"/>
          <a:lstStyle/>
          <a:p>
            <a:endParaRPr sz="2362"/>
          </a:p>
        </p:txBody>
      </p:sp>
      <p:sp>
        <p:nvSpPr>
          <p:cNvPr id="24" name="Freeform 106">
            <a:extLst>
              <a:ext uri="{FF2B5EF4-FFF2-40B4-BE49-F238E27FC236}">
                <a16:creationId xmlns:a16="http://schemas.microsoft.com/office/drawing/2014/main" id="{5A5655E9-58E0-BB3F-61F7-65B84D59BA37}"/>
              </a:ext>
            </a:extLst>
          </p:cNvPr>
          <p:cNvSpPr>
            <a:spLocks noChangeAspect="1"/>
          </p:cNvSpPr>
          <p:nvPr/>
        </p:nvSpPr>
        <p:spPr>
          <a:xfrm>
            <a:off x="12917599" y="1535389"/>
            <a:ext cx="1383212" cy="2562917"/>
          </a:xfrm>
          <a:custGeom>
            <a:avLst/>
            <a:gdLst>
              <a:gd name="connsiteX0" fmla="*/ 610738 w 1053966"/>
              <a:gd name="connsiteY0" fmla="*/ 1054311 h 1553352"/>
              <a:gd name="connsiteX1" fmla="*/ 1053962 w 1053966"/>
              <a:gd name="connsiteY1" fmla="*/ 1054311 h 1553352"/>
              <a:gd name="connsiteX2" fmla="*/ 1053720 w 1053966"/>
              <a:gd name="connsiteY2" fmla="*/ 1061459 h 1553352"/>
              <a:gd name="connsiteX3" fmla="*/ 1053382 w 1053966"/>
              <a:gd name="connsiteY3" fmla="*/ 1068582 h 1553352"/>
              <a:gd name="connsiteX4" fmla="*/ 1052947 w 1053966"/>
              <a:gd name="connsiteY4" fmla="*/ 1075680 h 1553352"/>
              <a:gd name="connsiteX5" fmla="*/ 1052416 w 1053966"/>
              <a:gd name="connsiteY5" fmla="*/ 1082751 h 1553352"/>
              <a:gd name="connsiteX6" fmla="*/ 1051790 w 1053966"/>
              <a:gd name="connsiteY6" fmla="*/ 1089795 h 1553352"/>
              <a:gd name="connsiteX7" fmla="*/ 1051069 w 1053966"/>
              <a:gd name="connsiteY7" fmla="*/ 1096812 h 1553352"/>
              <a:gd name="connsiteX8" fmla="*/ 1050254 w 1053966"/>
              <a:gd name="connsiteY8" fmla="*/ 1103800 h 1553352"/>
              <a:gd name="connsiteX9" fmla="*/ 1049347 w 1053966"/>
              <a:gd name="connsiteY9" fmla="*/ 1110760 h 1553352"/>
              <a:gd name="connsiteX10" fmla="*/ 1048346 w 1053966"/>
              <a:gd name="connsiteY10" fmla="*/ 1117689 h 1553352"/>
              <a:gd name="connsiteX11" fmla="*/ 1047253 w 1053966"/>
              <a:gd name="connsiteY11" fmla="*/ 1124589 h 1553352"/>
              <a:gd name="connsiteX12" fmla="*/ 1046069 w 1053966"/>
              <a:gd name="connsiteY12" fmla="*/ 1131458 h 1553352"/>
              <a:gd name="connsiteX13" fmla="*/ 1044795 w 1053966"/>
              <a:gd name="connsiteY13" fmla="*/ 1138295 h 1553352"/>
              <a:gd name="connsiteX14" fmla="*/ 1043430 w 1053966"/>
              <a:gd name="connsiteY14" fmla="*/ 1145101 h 1553352"/>
              <a:gd name="connsiteX15" fmla="*/ 1041976 w 1053966"/>
              <a:gd name="connsiteY15" fmla="*/ 1151873 h 1553352"/>
              <a:gd name="connsiteX16" fmla="*/ 1040433 w 1053966"/>
              <a:gd name="connsiteY16" fmla="*/ 1158612 h 1553352"/>
              <a:gd name="connsiteX17" fmla="*/ 1038802 w 1053966"/>
              <a:gd name="connsiteY17" fmla="*/ 1165317 h 1553352"/>
              <a:gd name="connsiteX18" fmla="*/ 1037083 w 1053966"/>
              <a:gd name="connsiteY18" fmla="*/ 1171988 h 1553352"/>
              <a:gd name="connsiteX19" fmla="*/ 1035277 w 1053966"/>
              <a:gd name="connsiteY19" fmla="*/ 1178623 h 1553352"/>
              <a:gd name="connsiteX20" fmla="*/ 1033386 w 1053966"/>
              <a:gd name="connsiteY20" fmla="*/ 1185222 h 1553352"/>
              <a:gd name="connsiteX21" fmla="*/ 1031409 w 1053966"/>
              <a:gd name="connsiteY21" fmla="*/ 1191784 h 1553352"/>
              <a:gd name="connsiteX22" fmla="*/ 1029346 w 1053966"/>
              <a:gd name="connsiteY22" fmla="*/ 1198309 h 1553352"/>
              <a:gd name="connsiteX23" fmla="*/ 1027200 w 1053966"/>
              <a:gd name="connsiteY23" fmla="*/ 1204797 h 1553352"/>
              <a:gd name="connsiteX24" fmla="*/ 1024970 w 1053966"/>
              <a:gd name="connsiteY24" fmla="*/ 1211245 h 1553352"/>
              <a:gd name="connsiteX25" fmla="*/ 1022657 w 1053966"/>
              <a:gd name="connsiteY25" fmla="*/ 1217655 h 1553352"/>
              <a:gd name="connsiteX26" fmla="*/ 1020261 w 1053966"/>
              <a:gd name="connsiteY26" fmla="*/ 1224025 h 1553352"/>
              <a:gd name="connsiteX27" fmla="*/ 1017784 w 1053966"/>
              <a:gd name="connsiteY27" fmla="*/ 1230354 h 1553352"/>
              <a:gd name="connsiteX28" fmla="*/ 1015226 w 1053966"/>
              <a:gd name="connsiteY28" fmla="*/ 1236642 h 1553352"/>
              <a:gd name="connsiteX29" fmla="*/ 1012587 w 1053966"/>
              <a:gd name="connsiteY29" fmla="*/ 1242888 h 1553352"/>
              <a:gd name="connsiteX30" fmla="*/ 1009868 w 1053966"/>
              <a:gd name="connsiteY30" fmla="*/ 1249092 h 1553352"/>
              <a:gd name="connsiteX31" fmla="*/ 1007071 w 1053966"/>
              <a:gd name="connsiteY31" fmla="*/ 1255253 h 1553352"/>
              <a:gd name="connsiteX32" fmla="*/ 1004195 w 1053966"/>
              <a:gd name="connsiteY32" fmla="*/ 1261370 h 1553352"/>
              <a:gd name="connsiteX33" fmla="*/ 1001241 w 1053966"/>
              <a:gd name="connsiteY33" fmla="*/ 1267443 h 1553352"/>
              <a:gd name="connsiteX34" fmla="*/ 998210 w 1053966"/>
              <a:gd name="connsiteY34" fmla="*/ 1273470 h 1553352"/>
              <a:gd name="connsiteX35" fmla="*/ 995102 w 1053966"/>
              <a:gd name="connsiteY35" fmla="*/ 1279452 h 1553352"/>
              <a:gd name="connsiteX36" fmla="*/ 991918 w 1053966"/>
              <a:gd name="connsiteY36" fmla="*/ 1285388 h 1553352"/>
              <a:gd name="connsiteX37" fmla="*/ 988659 w 1053966"/>
              <a:gd name="connsiteY37" fmla="*/ 1291277 h 1553352"/>
              <a:gd name="connsiteX38" fmla="*/ 985326 w 1053966"/>
              <a:gd name="connsiteY38" fmla="*/ 1297118 h 1553352"/>
              <a:gd name="connsiteX39" fmla="*/ 981918 w 1053966"/>
              <a:gd name="connsiteY39" fmla="*/ 1302912 h 1553352"/>
              <a:gd name="connsiteX40" fmla="*/ 978437 w 1053966"/>
              <a:gd name="connsiteY40" fmla="*/ 1308656 h 1553352"/>
              <a:gd name="connsiteX41" fmla="*/ 974884 w 1053966"/>
              <a:gd name="connsiteY41" fmla="*/ 1314351 h 1553352"/>
              <a:gd name="connsiteX42" fmla="*/ 971258 w 1053966"/>
              <a:gd name="connsiteY42" fmla="*/ 1319995 h 1553352"/>
              <a:gd name="connsiteX43" fmla="*/ 967561 w 1053966"/>
              <a:gd name="connsiteY43" fmla="*/ 1325589 h 1553352"/>
              <a:gd name="connsiteX44" fmla="*/ 963793 w 1053966"/>
              <a:gd name="connsiteY44" fmla="*/ 1331132 h 1553352"/>
              <a:gd name="connsiteX45" fmla="*/ 959955 w 1053966"/>
              <a:gd name="connsiteY45" fmla="*/ 1336622 h 1553352"/>
              <a:gd name="connsiteX46" fmla="*/ 956048 w 1053966"/>
              <a:gd name="connsiteY46" fmla="*/ 1342059 h 1553352"/>
              <a:gd name="connsiteX47" fmla="*/ 952072 w 1053966"/>
              <a:gd name="connsiteY47" fmla="*/ 1347444 h 1553352"/>
              <a:gd name="connsiteX48" fmla="*/ 948027 w 1053966"/>
              <a:gd name="connsiteY48" fmla="*/ 1352774 h 1553352"/>
              <a:gd name="connsiteX49" fmla="*/ 943915 w 1053966"/>
              <a:gd name="connsiteY49" fmla="*/ 1358050 h 1553352"/>
              <a:gd name="connsiteX50" fmla="*/ 939736 w 1053966"/>
              <a:gd name="connsiteY50" fmla="*/ 1363270 h 1553352"/>
              <a:gd name="connsiteX51" fmla="*/ 935491 w 1053966"/>
              <a:gd name="connsiteY51" fmla="*/ 1368434 h 1553352"/>
              <a:gd name="connsiteX52" fmla="*/ 931181 w 1053966"/>
              <a:gd name="connsiteY52" fmla="*/ 1373542 h 1553352"/>
              <a:gd name="connsiteX53" fmla="*/ 926805 w 1053966"/>
              <a:gd name="connsiteY53" fmla="*/ 1378593 h 1553352"/>
              <a:gd name="connsiteX54" fmla="*/ 922365 w 1053966"/>
              <a:gd name="connsiteY54" fmla="*/ 1383586 h 1553352"/>
              <a:gd name="connsiteX55" fmla="*/ 917861 w 1053966"/>
              <a:gd name="connsiteY55" fmla="*/ 1388520 h 1553352"/>
              <a:gd name="connsiteX56" fmla="*/ 913294 w 1053966"/>
              <a:gd name="connsiteY56" fmla="*/ 1393395 h 1553352"/>
              <a:gd name="connsiteX57" fmla="*/ 908665 w 1053966"/>
              <a:gd name="connsiteY57" fmla="*/ 1398210 h 1553352"/>
              <a:gd name="connsiteX58" fmla="*/ 903974 w 1053966"/>
              <a:gd name="connsiteY58" fmla="*/ 1402965 h 1553352"/>
              <a:gd name="connsiteX59" fmla="*/ 899222 w 1053966"/>
              <a:gd name="connsiteY59" fmla="*/ 1407659 h 1553352"/>
              <a:gd name="connsiteX60" fmla="*/ 894409 w 1053966"/>
              <a:gd name="connsiteY60" fmla="*/ 1412291 h 1553352"/>
              <a:gd name="connsiteX61" fmla="*/ 889537 w 1053966"/>
              <a:gd name="connsiteY61" fmla="*/ 1416860 h 1553352"/>
              <a:gd name="connsiteX62" fmla="*/ 884605 w 1053966"/>
              <a:gd name="connsiteY62" fmla="*/ 1421367 h 1553352"/>
              <a:gd name="connsiteX63" fmla="*/ 879615 w 1053966"/>
              <a:gd name="connsiteY63" fmla="*/ 1425810 h 1553352"/>
              <a:gd name="connsiteX64" fmla="*/ 874567 w 1053966"/>
              <a:gd name="connsiteY64" fmla="*/ 1430189 h 1553352"/>
              <a:gd name="connsiteX65" fmla="*/ 869462 w 1053966"/>
              <a:gd name="connsiteY65" fmla="*/ 1434502 h 1553352"/>
              <a:gd name="connsiteX66" fmla="*/ 864300 w 1053966"/>
              <a:gd name="connsiteY66" fmla="*/ 1438750 h 1553352"/>
              <a:gd name="connsiteX67" fmla="*/ 859082 w 1053966"/>
              <a:gd name="connsiteY67" fmla="*/ 1442932 h 1553352"/>
              <a:gd name="connsiteX68" fmla="*/ 853809 w 1053966"/>
              <a:gd name="connsiteY68" fmla="*/ 1447047 h 1553352"/>
              <a:gd name="connsiteX69" fmla="*/ 848481 w 1053966"/>
              <a:gd name="connsiteY69" fmla="*/ 1451095 h 1553352"/>
              <a:gd name="connsiteX70" fmla="*/ 843099 w 1053966"/>
              <a:gd name="connsiteY70" fmla="*/ 1455074 h 1553352"/>
              <a:gd name="connsiteX71" fmla="*/ 837664 w 1053966"/>
              <a:gd name="connsiteY71" fmla="*/ 1458985 h 1553352"/>
              <a:gd name="connsiteX72" fmla="*/ 832176 w 1053966"/>
              <a:gd name="connsiteY72" fmla="*/ 1462826 h 1553352"/>
              <a:gd name="connsiteX73" fmla="*/ 826636 w 1053966"/>
              <a:gd name="connsiteY73" fmla="*/ 1466597 h 1553352"/>
              <a:gd name="connsiteX74" fmla="*/ 821045 w 1053966"/>
              <a:gd name="connsiteY74" fmla="*/ 1470297 h 1553352"/>
              <a:gd name="connsiteX75" fmla="*/ 815402 w 1053966"/>
              <a:gd name="connsiteY75" fmla="*/ 1473926 h 1553352"/>
              <a:gd name="connsiteX76" fmla="*/ 809710 w 1053966"/>
              <a:gd name="connsiteY76" fmla="*/ 1477483 h 1553352"/>
              <a:gd name="connsiteX77" fmla="*/ 803968 w 1053966"/>
              <a:gd name="connsiteY77" fmla="*/ 1480967 h 1553352"/>
              <a:gd name="connsiteX78" fmla="*/ 798177 w 1053966"/>
              <a:gd name="connsiteY78" fmla="*/ 1484378 h 1553352"/>
              <a:gd name="connsiteX79" fmla="*/ 792337 w 1053966"/>
              <a:gd name="connsiteY79" fmla="*/ 1487715 h 1553352"/>
              <a:gd name="connsiteX80" fmla="*/ 786451 w 1053966"/>
              <a:gd name="connsiteY80" fmla="*/ 1490977 h 1553352"/>
              <a:gd name="connsiteX81" fmla="*/ 780517 w 1053966"/>
              <a:gd name="connsiteY81" fmla="*/ 1494164 h 1553352"/>
              <a:gd name="connsiteX82" fmla="*/ 774537 w 1053966"/>
              <a:gd name="connsiteY82" fmla="*/ 1497275 h 1553352"/>
              <a:gd name="connsiteX83" fmla="*/ 768511 w 1053966"/>
              <a:gd name="connsiteY83" fmla="*/ 1500309 h 1553352"/>
              <a:gd name="connsiteX84" fmla="*/ 762441 w 1053966"/>
              <a:gd name="connsiteY84" fmla="*/ 1503267 h 1553352"/>
              <a:gd name="connsiteX85" fmla="*/ 756325 w 1053966"/>
              <a:gd name="connsiteY85" fmla="*/ 1506147 h 1553352"/>
              <a:gd name="connsiteX86" fmla="*/ 750167 w 1053966"/>
              <a:gd name="connsiteY86" fmla="*/ 1508948 h 1553352"/>
              <a:gd name="connsiteX87" fmla="*/ 743965 w 1053966"/>
              <a:gd name="connsiteY87" fmla="*/ 1511670 h 1553352"/>
              <a:gd name="connsiteX88" fmla="*/ 737720 w 1053966"/>
              <a:gd name="connsiteY88" fmla="*/ 1514312 h 1553352"/>
              <a:gd name="connsiteX89" fmla="*/ 731434 w 1053966"/>
              <a:gd name="connsiteY89" fmla="*/ 1516874 h 1553352"/>
              <a:gd name="connsiteX90" fmla="*/ 725107 w 1053966"/>
              <a:gd name="connsiteY90" fmla="*/ 1519355 h 1553352"/>
              <a:gd name="connsiteX91" fmla="*/ 718739 w 1053966"/>
              <a:gd name="connsiteY91" fmla="*/ 1521754 h 1553352"/>
              <a:gd name="connsiteX92" fmla="*/ 712331 w 1053966"/>
              <a:gd name="connsiteY92" fmla="*/ 1524071 h 1553352"/>
              <a:gd name="connsiteX93" fmla="*/ 705884 w 1053966"/>
              <a:gd name="connsiteY93" fmla="*/ 1526304 h 1553352"/>
              <a:gd name="connsiteX94" fmla="*/ 699399 w 1053966"/>
              <a:gd name="connsiteY94" fmla="*/ 1528455 h 1553352"/>
              <a:gd name="connsiteX95" fmla="*/ 692875 w 1053966"/>
              <a:gd name="connsiteY95" fmla="*/ 1530521 h 1553352"/>
              <a:gd name="connsiteX96" fmla="*/ 686314 w 1053966"/>
              <a:gd name="connsiteY96" fmla="*/ 1532502 h 1553352"/>
              <a:gd name="connsiteX97" fmla="*/ 679717 w 1053966"/>
              <a:gd name="connsiteY97" fmla="*/ 1534397 h 1553352"/>
              <a:gd name="connsiteX98" fmla="*/ 673084 w 1053966"/>
              <a:gd name="connsiteY98" fmla="*/ 1536207 h 1553352"/>
              <a:gd name="connsiteX99" fmla="*/ 666415 w 1053966"/>
              <a:gd name="connsiteY99" fmla="*/ 1537929 h 1553352"/>
              <a:gd name="connsiteX100" fmla="*/ 659711 w 1053966"/>
              <a:gd name="connsiteY100" fmla="*/ 1539564 h 1553352"/>
              <a:gd name="connsiteX101" fmla="*/ 652974 w 1053966"/>
              <a:gd name="connsiteY101" fmla="*/ 1541111 h 1553352"/>
              <a:gd name="connsiteX102" fmla="*/ 646202 w 1053966"/>
              <a:gd name="connsiteY102" fmla="*/ 1542569 h 1553352"/>
              <a:gd name="connsiteX103" fmla="*/ 639399 w 1053966"/>
              <a:gd name="connsiteY103" fmla="*/ 1543938 h 1553352"/>
              <a:gd name="connsiteX104" fmla="*/ 632563 w 1053966"/>
              <a:gd name="connsiteY104" fmla="*/ 1545217 h 1553352"/>
              <a:gd name="connsiteX105" fmla="*/ 625695 w 1053966"/>
              <a:gd name="connsiteY105" fmla="*/ 1546405 h 1553352"/>
              <a:gd name="connsiteX106" fmla="*/ 618797 w 1053966"/>
              <a:gd name="connsiteY106" fmla="*/ 1547501 h 1553352"/>
              <a:gd name="connsiteX107" fmla="*/ 611868 w 1053966"/>
              <a:gd name="connsiteY107" fmla="*/ 1548506 h 1553352"/>
              <a:gd name="connsiteX108" fmla="*/ 604910 w 1053966"/>
              <a:gd name="connsiteY108" fmla="*/ 1549418 h 1553352"/>
              <a:gd name="connsiteX109" fmla="*/ 597923 w 1053966"/>
              <a:gd name="connsiteY109" fmla="*/ 1550237 h 1553352"/>
              <a:gd name="connsiteX110" fmla="*/ 590908 w 1053966"/>
              <a:gd name="connsiteY110" fmla="*/ 1550962 h 1553352"/>
              <a:gd name="connsiteX111" fmla="*/ 583865 w 1053966"/>
              <a:gd name="connsiteY111" fmla="*/ 1551592 h 1553352"/>
              <a:gd name="connsiteX112" fmla="*/ 576795 w 1053966"/>
              <a:gd name="connsiteY112" fmla="*/ 1552127 h 1553352"/>
              <a:gd name="connsiteX113" fmla="*/ 569698 w 1053966"/>
              <a:gd name="connsiteY113" fmla="*/ 1552566 h 1553352"/>
              <a:gd name="connsiteX114" fmla="*/ 562576 w 1053966"/>
              <a:gd name="connsiteY114" fmla="*/ 1552909 h 1553352"/>
              <a:gd name="connsiteX115" fmla="*/ 555429 w 1053966"/>
              <a:gd name="connsiteY115" fmla="*/ 1553155 h 1553352"/>
              <a:gd name="connsiteX116" fmla="*/ 548258 w 1053966"/>
              <a:gd name="connsiteY116" fmla="*/ 1553302 h 1553352"/>
              <a:gd name="connsiteX117" fmla="*/ 541062 w 1053966"/>
              <a:gd name="connsiteY117" fmla="*/ 1553352 h 1553352"/>
              <a:gd name="connsiteX118" fmla="*/ 541062 w 1053966"/>
              <a:gd name="connsiteY118" fmla="*/ 1123987 h 1553352"/>
              <a:gd name="connsiteX119" fmla="*/ 541422 w 1053966"/>
              <a:gd name="connsiteY119" fmla="*/ 1116863 h 1553352"/>
              <a:gd name="connsiteX120" fmla="*/ 542478 w 1053966"/>
              <a:gd name="connsiteY120" fmla="*/ 1109945 h 1553352"/>
              <a:gd name="connsiteX121" fmla="*/ 544195 w 1053966"/>
              <a:gd name="connsiteY121" fmla="*/ 1103268 h 1553352"/>
              <a:gd name="connsiteX122" fmla="*/ 546538 w 1053966"/>
              <a:gd name="connsiteY122" fmla="*/ 1096866 h 1553352"/>
              <a:gd name="connsiteX123" fmla="*/ 549472 w 1053966"/>
              <a:gd name="connsiteY123" fmla="*/ 1090776 h 1553352"/>
              <a:gd name="connsiteX124" fmla="*/ 552962 w 1053966"/>
              <a:gd name="connsiteY124" fmla="*/ 1085031 h 1553352"/>
              <a:gd name="connsiteX125" fmla="*/ 556973 w 1053966"/>
              <a:gd name="connsiteY125" fmla="*/ 1079667 h 1553352"/>
              <a:gd name="connsiteX126" fmla="*/ 561470 w 1053966"/>
              <a:gd name="connsiteY126" fmla="*/ 1074719 h 1553352"/>
              <a:gd name="connsiteX127" fmla="*/ 566418 w 1053966"/>
              <a:gd name="connsiteY127" fmla="*/ 1070222 h 1553352"/>
              <a:gd name="connsiteX128" fmla="*/ 571782 w 1053966"/>
              <a:gd name="connsiteY128" fmla="*/ 1066211 h 1553352"/>
              <a:gd name="connsiteX129" fmla="*/ 577527 w 1053966"/>
              <a:gd name="connsiteY129" fmla="*/ 1062721 h 1553352"/>
              <a:gd name="connsiteX130" fmla="*/ 583617 w 1053966"/>
              <a:gd name="connsiteY130" fmla="*/ 1059787 h 1553352"/>
              <a:gd name="connsiteX131" fmla="*/ 590019 w 1053966"/>
              <a:gd name="connsiteY131" fmla="*/ 1057444 h 1553352"/>
              <a:gd name="connsiteX132" fmla="*/ 596696 w 1053966"/>
              <a:gd name="connsiteY132" fmla="*/ 1055727 h 1553352"/>
              <a:gd name="connsiteX133" fmla="*/ 603614 w 1053966"/>
              <a:gd name="connsiteY133" fmla="*/ 1054671 h 1553352"/>
              <a:gd name="connsiteX134" fmla="*/ 607267 w 1053966"/>
              <a:gd name="connsiteY134" fmla="*/ 532579 h 1553352"/>
              <a:gd name="connsiteX135" fmla="*/ 614127 w 1053966"/>
              <a:gd name="connsiteY135" fmla="*/ 532616 h 1553352"/>
              <a:gd name="connsiteX136" fmla="*/ 621098 w 1053966"/>
              <a:gd name="connsiteY136" fmla="*/ 533355 h 1553352"/>
              <a:gd name="connsiteX137" fmla="*/ 628166 w 1053966"/>
              <a:gd name="connsiteY137" fmla="*/ 534512 h 1553352"/>
              <a:gd name="connsiteX138" fmla="*/ 635201 w 1053966"/>
              <a:gd name="connsiteY138" fmla="*/ 535766 h 1553352"/>
              <a:gd name="connsiteX139" fmla="*/ 642203 w 1053966"/>
              <a:gd name="connsiteY139" fmla="*/ 537115 h 1553352"/>
              <a:gd name="connsiteX140" fmla="*/ 649170 w 1053966"/>
              <a:gd name="connsiteY140" fmla="*/ 538558 h 1553352"/>
              <a:gd name="connsiteX141" fmla="*/ 656103 w 1053966"/>
              <a:gd name="connsiteY141" fmla="*/ 540096 h 1553352"/>
              <a:gd name="connsiteX142" fmla="*/ 663000 w 1053966"/>
              <a:gd name="connsiteY142" fmla="*/ 541726 h 1553352"/>
              <a:gd name="connsiteX143" fmla="*/ 669861 w 1053966"/>
              <a:gd name="connsiteY143" fmla="*/ 543449 h 1553352"/>
              <a:gd name="connsiteX144" fmla="*/ 676685 w 1053966"/>
              <a:gd name="connsiteY144" fmla="*/ 545264 h 1553352"/>
              <a:gd name="connsiteX145" fmla="*/ 683472 w 1053966"/>
              <a:gd name="connsiteY145" fmla="*/ 547170 h 1553352"/>
              <a:gd name="connsiteX146" fmla="*/ 690220 w 1053966"/>
              <a:gd name="connsiteY146" fmla="*/ 549166 h 1553352"/>
              <a:gd name="connsiteX147" fmla="*/ 696929 w 1053966"/>
              <a:gd name="connsiteY147" fmla="*/ 551252 h 1553352"/>
              <a:gd name="connsiteX148" fmla="*/ 703599 w 1053966"/>
              <a:gd name="connsiteY148" fmla="*/ 553427 h 1553352"/>
              <a:gd name="connsiteX149" fmla="*/ 710228 w 1053966"/>
              <a:gd name="connsiteY149" fmla="*/ 555690 h 1553352"/>
              <a:gd name="connsiteX150" fmla="*/ 716816 w 1053966"/>
              <a:gd name="connsiteY150" fmla="*/ 558040 h 1553352"/>
              <a:gd name="connsiteX151" fmla="*/ 723362 w 1053966"/>
              <a:gd name="connsiteY151" fmla="*/ 560478 h 1553352"/>
              <a:gd name="connsiteX152" fmla="*/ 729866 w 1053966"/>
              <a:gd name="connsiteY152" fmla="*/ 563002 h 1553352"/>
              <a:gd name="connsiteX153" fmla="*/ 736326 w 1053966"/>
              <a:gd name="connsiteY153" fmla="*/ 565611 h 1553352"/>
              <a:gd name="connsiteX154" fmla="*/ 742743 w 1053966"/>
              <a:gd name="connsiteY154" fmla="*/ 568305 h 1553352"/>
              <a:gd name="connsiteX155" fmla="*/ 749115 w 1053966"/>
              <a:gd name="connsiteY155" fmla="*/ 571084 h 1553352"/>
              <a:gd name="connsiteX156" fmla="*/ 755442 w 1053966"/>
              <a:gd name="connsiteY156" fmla="*/ 573945 h 1553352"/>
              <a:gd name="connsiteX157" fmla="*/ 761723 w 1053966"/>
              <a:gd name="connsiteY157" fmla="*/ 576890 h 1553352"/>
              <a:gd name="connsiteX158" fmla="*/ 767957 w 1053966"/>
              <a:gd name="connsiteY158" fmla="*/ 579916 h 1553352"/>
              <a:gd name="connsiteX159" fmla="*/ 774144 w 1053966"/>
              <a:gd name="connsiteY159" fmla="*/ 583024 h 1553352"/>
              <a:gd name="connsiteX160" fmla="*/ 780283 w 1053966"/>
              <a:gd name="connsiteY160" fmla="*/ 586212 h 1553352"/>
              <a:gd name="connsiteX161" fmla="*/ 786374 w 1053966"/>
              <a:gd name="connsiteY161" fmla="*/ 589480 h 1553352"/>
              <a:gd name="connsiteX162" fmla="*/ 792414 w 1053966"/>
              <a:gd name="connsiteY162" fmla="*/ 592828 h 1553352"/>
              <a:gd name="connsiteX163" fmla="*/ 798405 w 1053966"/>
              <a:gd name="connsiteY163" fmla="*/ 596254 h 1553352"/>
              <a:gd name="connsiteX164" fmla="*/ 804345 w 1053966"/>
              <a:gd name="connsiteY164" fmla="*/ 599758 h 1553352"/>
              <a:gd name="connsiteX165" fmla="*/ 810233 w 1053966"/>
              <a:gd name="connsiteY165" fmla="*/ 603339 h 1553352"/>
              <a:gd name="connsiteX166" fmla="*/ 816069 w 1053966"/>
              <a:gd name="connsiteY166" fmla="*/ 606997 h 1553352"/>
              <a:gd name="connsiteX167" fmla="*/ 821852 w 1053966"/>
              <a:gd name="connsiteY167" fmla="*/ 610730 h 1553352"/>
              <a:gd name="connsiteX168" fmla="*/ 827582 w 1053966"/>
              <a:gd name="connsiteY168" fmla="*/ 614538 h 1553352"/>
              <a:gd name="connsiteX169" fmla="*/ 833257 w 1053966"/>
              <a:gd name="connsiteY169" fmla="*/ 618421 h 1553352"/>
              <a:gd name="connsiteX170" fmla="*/ 838877 w 1053966"/>
              <a:gd name="connsiteY170" fmla="*/ 622378 h 1553352"/>
              <a:gd name="connsiteX171" fmla="*/ 844442 w 1053966"/>
              <a:gd name="connsiteY171" fmla="*/ 626407 h 1553352"/>
              <a:gd name="connsiteX172" fmla="*/ 849950 w 1053966"/>
              <a:gd name="connsiteY172" fmla="*/ 630509 h 1553352"/>
              <a:gd name="connsiteX173" fmla="*/ 855401 w 1053966"/>
              <a:gd name="connsiteY173" fmla="*/ 634682 h 1553352"/>
              <a:gd name="connsiteX174" fmla="*/ 860794 w 1053966"/>
              <a:gd name="connsiteY174" fmla="*/ 638926 h 1553352"/>
              <a:gd name="connsiteX175" fmla="*/ 866129 w 1053966"/>
              <a:gd name="connsiteY175" fmla="*/ 643241 h 1553352"/>
              <a:gd name="connsiteX176" fmla="*/ 871405 w 1053966"/>
              <a:gd name="connsiteY176" fmla="*/ 647625 h 1553352"/>
              <a:gd name="connsiteX177" fmla="*/ 876621 w 1053966"/>
              <a:gd name="connsiteY177" fmla="*/ 652077 h 1553352"/>
              <a:gd name="connsiteX178" fmla="*/ 881776 w 1053966"/>
              <a:gd name="connsiteY178" fmla="*/ 656598 h 1553352"/>
              <a:gd name="connsiteX179" fmla="*/ 886870 w 1053966"/>
              <a:gd name="connsiteY179" fmla="*/ 661186 h 1553352"/>
              <a:gd name="connsiteX180" fmla="*/ 891902 w 1053966"/>
              <a:gd name="connsiteY180" fmla="*/ 665841 h 1553352"/>
              <a:gd name="connsiteX181" fmla="*/ 896871 w 1053966"/>
              <a:gd name="connsiteY181" fmla="*/ 670562 h 1553352"/>
              <a:gd name="connsiteX182" fmla="*/ 901777 w 1053966"/>
              <a:gd name="connsiteY182" fmla="*/ 675349 h 1553352"/>
              <a:gd name="connsiteX183" fmla="*/ 906620 w 1053966"/>
              <a:gd name="connsiteY183" fmla="*/ 680200 h 1553352"/>
              <a:gd name="connsiteX184" fmla="*/ 911397 w 1053966"/>
              <a:gd name="connsiteY184" fmla="*/ 685115 h 1553352"/>
              <a:gd name="connsiteX185" fmla="*/ 916109 w 1053966"/>
              <a:gd name="connsiteY185" fmla="*/ 690093 h 1553352"/>
              <a:gd name="connsiteX186" fmla="*/ 920754 w 1053966"/>
              <a:gd name="connsiteY186" fmla="*/ 695134 h 1553352"/>
              <a:gd name="connsiteX187" fmla="*/ 925333 w 1053966"/>
              <a:gd name="connsiteY187" fmla="*/ 700236 h 1553352"/>
              <a:gd name="connsiteX188" fmla="*/ 929845 w 1053966"/>
              <a:gd name="connsiteY188" fmla="*/ 705400 h 1553352"/>
              <a:gd name="connsiteX189" fmla="*/ 934288 w 1053966"/>
              <a:gd name="connsiteY189" fmla="*/ 710624 h 1553352"/>
              <a:gd name="connsiteX190" fmla="*/ 938662 w 1053966"/>
              <a:gd name="connsiteY190" fmla="*/ 715908 h 1553352"/>
              <a:gd name="connsiteX191" fmla="*/ 942967 w 1053966"/>
              <a:gd name="connsiteY191" fmla="*/ 721251 h 1553352"/>
              <a:gd name="connsiteX192" fmla="*/ 947201 w 1053966"/>
              <a:gd name="connsiteY192" fmla="*/ 726653 h 1553352"/>
              <a:gd name="connsiteX193" fmla="*/ 951365 w 1053966"/>
              <a:gd name="connsiteY193" fmla="*/ 732112 h 1553352"/>
              <a:gd name="connsiteX194" fmla="*/ 955456 w 1053966"/>
              <a:gd name="connsiteY194" fmla="*/ 737628 h 1553352"/>
              <a:gd name="connsiteX195" fmla="*/ 959476 w 1053966"/>
              <a:gd name="connsiteY195" fmla="*/ 743200 h 1553352"/>
              <a:gd name="connsiteX196" fmla="*/ 963422 w 1053966"/>
              <a:gd name="connsiteY196" fmla="*/ 748828 h 1553352"/>
              <a:gd name="connsiteX197" fmla="*/ 967295 w 1053966"/>
              <a:gd name="connsiteY197" fmla="*/ 754511 h 1553352"/>
              <a:gd name="connsiteX198" fmla="*/ 971092 w 1053966"/>
              <a:gd name="connsiteY198" fmla="*/ 760248 h 1553352"/>
              <a:gd name="connsiteX199" fmla="*/ 974815 w 1053966"/>
              <a:gd name="connsiteY199" fmla="*/ 766038 h 1553352"/>
              <a:gd name="connsiteX200" fmla="*/ 978462 w 1053966"/>
              <a:gd name="connsiteY200" fmla="*/ 771882 h 1553352"/>
              <a:gd name="connsiteX201" fmla="*/ 982033 w 1053966"/>
              <a:gd name="connsiteY201" fmla="*/ 777777 h 1553352"/>
              <a:gd name="connsiteX202" fmla="*/ 985526 w 1053966"/>
              <a:gd name="connsiteY202" fmla="*/ 783724 h 1553352"/>
              <a:gd name="connsiteX203" fmla="*/ 988941 w 1053966"/>
              <a:gd name="connsiteY203" fmla="*/ 789722 h 1553352"/>
              <a:gd name="connsiteX204" fmla="*/ 992278 w 1053966"/>
              <a:gd name="connsiteY204" fmla="*/ 795770 h 1553352"/>
              <a:gd name="connsiteX205" fmla="*/ 995535 w 1053966"/>
              <a:gd name="connsiteY205" fmla="*/ 801867 h 1553352"/>
              <a:gd name="connsiteX206" fmla="*/ 998712 w 1053966"/>
              <a:gd name="connsiteY206" fmla="*/ 808012 h 1553352"/>
              <a:gd name="connsiteX207" fmla="*/ 1001809 w 1053966"/>
              <a:gd name="connsiteY207" fmla="*/ 814206 h 1553352"/>
              <a:gd name="connsiteX208" fmla="*/ 1004824 w 1053966"/>
              <a:gd name="connsiteY208" fmla="*/ 820447 h 1553352"/>
              <a:gd name="connsiteX209" fmla="*/ 1007757 w 1053966"/>
              <a:gd name="connsiteY209" fmla="*/ 826734 h 1553352"/>
              <a:gd name="connsiteX210" fmla="*/ 1010607 w 1053966"/>
              <a:gd name="connsiteY210" fmla="*/ 833067 h 1553352"/>
              <a:gd name="connsiteX211" fmla="*/ 1013374 w 1053966"/>
              <a:gd name="connsiteY211" fmla="*/ 839446 h 1553352"/>
              <a:gd name="connsiteX212" fmla="*/ 1016056 w 1053966"/>
              <a:gd name="connsiteY212" fmla="*/ 845868 h 1553352"/>
              <a:gd name="connsiteX213" fmla="*/ 1018654 w 1053966"/>
              <a:gd name="connsiteY213" fmla="*/ 852335 h 1553352"/>
              <a:gd name="connsiteX214" fmla="*/ 1021166 w 1053966"/>
              <a:gd name="connsiteY214" fmla="*/ 858845 h 1553352"/>
              <a:gd name="connsiteX215" fmla="*/ 1023591 w 1053966"/>
              <a:gd name="connsiteY215" fmla="*/ 865397 h 1553352"/>
              <a:gd name="connsiteX216" fmla="*/ 1025930 w 1053966"/>
              <a:gd name="connsiteY216" fmla="*/ 871991 h 1553352"/>
              <a:gd name="connsiteX217" fmla="*/ 1028181 w 1053966"/>
              <a:gd name="connsiteY217" fmla="*/ 878625 h 1553352"/>
              <a:gd name="connsiteX218" fmla="*/ 1030344 w 1053966"/>
              <a:gd name="connsiteY218" fmla="*/ 885300 h 1553352"/>
              <a:gd name="connsiteX219" fmla="*/ 1032417 w 1053966"/>
              <a:gd name="connsiteY219" fmla="*/ 892015 h 1553352"/>
              <a:gd name="connsiteX220" fmla="*/ 1034401 w 1053966"/>
              <a:gd name="connsiteY220" fmla="*/ 898768 h 1553352"/>
              <a:gd name="connsiteX221" fmla="*/ 1036294 w 1053966"/>
              <a:gd name="connsiteY221" fmla="*/ 905560 h 1553352"/>
              <a:gd name="connsiteX222" fmla="*/ 1038096 w 1053966"/>
              <a:gd name="connsiteY222" fmla="*/ 912389 h 1553352"/>
              <a:gd name="connsiteX223" fmla="*/ 1039807 w 1053966"/>
              <a:gd name="connsiteY223" fmla="*/ 919255 h 1553352"/>
              <a:gd name="connsiteX224" fmla="*/ 1041424 w 1053966"/>
              <a:gd name="connsiteY224" fmla="*/ 926158 h 1553352"/>
              <a:gd name="connsiteX225" fmla="*/ 1042949 w 1053966"/>
              <a:gd name="connsiteY225" fmla="*/ 933095 h 1553352"/>
              <a:gd name="connsiteX226" fmla="*/ 1044379 w 1053966"/>
              <a:gd name="connsiteY226" fmla="*/ 940068 h 1553352"/>
              <a:gd name="connsiteX227" fmla="*/ 1045715 w 1053966"/>
              <a:gd name="connsiteY227" fmla="*/ 947074 h 1553352"/>
              <a:gd name="connsiteX228" fmla="*/ 1046956 w 1053966"/>
              <a:gd name="connsiteY228" fmla="*/ 954113 h 1553352"/>
              <a:gd name="connsiteX229" fmla="*/ 1048101 w 1053966"/>
              <a:gd name="connsiteY229" fmla="*/ 961186 h 1553352"/>
              <a:gd name="connsiteX230" fmla="*/ 1049148 w 1053966"/>
              <a:gd name="connsiteY230" fmla="*/ 968290 h 1553352"/>
              <a:gd name="connsiteX231" fmla="*/ 1050099 w 1053966"/>
              <a:gd name="connsiteY231" fmla="*/ 975426 h 1553352"/>
              <a:gd name="connsiteX232" fmla="*/ 1050951 w 1053966"/>
              <a:gd name="connsiteY232" fmla="*/ 982592 h 1553352"/>
              <a:gd name="connsiteX233" fmla="*/ 1051705 w 1053966"/>
              <a:gd name="connsiteY233" fmla="*/ 989788 h 1553352"/>
              <a:gd name="connsiteX234" fmla="*/ 1052359 w 1053966"/>
              <a:gd name="connsiteY234" fmla="*/ 997013 h 1553352"/>
              <a:gd name="connsiteX235" fmla="*/ 1052912 w 1053966"/>
              <a:gd name="connsiteY235" fmla="*/ 1004266 h 1553352"/>
              <a:gd name="connsiteX236" fmla="*/ 1053365 w 1053966"/>
              <a:gd name="connsiteY236" fmla="*/ 1011548 h 1553352"/>
              <a:gd name="connsiteX237" fmla="*/ 1053717 w 1053966"/>
              <a:gd name="connsiteY237" fmla="*/ 1018856 h 1553352"/>
              <a:gd name="connsiteX238" fmla="*/ 1053966 w 1053966"/>
              <a:gd name="connsiteY238" fmla="*/ 1026191 h 1553352"/>
              <a:gd name="connsiteX239" fmla="*/ 610742 w 1053966"/>
              <a:gd name="connsiteY239" fmla="*/ 1026191 h 1553352"/>
              <a:gd name="connsiteX240" fmla="*/ 603618 w 1053966"/>
              <a:gd name="connsiteY240" fmla="*/ 1025831 h 1553352"/>
              <a:gd name="connsiteX241" fmla="*/ 596700 w 1053966"/>
              <a:gd name="connsiteY241" fmla="*/ 1024775 h 1553352"/>
              <a:gd name="connsiteX242" fmla="*/ 590023 w 1053966"/>
              <a:gd name="connsiteY242" fmla="*/ 1023058 h 1553352"/>
              <a:gd name="connsiteX243" fmla="*/ 583621 w 1053966"/>
              <a:gd name="connsiteY243" fmla="*/ 1020715 h 1553352"/>
              <a:gd name="connsiteX244" fmla="*/ 577531 w 1053966"/>
              <a:gd name="connsiteY244" fmla="*/ 1017781 h 1553352"/>
              <a:gd name="connsiteX245" fmla="*/ 571786 w 1053966"/>
              <a:gd name="connsiteY245" fmla="*/ 1014291 h 1553352"/>
              <a:gd name="connsiteX246" fmla="*/ 566422 w 1053966"/>
              <a:gd name="connsiteY246" fmla="*/ 1010280 h 1553352"/>
              <a:gd name="connsiteX247" fmla="*/ 561474 w 1053966"/>
              <a:gd name="connsiteY247" fmla="*/ 1005783 h 1553352"/>
              <a:gd name="connsiteX248" fmla="*/ 556977 w 1053966"/>
              <a:gd name="connsiteY248" fmla="*/ 1000835 h 1553352"/>
              <a:gd name="connsiteX249" fmla="*/ 552966 w 1053966"/>
              <a:gd name="connsiteY249" fmla="*/ 995471 h 1553352"/>
              <a:gd name="connsiteX250" fmla="*/ 549476 w 1053966"/>
              <a:gd name="connsiteY250" fmla="*/ 989726 h 1553352"/>
              <a:gd name="connsiteX251" fmla="*/ 546542 w 1053966"/>
              <a:gd name="connsiteY251" fmla="*/ 983635 h 1553352"/>
              <a:gd name="connsiteX252" fmla="*/ 544199 w 1053966"/>
              <a:gd name="connsiteY252" fmla="*/ 977234 h 1553352"/>
              <a:gd name="connsiteX253" fmla="*/ 542482 w 1053966"/>
              <a:gd name="connsiteY253" fmla="*/ 970557 h 1553352"/>
              <a:gd name="connsiteX254" fmla="*/ 541426 w 1053966"/>
              <a:gd name="connsiteY254" fmla="*/ 963639 h 1553352"/>
              <a:gd name="connsiteX255" fmla="*/ 541066 w 1053966"/>
              <a:gd name="connsiteY255" fmla="*/ 956515 h 1553352"/>
              <a:gd name="connsiteX256" fmla="*/ 541066 w 1053966"/>
              <a:gd name="connsiteY256" fmla="*/ 602276 h 1553352"/>
              <a:gd name="connsiteX257" fmla="*/ 541412 w 1053966"/>
              <a:gd name="connsiteY257" fmla="*/ 595269 h 1553352"/>
              <a:gd name="connsiteX258" fmla="*/ 542425 w 1053966"/>
              <a:gd name="connsiteY258" fmla="*/ 588473 h 1553352"/>
              <a:gd name="connsiteX259" fmla="*/ 544071 w 1053966"/>
              <a:gd name="connsiteY259" fmla="*/ 581918 h 1553352"/>
              <a:gd name="connsiteX260" fmla="*/ 546316 w 1053966"/>
              <a:gd name="connsiteY260" fmla="*/ 575634 h 1553352"/>
              <a:gd name="connsiteX261" fmla="*/ 549124 w 1053966"/>
              <a:gd name="connsiteY261" fmla="*/ 569653 h 1553352"/>
              <a:gd name="connsiteX262" fmla="*/ 552461 w 1053966"/>
              <a:gd name="connsiteY262" fmla="*/ 564005 h 1553352"/>
              <a:gd name="connsiteX263" fmla="*/ 556292 w 1053966"/>
              <a:gd name="connsiteY263" fmla="*/ 558720 h 1553352"/>
              <a:gd name="connsiteX264" fmla="*/ 560582 w 1053966"/>
              <a:gd name="connsiteY264" fmla="*/ 553830 h 1553352"/>
              <a:gd name="connsiteX265" fmla="*/ 565297 w 1053966"/>
              <a:gd name="connsiteY265" fmla="*/ 549364 h 1553352"/>
              <a:gd name="connsiteX266" fmla="*/ 570402 w 1053966"/>
              <a:gd name="connsiteY266" fmla="*/ 545354 h 1553352"/>
              <a:gd name="connsiteX267" fmla="*/ 575861 w 1053966"/>
              <a:gd name="connsiteY267" fmla="*/ 541831 h 1553352"/>
              <a:gd name="connsiteX268" fmla="*/ 581641 w 1053966"/>
              <a:gd name="connsiteY268" fmla="*/ 538824 h 1553352"/>
              <a:gd name="connsiteX269" fmla="*/ 587706 w 1053966"/>
              <a:gd name="connsiteY269" fmla="*/ 536365 h 1553352"/>
              <a:gd name="connsiteX270" fmla="*/ 594022 w 1053966"/>
              <a:gd name="connsiteY270" fmla="*/ 534484 h 1553352"/>
              <a:gd name="connsiteX271" fmla="*/ 600554 w 1053966"/>
              <a:gd name="connsiteY271" fmla="*/ 533211 h 1553352"/>
              <a:gd name="connsiteX272" fmla="*/ 0 w 1053966"/>
              <a:gd name="connsiteY272" fmla="*/ 527162 h 1553352"/>
              <a:gd name="connsiteX273" fmla="*/ 443223 w 1053966"/>
              <a:gd name="connsiteY273" fmla="*/ 527162 h 1553352"/>
              <a:gd name="connsiteX274" fmla="*/ 450347 w 1053966"/>
              <a:gd name="connsiteY274" fmla="*/ 527522 h 1553352"/>
              <a:gd name="connsiteX275" fmla="*/ 457265 w 1053966"/>
              <a:gd name="connsiteY275" fmla="*/ 528577 h 1553352"/>
              <a:gd name="connsiteX276" fmla="*/ 463943 w 1053966"/>
              <a:gd name="connsiteY276" fmla="*/ 530294 h 1553352"/>
              <a:gd name="connsiteX277" fmla="*/ 470344 w 1053966"/>
              <a:gd name="connsiteY277" fmla="*/ 532637 h 1553352"/>
              <a:gd name="connsiteX278" fmla="*/ 476435 w 1053966"/>
              <a:gd name="connsiteY278" fmla="*/ 535571 h 1553352"/>
              <a:gd name="connsiteX279" fmla="*/ 482179 w 1053966"/>
              <a:gd name="connsiteY279" fmla="*/ 539062 h 1553352"/>
              <a:gd name="connsiteX280" fmla="*/ 487543 w 1053966"/>
              <a:gd name="connsiteY280" fmla="*/ 543073 h 1553352"/>
              <a:gd name="connsiteX281" fmla="*/ 492491 w 1053966"/>
              <a:gd name="connsiteY281" fmla="*/ 547570 h 1553352"/>
              <a:gd name="connsiteX282" fmla="*/ 496988 w 1053966"/>
              <a:gd name="connsiteY282" fmla="*/ 552518 h 1553352"/>
              <a:gd name="connsiteX283" fmla="*/ 500999 w 1053966"/>
              <a:gd name="connsiteY283" fmla="*/ 557882 h 1553352"/>
              <a:gd name="connsiteX284" fmla="*/ 504490 w 1053966"/>
              <a:gd name="connsiteY284" fmla="*/ 563626 h 1553352"/>
              <a:gd name="connsiteX285" fmla="*/ 507424 w 1053966"/>
              <a:gd name="connsiteY285" fmla="*/ 569717 h 1553352"/>
              <a:gd name="connsiteX286" fmla="*/ 509767 w 1053966"/>
              <a:gd name="connsiteY286" fmla="*/ 576118 h 1553352"/>
              <a:gd name="connsiteX287" fmla="*/ 511484 w 1053966"/>
              <a:gd name="connsiteY287" fmla="*/ 582796 h 1553352"/>
              <a:gd name="connsiteX288" fmla="*/ 512539 w 1053966"/>
              <a:gd name="connsiteY288" fmla="*/ 589714 h 1553352"/>
              <a:gd name="connsiteX289" fmla="*/ 512899 w 1053966"/>
              <a:gd name="connsiteY289" fmla="*/ 596838 h 1553352"/>
              <a:gd name="connsiteX290" fmla="*/ 512899 w 1053966"/>
              <a:gd name="connsiteY290" fmla="*/ 951079 h 1553352"/>
              <a:gd name="connsiteX291" fmla="*/ 512554 w 1053966"/>
              <a:gd name="connsiteY291" fmla="*/ 958085 h 1553352"/>
              <a:gd name="connsiteX292" fmla="*/ 511540 w 1053966"/>
              <a:gd name="connsiteY292" fmla="*/ 964881 h 1553352"/>
              <a:gd name="connsiteX293" fmla="*/ 509894 w 1053966"/>
              <a:gd name="connsiteY293" fmla="*/ 971436 h 1553352"/>
              <a:gd name="connsiteX294" fmla="*/ 507649 w 1053966"/>
              <a:gd name="connsiteY294" fmla="*/ 977719 h 1553352"/>
              <a:gd name="connsiteX295" fmla="*/ 504841 w 1053966"/>
              <a:gd name="connsiteY295" fmla="*/ 983700 h 1553352"/>
              <a:gd name="connsiteX296" fmla="*/ 501504 w 1053966"/>
              <a:gd name="connsiteY296" fmla="*/ 989348 h 1553352"/>
              <a:gd name="connsiteX297" fmla="*/ 497673 w 1053966"/>
              <a:gd name="connsiteY297" fmla="*/ 994633 h 1553352"/>
              <a:gd name="connsiteX298" fmla="*/ 493383 w 1053966"/>
              <a:gd name="connsiteY298" fmla="*/ 999523 h 1553352"/>
              <a:gd name="connsiteX299" fmla="*/ 488668 w 1053966"/>
              <a:gd name="connsiteY299" fmla="*/ 1003989 h 1553352"/>
              <a:gd name="connsiteX300" fmla="*/ 483563 w 1053966"/>
              <a:gd name="connsiteY300" fmla="*/ 1007998 h 1553352"/>
              <a:gd name="connsiteX301" fmla="*/ 478104 w 1053966"/>
              <a:gd name="connsiteY301" fmla="*/ 1011522 h 1553352"/>
              <a:gd name="connsiteX302" fmla="*/ 472324 w 1053966"/>
              <a:gd name="connsiteY302" fmla="*/ 1014529 h 1553352"/>
              <a:gd name="connsiteX303" fmla="*/ 466259 w 1053966"/>
              <a:gd name="connsiteY303" fmla="*/ 1016988 h 1553352"/>
              <a:gd name="connsiteX304" fmla="*/ 459943 w 1053966"/>
              <a:gd name="connsiteY304" fmla="*/ 1018869 h 1553352"/>
              <a:gd name="connsiteX305" fmla="*/ 453411 w 1053966"/>
              <a:gd name="connsiteY305" fmla="*/ 1020141 h 1553352"/>
              <a:gd name="connsiteX306" fmla="*/ 446698 w 1053966"/>
              <a:gd name="connsiteY306" fmla="*/ 1020774 h 1553352"/>
              <a:gd name="connsiteX307" fmla="*/ 439838 w 1053966"/>
              <a:gd name="connsiteY307" fmla="*/ 1020736 h 1553352"/>
              <a:gd name="connsiteX308" fmla="*/ 432868 w 1053966"/>
              <a:gd name="connsiteY308" fmla="*/ 1019998 h 1553352"/>
              <a:gd name="connsiteX309" fmla="*/ 425800 w 1053966"/>
              <a:gd name="connsiteY309" fmla="*/ 1018840 h 1553352"/>
              <a:gd name="connsiteX310" fmla="*/ 418764 w 1053966"/>
              <a:gd name="connsiteY310" fmla="*/ 1017586 h 1553352"/>
              <a:gd name="connsiteX311" fmla="*/ 411763 w 1053966"/>
              <a:gd name="connsiteY311" fmla="*/ 1016237 h 1553352"/>
              <a:gd name="connsiteX312" fmla="*/ 404795 w 1053966"/>
              <a:gd name="connsiteY312" fmla="*/ 1014794 h 1553352"/>
              <a:gd name="connsiteX313" fmla="*/ 397862 w 1053966"/>
              <a:gd name="connsiteY313" fmla="*/ 1013257 h 1553352"/>
              <a:gd name="connsiteX314" fmla="*/ 390965 w 1053966"/>
              <a:gd name="connsiteY314" fmla="*/ 1011626 h 1553352"/>
              <a:gd name="connsiteX315" fmla="*/ 384104 w 1053966"/>
              <a:gd name="connsiteY315" fmla="*/ 1009903 h 1553352"/>
              <a:gd name="connsiteX316" fmla="*/ 377280 w 1053966"/>
              <a:gd name="connsiteY316" fmla="*/ 1008088 h 1553352"/>
              <a:gd name="connsiteX317" fmla="*/ 370494 w 1053966"/>
              <a:gd name="connsiteY317" fmla="*/ 1006183 h 1553352"/>
              <a:gd name="connsiteX318" fmla="*/ 363745 w 1053966"/>
              <a:gd name="connsiteY318" fmla="*/ 1004186 h 1553352"/>
              <a:gd name="connsiteX319" fmla="*/ 357036 w 1053966"/>
              <a:gd name="connsiteY319" fmla="*/ 1002101 h 1553352"/>
              <a:gd name="connsiteX320" fmla="*/ 350366 w 1053966"/>
              <a:gd name="connsiteY320" fmla="*/ 999926 h 1553352"/>
              <a:gd name="connsiteX321" fmla="*/ 343737 w 1053966"/>
              <a:gd name="connsiteY321" fmla="*/ 997663 h 1553352"/>
              <a:gd name="connsiteX322" fmla="*/ 337149 w 1053966"/>
              <a:gd name="connsiteY322" fmla="*/ 995312 h 1553352"/>
              <a:gd name="connsiteX323" fmla="*/ 330603 w 1053966"/>
              <a:gd name="connsiteY323" fmla="*/ 992874 h 1553352"/>
              <a:gd name="connsiteX324" fmla="*/ 324099 w 1053966"/>
              <a:gd name="connsiteY324" fmla="*/ 990350 h 1553352"/>
              <a:gd name="connsiteX325" fmla="*/ 317639 w 1053966"/>
              <a:gd name="connsiteY325" fmla="*/ 987741 h 1553352"/>
              <a:gd name="connsiteX326" fmla="*/ 311222 w 1053966"/>
              <a:gd name="connsiteY326" fmla="*/ 985047 h 1553352"/>
              <a:gd name="connsiteX327" fmla="*/ 304850 w 1053966"/>
              <a:gd name="connsiteY327" fmla="*/ 982269 h 1553352"/>
              <a:gd name="connsiteX328" fmla="*/ 298523 w 1053966"/>
              <a:gd name="connsiteY328" fmla="*/ 979407 h 1553352"/>
              <a:gd name="connsiteX329" fmla="*/ 292242 w 1053966"/>
              <a:gd name="connsiteY329" fmla="*/ 976463 h 1553352"/>
              <a:gd name="connsiteX330" fmla="*/ 286008 w 1053966"/>
              <a:gd name="connsiteY330" fmla="*/ 973436 h 1553352"/>
              <a:gd name="connsiteX331" fmla="*/ 279821 w 1053966"/>
              <a:gd name="connsiteY331" fmla="*/ 970329 h 1553352"/>
              <a:gd name="connsiteX332" fmla="*/ 273682 w 1053966"/>
              <a:gd name="connsiteY332" fmla="*/ 967140 h 1553352"/>
              <a:gd name="connsiteX333" fmla="*/ 267592 w 1053966"/>
              <a:gd name="connsiteY333" fmla="*/ 963872 h 1553352"/>
              <a:gd name="connsiteX334" fmla="*/ 261551 w 1053966"/>
              <a:gd name="connsiteY334" fmla="*/ 960525 h 1553352"/>
              <a:gd name="connsiteX335" fmla="*/ 255560 w 1053966"/>
              <a:gd name="connsiteY335" fmla="*/ 957098 h 1553352"/>
              <a:gd name="connsiteX336" fmla="*/ 249621 w 1053966"/>
              <a:gd name="connsiteY336" fmla="*/ 953594 h 1553352"/>
              <a:gd name="connsiteX337" fmla="*/ 243732 w 1053966"/>
              <a:gd name="connsiteY337" fmla="*/ 950013 h 1553352"/>
              <a:gd name="connsiteX338" fmla="*/ 237896 w 1053966"/>
              <a:gd name="connsiteY338" fmla="*/ 946356 h 1553352"/>
              <a:gd name="connsiteX339" fmla="*/ 232113 w 1053966"/>
              <a:gd name="connsiteY339" fmla="*/ 942622 h 1553352"/>
              <a:gd name="connsiteX340" fmla="*/ 226384 w 1053966"/>
              <a:gd name="connsiteY340" fmla="*/ 938814 h 1553352"/>
              <a:gd name="connsiteX341" fmla="*/ 220708 w 1053966"/>
              <a:gd name="connsiteY341" fmla="*/ 934931 h 1553352"/>
              <a:gd name="connsiteX342" fmla="*/ 215088 w 1053966"/>
              <a:gd name="connsiteY342" fmla="*/ 930975 h 1553352"/>
              <a:gd name="connsiteX343" fmla="*/ 209524 w 1053966"/>
              <a:gd name="connsiteY343" fmla="*/ 926945 h 1553352"/>
              <a:gd name="connsiteX344" fmla="*/ 204015 w 1053966"/>
              <a:gd name="connsiteY344" fmla="*/ 922844 h 1553352"/>
              <a:gd name="connsiteX345" fmla="*/ 198564 w 1053966"/>
              <a:gd name="connsiteY345" fmla="*/ 918670 h 1553352"/>
              <a:gd name="connsiteX346" fmla="*/ 193171 w 1053966"/>
              <a:gd name="connsiteY346" fmla="*/ 914426 h 1553352"/>
              <a:gd name="connsiteX347" fmla="*/ 187836 w 1053966"/>
              <a:gd name="connsiteY347" fmla="*/ 910112 h 1553352"/>
              <a:gd name="connsiteX348" fmla="*/ 182560 w 1053966"/>
              <a:gd name="connsiteY348" fmla="*/ 905728 h 1553352"/>
              <a:gd name="connsiteX349" fmla="*/ 177345 w 1053966"/>
              <a:gd name="connsiteY349" fmla="*/ 901275 h 1553352"/>
              <a:gd name="connsiteX350" fmla="*/ 172189 w 1053966"/>
              <a:gd name="connsiteY350" fmla="*/ 896754 h 1553352"/>
              <a:gd name="connsiteX351" fmla="*/ 167095 w 1053966"/>
              <a:gd name="connsiteY351" fmla="*/ 892166 h 1553352"/>
              <a:gd name="connsiteX352" fmla="*/ 162063 w 1053966"/>
              <a:gd name="connsiteY352" fmla="*/ 887511 h 1553352"/>
              <a:gd name="connsiteX353" fmla="*/ 157094 w 1053966"/>
              <a:gd name="connsiteY353" fmla="*/ 882790 h 1553352"/>
              <a:gd name="connsiteX354" fmla="*/ 152188 w 1053966"/>
              <a:gd name="connsiteY354" fmla="*/ 878004 h 1553352"/>
              <a:gd name="connsiteX355" fmla="*/ 147346 w 1053966"/>
              <a:gd name="connsiteY355" fmla="*/ 873153 h 1553352"/>
              <a:gd name="connsiteX356" fmla="*/ 142569 w 1053966"/>
              <a:gd name="connsiteY356" fmla="*/ 868238 h 1553352"/>
              <a:gd name="connsiteX357" fmla="*/ 137857 w 1053966"/>
              <a:gd name="connsiteY357" fmla="*/ 863260 h 1553352"/>
              <a:gd name="connsiteX358" fmla="*/ 133211 w 1053966"/>
              <a:gd name="connsiteY358" fmla="*/ 858219 h 1553352"/>
              <a:gd name="connsiteX359" fmla="*/ 128632 w 1053966"/>
              <a:gd name="connsiteY359" fmla="*/ 853116 h 1553352"/>
              <a:gd name="connsiteX360" fmla="*/ 124121 w 1053966"/>
              <a:gd name="connsiteY360" fmla="*/ 847953 h 1553352"/>
              <a:gd name="connsiteX361" fmla="*/ 119677 w 1053966"/>
              <a:gd name="connsiteY361" fmla="*/ 842728 h 1553352"/>
              <a:gd name="connsiteX362" fmla="*/ 115303 w 1053966"/>
              <a:gd name="connsiteY362" fmla="*/ 837444 h 1553352"/>
              <a:gd name="connsiteX363" fmla="*/ 110998 w 1053966"/>
              <a:gd name="connsiteY363" fmla="*/ 832101 h 1553352"/>
              <a:gd name="connsiteX364" fmla="*/ 106764 w 1053966"/>
              <a:gd name="connsiteY364" fmla="*/ 826700 h 1553352"/>
              <a:gd name="connsiteX365" fmla="*/ 102601 w 1053966"/>
              <a:gd name="connsiteY365" fmla="*/ 821241 h 1553352"/>
              <a:gd name="connsiteX366" fmla="*/ 98509 w 1053966"/>
              <a:gd name="connsiteY366" fmla="*/ 815725 h 1553352"/>
              <a:gd name="connsiteX367" fmla="*/ 94490 w 1053966"/>
              <a:gd name="connsiteY367" fmla="*/ 810152 h 1553352"/>
              <a:gd name="connsiteX368" fmla="*/ 90543 w 1053966"/>
              <a:gd name="connsiteY368" fmla="*/ 804524 h 1553352"/>
              <a:gd name="connsiteX369" fmla="*/ 86671 w 1053966"/>
              <a:gd name="connsiteY369" fmla="*/ 798842 h 1553352"/>
              <a:gd name="connsiteX370" fmla="*/ 82873 w 1053966"/>
              <a:gd name="connsiteY370" fmla="*/ 793105 h 1553352"/>
              <a:gd name="connsiteX371" fmla="*/ 79150 w 1053966"/>
              <a:gd name="connsiteY371" fmla="*/ 787314 h 1553352"/>
              <a:gd name="connsiteX372" fmla="*/ 75503 w 1053966"/>
              <a:gd name="connsiteY372" fmla="*/ 781471 h 1553352"/>
              <a:gd name="connsiteX373" fmla="*/ 71933 w 1053966"/>
              <a:gd name="connsiteY373" fmla="*/ 775575 h 1553352"/>
              <a:gd name="connsiteX374" fmla="*/ 68439 w 1053966"/>
              <a:gd name="connsiteY374" fmla="*/ 769628 h 1553352"/>
              <a:gd name="connsiteX375" fmla="*/ 65024 w 1053966"/>
              <a:gd name="connsiteY375" fmla="*/ 763631 h 1553352"/>
              <a:gd name="connsiteX376" fmla="*/ 61688 w 1053966"/>
              <a:gd name="connsiteY376" fmla="*/ 757583 h 1553352"/>
              <a:gd name="connsiteX377" fmla="*/ 58430 w 1053966"/>
              <a:gd name="connsiteY377" fmla="*/ 751486 h 1553352"/>
              <a:gd name="connsiteX378" fmla="*/ 55253 w 1053966"/>
              <a:gd name="connsiteY378" fmla="*/ 745340 h 1553352"/>
              <a:gd name="connsiteX379" fmla="*/ 52156 w 1053966"/>
              <a:gd name="connsiteY379" fmla="*/ 739147 h 1553352"/>
              <a:gd name="connsiteX380" fmla="*/ 49141 w 1053966"/>
              <a:gd name="connsiteY380" fmla="*/ 732906 h 1553352"/>
              <a:gd name="connsiteX381" fmla="*/ 46208 w 1053966"/>
              <a:gd name="connsiteY381" fmla="*/ 726619 h 1553352"/>
              <a:gd name="connsiteX382" fmla="*/ 43358 w 1053966"/>
              <a:gd name="connsiteY382" fmla="*/ 720285 h 1553352"/>
              <a:gd name="connsiteX383" fmla="*/ 40592 w 1053966"/>
              <a:gd name="connsiteY383" fmla="*/ 713907 h 1553352"/>
              <a:gd name="connsiteX384" fmla="*/ 37909 w 1053966"/>
              <a:gd name="connsiteY384" fmla="*/ 707484 h 1553352"/>
              <a:gd name="connsiteX385" fmla="*/ 35312 w 1053966"/>
              <a:gd name="connsiteY385" fmla="*/ 701017 h 1553352"/>
              <a:gd name="connsiteX386" fmla="*/ 32800 w 1053966"/>
              <a:gd name="connsiteY386" fmla="*/ 694508 h 1553352"/>
              <a:gd name="connsiteX387" fmla="*/ 30374 w 1053966"/>
              <a:gd name="connsiteY387" fmla="*/ 687956 h 1553352"/>
              <a:gd name="connsiteX388" fmla="*/ 28035 w 1053966"/>
              <a:gd name="connsiteY388" fmla="*/ 681362 h 1553352"/>
              <a:gd name="connsiteX389" fmla="*/ 25784 w 1053966"/>
              <a:gd name="connsiteY389" fmla="*/ 674727 h 1553352"/>
              <a:gd name="connsiteX390" fmla="*/ 23622 w 1053966"/>
              <a:gd name="connsiteY390" fmla="*/ 668052 h 1553352"/>
              <a:gd name="connsiteX391" fmla="*/ 21548 w 1053966"/>
              <a:gd name="connsiteY391" fmla="*/ 661338 h 1553352"/>
              <a:gd name="connsiteX392" fmla="*/ 19564 w 1053966"/>
              <a:gd name="connsiteY392" fmla="*/ 654584 h 1553352"/>
              <a:gd name="connsiteX393" fmla="*/ 17671 w 1053966"/>
              <a:gd name="connsiteY393" fmla="*/ 647792 h 1553352"/>
              <a:gd name="connsiteX394" fmla="*/ 15869 w 1053966"/>
              <a:gd name="connsiteY394" fmla="*/ 640963 h 1553352"/>
              <a:gd name="connsiteX395" fmla="*/ 14159 w 1053966"/>
              <a:gd name="connsiteY395" fmla="*/ 634097 h 1553352"/>
              <a:gd name="connsiteX396" fmla="*/ 12541 w 1053966"/>
              <a:gd name="connsiteY396" fmla="*/ 627195 h 1553352"/>
              <a:gd name="connsiteX397" fmla="*/ 11016 w 1053966"/>
              <a:gd name="connsiteY397" fmla="*/ 620257 h 1553352"/>
              <a:gd name="connsiteX398" fmla="*/ 9586 w 1053966"/>
              <a:gd name="connsiteY398" fmla="*/ 613285 h 1553352"/>
              <a:gd name="connsiteX399" fmla="*/ 8250 w 1053966"/>
              <a:gd name="connsiteY399" fmla="*/ 606279 h 1553352"/>
              <a:gd name="connsiteX400" fmla="*/ 7009 w 1053966"/>
              <a:gd name="connsiteY400" fmla="*/ 599239 h 1553352"/>
              <a:gd name="connsiteX401" fmla="*/ 5865 w 1053966"/>
              <a:gd name="connsiteY401" fmla="*/ 592167 h 1553352"/>
              <a:gd name="connsiteX402" fmla="*/ 4817 w 1053966"/>
              <a:gd name="connsiteY402" fmla="*/ 585062 h 1553352"/>
              <a:gd name="connsiteX403" fmla="*/ 3867 w 1053966"/>
              <a:gd name="connsiteY403" fmla="*/ 577927 h 1553352"/>
              <a:gd name="connsiteX404" fmla="*/ 3014 w 1053966"/>
              <a:gd name="connsiteY404" fmla="*/ 570761 h 1553352"/>
              <a:gd name="connsiteX405" fmla="*/ 2261 w 1053966"/>
              <a:gd name="connsiteY405" fmla="*/ 563565 h 1553352"/>
              <a:gd name="connsiteX406" fmla="*/ 1607 w 1053966"/>
              <a:gd name="connsiteY406" fmla="*/ 556340 h 1553352"/>
              <a:gd name="connsiteX407" fmla="*/ 1053 w 1053966"/>
              <a:gd name="connsiteY407" fmla="*/ 549086 h 1553352"/>
              <a:gd name="connsiteX408" fmla="*/ 600 w 1053966"/>
              <a:gd name="connsiteY408" fmla="*/ 541805 h 1553352"/>
              <a:gd name="connsiteX409" fmla="*/ 249 w 1053966"/>
              <a:gd name="connsiteY409" fmla="*/ 534497 h 1553352"/>
              <a:gd name="connsiteX410" fmla="*/ 512902 w 1053966"/>
              <a:gd name="connsiteY410" fmla="*/ 0 h 1553352"/>
              <a:gd name="connsiteX411" fmla="*/ 512902 w 1053966"/>
              <a:gd name="connsiteY411" fmla="*/ 429365 h 1553352"/>
              <a:gd name="connsiteX412" fmla="*/ 512542 w 1053966"/>
              <a:gd name="connsiteY412" fmla="*/ 436488 h 1553352"/>
              <a:gd name="connsiteX413" fmla="*/ 511487 w 1053966"/>
              <a:gd name="connsiteY413" fmla="*/ 443407 h 1553352"/>
              <a:gd name="connsiteX414" fmla="*/ 509770 w 1053966"/>
              <a:gd name="connsiteY414" fmla="*/ 450084 h 1553352"/>
              <a:gd name="connsiteX415" fmla="*/ 507427 w 1053966"/>
              <a:gd name="connsiteY415" fmla="*/ 456486 h 1553352"/>
              <a:gd name="connsiteX416" fmla="*/ 504493 w 1053966"/>
              <a:gd name="connsiteY416" fmla="*/ 462577 h 1553352"/>
              <a:gd name="connsiteX417" fmla="*/ 501002 w 1053966"/>
              <a:gd name="connsiteY417" fmla="*/ 468323 h 1553352"/>
              <a:gd name="connsiteX418" fmla="*/ 496991 w 1053966"/>
              <a:gd name="connsiteY418" fmla="*/ 473687 h 1553352"/>
              <a:gd name="connsiteX419" fmla="*/ 492494 w 1053966"/>
              <a:gd name="connsiteY419" fmla="*/ 478635 h 1553352"/>
              <a:gd name="connsiteX420" fmla="*/ 487546 w 1053966"/>
              <a:gd name="connsiteY420" fmla="*/ 483133 h 1553352"/>
              <a:gd name="connsiteX421" fmla="*/ 482182 w 1053966"/>
              <a:gd name="connsiteY421" fmla="*/ 487145 h 1553352"/>
              <a:gd name="connsiteX422" fmla="*/ 476438 w 1053966"/>
              <a:gd name="connsiteY422" fmla="*/ 490635 h 1553352"/>
              <a:gd name="connsiteX423" fmla="*/ 470347 w 1053966"/>
              <a:gd name="connsiteY423" fmla="*/ 493570 h 1553352"/>
              <a:gd name="connsiteX424" fmla="*/ 463946 w 1053966"/>
              <a:gd name="connsiteY424" fmla="*/ 495913 h 1553352"/>
              <a:gd name="connsiteX425" fmla="*/ 457268 w 1053966"/>
              <a:gd name="connsiteY425" fmla="*/ 497630 h 1553352"/>
              <a:gd name="connsiteX426" fmla="*/ 450350 w 1053966"/>
              <a:gd name="connsiteY426" fmla="*/ 498686 h 1553352"/>
              <a:gd name="connsiteX427" fmla="*/ 443226 w 1053966"/>
              <a:gd name="connsiteY427" fmla="*/ 499046 h 1553352"/>
              <a:gd name="connsiteX428" fmla="*/ 3 w 1053966"/>
              <a:gd name="connsiteY428" fmla="*/ 499046 h 1553352"/>
              <a:gd name="connsiteX429" fmla="*/ 244 w 1053966"/>
              <a:gd name="connsiteY429" fmla="*/ 491898 h 1553352"/>
              <a:gd name="connsiteX430" fmla="*/ 583 w 1053966"/>
              <a:gd name="connsiteY430" fmla="*/ 484775 h 1553352"/>
              <a:gd name="connsiteX431" fmla="*/ 1017 w 1053966"/>
              <a:gd name="connsiteY431" fmla="*/ 477677 h 1553352"/>
              <a:gd name="connsiteX432" fmla="*/ 1548 w 1053966"/>
              <a:gd name="connsiteY432" fmla="*/ 470606 h 1553352"/>
              <a:gd name="connsiteX433" fmla="*/ 2174 w 1053966"/>
              <a:gd name="connsiteY433" fmla="*/ 463561 h 1553352"/>
              <a:gd name="connsiteX434" fmla="*/ 2895 w 1053966"/>
              <a:gd name="connsiteY434" fmla="*/ 456545 h 1553352"/>
              <a:gd name="connsiteX435" fmla="*/ 3710 w 1053966"/>
              <a:gd name="connsiteY435" fmla="*/ 449556 h 1553352"/>
              <a:gd name="connsiteX436" fmla="*/ 4618 w 1053966"/>
              <a:gd name="connsiteY436" fmla="*/ 442597 h 1553352"/>
              <a:gd name="connsiteX437" fmla="*/ 5618 w 1053966"/>
              <a:gd name="connsiteY437" fmla="*/ 435667 h 1553352"/>
              <a:gd name="connsiteX438" fmla="*/ 6711 w 1053966"/>
              <a:gd name="connsiteY438" fmla="*/ 428767 h 1553352"/>
              <a:gd name="connsiteX439" fmla="*/ 7895 w 1053966"/>
              <a:gd name="connsiteY439" fmla="*/ 421898 h 1553352"/>
              <a:gd name="connsiteX440" fmla="*/ 9170 w 1053966"/>
              <a:gd name="connsiteY440" fmla="*/ 415060 h 1553352"/>
              <a:gd name="connsiteX441" fmla="*/ 10534 w 1053966"/>
              <a:gd name="connsiteY441" fmla="*/ 408255 h 1553352"/>
              <a:gd name="connsiteX442" fmla="*/ 11989 w 1053966"/>
              <a:gd name="connsiteY442" fmla="*/ 401482 h 1553352"/>
              <a:gd name="connsiteX443" fmla="*/ 13532 w 1053966"/>
              <a:gd name="connsiteY443" fmla="*/ 394743 h 1553352"/>
              <a:gd name="connsiteX444" fmla="*/ 15163 w 1053966"/>
              <a:gd name="connsiteY444" fmla="*/ 388038 h 1553352"/>
              <a:gd name="connsiteX445" fmla="*/ 16881 w 1053966"/>
              <a:gd name="connsiteY445" fmla="*/ 381367 h 1553352"/>
              <a:gd name="connsiteX446" fmla="*/ 18687 w 1053966"/>
              <a:gd name="connsiteY446" fmla="*/ 374732 h 1553352"/>
              <a:gd name="connsiteX447" fmla="*/ 20579 w 1053966"/>
              <a:gd name="connsiteY447" fmla="*/ 368133 h 1553352"/>
              <a:gd name="connsiteX448" fmla="*/ 22556 w 1053966"/>
              <a:gd name="connsiteY448" fmla="*/ 361571 h 1553352"/>
              <a:gd name="connsiteX449" fmla="*/ 24618 w 1053966"/>
              <a:gd name="connsiteY449" fmla="*/ 355045 h 1553352"/>
              <a:gd name="connsiteX450" fmla="*/ 26764 w 1053966"/>
              <a:gd name="connsiteY450" fmla="*/ 348558 h 1553352"/>
              <a:gd name="connsiteX451" fmla="*/ 28995 w 1053966"/>
              <a:gd name="connsiteY451" fmla="*/ 342109 h 1553352"/>
              <a:gd name="connsiteX452" fmla="*/ 31308 w 1053966"/>
              <a:gd name="connsiteY452" fmla="*/ 335700 h 1553352"/>
              <a:gd name="connsiteX453" fmla="*/ 33703 w 1053966"/>
              <a:gd name="connsiteY453" fmla="*/ 329330 h 1553352"/>
              <a:gd name="connsiteX454" fmla="*/ 36181 w 1053966"/>
              <a:gd name="connsiteY454" fmla="*/ 323000 h 1553352"/>
              <a:gd name="connsiteX455" fmla="*/ 38739 w 1053966"/>
              <a:gd name="connsiteY455" fmla="*/ 316712 h 1553352"/>
              <a:gd name="connsiteX456" fmla="*/ 41377 w 1053966"/>
              <a:gd name="connsiteY456" fmla="*/ 310466 h 1553352"/>
              <a:gd name="connsiteX457" fmla="*/ 44096 w 1053966"/>
              <a:gd name="connsiteY457" fmla="*/ 304262 h 1553352"/>
              <a:gd name="connsiteX458" fmla="*/ 46894 w 1053966"/>
              <a:gd name="connsiteY458" fmla="*/ 298101 h 1553352"/>
              <a:gd name="connsiteX459" fmla="*/ 49770 w 1053966"/>
              <a:gd name="connsiteY459" fmla="*/ 291984 h 1553352"/>
              <a:gd name="connsiteX460" fmla="*/ 52724 w 1053966"/>
              <a:gd name="connsiteY460" fmla="*/ 285911 h 1553352"/>
              <a:gd name="connsiteX461" fmla="*/ 55755 w 1053966"/>
              <a:gd name="connsiteY461" fmla="*/ 279883 h 1553352"/>
              <a:gd name="connsiteX462" fmla="*/ 58862 w 1053966"/>
              <a:gd name="connsiteY462" fmla="*/ 273901 h 1553352"/>
              <a:gd name="connsiteX463" fmla="*/ 62046 w 1053966"/>
              <a:gd name="connsiteY463" fmla="*/ 267965 h 1553352"/>
              <a:gd name="connsiteX464" fmla="*/ 65305 w 1053966"/>
              <a:gd name="connsiteY464" fmla="*/ 262076 h 1553352"/>
              <a:gd name="connsiteX465" fmla="*/ 68639 w 1053966"/>
              <a:gd name="connsiteY465" fmla="*/ 256235 h 1553352"/>
              <a:gd name="connsiteX466" fmla="*/ 72046 w 1053966"/>
              <a:gd name="connsiteY466" fmla="*/ 250442 h 1553352"/>
              <a:gd name="connsiteX467" fmla="*/ 75527 w 1053966"/>
              <a:gd name="connsiteY467" fmla="*/ 244697 h 1553352"/>
              <a:gd name="connsiteX468" fmla="*/ 79080 w 1053966"/>
              <a:gd name="connsiteY468" fmla="*/ 239003 h 1553352"/>
              <a:gd name="connsiteX469" fmla="*/ 82706 w 1053966"/>
              <a:gd name="connsiteY469" fmla="*/ 233358 h 1553352"/>
              <a:gd name="connsiteX470" fmla="*/ 86403 w 1053966"/>
              <a:gd name="connsiteY470" fmla="*/ 227764 h 1553352"/>
              <a:gd name="connsiteX471" fmla="*/ 90171 w 1053966"/>
              <a:gd name="connsiteY471" fmla="*/ 222222 h 1553352"/>
              <a:gd name="connsiteX472" fmla="*/ 94009 w 1053966"/>
              <a:gd name="connsiteY472" fmla="*/ 216731 h 1553352"/>
              <a:gd name="connsiteX473" fmla="*/ 97916 w 1053966"/>
              <a:gd name="connsiteY473" fmla="*/ 211293 h 1553352"/>
              <a:gd name="connsiteX474" fmla="*/ 101892 w 1053966"/>
              <a:gd name="connsiteY474" fmla="*/ 205909 h 1553352"/>
              <a:gd name="connsiteX475" fmla="*/ 105937 w 1053966"/>
              <a:gd name="connsiteY475" fmla="*/ 200579 h 1553352"/>
              <a:gd name="connsiteX476" fmla="*/ 110049 w 1053966"/>
              <a:gd name="connsiteY476" fmla="*/ 195303 h 1553352"/>
              <a:gd name="connsiteX477" fmla="*/ 114228 w 1053966"/>
              <a:gd name="connsiteY477" fmla="*/ 190083 h 1553352"/>
              <a:gd name="connsiteX478" fmla="*/ 118473 w 1053966"/>
              <a:gd name="connsiteY478" fmla="*/ 184918 h 1553352"/>
              <a:gd name="connsiteX479" fmla="*/ 122784 w 1053966"/>
              <a:gd name="connsiteY479" fmla="*/ 179810 h 1553352"/>
              <a:gd name="connsiteX480" fmla="*/ 127159 w 1053966"/>
              <a:gd name="connsiteY480" fmla="*/ 174760 h 1553352"/>
              <a:gd name="connsiteX481" fmla="*/ 131600 w 1053966"/>
              <a:gd name="connsiteY481" fmla="*/ 169767 h 1553352"/>
              <a:gd name="connsiteX482" fmla="*/ 136103 w 1053966"/>
              <a:gd name="connsiteY482" fmla="*/ 164833 h 1553352"/>
              <a:gd name="connsiteX483" fmla="*/ 140670 w 1053966"/>
              <a:gd name="connsiteY483" fmla="*/ 159958 h 1553352"/>
              <a:gd name="connsiteX484" fmla="*/ 145299 w 1053966"/>
              <a:gd name="connsiteY484" fmla="*/ 155142 h 1553352"/>
              <a:gd name="connsiteX485" fmla="*/ 149990 w 1053966"/>
              <a:gd name="connsiteY485" fmla="*/ 150387 h 1553352"/>
              <a:gd name="connsiteX486" fmla="*/ 154743 w 1053966"/>
              <a:gd name="connsiteY486" fmla="*/ 145694 h 1553352"/>
              <a:gd name="connsiteX487" fmla="*/ 159555 w 1053966"/>
              <a:gd name="connsiteY487" fmla="*/ 141061 h 1553352"/>
              <a:gd name="connsiteX488" fmla="*/ 164428 w 1053966"/>
              <a:gd name="connsiteY488" fmla="*/ 136492 h 1553352"/>
              <a:gd name="connsiteX489" fmla="*/ 169359 w 1053966"/>
              <a:gd name="connsiteY489" fmla="*/ 131985 h 1553352"/>
              <a:gd name="connsiteX490" fmla="*/ 174349 w 1053966"/>
              <a:gd name="connsiteY490" fmla="*/ 127542 h 1553352"/>
              <a:gd name="connsiteX491" fmla="*/ 179397 w 1053966"/>
              <a:gd name="connsiteY491" fmla="*/ 123164 h 1553352"/>
              <a:gd name="connsiteX492" fmla="*/ 184502 w 1053966"/>
              <a:gd name="connsiteY492" fmla="*/ 118850 h 1553352"/>
              <a:gd name="connsiteX493" fmla="*/ 189664 w 1053966"/>
              <a:gd name="connsiteY493" fmla="*/ 114602 h 1553352"/>
              <a:gd name="connsiteX494" fmla="*/ 194882 w 1053966"/>
              <a:gd name="connsiteY494" fmla="*/ 110420 h 1553352"/>
              <a:gd name="connsiteX495" fmla="*/ 200155 w 1053966"/>
              <a:gd name="connsiteY495" fmla="*/ 106305 h 1553352"/>
              <a:gd name="connsiteX496" fmla="*/ 205483 w 1053966"/>
              <a:gd name="connsiteY496" fmla="*/ 102257 h 1553352"/>
              <a:gd name="connsiteX497" fmla="*/ 210865 w 1053966"/>
              <a:gd name="connsiteY497" fmla="*/ 98278 h 1553352"/>
              <a:gd name="connsiteX498" fmla="*/ 216300 w 1053966"/>
              <a:gd name="connsiteY498" fmla="*/ 94367 h 1553352"/>
              <a:gd name="connsiteX499" fmla="*/ 221788 w 1053966"/>
              <a:gd name="connsiteY499" fmla="*/ 90526 h 1553352"/>
              <a:gd name="connsiteX500" fmla="*/ 227328 w 1053966"/>
              <a:gd name="connsiteY500" fmla="*/ 86755 h 1553352"/>
              <a:gd name="connsiteX501" fmla="*/ 232920 w 1053966"/>
              <a:gd name="connsiteY501" fmla="*/ 83055 h 1553352"/>
              <a:gd name="connsiteX502" fmla="*/ 238562 w 1053966"/>
              <a:gd name="connsiteY502" fmla="*/ 79426 h 1553352"/>
              <a:gd name="connsiteX503" fmla="*/ 244255 w 1053966"/>
              <a:gd name="connsiteY503" fmla="*/ 75869 h 1553352"/>
              <a:gd name="connsiteX504" fmla="*/ 249997 w 1053966"/>
              <a:gd name="connsiteY504" fmla="*/ 72385 h 1553352"/>
              <a:gd name="connsiteX505" fmla="*/ 255788 w 1053966"/>
              <a:gd name="connsiteY505" fmla="*/ 68974 h 1553352"/>
              <a:gd name="connsiteX506" fmla="*/ 261627 w 1053966"/>
              <a:gd name="connsiteY506" fmla="*/ 65637 h 1553352"/>
              <a:gd name="connsiteX507" fmla="*/ 267514 w 1053966"/>
              <a:gd name="connsiteY507" fmla="*/ 62375 h 1553352"/>
              <a:gd name="connsiteX508" fmla="*/ 273447 w 1053966"/>
              <a:gd name="connsiteY508" fmla="*/ 59188 h 1553352"/>
              <a:gd name="connsiteX509" fmla="*/ 279427 w 1053966"/>
              <a:gd name="connsiteY509" fmla="*/ 56077 h 1553352"/>
              <a:gd name="connsiteX510" fmla="*/ 285453 w 1053966"/>
              <a:gd name="connsiteY510" fmla="*/ 53042 h 1553352"/>
              <a:gd name="connsiteX511" fmla="*/ 291524 w 1053966"/>
              <a:gd name="connsiteY511" fmla="*/ 50085 h 1553352"/>
              <a:gd name="connsiteX512" fmla="*/ 297639 w 1053966"/>
              <a:gd name="connsiteY512" fmla="*/ 47205 h 1553352"/>
              <a:gd name="connsiteX513" fmla="*/ 303798 w 1053966"/>
              <a:gd name="connsiteY513" fmla="*/ 44404 h 1553352"/>
              <a:gd name="connsiteX514" fmla="*/ 310000 w 1053966"/>
              <a:gd name="connsiteY514" fmla="*/ 41682 h 1553352"/>
              <a:gd name="connsiteX515" fmla="*/ 316244 w 1053966"/>
              <a:gd name="connsiteY515" fmla="*/ 39040 h 1553352"/>
              <a:gd name="connsiteX516" fmla="*/ 322530 w 1053966"/>
              <a:gd name="connsiteY516" fmla="*/ 36478 h 1553352"/>
              <a:gd name="connsiteX517" fmla="*/ 328858 w 1053966"/>
              <a:gd name="connsiteY517" fmla="*/ 33997 h 1553352"/>
              <a:gd name="connsiteX518" fmla="*/ 335225 w 1053966"/>
              <a:gd name="connsiteY518" fmla="*/ 31598 h 1553352"/>
              <a:gd name="connsiteX519" fmla="*/ 341633 w 1053966"/>
              <a:gd name="connsiteY519" fmla="*/ 29281 h 1553352"/>
              <a:gd name="connsiteX520" fmla="*/ 348080 w 1053966"/>
              <a:gd name="connsiteY520" fmla="*/ 27047 h 1553352"/>
              <a:gd name="connsiteX521" fmla="*/ 354566 w 1053966"/>
              <a:gd name="connsiteY521" fmla="*/ 24897 h 1553352"/>
              <a:gd name="connsiteX522" fmla="*/ 361089 w 1053966"/>
              <a:gd name="connsiteY522" fmla="*/ 22831 h 1553352"/>
              <a:gd name="connsiteX523" fmla="*/ 367650 w 1053966"/>
              <a:gd name="connsiteY523" fmla="*/ 20850 h 1553352"/>
              <a:gd name="connsiteX524" fmla="*/ 374247 w 1053966"/>
              <a:gd name="connsiteY524" fmla="*/ 18954 h 1553352"/>
              <a:gd name="connsiteX525" fmla="*/ 380881 w 1053966"/>
              <a:gd name="connsiteY525" fmla="*/ 17145 h 1553352"/>
              <a:gd name="connsiteX526" fmla="*/ 387550 w 1053966"/>
              <a:gd name="connsiteY526" fmla="*/ 15422 h 1553352"/>
              <a:gd name="connsiteX527" fmla="*/ 394253 w 1053966"/>
              <a:gd name="connsiteY527" fmla="*/ 13787 h 1553352"/>
              <a:gd name="connsiteX528" fmla="*/ 400991 w 1053966"/>
              <a:gd name="connsiteY528" fmla="*/ 12241 h 1553352"/>
              <a:gd name="connsiteX529" fmla="*/ 407762 w 1053966"/>
              <a:gd name="connsiteY529" fmla="*/ 10783 h 1553352"/>
              <a:gd name="connsiteX530" fmla="*/ 414566 w 1053966"/>
              <a:gd name="connsiteY530" fmla="*/ 9414 h 1553352"/>
              <a:gd name="connsiteX531" fmla="*/ 421402 w 1053966"/>
              <a:gd name="connsiteY531" fmla="*/ 8135 h 1553352"/>
              <a:gd name="connsiteX532" fmla="*/ 428269 w 1053966"/>
              <a:gd name="connsiteY532" fmla="*/ 6947 h 1553352"/>
              <a:gd name="connsiteX533" fmla="*/ 435168 w 1053966"/>
              <a:gd name="connsiteY533" fmla="*/ 5850 h 1553352"/>
              <a:gd name="connsiteX534" fmla="*/ 442096 w 1053966"/>
              <a:gd name="connsiteY534" fmla="*/ 4846 h 1553352"/>
              <a:gd name="connsiteX535" fmla="*/ 449054 w 1053966"/>
              <a:gd name="connsiteY535" fmla="*/ 3934 h 1553352"/>
              <a:gd name="connsiteX536" fmla="*/ 456041 w 1053966"/>
              <a:gd name="connsiteY536" fmla="*/ 3115 h 1553352"/>
              <a:gd name="connsiteX537" fmla="*/ 463057 w 1053966"/>
              <a:gd name="connsiteY537" fmla="*/ 2390 h 1553352"/>
              <a:gd name="connsiteX538" fmla="*/ 470100 w 1053966"/>
              <a:gd name="connsiteY538" fmla="*/ 1760 h 1553352"/>
              <a:gd name="connsiteX539" fmla="*/ 477170 w 1053966"/>
              <a:gd name="connsiteY539" fmla="*/ 1225 h 1553352"/>
              <a:gd name="connsiteX540" fmla="*/ 484266 w 1053966"/>
              <a:gd name="connsiteY540" fmla="*/ 785 h 1553352"/>
              <a:gd name="connsiteX541" fmla="*/ 491388 w 1053966"/>
              <a:gd name="connsiteY541" fmla="*/ 443 h 1553352"/>
              <a:gd name="connsiteX542" fmla="*/ 498535 w 1053966"/>
              <a:gd name="connsiteY542" fmla="*/ 197 h 1553352"/>
              <a:gd name="connsiteX543" fmla="*/ 505707 w 1053966"/>
              <a:gd name="connsiteY543" fmla="*/ 49 h 15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Lst>
            <a:rect l="l" t="t" r="r" b="b"/>
            <a:pathLst>
              <a:path w="1053966" h="1553352">
                <a:moveTo>
                  <a:pt x="610738" y="1054311"/>
                </a:moveTo>
                <a:lnTo>
                  <a:pt x="1053962" y="1054311"/>
                </a:lnTo>
                <a:lnTo>
                  <a:pt x="1053720" y="1061459"/>
                </a:lnTo>
                <a:lnTo>
                  <a:pt x="1053382" y="1068582"/>
                </a:lnTo>
                <a:lnTo>
                  <a:pt x="1052947" y="1075680"/>
                </a:lnTo>
                <a:lnTo>
                  <a:pt x="1052416" y="1082751"/>
                </a:lnTo>
                <a:lnTo>
                  <a:pt x="1051790" y="1089795"/>
                </a:lnTo>
                <a:lnTo>
                  <a:pt x="1051069" y="1096812"/>
                </a:lnTo>
                <a:lnTo>
                  <a:pt x="1050254" y="1103800"/>
                </a:lnTo>
                <a:lnTo>
                  <a:pt x="1049347" y="1110760"/>
                </a:lnTo>
                <a:lnTo>
                  <a:pt x="1048346" y="1117689"/>
                </a:lnTo>
                <a:lnTo>
                  <a:pt x="1047253" y="1124589"/>
                </a:lnTo>
                <a:lnTo>
                  <a:pt x="1046069" y="1131458"/>
                </a:lnTo>
                <a:lnTo>
                  <a:pt x="1044795" y="1138295"/>
                </a:lnTo>
                <a:lnTo>
                  <a:pt x="1043430" y="1145101"/>
                </a:lnTo>
                <a:lnTo>
                  <a:pt x="1041976" y="1151873"/>
                </a:lnTo>
                <a:lnTo>
                  <a:pt x="1040433" y="1158612"/>
                </a:lnTo>
                <a:lnTo>
                  <a:pt x="1038802" y="1165317"/>
                </a:lnTo>
                <a:lnTo>
                  <a:pt x="1037083" y="1171988"/>
                </a:lnTo>
                <a:lnTo>
                  <a:pt x="1035277" y="1178623"/>
                </a:lnTo>
                <a:lnTo>
                  <a:pt x="1033386" y="1185222"/>
                </a:lnTo>
                <a:lnTo>
                  <a:pt x="1031409" y="1191784"/>
                </a:lnTo>
                <a:lnTo>
                  <a:pt x="1029346" y="1198309"/>
                </a:lnTo>
                <a:lnTo>
                  <a:pt x="1027200" y="1204797"/>
                </a:lnTo>
                <a:lnTo>
                  <a:pt x="1024970" y="1211245"/>
                </a:lnTo>
                <a:lnTo>
                  <a:pt x="1022657" y="1217655"/>
                </a:lnTo>
                <a:lnTo>
                  <a:pt x="1020261" y="1224025"/>
                </a:lnTo>
                <a:lnTo>
                  <a:pt x="1017784" y="1230354"/>
                </a:lnTo>
                <a:lnTo>
                  <a:pt x="1015226" y="1236642"/>
                </a:lnTo>
                <a:lnTo>
                  <a:pt x="1012587" y="1242888"/>
                </a:lnTo>
                <a:lnTo>
                  <a:pt x="1009868" y="1249092"/>
                </a:lnTo>
                <a:lnTo>
                  <a:pt x="1007071" y="1255253"/>
                </a:lnTo>
                <a:lnTo>
                  <a:pt x="1004195" y="1261370"/>
                </a:lnTo>
                <a:lnTo>
                  <a:pt x="1001241" y="1267443"/>
                </a:lnTo>
                <a:lnTo>
                  <a:pt x="998210" y="1273470"/>
                </a:lnTo>
                <a:lnTo>
                  <a:pt x="995102" y="1279452"/>
                </a:lnTo>
                <a:lnTo>
                  <a:pt x="991918" y="1285388"/>
                </a:lnTo>
                <a:lnTo>
                  <a:pt x="988659" y="1291277"/>
                </a:lnTo>
                <a:lnTo>
                  <a:pt x="985326" y="1297118"/>
                </a:lnTo>
                <a:lnTo>
                  <a:pt x="981918" y="1302912"/>
                </a:lnTo>
                <a:lnTo>
                  <a:pt x="978437" y="1308656"/>
                </a:lnTo>
                <a:lnTo>
                  <a:pt x="974884" y="1314351"/>
                </a:lnTo>
                <a:lnTo>
                  <a:pt x="971258" y="1319995"/>
                </a:lnTo>
                <a:lnTo>
                  <a:pt x="967561" y="1325589"/>
                </a:lnTo>
                <a:lnTo>
                  <a:pt x="963793" y="1331132"/>
                </a:lnTo>
                <a:lnTo>
                  <a:pt x="959955" y="1336622"/>
                </a:lnTo>
                <a:lnTo>
                  <a:pt x="956048" y="1342059"/>
                </a:lnTo>
                <a:lnTo>
                  <a:pt x="952072" y="1347444"/>
                </a:lnTo>
                <a:lnTo>
                  <a:pt x="948027" y="1352774"/>
                </a:lnTo>
                <a:lnTo>
                  <a:pt x="943915" y="1358050"/>
                </a:lnTo>
                <a:lnTo>
                  <a:pt x="939736" y="1363270"/>
                </a:lnTo>
                <a:lnTo>
                  <a:pt x="935491" y="1368434"/>
                </a:lnTo>
                <a:lnTo>
                  <a:pt x="931181" y="1373542"/>
                </a:lnTo>
                <a:lnTo>
                  <a:pt x="926805" y="1378593"/>
                </a:lnTo>
                <a:lnTo>
                  <a:pt x="922365" y="1383586"/>
                </a:lnTo>
                <a:lnTo>
                  <a:pt x="917861" y="1388520"/>
                </a:lnTo>
                <a:lnTo>
                  <a:pt x="913294" y="1393395"/>
                </a:lnTo>
                <a:lnTo>
                  <a:pt x="908665" y="1398210"/>
                </a:lnTo>
                <a:lnTo>
                  <a:pt x="903974" y="1402965"/>
                </a:lnTo>
                <a:lnTo>
                  <a:pt x="899222" y="1407659"/>
                </a:lnTo>
                <a:lnTo>
                  <a:pt x="894409" y="1412291"/>
                </a:lnTo>
                <a:lnTo>
                  <a:pt x="889537" y="1416860"/>
                </a:lnTo>
                <a:lnTo>
                  <a:pt x="884605" y="1421367"/>
                </a:lnTo>
                <a:lnTo>
                  <a:pt x="879615" y="1425810"/>
                </a:lnTo>
                <a:lnTo>
                  <a:pt x="874567" y="1430189"/>
                </a:lnTo>
                <a:lnTo>
                  <a:pt x="869462" y="1434502"/>
                </a:lnTo>
                <a:lnTo>
                  <a:pt x="864300" y="1438750"/>
                </a:lnTo>
                <a:lnTo>
                  <a:pt x="859082" y="1442932"/>
                </a:lnTo>
                <a:lnTo>
                  <a:pt x="853809" y="1447047"/>
                </a:lnTo>
                <a:lnTo>
                  <a:pt x="848481" y="1451095"/>
                </a:lnTo>
                <a:lnTo>
                  <a:pt x="843099" y="1455074"/>
                </a:lnTo>
                <a:lnTo>
                  <a:pt x="837664" y="1458985"/>
                </a:lnTo>
                <a:lnTo>
                  <a:pt x="832176" y="1462826"/>
                </a:lnTo>
                <a:lnTo>
                  <a:pt x="826636" y="1466597"/>
                </a:lnTo>
                <a:lnTo>
                  <a:pt x="821045" y="1470297"/>
                </a:lnTo>
                <a:lnTo>
                  <a:pt x="815402" y="1473926"/>
                </a:lnTo>
                <a:lnTo>
                  <a:pt x="809710" y="1477483"/>
                </a:lnTo>
                <a:lnTo>
                  <a:pt x="803968" y="1480967"/>
                </a:lnTo>
                <a:lnTo>
                  <a:pt x="798177" y="1484378"/>
                </a:lnTo>
                <a:lnTo>
                  <a:pt x="792337" y="1487715"/>
                </a:lnTo>
                <a:lnTo>
                  <a:pt x="786451" y="1490977"/>
                </a:lnTo>
                <a:lnTo>
                  <a:pt x="780517" y="1494164"/>
                </a:lnTo>
                <a:lnTo>
                  <a:pt x="774537" y="1497275"/>
                </a:lnTo>
                <a:lnTo>
                  <a:pt x="768511" y="1500309"/>
                </a:lnTo>
                <a:lnTo>
                  <a:pt x="762441" y="1503267"/>
                </a:lnTo>
                <a:lnTo>
                  <a:pt x="756325" y="1506147"/>
                </a:lnTo>
                <a:lnTo>
                  <a:pt x="750167" y="1508948"/>
                </a:lnTo>
                <a:lnTo>
                  <a:pt x="743965" y="1511670"/>
                </a:lnTo>
                <a:lnTo>
                  <a:pt x="737720" y="1514312"/>
                </a:lnTo>
                <a:lnTo>
                  <a:pt x="731434" y="1516874"/>
                </a:lnTo>
                <a:lnTo>
                  <a:pt x="725107" y="1519355"/>
                </a:lnTo>
                <a:lnTo>
                  <a:pt x="718739" y="1521754"/>
                </a:lnTo>
                <a:lnTo>
                  <a:pt x="712331" y="1524071"/>
                </a:lnTo>
                <a:lnTo>
                  <a:pt x="705884" y="1526304"/>
                </a:lnTo>
                <a:lnTo>
                  <a:pt x="699399" y="1528455"/>
                </a:lnTo>
                <a:lnTo>
                  <a:pt x="692875" y="1530521"/>
                </a:lnTo>
                <a:lnTo>
                  <a:pt x="686314" y="1532502"/>
                </a:lnTo>
                <a:lnTo>
                  <a:pt x="679717" y="1534397"/>
                </a:lnTo>
                <a:lnTo>
                  <a:pt x="673084" y="1536207"/>
                </a:lnTo>
                <a:lnTo>
                  <a:pt x="666415" y="1537929"/>
                </a:lnTo>
                <a:lnTo>
                  <a:pt x="659711" y="1539564"/>
                </a:lnTo>
                <a:lnTo>
                  <a:pt x="652974" y="1541111"/>
                </a:lnTo>
                <a:lnTo>
                  <a:pt x="646202" y="1542569"/>
                </a:lnTo>
                <a:lnTo>
                  <a:pt x="639399" y="1543938"/>
                </a:lnTo>
                <a:lnTo>
                  <a:pt x="632563" y="1545217"/>
                </a:lnTo>
                <a:lnTo>
                  <a:pt x="625695" y="1546405"/>
                </a:lnTo>
                <a:lnTo>
                  <a:pt x="618797" y="1547501"/>
                </a:lnTo>
                <a:lnTo>
                  <a:pt x="611868" y="1548506"/>
                </a:lnTo>
                <a:lnTo>
                  <a:pt x="604910" y="1549418"/>
                </a:lnTo>
                <a:lnTo>
                  <a:pt x="597923" y="1550237"/>
                </a:lnTo>
                <a:lnTo>
                  <a:pt x="590908" y="1550962"/>
                </a:lnTo>
                <a:lnTo>
                  <a:pt x="583865" y="1551592"/>
                </a:lnTo>
                <a:lnTo>
                  <a:pt x="576795" y="1552127"/>
                </a:lnTo>
                <a:lnTo>
                  <a:pt x="569698" y="1552566"/>
                </a:lnTo>
                <a:lnTo>
                  <a:pt x="562576" y="1552909"/>
                </a:lnTo>
                <a:lnTo>
                  <a:pt x="555429" y="1553155"/>
                </a:lnTo>
                <a:lnTo>
                  <a:pt x="548258" y="1553302"/>
                </a:lnTo>
                <a:lnTo>
                  <a:pt x="541062" y="1553352"/>
                </a:lnTo>
                <a:lnTo>
                  <a:pt x="541062" y="1123987"/>
                </a:lnTo>
                <a:lnTo>
                  <a:pt x="541422" y="1116863"/>
                </a:lnTo>
                <a:lnTo>
                  <a:pt x="542478" y="1109945"/>
                </a:lnTo>
                <a:lnTo>
                  <a:pt x="544195" y="1103268"/>
                </a:lnTo>
                <a:lnTo>
                  <a:pt x="546538" y="1096866"/>
                </a:lnTo>
                <a:lnTo>
                  <a:pt x="549472" y="1090776"/>
                </a:lnTo>
                <a:lnTo>
                  <a:pt x="552962" y="1085031"/>
                </a:lnTo>
                <a:lnTo>
                  <a:pt x="556973" y="1079667"/>
                </a:lnTo>
                <a:lnTo>
                  <a:pt x="561470" y="1074719"/>
                </a:lnTo>
                <a:lnTo>
                  <a:pt x="566418" y="1070222"/>
                </a:lnTo>
                <a:lnTo>
                  <a:pt x="571782" y="1066211"/>
                </a:lnTo>
                <a:lnTo>
                  <a:pt x="577527" y="1062721"/>
                </a:lnTo>
                <a:lnTo>
                  <a:pt x="583617" y="1059787"/>
                </a:lnTo>
                <a:lnTo>
                  <a:pt x="590019" y="1057444"/>
                </a:lnTo>
                <a:lnTo>
                  <a:pt x="596696" y="1055727"/>
                </a:lnTo>
                <a:lnTo>
                  <a:pt x="603614" y="1054671"/>
                </a:lnTo>
                <a:close/>
                <a:moveTo>
                  <a:pt x="607267" y="532579"/>
                </a:moveTo>
                <a:lnTo>
                  <a:pt x="614127" y="532616"/>
                </a:lnTo>
                <a:lnTo>
                  <a:pt x="621098" y="533355"/>
                </a:lnTo>
                <a:lnTo>
                  <a:pt x="628166" y="534512"/>
                </a:lnTo>
                <a:lnTo>
                  <a:pt x="635201" y="535766"/>
                </a:lnTo>
                <a:lnTo>
                  <a:pt x="642203" y="537115"/>
                </a:lnTo>
                <a:lnTo>
                  <a:pt x="649170" y="538558"/>
                </a:lnTo>
                <a:lnTo>
                  <a:pt x="656103" y="540096"/>
                </a:lnTo>
                <a:lnTo>
                  <a:pt x="663000" y="541726"/>
                </a:lnTo>
                <a:lnTo>
                  <a:pt x="669861" y="543449"/>
                </a:lnTo>
                <a:lnTo>
                  <a:pt x="676685" y="545264"/>
                </a:lnTo>
                <a:lnTo>
                  <a:pt x="683472" y="547170"/>
                </a:lnTo>
                <a:lnTo>
                  <a:pt x="690220" y="549166"/>
                </a:lnTo>
                <a:lnTo>
                  <a:pt x="696929" y="551252"/>
                </a:lnTo>
                <a:lnTo>
                  <a:pt x="703599" y="553427"/>
                </a:lnTo>
                <a:lnTo>
                  <a:pt x="710228" y="555690"/>
                </a:lnTo>
                <a:lnTo>
                  <a:pt x="716816" y="558040"/>
                </a:lnTo>
                <a:lnTo>
                  <a:pt x="723362" y="560478"/>
                </a:lnTo>
                <a:lnTo>
                  <a:pt x="729866" y="563002"/>
                </a:lnTo>
                <a:lnTo>
                  <a:pt x="736326" y="565611"/>
                </a:lnTo>
                <a:lnTo>
                  <a:pt x="742743" y="568305"/>
                </a:lnTo>
                <a:lnTo>
                  <a:pt x="749115" y="571084"/>
                </a:lnTo>
                <a:lnTo>
                  <a:pt x="755442" y="573945"/>
                </a:lnTo>
                <a:lnTo>
                  <a:pt x="761723" y="576890"/>
                </a:lnTo>
                <a:lnTo>
                  <a:pt x="767957" y="579916"/>
                </a:lnTo>
                <a:lnTo>
                  <a:pt x="774144" y="583024"/>
                </a:lnTo>
                <a:lnTo>
                  <a:pt x="780283" y="586212"/>
                </a:lnTo>
                <a:lnTo>
                  <a:pt x="786374" y="589480"/>
                </a:lnTo>
                <a:lnTo>
                  <a:pt x="792414" y="592828"/>
                </a:lnTo>
                <a:lnTo>
                  <a:pt x="798405" y="596254"/>
                </a:lnTo>
                <a:lnTo>
                  <a:pt x="804345" y="599758"/>
                </a:lnTo>
                <a:lnTo>
                  <a:pt x="810233" y="603339"/>
                </a:lnTo>
                <a:lnTo>
                  <a:pt x="816069" y="606997"/>
                </a:lnTo>
                <a:lnTo>
                  <a:pt x="821852" y="610730"/>
                </a:lnTo>
                <a:lnTo>
                  <a:pt x="827582" y="614538"/>
                </a:lnTo>
                <a:lnTo>
                  <a:pt x="833257" y="618421"/>
                </a:lnTo>
                <a:lnTo>
                  <a:pt x="838877" y="622378"/>
                </a:lnTo>
                <a:lnTo>
                  <a:pt x="844442" y="626407"/>
                </a:lnTo>
                <a:lnTo>
                  <a:pt x="849950" y="630509"/>
                </a:lnTo>
                <a:lnTo>
                  <a:pt x="855401" y="634682"/>
                </a:lnTo>
                <a:lnTo>
                  <a:pt x="860794" y="638926"/>
                </a:lnTo>
                <a:lnTo>
                  <a:pt x="866129" y="643241"/>
                </a:lnTo>
                <a:lnTo>
                  <a:pt x="871405" y="647625"/>
                </a:lnTo>
                <a:lnTo>
                  <a:pt x="876621" y="652077"/>
                </a:lnTo>
                <a:lnTo>
                  <a:pt x="881776" y="656598"/>
                </a:lnTo>
                <a:lnTo>
                  <a:pt x="886870" y="661186"/>
                </a:lnTo>
                <a:lnTo>
                  <a:pt x="891902" y="665841"/>
                </a:lnTo>
                <a:lnTo>
                  <a:pt x="896871" y="670562"/>
                </a:lnTo>
                <a:lnTo>
                  <a:pt x="901777" y="675349"/>
                </a:lnTo>
                <a:lnTo>
                  <a:pt x="906620" y="680200"/>
                </a:lnTo>
                <a:lnTo>
                  <a:pt x="911397" y="685115"/>
                </a:lnTo>
                <a:lnTo>
                  <a:pt x="916109" y="690093"/>
                </a:lnTo>
                <a:lnTo>
                  <a:pt x="920754" y="695134"/>
                </a:lnTo>
                <a:lnTo>
                  <a:pt x="925333" y="700236"/>
                </a:lnTo>
                <a:lnTo>
                  <a:pt x="929845" y="705400"/>
                </a:lnTo>
                <a:lnTo>
                  <a:pt x="934288" y="710624"/>
                </a:lnTo>
                <a:lnTo>
                  <a:pt x="938662" y="715908"/>
                </a:lnTo>
                <a:lnTo>
                  <a:pt x="942967" y="721251"/>
                </a:lnTo>
                <a:lnTo>
                  <a:pt x="947201" y="726653"/>
                </a:lnTo>
                <a:lnTo>
                  <a:pt x="951365" y="732112"/>
                </a:lnTo>
                <a:lnTo>
                  <a:pt x="955456" y="737628"/>
                </a:lnTo>
                <a:lnTo>
                  <a:pt x="959476" y="743200"/>
                </a:lnTo>
                <a:lnTo>
                  <a:pt x="963422" y="748828"/>
                </a:lnTo>
                <a:lnTo>
                  <a:pt x="967295" y="754511"/>
                </a:lnTo>
                <a:lnTo>
                  <a:pt x="971092" y="760248"/>
                </a:lnTo>
                <a:lnTo>
                  <a:pt x="974815" y="766038"/>
                </a:lnTo>
                <a:lnTo>
                  <a:pt x="978462" y="771882"/>
                </a:lnTo>
                <a:lnTo>
                  <a:pt x="982033" y="777777"/>
                </a:lnTo>
                <a:lnTo>
                  <a:pt x="985526" y="783724"/>
                </a:lnTo>
                <a:lnTo>
                  <a:pt x="988941" y="789722"/>
                </a:lnTo>
                <a:lnTo>
                  <a:pt x="992278" y="795770"/>
                </a:lnTo>
                <a:lnTo>
                  <a:pt x="995535" y="801867"/>
                </a:lnTo>
                <a:lnTo>
                  <a:pt x="998712" y="808012"/>
                </a:lnTo>
                <a:lnTo>
                  <a:pt x="1001809" y="814206"/>
                </a:lnTo>
                <a:lnTo>
                  <a:pt x="1004824" y="820447"/>
                </a:lnTo>
                <a:lnTo>
                  <a:pt x="1007757" y="826734"/>
                </a:lnTo>
                <a:lnTo>
                  <a:pt x="1010607" y="833067"/>
                </a:lnTo>
                <a:lnTo>
                  <a:pt x="1013374" y="839446"/>
                </a:lnTo>
                <a:lnTo>
                  <a:pt x="1016056" y="845868"/>
                </a:lnTo>
                <a:lnTo>
                  <a:pt x="1018654" y="852335"/>
                </a:lnTo>
                <a:lnTo>
                  <a:pt x="1021166" y="858845"/>
                </a:lnTo>
                <a:lnTo>
                  <a:pt x="1023591" y="865397"/>
                </a:lnTo>
                <a:lnTo>
                  <a:pt x="1025930" y="871991"/>
                </a:lnTo>
                <a:lnTo>
                  <a:pt x="1028181" y="878625"/>
                </a:lnTo>
                <a:lnTo>
                  <a:pt x="1030344" y="885300"/>
                </a:lnTo>
                <a:lnTo>
                  <a:pt x="1032417" y="892015"/>
                </a:lnTo>
                <a:lnTo>
                  <a:pt x="1034401" y="898768"/>
                </a:lnTo>
                <a:lnTo>
                  <a:pt x="1036294" y="905560"/>
                </a:lnTo>
                <a:lnTo>
                  <a:pt x="1038096" y="912389"/>
                </a:lnTo>
                <a:lnTo>
                  <a:pt x="1039807" y="919255"/>
                </a:lnTo>
                <a:lnTo>
                  <a:pt x="1041424" y="926158"/>
                </a:lnTo>
                <a:lnTo>
                  <a:pt x="1042949" y="933095"/>
                </a:lnTo>
                <a:lnTo>
                  <a:pt x="1044379" y="940068"/>
                </a:lnTo>
                <a:lnTo>
                  <a:pt x="1045715" y="947074"/>
                </a:lnTo>
                <a:lnTo>
                  <a:pt x="1046956" y="954113"/>
                </a:lnTo>
                <a:lnTo>
                  <a:pt x="1048101" y="961186"/>
                </a:lnTo>
                <a:lnTo>
                  <a:pt x="1049148" y="968290"/>
                </a:lnTo>
                <a:lnTo>
                  <a:pt x="1050099" y="975426"/>
                </a:lnTo>
                <a:lnTo>
                  <a:pt x="1050951" y="982592"/>
                </a:lnTo>
                <a:lnTo>
                  <a:pt x="1051705" y="989788"/>
                </a:lnTo>
                <a:lnTo>
                  <a:pt x="1052359" y="997013"/>
                </a:lnTo>
                <a:lnTo>
                  <a:pt x="1052912" y="1004266"/>
                </a:lnTo>
                <a:lnTo>
                  <a:pt x="1053365" y="1011548"/>
                </a:lnTo>
                <a:lnTo>
                  <a:pt x="1053717" y="1018856"/>
                </a:lnTo>
                <a:lnTo>
                  <a:pt x="1053966" y="1026191"/>
                </a:lnTo>
                <a:lnTo>
                  <a:pt x="610742" y="1026191"/>
                </a:lnTo>
                <a:lnTo>
                  <a:pt x="603618" y="1025831"/>
                </a:lnTo>
                <a:lnTo>
                  <a:pt x="596700" y="1024775"/>
                </a:lnTo>
                <a:lnTo>
                  <a:pt x="590023" y="1023058"/>
                </a:lnTo>
                <a:lnTo>
                  <a:pt x="583621" y="1020715"/>
                </a:lnTo>
                <a:lnTo>
                  <a:pt x="577531" y="1017781"/>
                </a:lnTo>
                <a:lnTo>
                  <a:pt x="571786" y="1014291"/>
                </a:lnTo>
                <a:lnTo>
                  <a:pt x="566422" y="1010280"/>
                </a:lnTo>
                <a:lnTo>
                  <a:pt x="561474" y="1005783"/>
                </a:lnTo>
                <a:lnTo>
                  <a:pt x="556977" y="1000835"/>
                </a:lnTo>
                <a:lnTo>
                  <a:pt x="552966" y="995471"/>
                </a:lnTo>
                <a:lnTo>
                  <a:pt x="549476" y="989726"/>
                </a:lnTo>
                <a:lnTo>
                  <a:pt x="546542" y="983635"/>
                </a:lnTo>
                <a:lnTo>
                  <a:pt x="544199" y="977234"/>
                </a:lnTo>
                <a:lnTo>
                  <a:pt x="542482" y="970557"/>
                </a:lnTo>
                <a:lnTo>
                  <a:pt x="541426" y="963639"/>
                </a:lnTo>
                <a:lnTo>
                  <a:pt x="541066" y="956515"/>
                </a:lnTo>
                <a:lnTo>
                  <a:pt x="541066" y="602276"/>
                </a:lnTo>
                <a:lnTo>
                  <a:pt x="541412" y="595269"/>
                </a:lnTo>
                <a:lnTo>
                  <a:pt x="542425" y="588473"/>
                </a:lnTo>
                <a:lnTo>
                  <a:pt x="544071" y="581918"/>
                </a:lnTo>
                <a:lnTo>
                  <a:pt x="546316" y="575634"/>
                </a:lnTo>
                <a:lnTo>
                  <a:pt x="549124" y="569653"/>
                </a:lnTo>
                <a:lnTo>
                  <a:pt x="552461" y="564005"/>
                </a:lnTo>
                <a:lnTo>
                  <a:pt x="556292" y="558720"/>
                </a:lnTo>
                <a:lnTo>
                  <a:pt x="560582" y="553830"/>
                </a:lnTo>
                <a:lnTo>
                  <a:pt x="565297" y="549364"/>
                </a:lnTo>
                <a:lnTo>
                  <a:pt x="570402" y="545354"/>
                </a:lnTo>
                <a:lnTo>
                  <a:pt x="575861" y="541831"/>
                </a:lnTo>
                <a:lnTo>
                  <a:pt x="581641" y="538824"/>
                </a:lnTo>
                <a:lnTo>
                  <a:pt x="587706" y="536365"/>
                </a:lnTo>
                <a:lnTo>
                  <a:pt x="594022" y="534484"/>
                </a:lnTo>
                <a:lnTo>
                  <a:pt x="600554" y="533211"/>
                </a:lnTo>
                <a:close/>
                <a:moveTo>
                  <a:pt x="0" y="527162"/>
                </a:moveTo>
                <a:lnTo>
                  <a:pt x="443223" y="527162"/>
                </a:lnTo>
                <a:lnTo>
                  <a:pt x="450347" y="527522"/>
                </a:lnTo>
                <a:lnTo>
                  <a:pt x="457265" y="528577"/>
                </a:lnTo>
                <a:lnTo>
                  <a:pt x="463943" y="530294"/>
                </a:lnTo>
                <a:lnTo>
                  <a:pt x="470344" y="532637"/>
                </a:lnTo>
                <a:lnTo>
                  <a:pt x="476435" y="535571"/>
                </a:lnTo>
                <a:lnTo>
                  <a:pt x="482179" y="539062"/>
                </a:lnTo>
                <a:lnTo>
                  <a:pt x="487543" y="543073"/>
                </a:lnTo>
                <a:lnTo>
                  <a:pt x="492491" y="547570"/>
                </a:lnTo>
                <a:lnTo>
                  <a:pt x="496988" y="552518"/>
                </a:lnTo>
                <a:lnTo>
                  <a:pt x="500999" y="557882"/>
                </a:lnTo>
                <a:lnTo>
                  <a:pt x="504490" y="563626"/>
                </a:lnTo>
                <a:lnTo>
                  <a:pt x="507424" y="569717"/>
                </a:lnTo>
                <a:lnTo>
                  <a:pt x="509767" y="576118"/>
                </a:lnTo>
                <a:lnTo>
                  <a:pt x="511484" y="582796"/>
                </a:lnTo>
                <a:lnTo>
                  <a:pt x="512539" y="589714"/>
                </a:lnTo>
                <a:lnTo>
                  <a:pt x="512899" y="596838"/>
                </a:lnTo>
                <a:lnTo>
                  <a:pt x="512899" y="951079"/>
                </a:lnTo>
                <a:lnTo>
                  <a:pt x="512554" y="958085"/>
                </a:lnTo>
                <a:lnTo>
                  <a:pt x="511540" y="964881"/>
                </a:lnTo>
                <a:lnTo>
                  <a:pt x="509894" y="971436"/>
                </a:lnTo>
                <a:lnTo>
                  <a:pt x="507649" y="977719"/>
                </a:lnTo>
                <a:lnTo>
                  <a:pt x="504841" y="983700"/>
                </a:lnTo>
                <a:lnTo>
                  <a:pt x="501504" y="989348"/>
                </a:lnTo>
                <a:lnTo>
                  <a:pt x="497673" y="994633"/>
                </a:lnTo>
                <a:lnTo>
                  <a:pt x="493383" y="999523"/>
                </a:lnTo>
                <a:lnTo>
                  <a:pt x="488668" y="1003989"/>
                </a:lnTo>
                <a:lnTo>
                  <a:pt x="483563" y="1007998"/>
                </a:lnTo>
                <a:lnTo>
                  <a:pt x="478104" y="1011522"/>
                </a:lnTo>
                <a:lnTo>
                  <a:pt x="472324" y="1014529"/>
                </a:lnTo>
                <a:lnTo>
                  <a:pt x="466259" y="1016988"/>
                </a:lnTo>
                <a:lnTo>
                  <a:pt x="459943" y="1018869"/>
                </a:lnTo>
                <a:lnTo>
                  <a:pt x="453411" y="1020141"/>
                </a:lnTo>
                <a:lnTo>
                  <a:pt x="446698" y="1020774"/>
                </a:lnTo>
                <a:lnTo>
                  <a:pt x="439838" y="1020736"/>
                </a:lnTo>
                <a:lnTo>
                  <a:pt x="432868" y="1019998"/>
                </a:lnTo>
                <a:lnTo>
                  <a:pt x="425800" y="1018840"/>
                </a:lnTo>
                <a:lnTo>
                  <a:pt x="418764" y="1017586"/>
                </a:lnTo>
                <a:lnTo>
                  <a:pt x="411763" y="1016237"/>
                </a:lnTo>
                <a:lnTo>
                  <a:pt x="404795" y="1014794"/>
                </a:lnTo>
                <a:lnTo>
                  <a:pt x="397862" y="1013257"/>
                </a:lnTo>
                <a:lnTo>
                  <a:pt x="390965" y="1011626"/>
                </a:lnTo>
                <a:lnTo>
                  <a:pt x="384104" y="1009903"/>
                </a:lnTo>
                <a:lnTo>
                  <a:pt x="377280" y="1008088"/>
                </a:lnTo>
                <a:lnTo>
                  <a:pt x="370494" y="1006183"/>
                </a:lnTo>
                <a:lnTo>
                  <a:pt x="363745" y="1004186"/>
                </a:lnTo>
                <a:lnTo>
                  <a:pt x="357036" y="1002101"/>
                </a:lnTo>
                <a:lnTo>
                  <a:pt x="350366" y="999926"/>
                </a:lnTo>
                <a:lnTo>
                  <a:pt x="343737" y="997663"/>
                </a:lnTo>
                <a:lnTo>
                  <a:pt x="337149" y="995312"/>
                </a:lnTo>
                <a:lnTo>
                  <a:pt x="330603" y="992874"/>
                </a:lnTo>
                <a:lnTo>
                  <a:pt x="324099" y="990350"/>
                </a:lnTo>
                <a:lnTo>
                  <a:pt x="317639" y="987741"/>
                </a:lnTo>
                <a:lnTo>
                  <a:pt x="311222" y="985047"/>
                </a:lnTo>
                <a:lnTo>
                  <a:pt x="304850" y="982269"/>
                </a:lnTo>
                <a:lnTo>
                  <a:pt x="298523" y="979407"/>
                </a:lnTo>
                <a:lnTo>
                  <a:pt x="292242" y="976463"/>
                </a:lnTo>
                <a:lnTo>
                  <a:pt x="286008" y="973436"/>
                </a:lnTo>
                <a:lnTo>
                  <a:pt x="279821" y="970329"/>
                </a:lnTo>
                <a:lnTo>
                  <a:pt x="273682" y="967140"/>
                </a:lnTo>
                <a:lnTo>
                  <a:pt x="267592" y="963872"/>
                </a:lnTo>
                <a:lnTo>
                  <a:pt x="261551" y="960525"/>
                </a:lnTo>
                <a:lnTo>
                  <a:pt x="255560" y="957098"/>
                </a:lnTo>
                <a:lnTo>
                  <a:pt x="249621" y="953594"/>
                </a:lnTo>
                <a:lnTo>
                  <a:pt x="243732" y="950013"/>
                </a:lnTo>
                <a:lnTo>
                  <a:pt x="237896" y="946356"/>
                </a:lnTo>
                <a:lnTo>
                  <a:pt x="232113" y="942622"/>
                </a:lnTo>
                <a:lnTo>
                  <a:pt x="226384" y="938814"/>
                </a:lnTo>
                <a:lnTo>
                  <a:pt x="220708" y="934931"/>
                </a:lnTo>
                <a:lnTo>
                  <a:pt x="215088" y="930975"/>
                </a:lnTo>
                <a:lnTo>
                  <a:pt x="209524" y="926945"/>
                </a:lnTo>
                <a:lnTo>
                  <a:pt x="204015" y="922844"/>
                </a:lnTo>
                <a:lnTo>
                  <a:pt x="198564" y="918670"/>
                </a:lnTo>
                <a:lnTo>
                  <a:pt x="193171" y="914426"/>
                </a:lnTo>
                <a:lnTo>
                  <a:pt x="187836" y="910112"/>
                </a:lnTo>
                <a:lnTo>
                  <a:pt x="182560" y="905728"/>
                </a:lnTo>
                <a:lnTo>
                  <a:pt x="177345" y="901275"/>
                </a:lnTo>
                <a:lnTo>
                  <a:pt x="172189" y="896754"/>
                </a:lnTo>
                <a:lnTo>
                  <a:pt x="167095" y="892166"/>
                </a:lnTo>
                <a:lnTo>
                  <a:pt x="162063" y="887511"/>
                </a:lnTo>
                <a:lnTo>
                  <a:pt x="157094" y="882790"/>
                </a:lnTo>
                <a:lnTo>
                  <a:pt x="152188" y="878004"/>
                </a:lnTo>
                <a:lnTo>
                  <a:pt x="147346" y="873153"/>
                </a:lnTo>
                <a:lnTo>
                  <a:pt x="142569" y="868238"/>
                </a:lnTo>
                <a:lnTo>
                  <a:pt x="137857" y="863260"/>
                </a:lnTo>
                <a:lnTo>
                  <a:pt x="133211" y="858219"/>
                </a:lnTo>
                <a:lnTo>
                  <a:pt x="128632" y="853116"/>
                </a:lnTo>
                <a:lnTo>
                  <a:pt x="124121" y="847953"/>
                </a:lnTo>
                <a:lnTo>
                  <a:pt x="119677" y="842728"/>
                </a:lnTo>
                <a:lnTo>
                  <a:pt x="115303" y="837444"/>
                </a:lnTo>
                <a:lnTo>
                  <a:pt x="110998" y="832101"/>
                </a:lnTo>
                <a:lnTo>
                  <a:pt x="106764" y="826700"/>
                </a:lnTo>
                <a:lnTo>
                  <a:pt x="102601" y="821241"/>
                </a:lnTo>
                <a:lnTo>
                  <a:pt x="98509" y="815725"/>
                </a:lnTo>
                <a:lnTo>
                  <a:pt x="94490" y="810152"/>
                </a:lnTo>
                <a:lnTo>
                  <a:pt x="90543" y="804524"/>
                </a:lnTo>
                <a:lnTo>
                  <a:pt x="86671" y="798842"/>
                </a:lnTo>
                <a:lnTo>
                  <a:pt x="82873" y="793105"/>
                </a:lnTo>
                <a:lnTo>
                  <a:pt x="79150" y="787314"/>
                </a:lnTo>
                <a:lnTo>
                  <a:pt x="75503" y="781471"/>
                </a:lnTo>
                <a:lnTo>
                  <a:pt x="71933" y="775575"/>
                </a:lnTo>
                <a:lnTo>
                  <a:pt x="68439" y="769628"/>
                </a:lnTo>
                <a:lnTo>
                  <a:pt x="65024" y="763631"/>
                </a:lnTo>
                <a:lnTo>
                  <a:pt x="61688" y="757583"/>
                </a:lnTo>
                <a:lnTo>
                  <a:pt x="58430" y="751486"/>
                </a:lnTo>
                <a:lnTo>
                  <a:pt x="55253" y="745340"/>
                </a:lnTo>
                <a:lnTo>
                  <a:pt x="52156" y="739147"/>
                </a:lnTo>
                <a:lnTo>
                  <a:pt x="49141" y="732906"/>
                </a:lnTo>
                <a:lnTo>
                  <a:pt x="46208" y="726619"/>
                </a:lnTo>
                <a:lnTo>
                  <a:pt x="43358" y="720285"/>
                </a:lnTo>
                <a:lnTo>
                  <a:pt x="40592" y="713907"/>
                </a:lnTo>
                <a:lnTo>
                  <a:pt x="37909" y="707484"/>
                </a:lnTo>
                <a:lnTo>
                  <a:pt x="35312" y="701017"/>
                </a:lnTo>
                <a:lnTo>
                  <a:pt x="32800" y="694508"/>
                </a:lnTo>
                <a:lnTo>
                  <a:pt x="30374" y="687956"/>
                </a:lnTo>
                <a:lnTo>
                  <a:pt x="28035" y="681362"/>
                </a:lnTo>
                <a:lnTo>
                  <a:pt x="25784" y="674727"/>
                </a:lnTo>
                <a:lnTo>
                  <a:pt x="23622" y="668052"/>
                </a:lnTo>
                <a:lnTo>
                  <a:pt x="21548" y="661338"/>
                </a:lnTo>
                <a:lnTo>
                  <a:pt x="19564" y="654584"/>
                </a:lnTo>
                <a:lnTo>
                  <a:pt x="17671" y="647792"/>
                </a:lnTo>
                <a:lnTo>
                  <a:pt x="15869" y="640963"/>
                </a:lnTo>
                <a:lnTo>
                  <a:pt x="14159" y="634097"/>
                </a:lnTo>
                <a:lnTo>
                  <a:pt x="12541" y="627195"/>
                </a:lnTo>
                <a:lnTo>
                  <a:pt x="11016" y="620257"/>
                </a:lnTo>
                <a:lnTo>
                  <a:pt x="9586" y="613285"/>
                </a:lnTo>
                <a:lnTo>
                  <a:pt x="8250" y="606279"/>
                </a:lnTo>
                <a:lnTo>
                  <a:pt x="7009" y="599239"/>
                </a:lnTo>
                <a:lnTo>
                  <a:pt x="5865" y="592167"/>
                </a:lnTo>
                <a:lnTo>
                  <a:pt x="4817" y="585062"/>
                </a:lnTo>
                <a:lnTo>
                  <a:pt x="3867" y="577927"/>
                </a:lnTo>
                <a:lnTo>
                  <a:pt x="3014" y="570761"/>
                </a:lnTo>
                <a:lnTo>
                  <a:pt x="2261" y="563565"/>
                </a:lnTo>
                <a:lnTo>
                  <a:pt x="1607" y="556340"/>
                </a:lnTo>
                <a:lnTo>
                  <a:pt x="1053" y="549086"/>
                </a:lnTo>
                <a:lnTo>
                  <a:pt x="600" y="541805"/>
                </a:lnTo>
                <a:lnTo>
                  <a:pt x="249" y="534497"/>
                </a:lnTo>
                <a:close/>
                <a:moveTo>
                  <a:pt x="512902" y="0"/>
                </a:moveTo>
                <a:lnTo>
                  <a:pt x="512902" y="429365"/>
                </a:lnTo>
                <a:lnTo>
                  <a:pt x="512542" y="436488"/>
                </a:lnTo>
                <a:lnTo>
                  <a:pt x="511487" y="443407"/>
                </a:lnTo>
                <a:lnTo>
                  <a:pt x="509770" y="450084"/>
                </a:lnTo>
                <a:lnTo>
                  <a:pt x="507427" y="456486"/>
                </a:lnTo>
                <a:lnTo>
                  <a:pt x="504493" y="462577"/>
                </a:lnTo>
                <a:lnTo>
                  <a:pt x="501002" y="468323"/>
                </a:lnTo>
                <a:lnTo>
                  <a:pt x="496991" y="473687"/>
                </a:lnTo>
                <a:lnTo>
                  <a:pt x="492494" y="478635"/>
                </a:lnTo>
                <a:lnTo>
                  <a:pt x="487546" y="483133"/>
                </a:lnTo>
                <a:lnTo>
                  <a:pt x="482182" y="487145"/>
                </a:lnTo>
                <a:lnTo>
                  <a:pt x="476438" y="490635"/>
                </a:lnTo>
                <a:lnTo>
                  <a:pt x="470347" y="493570"/>
                </a:lnTo>
                <a:lnTo>
                  <a:pt x="463946" y="495913"/>
                </a:lnTo>
                <a:lnTo>
                  <a:pt x="457268" y="497630"/>
                </a:lnTo>
                <a:lnTo>
                  <a:pt x="450350" y="498686"/>
                </a:lnTo>
                <a:lnTo>
                  <a:pt x="443226" y="499046"/>
                </a:lnTo>
                <a:lnTo>
                  <a:pt x="3" y="499046"/>
                </a:lnTo>
                <a:lnTo>
                  <a:pt x="244" y="491898"/>
                </a:lnTo>
                <a:lnTo>
                  <a:pt x="583" y="484775"/>
                </a:lnTo>
                <a:lnTo>
                  <a:pt x="1017" y="477677"/>
                </a:lnTo>
                <a:lnTo>
                  <a:pt x="1548" y="470606"/>
                </a:lnTo>
                <a:lnTo>
                  <a:pt x="2174" y="463561"/>
                </a:lnTo>
                <a:lnTo>
                  <a:pt x="2895" y="456545"/>
                </a:lnTo>
                <a:lnTo>
                  <a:pt x="3710" y="449556"/>
                </a:lnTo>
                <a:lnTo>
                  <a:pt x="4618" y="442597"/>
                </a:lnTo>
                <a:lnTo>
                  <a:pt x="5618" y="435667"/>
                </a:lnTo>
                <a:lnTo>
                  <a:pt x="6711" y="428767"/>
                </a:lnTo>
                <a:lnTo>
                  <a:pt x="7895" y="421898"/>
                </a:lnTo>
                <a:lnTo>
                  <a:pt x="9170" y="415060"/>
                </a:lnTo>
                <a:lnTo>
                  <a:pt x="10534" y="408255"/>
                </a:lnTo>
                <a:lnTo>
                  <a:pt x="11989" y="401482"/>
                </a:lnTo>
                <a:lnTo>
                  <a:pt x="13532" y="394743"/>
                </a:lnTo>
                <a:lnTo>
                  <a:pt x="15163" y="388038"/>
                </a:lnTo>
                <a:lnTo>
                  <a:pt x="16881" y="381367"/>
                </a:lnTo>
                <a:lnTo>
                  <a:pt x="18687" y="374732"/>
                </a:lnTo>
                <a:lnTo>
                  <a:pt x="20579" y="368133"/>
                </a:lnTo>
                <a:lnTo>
                  <a:pt x="22556" y="361571"/>
                </a:lnTo>
                <a:lnTo>
                  <a:pt x="24618" y="355045"/>
                </a:lnTo>
                <a:lnTo>
                  <a:pt x="26764" y="348558"/>
                </a:lnTo>
                <a:lnTo>
                  <a:pt x="28995" y="342109"/>
                </a:lnTo>
                <a:lnTo>
                  <a:pt x="31308" y="335700"/>
                </a:lnTo>
                <a:lnTo>
                  <a:pt x="33703" y="329330"/>
                </a:lnTo>
                <a:lnTo>
                  <a:pt x="36181" y="323000"/>
                </a:lnTo>
                <a:lnTo>
                  <a:pt x="38739" y="316712"/>
                </a:lnTo>
                <a:lnTo>
                  <a:pt x="41377" y="310466"/>
                </a:lnTo>
                <a:lnTo>
                  <a:pt x="44096" y="304262"/>
                </a:lnTo>
                <a:lnTo>
                  <a:pt x="46894" y="298101"/>
                </a:lnTo>
                <a:lnTo>
                  <a:pt x="49770" y="291984"/>
                </a:lnTo>
                <a:lnTo>
                  <a:pt x="52724" y="285911"/>
                </a:lnTo>
                <a:lnTo>
                  <a:pt x="55755" y="279883"/>
                </a:lnTo>
                <a:lnTo>
                  <a:pt x="58862" y="273901"/>
                </a:lnTo>
                <a:lnTo>
                  <a:pt x="62046" y="267965"/>
                </a:lnTo>
                <a:lnTo>
                  <a:pt x="65305" y="262076"/>
                </a:lnTo>
                <a:lnTo>
                  <a:pt x="68639" y="256235"/>
                </a:lnTo>
                <a:lnTo>
                  <a:pt x="72046" y="250442"/>
                </a:lnTo>
                <a:lnTo>
                  <a:pt x="75527" y="244697"/>
                </a:lnTo>
                <a:lnTo>
                  <a:pt x="79080" y="239003"/>
                </a:lnTo>
                <a:lnTo>
                  <a:pt x="82706" y="233358"/>
                </a:lnTo>
                <a:lnTo>
                  <a:pt x="86403" y="227764"/>
                </a:lnTo>
                <a:lnTo>
                  <a:pt x="90171" y="222222"/>
                </a:lnTo>
                <a:lnTo>
                  <a:pt x="94009" y="216731"/>
                </a:lnTo>
                <a:lnTo>
                  <a:pt x="97916" y="211293"/>
                </a:lnTo>
                <a:lnTo>
                  <a:pt x="101892" y="205909"/>
                </a:lnTo>
                <a:lnTo>
                  <a:pt x="105937" y="200579"/>
                </a:lnTo>
                <a:lnTo>
                  <a:pt x="110049" y="195303"/>
                </a:lnTo>
                <a:lnTo>
                  <a:pt x="114228" y="190083"/>
                </a:lnTo>
                <a:lnTo>
                  <a:pt x="118473" y="184918"/>
                </a:lnTo>
                <a:lnTo>
                  <a:pt x="122784" y="179810"/>
                </a:lnTo>
                <a:lnTo>
                  <a:pt x="127159" y="174760"/>
                </a:lnTo>
                <a:lnTo>
                  <a:pt x="131600" y="169767"/>
                </a:lnTo>
                <a:lnTo>
                  <a:pt x="136103" y="164833"/>
                </a:lnTo>
                <a:lnTo>
                  <a:pt x="140670" y="159958"/>
                </a:lnTo>
                <a:lnTo>
                  <a:pt x="145299" y="155142"/>
                </a:lnTo>
                <a:lnTo>
                  <a:pt x="149990" y="150387"/>
                </a:lnTo>
                <a:lnTo>
                  <a:pt x="154743" y="145694"/>
                </a:lnTo>
                <a:lnTo>
                  <a:pt x="159555" y="141061"/>
                </a:lnTo>
                <a:lnTo>
                  <a:pt x="164428" y="136492"/>
                </a:lnTo>
                <a:lnTo>
                  <a:pt x="169359" y="131985"/>
                </a:lnTo>
                <a:lnTo>
                  <a:pt x="174349" y="127542"/>
                </a:lnTo>
                <a:lnTo>
                  <a:pt x="179397" y="123164"/>
                </a:lnTo>
                <a:lnTo>
                  <a:pt x="184502" y="118850"/>
                </a:lnTo>
                <a:lnTo>
                  <a:pt x="189664" y="114602"/>
                </a:lnTo>
                <a:lnTo>
                  <a:pt x="194882" y="110420"/>
                </a:lnTo>
                <a:lnTo>
                  <a:pt x="200155" y="106305"/>
                </a:lnTo>
                <a:lnTo>
                  <a:pt x="205483" y="102257"/>
                </a:lnTo>
                <a:lnTo>
                  <a:pt x="210865" y="98278"/>
                </a:lnTo>
                <a:lnTo>
                  <a:pt x="216300" y="94367"/>
                </a:lnTo>
                <a:lnTo>
                  <a:pt x="221788" y="90526"/>
                </a:lnTo>
                <a:lnTo>
                  <a:pt x="227328" y="86755"/>
                </a:lnTo>
                <a:lnTo>
                  <a:pt x="232920" y="83055"/>
                </a:lnTo>
                <a:lnTo>
                  <a:pt x="238562" y="79426"/>
                </a:lnTo>
                <a:lnTo>
                  <a:pt x="244255" y="75869"/>
                </a:lnTo>
                <a:lnTo>
                  <a:pt x="249997" y="72385"/>
                </a:lnTo>
                <a:lnTo>
                  <a:pt x="255788" y="68974"/>
                </a:lnTo>
                <a:lnTo>
                  <a:pt x="261627" y="65637"/>
                </a:lnTo>
                <a:lnTo>
                  <a:pt x="267514" y="62375"/>
                </a:lnTo>
                <a:lnTo>
                  <a:pt x="273447" y="59188"/>
                </a:lnTo>
                <a:lnTo>
                  <a:pt x="279427" y="56077"/>
                </a:lnTo>
                <a:lnTo>
                  <a:pt x="285453" y="53042"/>
                </a:lnTo>
                <a:lnTo>
                  <a:pt x="291524" y="50085"/>
                </a:lnTo>
                <a:lnTo>
                  <a:pt x="297639" y="47205"/>
                </a:lnTo>
                <a:lnTo>
                  <a:pt x="303798" y="44404"/>
                </a:lnTo>
                <a:lnTo>
                  <a:pt x="310000" y="41682"/>
                </a:lnTo>
                <a:lnTo>
                  <a:pt x="316244" y="39040"/>
                </a:lnTo>
                <a:lnTo>
                  <a:pt x="322530" y="36478"/>
                </a:lnTo>
                <a:lnTo>
                  <a:pt x="328858" y="33997"/>
                </a:lnTo>
                <a:lnTo>
                  <a:pt x="335225" y="31598"/>
                </a:lnTo>
                <a:lnTo>
                  <a:pt x="341633" y="29281"/>
                </a:lnTo>
                <a:lnTo>
                  <a:pt x="348080" y="27047"/>
                </a:lnTo>
                <a:lnTo>
                  <a:pt x="354566" y="24897"/>
                </a:lnTo>
                <a:lnTo>
                  <a:pt x="361089" y="22831"/>
                </a:lnTo>
                <a:lnTo>
                  <a:pt x="367650" y="20850"/>
                </a:lnTo>
                <a:lnTo>
                  <a:pt x="374247" y="18954"/>
                </a:lnTo>
                <a:lnTo>
                  <a:pt x="380881" y="17145"/>
                </a:lnTo>
                <a:lnTo>
                  <a:pt x="387550" y="15422"/>
                </a:lnTo>
                <a:lnTo>
                  <a:pt x="394253" y="13787"/>
                </a:lnTo>
                <a:lnTo>
                  <a:pt x="400991" y="12241"/>
                </a:lnTo>
                <a:lnTo>
                  <a:pt x="407762" y="10783"/>
                </a:lnTo>
                <a:lnTo>
                  <a:pt x="414566" y="9414"/>
                </a:lnTo>
                <a:lnTo>
                  <a:pt x="421402" y="8135"/>
                </a:lnTo>
                <a:lnTo>
                  <a:pt x="428269" y="6947"/>
                </a:lnTo>
                <a:lnTo>
                  <a:pt x="435168" y="5850"/>
                </a:lnTo>
                <a:lnTo>
                  <a:pt x="442096" y="4846"/>
                </a:lnTo>
                <a:lnTo>
                  <a:pt x="449054" y="3934"/>
                </a:lnTo>
                <a:lnTo>
                  <a:pt x="456041" y="3115"/>
                </a:lnTo>
                <a:lnTo>
                  <a:pt x="463057" y="2390"/>
                </a:lnTo>
                <a:lnTo>
                  <a:pt x="470100" y="1760"/>
                </a:lnTo>
                <a:lnTo>
                  <a:pt x="477170" y="1225"/>
                </a:lnTo>
                <a:lnTo>
                  <a:pt x="484266" y="785"/>
                </a:lnTo>
                <a:lnTo>
                  <a:pt x="491388" y="443"/>
                </a:lnTo>
                <a:lnTo>
                  <a:pt x="498535" y="197"/>
                </a:lnTo>
                <a:lnTo>
                  <a:pt x="505707" y="49"/>
                </a:lnTo>
                <a:close/>
              </a:path>
            </a:pathLst>
          </a:custGeom>
          <a:solidFill>
            <a:srgbClr val="FF7300"/>
          </a:solidFill>
        </p:spPr>
        <p:txBody>
          <a:bodyPr wrap="square" lIns="0" tIns="0" rIns="0" bIns="0" rtlCol="0">
            <a:noAutofit/>
          </a:bodyPr>
          <a:lstStyle/>
          <a:p>
            <a:endParaRPr sz="2362"/>
          </a:p>
        </p:txBody>
      </p:sp>
      <p:sp>
        <p:nvSpPr>
          <p:cNvPr id="25" name="object 3">
            <a:extLst>
              <a:ext uri="{FF2B5EF4-FFF2-40B4-BE49-F238E27FC236}">
                <a16:creationId xmlns:a16="http://schemas.microsoft.com/office/drawing/2014/main" id="{58D77274-2101-2000-0D8B-D3331EE2A8F9}"/>
              </a:ext>
            </a:extLst>
          </p:cNvPr>
          <p:cNvSpPr>
            <a:spLocks noChangeAspect="1"/>
          </p:cNvSpPr>
          <p:nvPr/>
        </p:nvSpPr>
        <p:spPr>
          <a:xfrm>
            <a:off x="1841496" y="695997"/>
            <a:ext cx="1039838" cy="1257972"/>
          </a:xfrm>
          <a:custGeom>
            <a:avLst/>
            <a:gdLst/>
            <a:ahLst/>
            <a:cxnLst/>
            <a:rect l="l" t="t" r="r" b="b"/>
            <a:pathLst>
              <a:path w="3451225" h="3321050">
                <a:moveTo>
                  <a:pt x="2981947" y="0"/>
                </a:moveTo>
                <a:lnTo>
                  <a:pt x="0" y="0"/>
                </a:lnTo>
                <a:lnTo>
                  <a:pt x="1675" y="49347"/>
                </a:lnTo>
                <a:lnTo>
                  <a:pt x="4038" y="98516"/>
                </a:lnTo>
                <a:lnTo>
                  <a:pt x="7086" y="147504"/>
                </a:lnTo>
                <a:lnTo>
                  <a:pt x="10811" y="196305"/>
                </a:lnTo>
                <a:lnTo>
                  <a:pt x="15211" y="244914"/>
                </a:lnTo>
                <a:lnTo>
                  <a:pt x="20281" y="293327"/>
                </a:lnTo>
                <a:lnTo>
                  <a:pt x="26015" y="341539"/>
                </a:lnTo>
                <a:lnTo>
                  <a:pt x="32409" y="389546"/>
                </a:lnTo>
                <a:lnTo>
                  <a:pt x="39459" y="437342"/>
                </a:lnTo>
                <a:lnTo>
                  <a:pt x="47160" y="484924"/>
                </a:lnTo>
                <a:lnTo>
                  <a:pt x="55506" y="532286"/>
                </a:lnTo>
                <a:lnTo>
                  <a:pt x="64494" y="579423"/>
                </a:lnTo>
                <a:lnTo>
                  <a:pt x="74119" y="626332"/>
                </a:lnTo>
                <a:lnTo>
                  <a:pt x="84375" y="673007"/>
                </a:lnTo>
                <a:lnTo>
                  <a:pt x="95259" y="719444"/>
                </a:lnTo>
                <a:lnTo>
                  <a:pt x="106766" y="765638"/>
                </a:lnTo>
                <a:lnTo>
                  <a:pt x="118890" y="811584"/>
                </a:lnTo>
                <a:lnTo>
                  <a:pt x="131628" y="857277"/>
                </a:lnTo>
                <a:lnTo>
                  <a:pt x="144975" y="902714"/>
                </a:lnTo>
                <a:lnTo>
                  <a:pt x="158925" y="947889"/>
                </a:lnTo>
                <a:lnTo>
                  <a:pt x="173475" y="992798"/>
                </a:lnTo>
                <a:lnTo>
                  <a:pt x="188620" y="1037435"/>
                </a:lnTo>
                <a:lnTo>
                  <a:pt x="204354" y="1081797"/>
                </a:lnTo>
                <a:lnTo>
                  <a:pt x="220673" y="1125878"/>
                </a:lnTo>
                <a:lnTo>
                  <a:pt x="237573" y="1169675"/>
                </a:lnTo>
                <a:lnTo>
                  <a:pt x="255049" y="1213181"/>
                </a:lnTo>
                <a:lnTo>
                  <a:pt x="273096" y="1256393"/>
                </a:lnTo>
                <a:lnTo>
                  <a:pt x="291710" y="1299306"/>
                </a:lnTo>
                <a:lnTo>
                  <a:pt x="310885" y="1341915"/>
                </a:lnTo>
                <a:lnTo>
                  <a:pt x="330618" y="1384216"/>
                </a:lnTo>
                <a:lnTo>
                  <a:pt x="350903" y="1426203"/>
                </a:lnTo>
                <a:lnTo>
                  <a:pt x="371736" y="1467872"/>
                </a:lnTo>
                <a:lnTo>
                  <a:pt x="393112" y="1509219"/>
                </a:lnTo>
                <a:lnTo>
                  <a:pt x="415027" y="1550239"/>
                </a:lnTo>
                <a:lnTo>
                  <a:pt x="437475" y="1590927"/>
                </a:lnTo>
                <a:lnTo>
                  <a:pt x="460452" y="1631278"/>
                </a:lnTo>
                <a:lnTo>
                  <a:pt x="483954" y="1671288"/>
                </a:lnTo>
                <a:lnTo>
                  <a:pt x="507975" y="1710952"/>
                </a:lnTo>
                <a:lnTo>
                  <a:pt x="532512" y="1750265"/>
                </a:lnTo>
                <a:lnTo>
                  <a:pt x="557559" y="1789224"/>
                </a:lnTo>
                <a:lnTo>
                  <a:pt x="583111" y="1827822"/>
                </a:lnTo>
                <a:lnTo>
                  <a:pt x="609165" y="1866055"/>
                </a:lnTo>
                <a:lnTo>
                  <a:pt x="635715" y="1903919"/>
                </a:lnTo>
                <a:lnTo>
                  <a:pt x="662756" y="1941409"/>
                </a:lnTo>
                <a:lnTo>
                  <a:pt x="690285" y="1978520"/>
                </a:lnTo>
                <a:lnTo>
                  <a:pt x="718296" y="2015248"/>
                </a:lnTo>
                <a:lnTo>
                  <a:pt x="746784" y="2051588"/>
                </a:lnTo>
                <a:lnTo>
                  <a:pt x="775745" y="2087535"/>
                </a:lnTo>
                <a:lnTo>
                  <a:pt x="805175" y="2123085"/>
                </a:lnTo>
                <a:lnTo>
                  <a:pt x="835068" y="2158233"/>
                </a:lnTo>
                <a:lnTo>
                  <a:pt x="865420" y="2192974"/>
                </a:lnTo>
                <a:lnTo>
                  <a:pt x="896227" y="2227303"/>
                </a:lnTo>
                <a:lnTo>
                  <a:pt x="927483" y="2261216"/>
                </a:lnTo>
                <a:lnTo>
                  <a:pt x="959183" y="2294709"/>
                </a:lnTo>
                <a:lnTo>
                  <a:pt x="991324" y="2327775"/>
                </a:lnTo>
                <a:lnTo>
                  <a:pt x="1023901" y="2360412"/>
                </a:lnTo>
                <a:lnTo>
                  <a:pt x="1056908" y="2392614"/>
                </a:lnTo>
                <a:lnTo>
                  <a:pt x="1090341" y="2424376"/>
                </a:lnTo>
                <a:lnTo>
                  <a:pt x="1124196" y="2455694"/>
                </a:lnTo>
                <a:lnTo>
                  <a:pt x="1158468" y="2486564"/>
                </a:lnTo>
                <a:lnTo>
                  <a:pt x="1193152" y="2516979"/>
                </a:lnTo>
                <a:lnTo>
                  <a:pt x="1228243" y="2546936"/>
                </a:lnTo>
                <a:lnTo>
                  <a:pt x="1263737" y="2576431"/>
                </a:lnTo>
                <a:lnTo>
                  <a:pt x="1299629" y="2605458"/>
                </a:lnTo>
                <a:lnTo>
                  <a:pt x="1335915" y="2634012"/>
                </a:lnTo>
                <a:lnTo>
                  <a:pt x="1372589" y="2662090"/>
                </a:lnTo>
                <a:lnTo>
                  <a:pt x="1409647" y="2689685"/>
                </a:lnTo>
                <a:lnTo>
                  <a:pt x="1447085" y="2716795"/>
                </a:lnTo>
                <a:lnTo>
                  <a:pt x="1484897" y="2743413"/>
                </a:lnTo>
                <a:lnTo>
                  <a:pt x="1523079" y="2769536"/>
                </a:lnTo>
                <a:lnTo>
                  <a:pt x="1561627" y="2795158"/>
                </a:lnTo>
                <a:lnTo>
                  <a:pt x="1600535" y="2820276"/>
                </a:lnTo>
                <a:lnTo>
                  <a:pt x="1639799" y="2844883"/>
                </a:lnTo>
                <a:lnTo>
                  <a:pt x="1679415" y="2868976"/>
                </a:lnTo>
                <a:lnTo>
                  <a:pt x="1719377" y="2892550"/>
                </a:lnTo>
                <a:lnTo>
                  <a:pt x="1759681" y="2915601"/>
                </a:lnTo>
                <a:lnTo>
                  <a:pt x="1800322" y="2938122"/>
                </a:lnTo>
                <a:lnTo>
                  <a:pt x="1841296" y="2960111"/>
                </a:lnTo>
                <a:lnTo>
                  <a:pt x="1882598" y="2981562"/>
                </a:lnTo>
                <a:lnTo>
                  <a:pt x="1924223" y="3002470"/>
                </a:lnTo>
                <a:lnTo>
                  <a:pt x="1966166" y="3022831"/>
                </a:lnTo>
                <a:lnTo>
                  <a:pt x="2008423" y="3042641"/>
                </a:lnTo>
                <a:lnTo>
                  <a:pt x="2050990" y="3061893"/>
                </a:lnTo>
                <a:lnTo>
                  <a:pt x="2093861" y="3080585"/>
                </a:lnTo>
                <a:lnTo>
                  <a:pt x="2137032" y="3098710"/>
                </a:lnTo>
                <a:lnTo>
                  <a:pt x="2180498" y="3116265"/>
                </a:lnTo>
                <a:lnTo>
                  <a:pt x="2224254" y="3133245"/>
                </a:lnTo>
                <a:lnTo>
                  <a:pt x="2268296" y="3149645"/>
                </a:lnTo>
                <a:lnTo>
                  <a:pt x="2312620" y="3165460"/>
                </a:lnTo>
                <a:lnTo>
                  <a:pt x="2357219" y="3180686"/>
                </a:lnTo>
                <a:lnTo>
                  <a:pt x="2402091" y="3195318"/>
                </a:lnTo>
                <a:lnTo>
                  <a:pt x="2447230" y="3209351"/>
                </a:lnTo>
                <a:lnTo>
                  <a:pt x="2492631" y="3222781"/>
                </a:lnTo>
                <a:lnTo>
                  <a:pt x="2538289" y="3235603"/>
                </a:lnTo>
                <a:lnTo>
                  <a:pt x="2584201" y="3247812"/>
                </a:lnTo>
                <a:lnTo>
                  <a:pt x="2630361" y="3259404"/>
                </a:lnTo>
                <a:lnTo>
                  <a:pt x="2676765" y="3270374"/>
                </a:lnTo>
                <a:lnTo>
                  <a:pt x="2723407" y="3280717"/>
                </a:lnTo>
                <a:lnTo>
                  <a:pt x="2770284" y="3290429"/>
                </a:lnTo>
                <a:lnTo>
                  <a:pt x="2817391" y="3299504"/>
                </a:lnTo>
                <a:lnTo>
                  <a:pt x="2864723" y="3307939"/>
                </a:lnTo>
                <a:lnTo>
                  <a:pt x="2912275" y="3315728"/>
                </a:lnTo>
                <a:lnTo>
                  <a:pt x="2959174" y="3320695"/>
                </a:lnTo>
                <a:lnTo>
                  <a:pt x="3005323" y="3320948"/>
                </a:lnTo>
                <a:lnTo>
                  <a:pt x="3050487" y="3316691"/>
                </a:lnTo>
                <a:lnTo>
                  <a:pt x="3094432" y="3308132"/>
                </a:lnTo>
                <a:lnTo>
                  <a:pt x="3136925" y="3295477"/>
                </a:lnTo>
                <a:lnTo>
                  <a:pt x="3177730" y="3278932"/>
                </a:lnTo>
                <a:lnTo>
                  <a:pt x="3216616" y="3258703"/>
                </a:lnTo>
                <a:lnTo>
                  <a:pt x="3253347" y="3234997"/>
                </a:lnTo>
                <a:lnTo>
                  <a:pt x="3287690" y="3208020"/>
                </a:lnTo>
                <a:lnTo>
                  <a:pt x="3319411" y="3177977"/>
                </a:lnTo>
                <a:lnTo>
                  <a:pt x="3348275" y="3145076"/>
                </a:lnTo>
                <a:lnTo>
                  <a:pt x="3374050" y="3109523"/>
                </a:lnTo>
                <a:lnTo>
                  <a:pt x="3396502" y="3071523"/>
                </a:lnTo>
                <a:lnTo>
                  <a:pt x="3415395" y="3031283"/>
                </a:lnTo>
                <a:lnTo>
                  <a:pt x="3430498" y="2989010"/>
                </a:lnTo>
                <a:lnTo>
                  <a:pt x="3441574" y="2944910"/>
                </a:lnTo>
                <a:lnTo>
                  <a:pt x="3448392" y="2899188"/>
                </a:lnTo>
                <a:lnTo>
                  <a:pt x="3450716" y="2852051"/>
                </a:lnTo>
                <a:lnTo>
                  <a:pt x="3450716" y="468769"/>
                </a:lnTo>
                <a:lnTo>
                  <a:pt x="3448296" y="420841"/>
                </a:lnTo>
                <a:lnTo>
                  <a:pt x="3441193" y="374297"/>
                </a:lnTo>
                <a:lnTo>
                  <a:pt x="3429641" y="329373"/>
                </a:lnTo>
                <a:lnTo>
                  <a:pt x="3413878" y="286305"/>
                </a:lnTo>
                <a:lnTo>
                  <a:pt x="3394138" y="245328"/>
                </a:lnTo>
                <a:lnTo>
                  <a:pt x="3370657" y="206678"/>
                </a:lnTo>
                <a:lnTo>
                  <a:pt x="3343671" y="170590"/>
                </a:lnTo>
                <a:lnTo>
                  <a:pt x="3313415" y="137301"/>
                </a:lnTo>
                <a:lnTo>
                  <a:pt x="3280126" y="107045"/>
                </a:lnTo>
                <a:lnTo>
                  <a:pt x="3244038" y="80059"/>
                </a:lnTo>
                <a:lnTo>
                  <a:pt x="3205388" y="56578"/>
                </a:lnTo>
                <a:lnTo>
                  <a:pt x="3164411" y="36838"/>
                </a:lnTo>
                <a:lnTo>
                  <a:pt x="3121343" y="21075"/>
                </a:lnTo>
                <a:lnTo>
                  <a:pt x="3076419" y="9523"/>
                </a:lnTo>
                <a:lnTo>
                  <a:pt x="3029875" y="2420"/>
                </a:lnTo>
                <a:lnTo>
                  <a:pt x="2981947" y="0"/>
                </a:lnTo>
                <a:close/>
              </a:path>
            </a:pathLst>
          </a:custGeom>
          <a:solidFill>
            <a:srgbClr val="5D4EFF"/>
          </a:solidFill>
        </p:spPr>
        <p:txBody>
          <a:bodyPr wrap="square" lIns="0" tIns="0" rIns="0" bIns="0" rtlCol="0"/>
          <a:lstStyle/>
          <a:p>
            <a:endParaRPr sz="2362"/>
          </a:p>
        </p:txBody>
      </p:sp>
      <p:sp>
        <p:nvSpPr>
          <p:cNvPr id="26" name="object 4">
            <a:extLst>
              <a:ext uri="{FF2B5EF4-FFF2-40B4-BE49-F238E27FC236}">
                <a16:creationId xmlns:a16="http://schemas.microsoft.com/office/drawing/2014/main" id="{13BC14C5-1BEC-88D6-3BCB-6C726DC2E26B}"/>
              </a:ext>
            </a:extLst>
          </p:cNvPr>
          <p:cNvSpPr>
            <a:spLocks noChangeAspect="1"/>
          </p:cNvSpPr>
          <p:nvPr/>
        </p:nvSpPr>
        <p:spPr>
          <a:xfrm>
            <a:off x="395260" y="651708"/>
            <a:ext cx="1039838" cy="1271922"/>
          </a:xfrm>
          <a:custGeom>
            <a:avLst/>
            <a:gdLst/>
            <a:ahLst/>
            <a:cxnLst/>
            <a:rect l="l" t="t" r="r" b="b"/>
            <a:pathLst>
              <a:path w="3451225" h="3357879">
                <a:moveTo>
                  <a:pt x="3450716" y="0"/>
                </a:moveTo>
                <a:lnTo>
                  <a:pt x="3402307" y="332"/>
                </a:lnTo>
                <a:lnTo>
                  <a:pt x="3354058" y="1327"/>
                </a:lnTo>
                <a:lnTo>
                  <a:pt x="3305973" y="2979"/>
                </a:lnTo>
                <a:lnTo>
                  <a:pt x="3258057" y="5285"/>
                </a:lnTo>
                <a:lnTo>
                  <a:pt x="3210313" y="8240"/>
                </a:lnTo>
                <a:lnTo>
                  <a:pt x="3162747" y="11840"/>
                </a:lnTo>
                <a:lnTo>
                  <a:pt x="3115363" y="16081"/>
                </a:lnTo>
                <a:lnTo>
                  <a:pt x="3068165" y="20958"/>
                </a:lnTo>
                <a:lnTo>
                  <a:pt x="3021156" y="26466"/>
                </a:lnTo>
                <a:lnTo>
                  <a:pt x="2974343" y="32602"/>
                </a:lnTo>
                <a:lnTo>
                  <a:pt x="2927729" y="39361"/>
                </a:lnTo>
                <a:lnTo>
                  <a:pt x="2881317" y="46740"/>
                </a:lnTo>
                <a:lnTo>
                  <a:pt x="2835114" y="54732"/>
                </a:lnTo>
                <a:lnTo>
                  <a:pt x="2789122" y="63335"/>
                </a:lnTo>
                <a:lnTo>
                  <a:pt x="2743347" y="72544"/>
                </a:lnTo>
                <a:lnTo>
                  <a:pt x="2697792" y="82354"/>
                </a:lnTo>
                <a:lnTo>
                  <a:pt x="2652462" y="92761"/>
                </a:lnTo>
                <a:lnTo>
                  <a:pt x="2607362" y="103761"/>
                </a:lnTo>
                <a:lnTo>
                  <a:pt x="2562495" y="115350"/>
                </a:lnTo>
                <a:lnTo>
                  <a:pt x="2517866" y="127523"/>
                </a:lnTo>
                <a:lnTo>
                  <a:pt x="2473480" y="140276"/>
                </a:lnTo>
                <a:lnTo>
                  <a:pt x="2429340" y="153604"/>
                </a:lnTo>
                <a:lnTo>
                  <a:pt x="2385450" y="167504"/>
                </a:lnTo>
                <a:lnTo>
                  <a:pt x="2341817" y="181971"/>
                </a:lnTo>
                <a:lnTo>
                  <a:pt x="2298442" y="197000"/>
                </a:lnTo>
                <a:lnTo>
                  <a:pt x="2255332" y="212587"/>
                </a:lnTo>
                <a:lnTo>
                  <a:pt x="2212490" y="228728"/>
                </a:lnTo>
                <a:lnTo>
                  <a:pt x="2169920" y="245419"/>
                </a:lnTo>
                <a:lnTo>
                  <a:pt x="2127628" y="262655"/>
                </a:lnTo>
                <a:lnTo>
                  <a:pt x="2085617" y="280432"/>
                </a:lnTo>
                <a:lnTo>
                  <a:pt x="2043891" y="298745"/>
                </a:lnTo>
                <a:lnTo>
                  <a:pt x="2002455" y="317591"/>
                </a:lnTo>
                <a:lnTo>
                  <a:pt x="1961313" y="336964"/>
                </a:lnTo>
                <a:lnTo>
                  <a:pt x="1920470" y="356861"/>
                </a:lnTo>
                <a:lnTo>
                  <a:pt x="1879930" y="377278"/>
                </a:lnTo>
                <a:lnTo>
                  <a:pt x="1839697" y="398209"/>
                </a:lnTo>
                <a:lnTo>
                  <a:pt x="1799776" y="419651"/>
                </a:lnTo>
                <a:lnTo>
                  <a:pt x="1760171" y="441599"/>
                </a:lnTo>
                <a:lnTo>
                  <a:pt x="1720885" y="464049"/>
                </a:lnTo>
                <a:lnTo>
                  <a:pt x="1681925" y="486997"/>
                </a:lnTo>
                <a:lnTo>
                  <a:pt x="1643293" y="510438"/>
                </a:lnTo>
                <a:lnTo>
                  <a:pt x="1604994" y="534368"/>
                </a:lnTo>
                <a:lnTo>
                  <a:pt x="1567033" y="558782"/>
                </a:lnTo>
                <a:lnTo>
                  <a:pt x="1529414" y="583677"/>
                </a:lnTo>
                <a:lnTo>
                  <a:pt x="1492141" y="609048"/>
                </a:lnTo>
                <a:lnTo>
                  <a:pt x="1455219" y="634890"/>
                </a:lnTo>
                <a:lnTo>
                  <a:pt x="1418651" y="661199"/>
                </a:lnTo>
                <a:lnTo>
                  <a:pt x="1382443" y="687972"/>
                </a:lnTo>
                <a:lnTo>
                  <a:pt x="1346598" y="715203"/>
                </a:lnTo>
                <a:lnTo>
                  <a:pt x="1311121" y="742888"/>
                </a:lnTo>
                <a:lnTo>
                  <a:pt x="1276016" y="771024"/>
                </a:lnTo>
                <a:lnTo>
                  <a:pt x="1241288" y="799605"/>
                </a:lnTo>
                <a:lnTo>
                  <a:pt x="1206941" y="828627"/>
                </a:lnTo>
                <a:lnTo>
                  <a:pt x="1172978" y="858086"/>
                </a:lnTo>
                <a:lnTo>
                  <a:pt x="1139406" y="887978"/>
                </a:lnTo>
                <a:lnTo>
                  <a:pt x="1106227" y="918298"/>
                </a:lnTo>
                <a:lnTo>
                  <a:pt x="1073446" y="949042"/>
                </a:lnTo>
                <a:lnTo>
                  <a:pt x="1041068" y="980206"/>
                </a:lnTo>
                <a:lnTo>
                  <a:pt x="1009096" y="1011785"/>
                </a:lnTo>
                <a:lnTo>
                  <a:pt x="977536" y="1043775"/>
                </a:lnTo>
                <a:lnTo>
                  <a:pt x="946391" y="1076172"/>
                </a:lnTo>
                <a:lnTo>
                  <a:pt x="915666" y="1108971"/>
                </a:lnTo>
                <a:lnTo>
                  <a:pt x="885366" y="1142168"/>
                </a:lnTo>
                <a:lnTo>
                  <a:pt x="855493" y="1175759"/>
                </a:lnTo>
                <a:lnTo>
                  <a:pt x="826054" y="1209739"/>
                </a:lnTo>
                <a:lnTo>
                  <a:pt x="797052" y="1244104"/>
                </a:lnTo>
                <a:lnTo>
                  <a:pt x="768491" y="1278849"/>
                </a:lnTo>
                <a:lnTo>
                  <a:pt x="740376" y="1313971"/>
                </a:lnTo>
                <a:lnTo>
                  <a:pt x="712711" y="1349465"/>
                </a:lnTo>
                <a:lnTo>
                  <a:pt x="685500" y="1385327"/>
                </a:lnTo>
                <a:lnTo>
                  <a:pt x="658749" y="1421552"/>
                </a:lnTo>
                <a:lnTo>
                  <a:pt x="632460" y="1458136"/>
                </a:lnTo>
                <a:lnTo>
                  <a:pt x="606639" y="1495075"/>
                </a:lnTo>
                <a:lnTo>
                  <a:pt x="581290" y="1532364"/>
                </a:lnTo>
                <a:lnTo>
                  <a:pt x="556417" y="1569999"/>
                </a:lnTo>
                <a:lnTo>
                  <a:pt x="532024" y="1607975"/>
                </a:lnTo>
                <a:lnTo>
                  <a:pt x="508116" y="1646289"/>
                </a:lnTo>
                <a:lnTo>
                  <a:pt x="484697" y="1684937"/>
                </a:lnTo>
                <a:lnTo>
                  <a:pt x="461772" y="1723912"/>
                </a:lnTo>
                <a:lnTo>
                  <a:pt x="439344" y="1763213"/>
                </a:lnTo>
                <a:lnTo>
                  <a:pt x="417419" y="1802833"/>
                </a:lnTo>
                <a:lnTo>
                  <a:pt x="396000" y="1842769"/>
                </a:lnTo>
                <a:lnTo>
                  <a:pt x="375092" y="1883016"/>
                </a:lnTo>
                <a:lnTo>
                  <a:pt x="354698" y="1923570"/>
                </a:lnTo>
                <a:lnTo>
                  <a:pt x="334825" y="1964427"/>
                </a:lnTo>
                <a:lnTo>
                  <a:pt x="315475" y="2005583"/>
                </a:lnTo>
                <a:lnTo>
                  <a:pt x="296653" y="2047032"/>
                </a:lnTo>
                <a:lnTo>
                  <a:pt x="278363" y="2088771"/>
                </a:lnTo>
                <a:lnTo>
                  <a:pt x="260610" y="2130796"/>
                </a:lnTo>
                <a:lnTo>
                  <a:pt x="243399" y="2173101"/>
                </a:lnTo>
                <a:lnTo>
                  <a:pt x="226732" y="2215684"/>
                </a:lnTo>
                <a:lnTo>
                  <a:pt x="210616" y="2258539"/>
                </a:lnTo>
                <a:lnTo>
                  <a:pt x="195053" y="2301661"/>
                </a:lnTo>
                <a:lnTo>
                  <a:pt x="180049" y="2345048"/>
                </a:lnTo>
                <a:lnTo>
                  <a:pt x="165608" y="2388694"/>
                </a:lnTo>
                <a:lnTo>
                  <a:pt x="151734" y="2432595"/>
                </a:lnTo>
                <a:lnTo>
                  <a:pt x="138431" y="2476747"/>
                </a:lnTo>
                <a:lnTo>
                  <a:pt x="125704" y="2521145"/>
                </a:lnTo>
                <a:lnTo>
                  <a:pt x="113556" y="2565785"/>
                </a:lnTo>
                <a:lnTo>
                  <a:pt x="101994" y="2610663"/>
                </a:lnTo>
                <a:lnTo>
                  <a:pt x="91020" y="2655774"/>
                </a:lnTo>
                <a:lnTo>
                  <a:pt x="80639" y="2701115"/>
                </a:lnTo>
                <a:lnTo>
                  <a:pt x="70855" y="2746680"/>
                </a:lnTo>
                <a:lnTo>
                  <a:pt x="61673" y="2792466"/>
                </a:lnTo>
                <a:lnTo>
                  <a:pt x="53097" y="2838468"/>
                </a:lnTo>
                <a:lnTo>
                  <a:pt x="45132" y="2884681"/>
                </a:lnTo>
                <a:lnTo>
                  <a:pt x="37781" y="2931102"/>
                </a:lnTo>
                <a:lnTo>
                  <a:pt x="31049" y="2977726"/>
                </a:lnTo>
                <a:lnTo>
                  <a:pt x="24941" y="3024549"/>
                </a:lnTo>
                <a:lnTo>
                  <a:pt x="19460" y="3071567"/>
                </a:lnTo>
                <a:lnTo>
                  <a:pt x="14611" y="3118774"/>
                </a:lnTo>
                <a:lnTo>
                  <a:pt x="10399" y="3166167"/>
                </a:lnTo>
                <a:lnTo>
                  <a:pt x="6827" y="3213742"/>
                </a:lnTo>
                <a:lnTo>
                  <a:pt x="3901" y="3261494"/>
                </a:lnTo>
                <a:lnTo>
                  <a:pt x="1623" y="3309418"/>
                </a:lnTo>
                <a:lnTo>
                  <a:pt x="0" y="3357511"/>
                </a:lnTo>
                <a:lnTo>
                  <a:pt x="2981947" y="3357511"/>
                </a:lnTo>
                <a:lnTo>
                  <a:pt x="3029875" y="3355091"/>
                </a:lnTo>
                <a:lnTo>
                  <a:pt x="3076419" y="3347986"/>
                </a:lnTo>
                <a:lnTo>
                  <a:pt x="3121343" y="3336432"/>
                </a:lnTo>
                <a:lnTo>
                  <a:pt x="3164411" y="3320666"/>
                </a:lnTo>
                <a:lnTo>
                  <a:pt x="3205388" y="3300923"/>
                </a:lnTo>
                <a:lnTo>
                  <a:pt x="3244038" y="3277439"/>
                </a:lnTo>
                <a:lnTo>
                  <a:pt x="3280126" y="3250450"/>
                </a:lnTo>
                <a:lnTo>
                  <a:pt x="3313415" y="3220191"/>
                </a:lnTo>
                <a:lnTo>
                  <a:pt x="3343671" y="3186898"/>
                </a:lnTo>
                <a:lnTo>
                  <a:pt x="3370657" y="3150807"/>
                </a:lnTo>
                <a:lnTo>
                  <a:pt x="3394138" y="3112154"/>
                </a:lnTo>
                <a:lnTo>
                  <a:pt x="3413878" y="3071174"/>
                </a:lnTo>
                <a:lnTo>
                  <a:pt x="3429641" y="3028103"/>
                </a:lnTo>
                <a:lnTo>
                  <a:pt x="3441193" y="2983177"/>
                </a:lnTo>
                <a:lnTo>
                  <a:pt x="3448296" y="2936632"/>
                </a:lnTo>
                <a:lnTo>
                  <a:pt x="3450716" y="2888703"/>
                </a:lnTo>
                <a:lnTo>
                  <a:pt x="3450716" y="0"/>
                </a:lnTo>
                <a:close/>
              </a:path>
            </a:pathLst>
          </a:custGeom>
          <a:solidFill>
            <a:srgbClr val="1F1392"/>
          </a:solidFill>
        </p:spPr>
        <p:txBody>
          <a:bodyPr wrap="square" lIns="0" tIns="0" rIns="0" bIns="0" rtlCol="0"/>
          <a:lstStyle/>
          <a:p>
            <a:endParaRPr sz="2362"/>
          </a:p>
        </p:txBody>
      </p:sp>
      <p:sp>
        <p:nvSpPr>
          <p:cNvPr id="27" name="object 5">
            <a:extLst>
              <a:ext uri="{FF2B5EF4-FFF2-40B4-BE49-F238E27FC236}">
                <a16:creationId xmlns:a16="http://schemas.microsoft.com/office/drawing/2014/main" id="{DB91BD59-1C8E-A670-E9C1-DFF534ECB4FE}"/>
              </a:ext>
            </a:extLst>
          </p:cNvPr>
          <p:cNvSpPr>
            <a:spLocks noChangeAspect="1"/>
          </p:cNvSpPr>
          <p:nvPr/>
        </p:nvSpPr>
        <p:spPr>
          <a:xfrm>
            <a:off x="3287732" y="741303"/>
            <a:ext cx="1039838" cy="1257972"/>
          </a:xfrm>
          <a:custGeom>
            <a:avLst/>
            <a:gdLst/>
            <a:ahLst/>
            <a:cxnLst/>
            <a:rect l="l" t="t" r="r" b="b"/>
            <a:pathLst>
              <a:path w="3451225" h="3321050">
                <a:moveTo>
                  <a:pt x="445389" y="0"/>
                </a:moveTo>
                <a:lnTo>
                  <a:pt x="400224" y="4256"/>
                </a:lnTo>
                <a:lnTo>
                  <a:pt x="356279" y="12815"/>
                </a:lnTo>
                <a:lnTo>
                  <a:pt x="313786" y="25470"/>
                </a:lnTo>
                <a:lnTo>
                  <a:pt x="272980" y="42016"/>
                </a:lnTo>
                <a:lnTo>
                  <a:pt x="234095" y="62245"/>
                </a:lnTo>
                <a:lnTo>
                  <a:pt x="197364" y="85951"/>
                </a:lnTo>
                <a:lnTo>
                  <a:pt x="163021" y="112929"/>
                </a:lnTo>
                <a:lnTo>
                  <a:pt x="131301" y="142972"/>
                </a:lnTo>
                <a:lnTo>
                  <a:pt x="102437" y="175874"/>
                </a:lnTo>
                <a:lnTo>
                  <a:pt x="76663" y="211428"/>
                </a:lnTo>
                <a:lnTo>
                  <a:pt x="54212" y="249429"/>
                </a:lnTo>
                <a:lnTo>
                  <a:pt x="35319" y="289670"/>
                </a:lnTo>
                <a:lnTo>
                  <a:pt x="20218" y="331944"/>
                </a:lnTo>
                <a:lnTo>
                  <a:pt x="9141" y="376047"/>
                </a:lnTo>
                <a:lnTo>
                  <a:pt x="2324" y="421770"/>
                </a:lnTo>
                <a:lnTo>
                  <a:pt x="0" y="468909"/>
                </a:lnTo>
                <a:lnTo>
                  <a:pt x="0" y="2852178"/>
                </a:lnTo>
                <a:lnTo>
                  <a:pt x="2420" y="2900106"/>
                </a:lnTo>
                <a:lnTo>
                  <a:pt x="9523" y="2946650"/>
                </a:lnTo>
                <a:lnTo>
                  <a:pt x="21075" y="2991574"/>
                </a:lnTo>
                <a:lnTo>
                  <a:pt x="36838" y="3034642"/>
                </a:lnTo>
                <a:lnTo>
                  <a:pt x="56578" y="3075619"/>
                </a:lnTo>
                <a:lnTo>
                  <a:pt x="80059" y="3114269"/>
                </a:lnTo>
                <a:lnTo>
                  <a:pt x="107045" y="3150357"/>
                </a:lnTo>
                <a:lnTo>
                  <a:pt x="137301" y="3183646"/>
                </a:lnTo>
                <a:lnTo>
                  <a:pt x="170590" y="3213902"/>
                </a:lnTo>
                <a:lnTo>
                  <a:pt x="206678" y="3240888"/>
                </a:lnTo>
                <a:lnTo>
                  <a:pt x="245328" y="3264369"/>
                </a:lnTo>
                <a:lnTo>
                  <a:pt x="286305" y="3284109"/>
                </a:lnTo>
                <a:lnTo>
                  <a:pt x="329373" y="3299872"/>
                </a:lnTo>
                <a:lnTo>
                  <a:pt x="374297" y="3311424"/>
                </a:lnTo>
                <a:lnTo>
                  <a:pt x="420841" y="3318527"/>
                </a:lnTo>
                <a:lnTo>
                  <a:pt x="468769" y="3320948"/>
                </a:lnTo>
                <a:lnTo>
                  <a:pt x="3450716" y="3320948"/>
                </a:lnTo>
                <a:lnTo>
                  <a:pt x="3449041" y="3271601"/>
                </a:lnTo>
                <a:lnTo>
                  <a:pt x="3446678" y="3222431"/>
                </a:lnTo>
                <a:lnTo>
                  <a:pt x="3443630" y="3173443"/>
                </a:lnTo>
                <a:lnTo>
                  <a:pt x="3439905" y="3124642"/>
                </a:lnTo>
                <a:lnTo>
                  <a:pt x="3435505" y="3076033"/>
                </a:lnTo>
                <a:lnTo>
                  <a:pt x="3430435" y="3027620"/>
                </a:lnTo>
                <a:lnTo>
                  <a:pt x="3424701" y="2979408"/>
                </a:lnTo>
                <a:lnTo>
                  <a:pt x="3418307" y="2931401"/>
                </a:lnTo>
                <a:lnTo>
                  <a:pt x="3411257" y="2883605"/>
                </a:lnTo>
                <a:lnTo>
                  <a:pt x="3403556" y="2836023"/>
                </a:lnTo>
                <a:lnTo>
                  <a:pt x="3395210" y="2788662"/>
                </a:lnTo>
                <a:lnTo>
                  <a:pt x="3386222" y="2741524"/>
                </a:lnTo>
                <a:lnTo>
                  <a:pt x="3376597" y="2694615"/>
                </a:lnTo>
                <a:lnTo>
                  <a:pt x="3366341" y="2647940"/>
                </a:lnTo>
                <a:lnTo>
                  <a:pt x="3355457" y="2601503"/>
                </a:lnTo>
                <a:lnTo>
                  <a:pt x="3343950" y="2555310"/>
                </a:lnTo>
                <a:lnTo>
                  <a:pt x="3331826" y="2509364"/>
                </a:lnTo>
                <a:lnTo>
                  <a:pt x="3319088" y="2463670"/>
                </a:lnTo>
                <a:lnTo>
                  <a:pt x="3305741" y="2418233"/>
                </a:lnTo>
                <a:lnTo>
                  <a:pt x="3291791" y="2373058"/>
                </a:lnTo>
                <a:lnTo>
                  <a:pt x="3277241" y="2328149"/>
                </a:lnTo>
                <a:lnTo>
                  <a:pt x="3262096" y="2283512"/>
                </a:lnTo>
                <a:lnTo>
                  <a:pt x="3246362" y="2239150"/>
                </a:lnTo>
                <a:lnTo>
                  <a:pt x="3230043" y="2195069"/>
                </a:lnTo>
                <a:lnTo>
                  <a:pt x="3213143" y="2151272"/>
                </a:lnTo>
                <a:lnTo>
                  <a:pt x="3195667" y="2107766"/>
                </a:lnTo>
                <a:lnTo>
                  <a:pt x="3177620" y="2064554"/>
                </a:lnTo>
                <a:lnTo>
                  <a:pt x="3159006" y="2021641"/>
                </a:lnTo>
                <a:lnTo>
                  <a:pt x="3139831" y="1979032"/>
                </a:lnTo>
                <a:lnTo>
                  <a:pt x="3120098" y="1936732"/>
                </a:lnTo>
                <a:lnTo>
                  <a:pt x="3099813" y="1894744"/>
                </a:lnTo>
                <a:lnTo>
                  <a:pt x="3078980" y="1853075"/>
                </a:lnTo>
                <a:lnTo>
                  <a:pt x="3057604" y="1811728"/>
                </a:lnTo>
                <a:lnTo>
                  <a:pt x="3035689" y="1770708"/>
                </a:lnTo>
                <a:lnTo>
                  <a:pt x="3013241" y="1730020"/>
                </a:lnTo>
                <a:lnTo>
                  <a:pt x="2990264" y="1689669"/>
                </a:lnTo>
                <a:lnTo>
                  <a:pt x="2966762" y="1649659"/>
                </a:lnTo>
                <a:lnTo>
                  <a:pt x="2942741" y="1609995"/>
                </a:lnTo>
                <a:lnTo>
                  <a:pt x="2918204" y="1570682"/>
                </a:lnTo>
                <a:lnTo>
                  <a:pt x="2893157" y="1531724"/>
                </a:lnTo>
                <a:lnTo>
                  <a:pt x="2867605" y="1493126"/>
                </a:lnTo>
                <a:lnTo>
                  <a:pt x="2841551" y="1454892"/>
                </a:lnTo>
                <a:lnTo>
                  <a:pt x="2815001" y="1417028"/>
                </a:lnTo>
                <a:lnTo>
                  <a:pt x="2787960" y="1379538"/>
                </a:lnTo>
                <a:lnTo>
                  <a:pt x="2760431" y="1342427"/>
                </a:lnTo>
                <a:lnTo>
                  <a:pt x="2732420" y="1305699"/>
                </a:lnTo>
                <a:lnTo>
                  <a:pt x="2703932" y="1269359"/>
                </a:lnTo>
                <a:lnTo>
                  <a:pt x="2674971" y="1233412"/>
                </a:lnTo>
                <a:lnTo>
                  <a:pt x="2645541" y="1197862"/>
                </a:lnTo>
                <a:lnTo>
                  <a:pt x="2615648" y="1162714"/>
                </a:lnTo>
                <a:lnTo>
                  <a:pt x="2585296" y="1127974"/>
                </a:lnTo>
                <a:lnTo>
                  <a:pt x="2554489" y="1093644"/>
                </a:lnTo>
                <a:lnTo>
                  <a:pt x="2523233" y="1059731"/>
                </a:lnTo>
                <a:lnTo>
                  <a:pt x="2491533" y="1026239"/>
                </a:lnTo>
                <a:lnTo>
                  <a:pt x="2459392" y="993172"/>
                </a:lnTo>
                <a:lnTo>
                  <a:pt x="2426815" y="960535"/>
                </a:lnTo>
                <a:lnTo>
                  <a:pt x="2393808" y="928333"/>
                </a:lnTo>
                <a:lnTo>
                  <a:pt x="2360375" y="896571"/>
                </a:lnTo>
                <a:lnTo>
                  <a:pt x="2326520" y="865253"/>
                </a:lnTo>
                <a:lnTo>
                  <a:pt x="2292248" y="834384"/>
                </a:lnTo>
                <a:lnTo>
                  <a:pt x="2257564" y="803968"/>
                </a:lnTo>
                <a:lnTo>
                  <a:pt x="2222473" y="774011"/>
                </a:lnTo>
                <a:lnTo>
                  <a:pt x="2186979" y="744516"/>
                </a:lnTo>
                <a:lnTo>
                  <a:pt x="2151087" y="715490"/>
                </a:lnTo>
                <a:lnTo>
                  <a:pt x="2114801" y="686935"/>
                </a:lnTo>
                <a:lnTo>
                  <a:pt x="2078127" y="658858"/>
                </a:lnTo>
                <a:lnTo>
                  <a:pt x="2041069" y="631262"/>
                </a:lnTo>
                <a:lnTo>
                  <a:pt x="2003631" y="604152"/>
                </a:lnTo>
                <a:lnTo>
                  <a:pt x="1965819" y="577534"/>
                </a:lnTo>
                <a:lnTo>
                  <a:pt x="1927637" y="551411"/>
                </a:lnTo>
                <a:lnTo>
                  <a:pt x="1889089" y="525789"/>
                </a:lnTo>
                <a:lnTo>
                  <a:pt x="1850181" y="500672"/>
                </a:lnTo>
                <a:lnTo>
                  <a:pt x="1810917" y="476064"/>
                </a:lnTo>
                <a:lnTo>
                  <a:pt x="1771301" y="451971"/>
                </a:lnTo>
                <a:lnTo>
                  <a:pt x="1731339" y="428397"/>
                </a:lnTo>
                <a:lnTo>
                  <a:pt x="1691035" y="405347"/>
                </a:lnTo>
                <a:lnTo>
                  <a:pt x="1650394" y="382825"/>
                </a:lnTo>
                <a:lnTo>
                  <a:pt x="1609420" y="360836"/>
                </a:lnTo>
                <a:lnTo>
                  <a:pt x="1568118" y="339385"/>
                </a:lnTo>
                <a:lnTo>
                  <a:pt x="1526493" y="318477"/>
                </a:lnTo>
                <a:lnTo>
                  <a:pt x="1484550" y="298116"/>
                </a:lnTo>
                <a:lnTo>
                  <a:pt x="1442293" y="278307"/>
                </a:lnTo>
                <a:lnTo>
                  <a:pt x="1399726" y="259054"/>
                </a:lnTo>
                <a:lnTo>
                  <a:pt x="1356855" y="240362"/>
                </a:lnTo>
                <a:lnTo>
                  <a:pt x="1313684" y="222237"/>
                </a:lnTo>
                <a:lnTo>
                  <a:pt x="1270218" y="204682"/>
                </a:lnTo>
                <a:lnTo>
                  <a:pt x="1226462" y="187702"/>
                </a:lnTo>
                <a:lnTo>
                  <a:pt x="1182420" y="171302"/>
                </a:lnTo>
                <a:lnTo>
                  <a:pt x="1138096" y="155487"/>
                </a:lnTo>
                <a:lnTo>
                  <a:pt x="1093497" y="140261"/>
                </a:lnTo>
                <a:lnTo>
                  <a:pt x="1048625" y="125629"/>
                </a:lnTo>
                <a:lnTo>
                  <a:pt x="1003486" y="111596"/>
                </a:lnTo>
                <a:lnTo>
                  <a:pt x="958085" y="98166"/>
                </a:lnTo>
                <a:lnTo>
                  <a:pt x="912427" y="85344"/>
                </a:lnTo>
                <a:lnTo>
                  <a:pt x="866515" y="73135"/>
                </a:lnTo>
                <a:lnTo>
                  <a:pt x="820355" y="61543"/>
                </a:lnTo>
                <a:lnTo>
                  <a:pt x="773951" y="50573"/>
                </a:lnTo>
                <a:lnTo>
                  <a:pt x="727309" y="40230"/>
                </a:lnTo>
                <a:lnTo>
                  <a:pt x="680432" y="30519"/>
                </a:lnTo>
                <a:lnTo>
                  <a:pt x="633325" y="21443"/>
                </a:lnTo>
                <a:lnTo>
                  <a:pt x="585993" y="13008"/>
                </a:lnTo>
                <a:lnTo>
                  <a:pt x="538441" y="5219"/>
                </a:lnTo>
                <a:lnTo>
                  <a:pt x="491540" y="252"/>
                </a:lnTo>
                <a:lnTo>
                  <a:pt x="445389" y="0"/>
                </a:lnTo>
                <a:close/>
              </a:path>
            </a:pathLst>
          </a:custGeom>
          <a:solidFill>
            <a:srgbClr val="FF1A92"/>
          </a:solidFill>
        </p:spPr>
        <p:txBody>
          <a:bodyPr wrap="square" lIns="0" tIns="0" rIns="0" bIns="0" rtlCol="0"/>
          <a:lstStyle/>
          <a:p>
            <a:endParaRPr sz="2362"/>
          </a:p>
        </p:txBody>
      </p:sp>
      <p:sp>
        <p:nvSpPr>
          <p:cNvPr id="28" name="object 6">
            <a:extLst>
              <a:ext uri="{FF2B5EF4-FFF2-40B4-BE49-F238E27FC236}">
                <a16:creationId xmlns:a16="http://schemas.microsoft.com/office/drawing/2014/main" id="{0332A03F-74E0-22F0-E590-9F0F43439E9C}"/>
              </a:ext>
            </a:extLst>
          </p:cNvPr>
          <p:cNvSpPr>
            <a:spLocks noChangeAspect="1"/>
          </p:cNvSpPr>
          <p:nvPr/>
        </p:nvSpPr>
        <p:spPr>
          <a:xfrm>
            <a:off x="4722265" y="741302"/>
            <a:ext cx="1039838" cy="1271922"/>
          </a:xfrm>
          <a:custGeom>
            <a:avLst/>
            <a:gdLst/>
            <a:ahLst/>
            <a:cxnLst/>
            <a:rect l="l" t="t" r="r" b="b"/>
            <a:pathLst>
              <a:path w="3451225" h="3357879">
                <a:moveTo>
                  <a:pt x="3450716" y="0"/>
                </a:moveTo>
                <a:lnTo>
                  <a:pt x="468769" y="0"/>
                </a:lnTo>
                <a:lnTo>
                  <a:pt x="420841" y="2420"/>
                </a:lnTo>
                <a:lnTo>
                  <a:pt x="374297" y="9523"/>
                </a:lnTo>
                <a:lnTo>
                  <a:pt x="329373" y="21075"/>
                </a:lnTo>
                <a:lnTo>
                  <a:pt x="286305" y="36838"/>
                </a:lnTo>
                <a:lnTo>
                  <a:pt x="245328" y="56578"/>
                </a:lnTo>
                <a:lnTo>
                  <a:pt x="206678" y="80059"/>
                </a:lnTo>
                <a:lnTo>
                  <a:pt x="170590" y="107045"/>
                </a:lnTo>
                <a:lnTo>
                  <a:pt x="137301" y="137301"/>
                </a:lnTo>
                <a:lnTo>
                  <a:pt x="107045" y="170590"/>
                </a:lnTo>
                <a:lnTo>
                  <a:pt x="80059" y="206678"/>
                </a:lnTo>
                <a:lnTo>
                  <a:pt x="56578" y="245328"/>
                </a:lnTo>
                <a:lnTo>
                  <a:pt x="36838" y="286305"/>
                </a:lnTo>
                <a:lnTo>
                  <a:pt x="21075" y="329373"/>
                </a:lnTo>
                <a:lnTo>
                  <a:pt x="9523" y="374297"/>
                </a:lnTo>
                <a:lnTo>
                  <a:pt x="2420" y="420841"/>
                </a:lnTo>
                <a:lnTo>
                  <a:pt x="0" y="468769"/>
                </a:lnTo>
                <a:lnTo>
                  <a:pt x="0" y="3357473"/>
                </a:lnTo>
                <a:lnTo>
                  <a:pt x="48409" y="3357141"/>
                </a:lnTo>
                <a:lnTo>
                  <a:pt x="96658" y="3356146"/>
                </a:lnTo>
                <a:lnTo>
                  <a:pt x="144743" y="3354493"/>
                </a:lnTo>
                <a:lnTo>
                  <a:pt x="192659" y="3352187"/>
                </a:lnTo>
                <a:lnTo>
                  <a:pt x="240403" y="3349232"/>
                </a:lnTo>
                <a:lnTo>
                  <a:pt x="287969" y="3345632"/>
                </a:lnTo>
                <a:lnTo>
                  <a:pt x="335353" y="3341392"/>
                </a:lnTo>
                <a:lnTo>
                  <a:pt x="382551" y="3336515"/>
                </a:lnTo>
                <a:lnTo>
                  <a:pt x="429560" y="3331006"/>
                </a:lnTo>
                <a:lnTo>
                  <a:pt x="476373" y="3324870"/>
                </a:lnTo>
                <a:lnTo>
                  <a:pt x="522987" y="3318111"/>
                </a:lnTo>
                <a:lnTo>
                  <a:pt x="569399" y="3310733"/>
                </a:lnTo>
                <a:lnTo>
                  <a:pt x="615602" y="3302741"/>
                </a:lnTo>
                <a:lnTo>
                  <a:pt x="661594" y="3294138"/>
                </a:lnTo>
                <a:lnTo>
                  <a:pt x="707369" y="3284929"/>
                </a:lnTo>
                <a:lnTo>
                  <a:pt x="752924" y="3275119"/>
                </a:lnTo>
                <a:lnTo>
                  <a:pt x="798254" y="3264712"/>
                </a:lnTo>
                <a:lnTo>
                  <a:pt x="843354" y="3253711"/>
                </a:lnTo>
                <a:lnTo>
                  <a:pt x="888221" y="3242123"/>
                </a:lnTo>
                <a:lnTo>
                  <a:pt x="932850" y="3229950"/>
                </a:lnTo>
                <a:lnTo>
                  <a:pt x="977236" y="3217197"/>
                </a:lnTo>
                <a:lnTo>
                  <a:pt x="1021376" y="3203868"/>
                </a:lnTo>
                <a:lnTo>
                  <a:pt x="1065266" y="3189969"/>
                </a:lnTo>
                <a:lnTo>
                  <a:pt x="1108899" y="3175502"/>
                </a:lnTo>
                <a:lnTo>
                  <a:pt x="1152274" y="3160473"/>
                </a:lnTo>
                <a:lnTo>
                  <a:pt x="1195384" y="3144886"/>
                </a:lnTo>
                <a:lnTo>
                  <a:pt x="1238226" y="3128745"/>
                </a:lnTo>
                <a:lnTo>
                  <a:pt x="1280796" y="3112054"/>
                </a:lnTo>
                <a:lnTo>
                  <a:pt x="1323088" y="3094818"/>
                </a:lnTo>
                <a:lnTo>
                  <a:pt x="1365099" y="3077042"/>
                </a:lnTo>
                <a:lnTo>
                  <a:pt x="1406825" y="3058728"/>
                </a:lnTo>
                <a:lnTo>
                  <a:pt x="1448261" y="3039883"/>
                </a:lnTo>
                <a:lnTo>
                  <a:pt x="1489403" y="3020509"/>
                </a:lnTo>
                <a:lnTo>
                  <a:pt x="1530246" y="3000612"/>
                </a:lnTo>
                <a:lnTo>
                  <a:pt x="1570786" y="2980196"/>
                </a:lnTo>
                <a:lnTo>
                  <a:pt x="1611019" y="2959265"/>
                </a:lnTo>
                <a:lnTo>
                  <a:pt x="1650940" y="2937823"/>
                </a:lnTo>
                <a:lnTo>
                  <a:pt x="1690545" y="2915875"/>
                </a:lnTo>
                <a:lnTo>
                  <a:pt x="1729831" y="2893425"/>
                </a:lnTo>
                <a:lnTo>
                  <a:pt x="1768791" y="2870477"/>
                </a:lnTo>
                <a:lnTo>
                  <a:pt x="1807423" y="2847036"/>
                </a:lnTo>
                <a:lnTo>
                  <a:pt x="1845722" y="2823107"/>
                </a:lnTo>
                <a:lnTo>
                  <a:pt x="1883683" y="2798692"/>
                </a:lnTo>
                <a:lnTo>
                  <a:pt x="1921302" y="2773798"/>
                </a:lnTo>
                <a:lnTo>
                  <a:pt x="1958575" y="2748427"/>
                </a:lnTo>
                <a:lnTo>
                  <a:pt x="1995497" y="2722585"/>
                </a:lnTo>
                <a:lnTo>
                  <a:pt x="2032065" y="2696276"/>
                </a:lnTo>
                <a:lnTo>
                  <a:pt x="2068273" y="2669503"/>
                </a:lnTo>
                <a:lnTo>
                  <a:pt x="2104118" y="2642272"/>
                </a:lnTo>
                <a:lnTo>
                  <a:pt x="2139595" y="2614587"/>
                </a:lnTo>
                <a:lnTo>
                  <a:pt x="2174700" y="2586452"/>
                </a:lnTo>
                <a:lnTo>
                  <a:pt x="2209428" y="2557871"/>
                </a:lnTo>
                <a:lnTo>
                  <a:pt x="2243775" y="2528849"/>
                </a:lnTo>
                <a:lnTo>
                  <a:pt x="2277738" y="2499390"/>
                </a:lnTo>
                <a:lnTo>
                  <a:pt x="2311310" y="2469499"/>
                </a:lnTo>
                <a:lnTo>
                  <a:pt x="2344489" y="2439179"/>
                </a:lnTo>
                <a:lnTo>
                  <a:pt x="2377270" y="2408435"/>
                </a:lnTo>
                <a:lnTo>
                  <a:pt x="2409648" y="2377271"/>
                </a:lnTo>
                <a:lnTo>
                  <a:pt x="2441620" y="2345692"/>
                </a:lnTo>
                <a:lnTo>
                  <a:pt x="2473180" y="2313703"/>
                </a:lnTo>
                <a:lnTo>
                  <a:pt x="2504325" y="2281306"/>
                </a:lnTo>
                <a:lnTo>
                  <a:pt x="2535050" y="2248507"/>
                </a:lnTo>
                <a:lnTo>
                  <a:pt x="2565350" y="2215311"/>
                </a:lnTo>
                <a:lnTo>
                  <a:pt x="2595223" y="2181720"/>
                </a:lnTo>
                <a:lnTo>
                  <a:pt x="2624662" y="2147741"/>
                </a:lnTo>
                <a:lnTo>
                  <a:pt x="2653664" y="2113376"/>
                </a:lnTo>
                <a:lnTo>
                  <a:pt x="2682225" y="2078631"/>
                </a:lnTo>
                <a:lnTo>
                  <a:pt x="2710340" y="2043509"/>
                </a:lnTo>
                <a:lnTo>
                  <a:pt x="2738005" y="2008015"/>
                </a:lnTo>
                <a:lnTo>
                  <a:pt x="2765216" y="1972154"/>
                </a:lnTo>
                <a:lnTo>
                  <a:pt x="2791967" y="1935929"/>
                </a:lnTo>
                <a:lnTo>
                  <a:pt x="2818256" y="1899346"/>
                </a:lnTo>
                <a:lnTo>
                  <a:pt x="2844077" y="1862408"/>
                </a:lnTo>
                <a:lnTo>
                  <a:pt x="2869426" y="1825119"/>
                </a:lnTo>
                <a:lnTo>
                  <a:pt x="2894299" y="1787484"/>
                </a:lnTo>
                <a:lnTo>
                  <a:pt x="2918692" y="1749508"/>
                </a:lnTo>
                <a:lnTo>
                  <a:pt x="2942600" y="1711194"/>
                </a:lnTo>
                <a:lnTo>
                  <a:pt x="2966019" y="1672548"/>
                </a:lnTo>
                <a:lnTo>
                  <a:pt x="2988944" y="1633572"/>
                </a:lnTo>
                <a:lnTo>
                  <a:pt x="3011372" y="1594273"/>
                </a:lnTo>
                <a:lnTo>
                  <a:pt x="3033297" y="1554653"/>
                </a:lnTo>
                <a:lnTo>
                  <a:pt x="3054716" y="1514717"/>
                </a:lnTo>
                <a:lnTo>
                  <a:pt x="3075624" y="1474471"/>
                </a:lnTo>
                <a:lnTo>
                  <a:pt x="3096018" y="1433917"/>
                </a:lnTo>
                <a:lnTo>
                  <a:pt x="3115891" y="1393060"/>
                </a:lnTo>
                <a:lnTo>
                  <a:pt x="3135241" y="1351905"/>
                </a:lnTo>
                <a:lnTo>
                  <a:pt x="3154063" y="1310457"/>
                </a:lnTo>
                <a:lnTo>
                  <a:pt x="3172353" y="1268718"/>
                </a:lnTo>
                <a:lnTo>
                  <a:pt x="3190106" y="1226694"/>
                </a:lnTo>
                <a:lnTo>
                  <a:pt x="3207317" y="1184389"/>
                </a:lnTo>
                <a:lnTo>
                  <a:pt x="3223984" y="1141807"/>
                </a:lnTo>
                <a:lnTo>
                  <a:pt x="3240100" y="1098953"/>
                </a:lnTo>
                <a:lnTo>
                  <a:pt x="3255663" y="1055831"/>
                </a:lnTo>
                <a:lnTo>
                  <a:pt x="3270667" y="1012445"/>
                </a:lnTo>
                <a:lnTo>
                  <a:pt x="3285108" y="968800"/>
                </a:lnTo>
                <a:lnTo>
                  <a:pt x="3298982" y="924899"/>
                </a:lnTo>
                <a:lnTo>
                  <a:pt x="3312285" y="880748"/>
                </a:lnTo>
                <a:lnTo>
                  <a:pt x="3325012" y="836351"/>
                </a:lnTo>
                <a:lnTo>
                  <a:pt x="3337160" y="791711"/>
                </a:lnTo>
                <a:lnTo>
                  <a:pt x="3348722" y="746834"/>
                </a:lnTo>
                <a:lnTo>
                  <a:pt x="3359696" y="701723"/>
                </a:lnTo>
                <a:lnTo>
                  <a:pt x="3370077" y="656384"/>
                </a:lnTo>
                <a:lnTo>
                  <a:pt x="3379861" y="610819"/>
                </a:lnTo>
                <a:lnTo>
                  <a:pt x="3389043" y="565034"/>
                </a:lnTo>
                <a:lnTo>
                  <a:pt x="3397619" y="519033"/>
                </a:lnTo>
                <a:lnTo>
                  <a:pt x="3405584" y="472820"/>
                </a:lnTo>
                <a:lnTo>
                  <a:pt x="3412935" y="426400"/>
                </a:lnTo>
                <a:lnTo>
                  <a:pt x="3419667" y="379777"/>
                </a:lnTo>
                <a:lnTo>
                  <a:pt x="3425775" y="332955"/>
                </a:lnTo>
                <a:lnTo>
                  <a:pt x="3431256" y="285939"/>
                </a:lnTo>
                <a:lnTo>
                  <a:pt x="3436105" y="238732"/>
                </a:lnTo>
                <a:lnTo>
                  <a:pt x="3440317" y="191340"/>
                </a:lnTo>
                <a:lnTo>
                  <a:pt x="3443889" y="143766"/>
                </a:lnTo>
                <a:lnTo>
                  <a:pt x="3446815" y="96015"/>
                </a:lnTo>
                <a:lnTo>
                  <a:pt x="3449093" y="48092"/>
                </a:lnTo>
                <a:lnTo>
                  <a:pt x="3450716" y="0"/>
                </a:lnTo>
                <a:close/>
              </a:path>
            </a:pathLst>
          </a:custGeom>
          <a:solidFill>
            <a:srgbClr val="FF7300"/>
          </a:solidFill>
        </p:spPr>
        <p:txBody>
          <a:bodyPr wrap="square" lIns="0" tIns="0" rIns="0" bIns="0" rtlCol="0"/>
          <a:lstStyle/>
          <a:p>
            <a:endParaRPr sz="2362"/>
          </a:p>
        </p:txBody>
      </p:sp>
      <p:sp>
        <p:nvSpPr>
          <p:cNvPr id="29" name="Freeform 107">
            <a:extLst>
              <a:ext uri="{FF2B5EF4-FFF2-40B4-BE49-F238E27FC236}">
                <a16:creationId xmlns:a16="http://schemas.microsoft.com/office/drawing/2014/main" id="{5EFAE4E6-D970-4EEB-02DE-8FC93116AA2B}"/>
              </a:ext>
            </a:extLst>
          </p:cNvPr>
          <p:cNvSpPr>
            <a:spLocks noChangeAspect="1"/>
          </p:cNvSpPr>
          <p:nvPr/>
        </p:nvSpPr>
        <p:spPr>
          <a:xfrm>
            <a:off x="11225225" y="1535389"/>
            <a:ext cx="1383212" cy="2562917"/>
          </a:xfrm>
          <a:custGeom>
            <a:avLst/>
            <a:gdLst>
              <a:gd name="connsiteX0" fmla="*/ 610738 w 1053966"/>
              <a:gd name="connsiteY0" fmla="*/ 1054311 h 1553352"/>
              <a:gd name="connsiteX1" fmla="*/ 1053962 w 1053966"/>
              <a:gd name="connsiteY1" fmla="*/ 1054311 h 1553352"/>
              <a:gd name="connsiteX2" fmla="*/ 1053720 w 1053966"/>
              <a:gd name="connsiteY2" fmla="*/ 1061459 h 1553352"/>
              <a:gd name="connsiteX3" fmla="*/ 1053382 w 1053966"/>
              <a:gd name="connsiteY3" fmla="*/ 1068582 h 1553352"/>
              <a:gd name="connsiteX4" fmla="*/ 1052947 w 1053966"/>
              <a:gd name="connsiteY4" fmla="*/ 1075680 h 1553352"/>
              <a:gd name="connsiteX5" fmla="*/ 1052416 w 1053966"/>
              <a:gd name="connsiteY5" fmla="*/ 1082751 h 1553352"/>
              <a:gd name="connsiteX6" fmla="*/ 1051790 w 1053966"/>
              <a:gd name="connsiteY6" fmla="*/ 1089795 h 1553352"/>
              <a:gd name="connsiteX7" fmla="*/ 1051069 w 1053966"/>
              <a:gd name="connsiteY7" fmla="*/ 1096812 h 1553352"/>
              <a:gd name="connsiteX8" fmla="*/ 1050254 w 1053966"/>
              <a:gd name="connsiteY8" fmla="*/ 1103800 h 1553352"/>
              <a:gd name="connsiteX9" fmla="*/ 1049347 w 1053966"/>
              <a:gd name="connsiteY9" fmla="*/ 1110760 h 1553352"/>
              <a:gd name="connsiteX10" fmla="*/ 1048346 w 1053966"/>
              <a:gd name="connsiteY10" fmla="*/ 1117689 h 1553352"/>
              <a:gd name="connsiteX11" fmla="*/ 1047253 w 1053966"/>
              <a:gd name="connsiteY11" fmla="*/ 1124589 h 1553352"/>
              <a:gd name="connsiteX12" fmla="*/ 1046069 w 1053966"/>
              <a:gd name="connsiteY12" fmla="*/ 1131458 h 1553352"/>
              <a:gd name="connsiteX13" fmla="*/ 1044795 w 1053966"/>
              <a:gd name="connsiteY13" fmla="*/ 1138295 h 1553352"/>
              <a:gd name="connsiteX14" fmla="*/ 1043430 w 1053966"/>
              <a:gd name="connsiteY14" fmla="*/ 1145101 h 1553352"/>
              <a:gd name="connsiteX15" fmla="*/ 1041976 w 1053966"/>
              <a:gd name="connsiteY15" fmla="*/ 1151873 h 1553352"/>
              <a:gd name="connsiteX16" fmla="*/ 1040433 w 1053966"/>
              <a:gd name="connsiteY16" fmla="*/ 1158612 h 1553352"/>
              <a:gd name="connsiteX17" fmla="*/ 1038802 w 1053966"/>
              <a:gd name="connsiteY17" fmla="*/ 1165317 h 1553352"/>
              <a:gd name="connsiteX18" fmla="*/ 1037083 w 1053966"/>
              <a:gd name="connsiteY18" fmla="*/ 1171988 h 1553352"/>
              <a:gd name="connsiteX19" fmla="*/ 1035277 w 1053966"/>
              <a:gd name="connsiteY19" fmla="*/ 1178623 h 1553352"/>
              <a:gd name="connsiteX20" fmla="*/ 1033386 w 1053966"/>
              <a:gd name="connsiteY20" fmla="*/ 1185222 h 1553352"/>
              <a:gd name="connsiteX21" fmla="*/ 1031409 w 1053966"/>
              <a:gd name="connsiteY21" fmla="*/ 1191784 h 1553352"/>
              <a:gd name="connsiteX22" fmla="*/ 1029346 w 1053966"/>
              <a:gd name="connsiteY22" fmla="*/ 1198309 h 1553352"/>
              <a:gd name="connsiteX23" fmla="*/ 1027200 w 1053966"/>
              <a:gd name="connsiteY23" fmla="*/ 1204797 h 1553352"/>
              <a:gd name="connsiteX24" fmla="*/ 1024970 w 1053966"/>
              <a:gd name="connsiteY24" fmla="*/ 1211245 h 1553352"/>
              <a:gd name="connsiteX25" fmla="*/ 1022657 w 1053966"/>
              <a:gd name="connsiteY25" fmla="*/ 1217655 h 1553352"/>
              <a:gd name="connsiteX26" fmla="*/ 1020261 w 1053966"/>
              <a:gd name="connsiteY26" fmla="*/ 1224025 h 1553352"/>
              <a:gd name="connsiteX27" fmla="*/ 1017784 w 1053966"/>
              <a:gd name="connsiteY27" fmla="*/ 1230354 h 1553352"/>
              <a:gd name="connsiteX28" fmla="*/ 1015226 w 1053966"/>
              <a:gd name="connsiteY28" fmla="*/ 1236642 h 1553352"/>
              <a:gd name="connsiteX29" fmla="*/ 1012587 w 1053966"/>
              <a:gd name="connsiteY29" fmla="*/ 1242888 h 1553352"/>
              <a:gd name="connsiteX30" fmla="*/ 1009868 w 1053966"/>
              <a:gd name="connsiteY30" fmla="*/ 1249092 h 1553352"/>
              <a:gd name="connsiteX31" fmla="*/ 1007071 w 1053966"/>
              <a:gd name="connsiteY31" fmla="*/ 1255253 h 1553352"/>
              <a:gd name="connsiteX32" fmla="*/ 1004195 w 1053966"/>
              <a:gd name="connsiteY32" fmla="*/ 1261370 h 1553352"/>
              <a:gd name="connsiteX33" fmla="*/ 1001241 w 1053966"/>
              <a:gd name="connsiteY33" fmla="*/ 1267443 h 1553352"/>
              <a:gd name="connsiteX34" fmla="*/ 998210 w 1053966"/>
              <a:gd name="connsiteY34" fmla="*/ 1273470 h 1553352"/>
              <a:gd name="connsiteX35" fmla="*/ 995102 w 1053966"/>
              <a:gd name="connsiteY35" fmla="*/ 1279452 h 1553352"/>
              <a:gd name="connsiteX36" fmla="*/ 991918 w 1053966"/>
              <a:gd name="connsiteY36" fmla="*/ 1285388 h 1553352"/>
              <a:gd name="connsiteX37" fmla="*/ 988659 w 1053966"/>
              <a:gd name="connsiteY37" fmla="*/ 1291277 h 1553352"/>
              <a:gd name="connsiteX38" fmla="*/ 985326 w 1053966"/>
              <a:gd name="connsiteY38" fmla="*/ 1297118 h 1553352"/>
              <a:gd name="connsiteX39" fmla="*/ 981918 w 1053966"/>
              <a:gd name="connsiteY39" fmla="*/ 1302912 h 1553352"/>
              <a:gd name="connsiteX40" fmla="*/ 978437 w 1053966"/>
              <a:gd name="connsiteY40" fmla="*/ 1308656 h 1553352"/>
              <a:gd name="connsiteX41" fmla="*/ 974884 w 1053966"/>
              <a:gd name="connsiteY41" fmla="*/ 1314351 h 1553352"/>
              <a:gd name="connsiteX42" fmla="*/ 971258 w 1053966"/>
              <a:gd name="connsiteY42" fmla="*/ 1319995 h 1553352"/>
              <a:gd name="connsiteX43" fmla="*/ 967561 w 1053966"/>
              <a:gd name="connsiteY43" fmla="*/ 1325589 h 1553352"/>
              <a:gd name="connsiteX44" fmla="*/ 963793 w 1053966"/>
              <a:gd name="connsiteY44" fmla="*/ 1331132 h 1553352"/>
              <a:gd name="connsiteX45" fmla="*/ 959955 w 1053966"/>
              <a:gd name="connsiteY45" fmla="*/ 1336622 h 1553352"/>
              <a:gd name="connsiteX46" fmla="*/ 956048 w 1053966"/>
              <a:gd name="connsiteY46" fmla="*/ 1342059 h 1553352"/>
              <a:gd name="connsiteX47" fmla="*/ 952072 w 1053966"/>
              <a:gd name="connsiteY47" fmla="*/ 1347444 h 1553352"/>
              <a:gd name="connsiteX48" fmla="*/ 948027 w 1053966"/>
              <a:gd name="connsiteY48" fmla="*/ 1352774 h 1553352"/>
              <a:gd name="connsiteX49" fmla="*/ 943915 w 1053966"/>
              <a:gd name="connsiteY49" fmla="*/ 1358050 h 1553352"/>
              <a:gd name="connsiteX50" fmla="*/ 939736 w 1053966"/>
              <a:gd name="connsiteY50" fmla="*/ 1363270 h 1553352"/>
              <a:gd name="connsiteX51" fmla="*/ 935491 w 1053966"/>
              <a:gd name="connsiteY51" fmla="*/ 1368434 h 1553352"/>
              <a:gd name="connsiteX52" fmla="*/ 931181 w 1053966"/>
              <a:gd name="connsiteY52" fmla="*/ 1373542 h 1553352"/>
              <a:gd name="connsiteX53" fmla="*/ 926805 w 1053966"/>
              <a:gd name="connsiteY53" fmla="*/ 1378593 h 1553352"/>
              <a:gd name="connsiteX54" fmla="*/ 922365 w 1053966"/>
              <a:gd name="connsiteY54" fmla="*/ 1383586 h 1553352"/>
              <a:gd name="connsiteX55" fmla="*/ 917861 w 1053966"/>
              <a:gd name="connsiteY55" fmla="*/ 1388520 h 1553352"/>
              <a:gd name="connsiteX56" fmla="*/ 913294 w 1053966"/>
              <a:gd name="connsiteY56" fmla="*/ 1393395 h 1553352"/>
              <a:gd name="connsiteX57" fmla="*/ 908665 w 1053966"/>
              <a:gd name="connsiteY57" fmla="*/ 1398210 h 1553352"/>
              <a:gd name="connsiteX58" fmla="*/ 903974 w 1053966"/>
              <a:gd name="connsiteY58" fmla="*/ 1402965 h 1553352"/>
              <a:gd name="connsiteX59" fmla="*/ 899222 w 1053966"/>
              <a:gd name="connsiteY59" fmla="*/ 1407659 h 1553352"/>
              <a:gd name="connsiteX60" fmla="*/ 894409 w 1053966"/>
              <a:gd name="connsiteY60" fmla="*/ 1412291 h 1553352"/>
              <a:gd name="connsiteX61" fmla="*/ 889537 w 1053966"/>
              <a:gd name="connsiteY61" fmla="*/ 1416860 h 1553352"/>
              <a:gd name="connsiteX62" fmla="*/ 884605 w 1053966"/>
              <a:gd name="connsiteY62" fmla="*/ 1421367 h 1553352"/>
              <a:gd name="connsiteX63" fmla="*/ 879615 w 1053966"/>
              <a:gd name="connsiteY63" fmla="*/ 1425810 h 1553352"/>
              <a:gd name="connsiteX64" fmla="*/ 874567 w 1053966"/>
              <a:gd name="connsiteY64" fmla="*/ 1430189 h 1553352"/>
              <a:gd name="connsiteX65" fmla="*/ 869462 w 1053966"/>
              <a:gd name="connsiteY65" fmla="*/ 1434502 h 1553352"/>
              <a:gd name="connsiteX66" fmla="*/ 864300 w 1053966"/>
              <a:gd name="connsiteY66" fmla="*/ 1438750 h 1553352"/>
              <a:gd name="connsiteX67" fmla="*/ 859082 w 1053966"/>
              <a:gd name="connsiteY67" fmla="*/ 1442932 h 1553352"/>
              <a:gd name="connsiteX68" fmla="*/ 853809 w 1053966"/>
              <a:gd name="connsiteY68" fmla="*/ 1447047 h 1553352"/>
              <a:gd name="connsiteX69" fmla="*/ 848481 w 1053966"/>
              <a:gd name="connsiteY69" fmla="*/ 1451095 h 1553352"/>
              <a:gd name="connsiteX70" fmla="*/ 843099 w 1053966"/>
              <a:gd name="connsiteY70" fmla="*/ 1455074 h 1553352"/>
              <a:gd name="connsiteX71" fmla="*/ 837664 w 1053966"/>
              <a:gd name="connsiteY71" fmla="*/ 1458985 h 1553352"/>
              <a:gd name="connsiteX72" fmla="*/ 832176 w 1053966"/>
              <a:gd name="connsiteY72" fmla="*/ 1462826 h 1553352"/>
              <a:gd name="connsiteX73" fmla="*/ 826636 w 1053966"/>
              <a:gd name="connsiteY73" fmla="*/ 1466597 h 1553352"/>
              <a:gd name="connsiteX74" fmla="*/ 821045 w 1053966"/>
              <a:gd name="connsiteY74" fmla="*/ 1470297 h 1553352"/>
              <a:gd name="connsiteX75" fmla="*/ 815402 w 1053966"/>
              <a:gd name="connsiteY75" fmla="*/ 1473926 h 1553352"/>
              <a:gd name="connsiteX76" fmla="*/ 809710 w 1053966"/>
              <a:gd name="connsiteY76" fmla="*/ 1477483 h 1553352"/>
              <a:gd name="connsiteX77" fmla="*/ 803968 w 1053966"/>
              <a:gd name="connsiteY77" fmla="*/ 1480967 h 1553352"/>
              <a:gd name="connsiteX78" fmla="*/ 798177 w 1053966"/>
              <a:gd name="connsiteY78" fmla="*/ 1484378 h 1553352"/>
              <a:gd name="connsiteX79" fmla="*/ 792337 w 1053966"/>
              <a:gd name="connsiteY79" fmla="*/ 1487715 h 1553352"/>
              <a:gd name="connsiteX80" fmla="*/ 786451 w 1053966"/>
              <a:gd name="connsiteY80" fmla="*/ 1490977 h 1553352"/>
              <a:gd name="connsiteX81" fmla="*/ 780517 w 1053966"/>
              <a:gd name="connsiteY81" fmla="*/ 1494164 h 1553352"/>
              <a:gd name="connsiteX82" fmla="*/ 774537 w 1053966"/>
              <a:gd name="connsiteY82" fmla="*/ 1497275 h 1553352"/>
              <a:gd name="connsiteX83" fmla="*/ 768511 w 1053966"/>
              <a:gd name="connsiteY83" fmla="*/ 1500309 h 1553352"/>
              <a:gd name="connsiteX84" fmla="*/ 762441 w 1053966"/>
              <a:gd name="connsiteY84" fmla="*/ 1503267 h 1553352"/>
              <a:gd name="connsiteX85" fmla="*/ 756325 w 1053966"/>
              <a:gd name="connsiteY85" fmla="*/ 1506147 h 1553352"/>
              <a:gd name="connsiteX86" fmla="*/ 750167 w 1053966"/>
              <a:gd name="connsiteY86" fmla="*/ 1508948 h 1553352"/>
              <a:gd name="connsiteX87" fmla="*/ 743965 w 1053966"/>
              <a:gd name="connsiteY87" fmla="*/ 1511670 h 1553352"/>
              <a:gd name="connsiteX88" fmla="*/ 737720 w 1053966"/>
              <a:gd name="connsiteY88" fmla="*/ 1514312 h 1553352"/>
              <a:gd name="connsiteX89" fmla="*/ 731434 w 1053966"/>
              <a:gd name="connsiteY89" fmla="*/ 1516874 h 1553352"/>
              <a:gd name="connsiteX90" fmla="*/ 725107 w 1053966"/>
              <a:gd name="connsiteY90" fmla="*/ 1519355 h 1553352"/>
              <a:gd name="connsiteX91" fmla="*/ 718739 w 1053966"/>
              <a:gd name="connsiteY91" fmla="*/ 1521754 h 1553352"/>
              <a:gd name="connsiteX92" fmla="*/ 712331 w 1053966"/>
              <a:gd name="connsiteY92" fmla="*/ 1524071 h 1553352"/>
              <a:gd name="connsiteX93" fmla="*/ 705884 w 1053966"/>
              <a:gd name="connsiteY93" fmla="*/ 1526304 h 1553352"/>
              <a:gd name="connsiteX94" fmla="*/ 699399 w 1053966"/>
              <a:gd name="connsiteY94" fmla="*/ 1528455 h 1553352"/>
              <a:gd name="connsiteX95" fmla="*/ 692875 w 1053966"/>
              <a:gd name="connsiteY95" fmla="*/ 1530521 h 1553352"/>
              <a:gd name="connsiteX96" fmla="*/ 686314 w 1053966"/>
              <a:gd name="connsiteY96" fmla="*/ 1532502 h 1553352"/>
              <a:gd name="connsiteX97" fmla="*/ 679717 w 1053966"/>
              <a:gd name="connsiteY97" fmla="*/ 1534397 h 1553352"/>
              <a:gd name="connsiteX98" fmla="*/ 673084 w 1053966"/>
              <a:gd name="connsiteY98" fmla="*/ 1536207 h 1553352"/>
              <a:gd name="connsiteX99" fmla="*/ 666415 w 1053966"/>
              <a:gd name="connsiteY99" fmla="*/ 1537929 h 1553352"/>
              <a:gd name="connsiteX100" fmla="*/ 659711 w 1053966"/>
              <a:gd name="connsiteY100" fmla="*/ 1539564 h 1553352"/>
              <a:gd name="connsiteX101" fmla="*/ 652974 w 1053966"/>
              <a:gd name="connsiteY101" fmla="*/ 1541111 h 1553352"/>
              <a:gd name="connsiteX102" fmla="*/ 646202 w 1053966"/>
              <a:gd name="connsiteY102" fmla="*/ 1542569 h 1553352"/>
              <a:gd name="connsiteX103" fmla="*/ 639399 w 1053966"/>
              <a:gd name="connsiteY103" fmla="*/ 1543938 h 1553352"/>
              <a:gd name="connsiteX104" fmla="*/ 632563 w 1053966"/>
              <a:gd name="connsiteY104" fmla="*/ 1545217 h 1553352"/>
              <a:gd name="connsiteX105" fmla="*/ 625695 w 1053966"/>
              <a:gd name="connsiteY105" fmla="*/ 1546405 h 1553352"/>
              <a:gd name="connsiteX106" fmla="*/ 618797 w 1053966"/>
              <a:gd name="connsiteY106" fmla="*/ 1547501 h 1553352"/>
              <a:gd name="connsiteX107" fmla="*/ 611868 w 1053966"/>
              <a:gd name="connsiteY107" fmla="*/ 1548506 h 1553352"/>
              <a:gd name="connsiteX108" fmla="*/ 604910 w 1053966"/>
              <a:gd name="connsiteY108" fmla="*/ 1549418 h 1553352"/>
              <a:gd name="connsiteX109" fmla="*/ 597923 w 1053966"/>
              <a:gd name="connsiteY109" fmla="*/ 1550237 h 1553352"/>
              <a:gd name="connsiteX110" fmla="*/ 590908 w 1053966"/>
              <a:gd name="connsiteY110" fmla="*/ 1550962 h 1553352"/>
              <a:gd name="connsiteX111" fmla="*/ 583865 w 1053966"/>
              <a:gd name="connsiteY111" fmla="*/ 1551592 h 1553352"/>
              <a:gd name="connsiteX112" fmla="*/ 576795 w 1053966"/>
              <a:gd name="connsiteY112" fmla="*/ 1552127 h 1553352"/>
              <a:gd name="connsiteX113" fmla="*/ 569698 w 1053966"/>
              <a:gd name="connsiteY113" fmla="*/ 1552566 h 1553352"/>
              <a:gd name="connsiteX114" fmla="*/ 562576 w 1053966"/>
              <a:gd name="connsiteY114" fmla="*/ 1552909 h 1553352"/>
              <a:gd name="connsiteX115" fmla="*/ 555429 w 1053966"/>
              <a:gd name="connsiteY115" fmla="*/ 1553155 h 1553352"/>
              <a:gd name="connsiteX116" fmla="*/ 548258 w 1053966"/>
              <a:gd name="connsiteY116" fmla="*/ 1553302 h 1553352"/>
              <a:gd name="connsiteX117" fmla="*/ 541062 w 1053966"/>
              <a:gd name="connsiteY117" fmla="*/ 1553352 h 1553352"/>
              <a:gd name="connsiteX118" fmla="*/ 541062 w 1053966"/>
              <a:gd name="connsiteY118" fmla="*/ 1123987 h 1553352"/>
              <a:gd name="connsiteX119" fmla="*/ 541422 w 1053966"/>
              <a:gd name="connsiteY119" fmla="*/ 1116863 h 1553352"/>
              <a:gd name="connsiteX120" fmla="*/ 542478 w 1053966"/>
              <a:gd name="connsiteY120" fmla="*/ 1109945 h 1553352"/>
              <a:gd name="connsiteX121" fmla="*/ 544195 w 1053966"/>
              <a:gd name="connsiteY121" fmla="*/ 1103268 h 1553352"/>
              <a:gd name="connsiteX122" fmla="*/ 546538 w 1053966"/>
              <a:gd name="connsiteY122" fmla="*/ 1096866 h 1553352"/>
              <a:gd name="connsiteX123" fmla="*/ 549472 w 1053966"/>
              <a:gd name="connsiteY123" fmla="*/ 1090776 h 1553352"/>
              <a:gd name="connsiteX124" fmla="*/ 552962 w 1053966"/>
              <a:gd name="connsiteY124" fmla="*/ 1085031 h 1553352"/>
              <a:gd name="connsiteX125" fmla="*/ 556973 w 1053966"/>
              <a:gd name="connsiteY125" fmla="*/ 1079667 h 1553352"/>
              <a:gd name="connsiteX126" fmla="*/ 561470 w 1053966"/>
              <a:gd name="connsiteY126" fmla="*/ 1074719 h 1553352"/>
              <a:gd name="connsiteX127" fmla="*/ 566418 w 1053966"/>
              <a:gd name="connsiteY127" fmla="*/ 1070222 h 1553352"/>
              <a:gd name="connsiteX128" fmla="*/ 571782 w 1053966"/>
              <a:gd name="connsiteY128" fmla="*/ 1066211 h 1553352"/>
              <a:gd name="connsiteX129" fmla="*/ 577527 w 1053966"/>
              <a:gd name="connsiteY129" fmla="*/ 1062721 h 1553352"/>
              <a:gd name="connsiteX130" fmla="*/ 583617 w 1053966"/>
              <a:gd name="connsiteY130" fmla="*/ 1059787 h 1553352"/>
              <a:gd name="connsiteX131" fmla="*/ 590019 w 1053966"/>
              <a:gd name="connsiteY131" fmla="*/ 1057444 h 1553352"/>
              <a:gd name="connsiteX132" fmla="*/ 596696 w 1053966"/>
              <a:gd name="connsiteY132" fmla="*/ 1055727 h 1553352"/>
              <a:gd name="connsiteX133" fmla="*/ 603614 w 1053966"/>
              <a:gd name="connsiteY133" fmla="*/ 1054671 h 1553352"/>
              <a:gd name="connsiteX134" fmla="*/ 607267 w 1053966"/>
              <a:gd name="connsiteY134" fmla="*/ 532579 h 1553352"/>
              <a:gd name="connsiteX135" fmla="*/ 614127 w 1053966"/>
              <a:gd name="connsiteY135" fmla="*/ 532616 h 1553352"/>
              <a:gd name="connsiteX136" fmla="*/ 621098 w 1053966"/>
              <a:gd name="connsiteY136" fmla="*/ 533355 h 1553352"/>
              <a:gd name="connsiteX137" fmla="*/ 628166 w 1053966"/>
              <a:gd name="connsiteY137" fmla="*/ 534512 h 1553352"/>
              <a:gd name="connsiteX138" fmla="*/ 635201 w 1053966"/>
              <a:gd name="connsiteY138" fmla="*/ 535766 h 1553352"/>
              <a:gd name="connsiteX139" fmla="*/ 642203 w 1053966"/>
              <a:gd name="connsiteY139" fmla="*/ 537115 h 1553352"/>
              <a:gd name="connsiteX140" fmla="*/ 649170 w 1053966"/>
              <a:gd name="connsiteY140" fmla="*/ 538558 h 1553352"/>
              <a:gd name="connsiteX141" fmla="*/ 656103 w 1053966"/>
              <a:gd name="connsiteY141" fmla="*/ 540096 h 1553352"/>
              <a:gd name="connsiteX142" fmla="*/ 663000 w 1053966"/>
              <a:gd name="connsiteY142" fmla="*/ 541726 h 1553352"/>
              <a:gd name="connsiteX143" fmla="*/ 669861 w 1053966"/>
              <a:gd name="connsiteY143" fmla="*/ 543449 h 1553352"/>
              <a:gd name="connsiteX144" fmla="*/ 676685 w 1053966"/>
              <a:gd name="connsiteY144" fmla="*/ 545264 h 1553352"/>
              <a:gd name="connsiteX145" fmla="*/ 683472 w 1053966"/>
              <a:gd name="connsiteY145" fmla="*/ 547170 h 1553352"/>
              <a:gd name="connsiteX146" fmla="*/ 690220 w 1053966"/>
              <a:gd name="connsiteY146" fmla="*/ 549166 h 1553352"/>
              <a:gd name="connsiteX147" fmla="*/ 696929 w 1053966"/>
              <a:gd name="connsiteY147" fmla="*/ 551252 h 1553352"/>
              <a:gd name="connsiteX148" fmla="*/ 703599 w 1053966"/>
              <a:gd name="connsiteY148" fmla="*/ 553427 h 1553352"/>
              <a:gd name="connsiteX149" fmla="*/ 710228 w 1053966"/>
              <a:gd name="connsiteY149" fmla="*/ 555690 h 1553352"/>
              <a:gd name="connsiteX150" fmla="*/ 716816 w 1053966"/>
              <a:gd name="connsiteY150" fmla="*/ 558040 h 1553352"/>
              <a:gd name="connsiteX151" fmla="*/ 723362 w 1053966"/>
              <a:gd name="connsiteY151" fmla="*/ 560478 h 1553352"/>
              <a:gd name="connsiteX152" fmla="*/ 729866 w 1053966"/>
              <a:gd name="connsiteY152" fmla="*/ 563002 h 1553352"/>
              <a:gd name="connsiteX153" fmla="*/ 736326 w 1053966"/>
              <a:gd name="connsiteY153" fmla="*/ 565611 h 1553352"/>
              <a:gd name="connsiteX154" fmla="*/ 742743 w 1053966"/>
              <a:gd name="connsiteY154" fmla="*/ 568305 h 1553352"/>
              <a:gd name="connsiteX155" fmla="*/ 749115 w 1053966"/>
              <a:gd name="connsiteY155" fmla="*/ 571084 h 1553352"/>
              <a:gd name="connsiteX156" fmla="*/ 755442 w 1053966"/>
              <a:gd name="connsiteY156" fmla="*/ 573945 h 1553352"/>
              <a:gd name="connsiteX157" fmla="*/ 761723 w 1053966"/>
              <a:gd name="connsiteY157" fmla="*/ 576890 h 1553352"/>
              <a:gd name="connsiteX158" fmla="*/ 767957 w 1053966"/>
              <a:gd name="connsiteY158" fmla="*/ 579916 h 1553352"/>
              <a:gd name="connsiteX159" fmla="*/ 774144 w 1053966"/>
              <a:gd name="connsiteY159" fmla="*/ 583024 h 1553352"/>
              <a:gd name="connsiteX160" fmla="*/ 780283 w 1053966"/>
              <a:gd name="connsiteY160" fmla="*/ 586212 h 1553352"/>
              <a:gd name="connsiteX161" fmla="*/ 786374 w 1053966"/>
              <a:gd name="connsiteY161" fmla="*/ 589480 h 1553352"/>
              <a:gd name="connsiteX162" fmla="*/ 792414 w 1053966"/>
              <a:gd name="connsiteY162" fmla="*/ 592828 h 1553352"/>
              <a:gd name="connsiteX163" fmla="*/ 798405 w 1053966"/>
              <a:gd name="connsiteY163" fmla="*/ 596254 h 1553352"/>
              <a:gd name="connsiteX164" fmla="*/ 804345 w 1053966"/>
              <a:gd name="connsiteY164" fmla="*/ 599758 h 1553352"/>
              <a:gd name="connsiteX165" fmla="*/ 810233 w 1053966"/>
              <a:gd name="connsiteY165" fmla="*/ 603339 h 1553352"/>
              <a:gd name="connsiteX166" fmla="*/ 816069 w 1053966"/>
              <a:gd name="connsiteY166" fmla="*/ 606997 h 1553352"/>
              <a:gd name="connsiteX167" fmla="*/ 821852 w 1053966"/>
              <a:gd name="connsiteY167" fmla="*/ 610730 h 1553352"/>
              <a:gd name="connsiteX168" fmla="*/ 827582 w 1053966"/>
              <a:gd name="connsiteY168" fmla="*/ 614538 h 1553352"/>
              <a:gd name="connsiteX169" fmla="*/ 833257 w 1053966"/>
              <a:gd name="connsiteY169" fmla="*/ 618421 h 1553352"/>
              <a:gd name="connsiteX170" fmla="*/ 838877 w 1053966"/>
              <a:gd name="connsiteY170" fmla="*/ 622378 h 1553352"/>
              <a:gd name="connsiteX171" fmla="*/ 844442 w 1053966"/>
              <a:gd name="connsiteY171" fmla="*/ 626407 h 1553352"/>
              <a:gd name="connsiteX172" fmla="*/ 849950 w 1053966"/>
              <a:gd name="connsiteY172" fmla="*/ 630509 h 1553352"/>
              <a:gd name="connsiteX173" fmla="*/ 855401 w 1053966"/>
              <a:gd name="connsiteY173" fmla="*/ 634682 h 1553352"/>
              <a:gd name="connsiteX174" fmla="*/ 860794 w 1053966"/>
              <a:gd name="connsiteY174" fmla="*/ 638926 h 1553352"/>
              <a:gd name="connsiteX175" fmla="*/ 866129 w 1053966"/>
              <a:gd name="connsiteY175" fmla="*/ 643241 h 1553352"/>
              <a:gd name="connsiteX176" fmla="*/ 871405 w 1053966"/>
              <a:gd name="connsiteY176" fmla="*/ 647625 h 1553352"/>
              <a:gd name="connsiteX177" fmla="*/ 876621 w 1053966"/>
              <a:gd name="connsiteY177" fmla="*/ 652077 h 1553352"/>
              <a:gd name="connsiteX178" fmla="*/ 881776 w 1053966"/>
              <a:gd name="connsiteY178" fmla="*/ 656598 h 1553352"/>
              <a:gd name="connsiteX179" fmla="*/ 886870 w 1053966"/>
              <a:gd name="connsiteY179" fmla="*/ 661186 h 1553352"/>
              <a:gd name="connsiteX180" fmla="*/ 891902 w 1053966"/>
              <a:gd name="connsiteY180" fmla="*/ 665841 h 1553352"/>
              <a:gd name="connsiteX181" fmla="*/ 896871 w 1053966"/>
              <a:gd name="connsiteY181" fmla="*/ 670562 h 1553352"/>
              <a:gd name="connsiteX182" fmla="*/ 901777 w 1053966"/>
              <a:gd name="connsiteY182" fmla="*/ 675349 h 1553352"/>
              <a:gd name="connsiteX183" fmla="*/ 906620 w 1053966"/>
              <a:gd name="connsiteY183" fmla="*/ 680200 h 1553352"/>
              <a:gd name="connsiteX184" fmla="*/ 911397 w 1053966"/>
              <a:gd name="connsiteY184" fmla="*/ 685115 h 1553352"/>
              <a:gd name="connsiteX185" fmla="*/ 916109 w 1053966"/>
              <a:gd name="connsiteY185" fmla="*/ 690093 h 1553352"/>
              <a:gd name="connsiteX186" fmla="*/ 920754 w 1053966"/>
              <a:gd name="connsiteY186" fmla="*/ 695134 h 1553352"/>
              <a:gd name="connsiteX187" fmla="*/ 925333 w 1053966"/>
              <a:gd name="connsiteY187" fmla="*/ 700236 h 1553352"/>
              <a:gd name="connsiteX188" fmla="*/ 929845 w 1053966"/>
              <a:gd name="connsiteY188" fmla="*/ 705400 h 1553352"/>
              <a:gd name="connsiteX189" fmla="*/ 934288 w 1053966"/>
              <a:gd name="connsiteY189" fmla="*/ 710624 h 1553352"/>
              <a:gd name="connsiteX190" fmla="*/ 938662 w 1053966"/>
              <a:gd name="connsiteY190" fmla="*/ 715908 h 1553352"/>
              <a:gd name="connsiteX191" fmla="*/ 942967 w 1053966"/>
              <a:gd name="connsiteY191" fmla="*/ 721251 h 1553352"/>
              <a:gd name="connsiteX192" fmla="*/ 947201 w 1053966"/>
              <a:gd name="connsiteY192" fmla="*/ 726653 h 1553352"/>
              <a:gd name="connsiteX193" fmla="*/ 951365 w 1053966"/>
              <a:gd name="connsiteY193" fmla="*/ 732112 h 1553352"/>
              <a:gd name="connsiteX194" fmla="*/ 955456 w 1053966"/>
              <a:gd name="connsiteY194" fmla="*/ 737628 h 1553352"/>
              <a:gd name="connsiteX195" fmla="*/ 959476 w 1053966"/>
              <a:gd name="connsiteY195" fmla="*/ 743200 h 1553352"/>
              <a:gd name="connsiteX196" fmla="*/ 963422 w 1053966"/>
              <a:gd name="connsiteY196" fmla="*/ 748828 h 1553352"/>
              <a:gd name="connsiteX197" fmla="*/ 967295 w 1053966"/>
              <a:gd name="connsiteY197" fmla="*/ 754511 h 1553352"/>
              <a:gd name="connsiteX198" fmla="*/ 971092 w 1053966"/>
              <a:gd name="connsiteY198" fmla="*/ 760248 h 1553352"/>
              <a:gd name="connsiteX199" fmla="*/ 974815 w 1053966"/>
              <a:gd name="connsiteY199" fmla="*/ 766038 h 1553352"/>
              <a:gd name="connsiteX200" fmla="*/ 978462 w 1053966"/>
              <a:gd name="connsiteY200" fmla="*/ 771882 h 1553352"/>
              <a:gd name="connsiteX201" fmla="*/ 982033 w 1053966"/>
              <a:gd name="connsiteY201" fmla="*/ 777777 h 1553352"/>
              <a:gd name="connsiteX202" fmla="*/ 985526 w 1053966"/>
              <a:gd name="connsiteY202" fmla="*/ 783724 h 1553352"/>
              <a:gd name="connsiteX203" fmla="*/ 988941 w 1053966"/>
              <a:gd name="connsiteY203" fmla="*/ 789722 h 1553352"/>
              <a:gd name="connsiteX204" fmla="*/ 992278 w 1053966"/>
              <a:gd name="connsiteY204" fmla="*/ 795770 h 1553352"/>
              <a:gd name="connsiteX205" fmla="*/ 995535 w 1053966"/>
              <a:gd name="connsiteY205" fmla="*/ 801867 h 1553352"/>
              <a:gd name="connsiteX206" fmla="*/ 998712 w 1053966"/>
              <a:gd name="connsiteY206" fmla="*/ 808012 h 1553352"/>
              <a:gd name="connsiteX207" fmla="*/ 1001809 w 1053966"/>
              <a:gd name="connsiteY207" fmla="*/ 814206 h 1553352"/>
              <a:gd name="connsiteX208" fmla="*/ 1004824 w 1053966"/>
              <a:gd name="connsiteY208" fmla="*/ 820447 h 1553352"/>
              <a:gd name="connsiteX209" fmla="*/ 1007757 w 1053966"/>
              <a:gd name="connsiteY209" fmla="*/ 826734 h 1553352"/>
              <a:gd name="connsiteX210" fmla="*/ 1010607 w 1053966"/>
              <a:gd name="connsiteY210" fmla="*/ 833067 h 1553352"/>
              <a:gd name="connsiteX211" fmla="*/ 1013374 w 1053966"/>
              <a:gd name="connsiteY211" fmla="*/ 839446 h 1553352"/>
              <a:gd name="connsiteX212" fmla="*/ 1016056 w 1053966"/>
              <a:gd name="connsiteY212" fmla="*/ 845868 h 1553352"/>
              <a:gd name="connsiteX213" fmla="*/ 1018654 w 1053966"/>
              <a:gd name="connsiteY213" fmla="*/ 852335 h 1553352"/>
              <a:gd name="connsiteX214" fmla="*/ 1021166 w 1053966"/>
              <a:gd name="connsiteY214" fmla="*/ 858845 h 1553352"/>
              <a:gd name="connsiteX215" fmla="*/ 1023591 w 1053966"/>
              <a:gd name="connsiteY215" fmla="*/ 865397 h 1553352"/>
              <a:gd name="connsiteX216" fmla="*/ 1025930 w 1053966"/>
              <a:gd name="connsiteY216" fmla="*/ 871991 h 1553352"/>
              <a:gd name="connsiteX217" fmla="*/ 1028181 w 1053966"/>
              <a:gd name="connsiteY217" fmla="*/ 878625 h 1553352"/>
              <a:gd name="connsiteX218" fmla="*/ 1030344 w 1053966"/>
              <a:gd name="connsiteY218" fmla="*/ 885300 h 1553352"/>
              <a:gd name="connsiteX219" fmla="*/ 1032417 w 1053966"/>
              <a:gd name="connsiteY219" fmla="*/ 892015 h 1553352"/>
              <a:gd name="connsiteX220" fmla="*/ 1034401 w 1053966"/>
              <a:gd name="connsiteY220" fmla="*/ 898768 h 1553352"/>
              <a:gd name="connsiteX221" fmla="*/ 1036294 w 1053966"/>
              <a:gd name="connsiteY221" fmla="*/ 905560 h 1553352"/>
              <a:gd name="connsiteX222" fmla="*/ 1038096 w 1053966"/>
              <a:gd name="connsiteY222" fmla="*/ 912389 h 1553352"/>
              <a:gd name="connsiteX223" fmla="*/ 1039807 w 1053966"/>
              <a:gd name="connsiteY223" fmla="*/ 919255 h 1553352"/>
              <a:gd name="connsiteX224" fmla="*/ 1041424 w 1053966"/>
              <a:gd name="connsiteY224" fmla="*/ 926158 h 1553352"/>
              <a:gd name="connsiteX225" fmla="*/ 1042949 w 1053966"/>
              <a:gd name="connsiteY225" fmla="*/ 933095 h 1553352"/>
              <a:gd name="connsiteX226" fmla="*/ 1044379 w 1053966"/>
              <a:gd name="connsiteY226" fmla="*/ 940068 h 1553352"/>
              <a:gd name="connsiteX227" fmla="*/ 1045715 w 1053966"/>
              <a:gd name="connsiteY227" fmla="*/ 947074 h 1553352"/>
              <a:gd name="connsiteX228" fmla="*/ 1046956 w 1053966"/>
              <a:gd name="connsiteY228" fmla="*/ 954113 h 1553352"/>
              <a:gd name="connsiteX229" fmla="*/ 1048101 w 1053966"/>
              <a:gd name="connsiteY229" fmla="*/ 961186 h 1553352"/>
              <a:gd name="connsiteX230" fmla="*/ 1049148 w 1053966"/>
              <a:gd name="connsiteY230" fmla="*/ 968290 h 1553352"/>
              <a:gd name="connsiteX231" fmla="*/ 1050099 w 1053966"/>
              <a:gd name="connsiteY231" fmla="*/ 975426 h 1553352"/>
              <a:gd name="connsiteX232" fmla="*/ 1050951 w 1053966"/>
              <a:gd name="connsiteY232" fmla="*/ 982592 h 1553352"/>
              <a:gd name="connsiteX233" fmla="*/ 1051705 w 1053966"/>
              <a:gd name="connsiteY233" fmla="*/ 989788 h 1553352"/>
              <a:gd name="connsiteX234" fmla="*/ 1052359 w 1053966"/>
              <a:gd name="connsiteY234" fmla="*/ 997013 h 1553352"/>
              <a:gd name="connsiteX235" fmla="*/ 1052912 w 1053966"/>
              <a:gd name="connsiteY235" fmla="*/ 1004266 h 1553352"/>
              <a:gd name="connsiteX236" fmla="*/ 1053365 w 1053966"/>
              <a:gd name="connsiteY236" fmla="*/ 1011548 h 1553352"/>
              <a:gd name="connsiteX237" fmla="*/ 1053717 w 1053966"/>
              <a:gd name="connsiteY237" fmla="*/ 1018856 h 1553352"/>
              <a:gd name="connsiteX238" fmla="*/ 1053966 w 1053966"/>
              <a:gd name="connsiteY238" fmla="*/ 1026191 h 1553352"/>
              <a:gd name="connsiteX239" fmla="*/ 610742 w 1053966"/>
              <a:gd name="connsiteY239" fmla="*/ 1026191 h 1553352"/>
              <a:gd name="connsiteX240" fmla="*/ 603618 w 1053966"/>
              <a:gd name="connsiteY240" fmla="*/ 1025831 h 1553352"/>
              <a:gd name="connsiteX241" fmla="*/ 596700 w 1053966"/>
              <a:gd name="connsiteY241" fmla="*/ 1024775 h 1553352"/>
              <a:gd name="connsiteX242" fmla="*/ 590023 w 1053966"/>
              <a:gd name="connsiteY242" fmla="*/ 1023058 h 1553352"/>
              <a:gd name="connsiteX243" fmla="*/ 583621 w 1053966"/>
              <a:gd name="connsiteY243" fmla="*/ 1020715 h 1553352"/>
              <a:gd name="connsiteX244" fmla="*/ 577531 w 1053966"/>
              <a:gd name="connsiteY244" fmla="*/ 1017781 h 1553352"/>
              <a:gd name="connsiteX245" fmla="*/ 571786 w 1053966"/>
              <a:gd name="connsiteY245" fmla="*/ 1014291 h 1553352"/>
              <a:gd name="connsiteX246" fmla="*/ 566422 w 1053966"/>
              <a:gd name="connsiteY246" fmla="*/ 1010280 h 1553352"/>
              <a:gd name="connsiteX247" fmla="*/ 561474 w 1053966"/>
              <a:gd name="connsiteY247" fmla="*/ 1005783 h 1553352"/>
              <a:gd name="connsiteX248" fmla="*/ 556977 w 1053966"/>
              <a:gd name="connsiteY248" fmla="*/ 1000835 h 1553352"/>
              <a:gd name="connsiteX249" fmla="*/ 552966 w 1053966"/>
              <a:gd name="connsiteY249" fmla="*/ 995471 h 1553352"/>
              <a:gd name="connsiteX250" fmla="*/ 549476 w 1053966"/>
              <a:gd name="connsiteY250" fmla="*/ 989726 h 1553352"/>
              <a:gd name="connsiteX251" fmla="*/ 546542 w 1053966"/>
              <a:gd name="connsiteY251" fmla="*/ 983635 h 1553352"/>
              <a:gd name="connsiteX252" fmla="*/ 544199 w 1053966"/>
              <a:gd name="connsiteY252" fmla="*/ 977234 h 1553352"/>
              <a:gd name="connsiteX253" fmla="*/ 542482 w 1053966"/>
              <a:gd name="connsiteY253" fmla="*/ 970557 h 1553352"/>
              <a:gd name="connsiteX254" fmla="*/ 541426 w 1053966"/>
              <a:gd name="connsiteY254" fmla="*/ 963639 h 1553352"/>
              <a:gd name="connsiteX255" fmla="*/ 541066 w 1053966"/>
              <a:gd name="connsiteY255" fmla="*/ 956515 h 1553352"/>
              <a:gd name="connsiteX256" fmla="*/ 541066 w 1053966"/>
              <a:gd name="connsiteY256" fmla="*/ 602276 h 1553352"/>
              <a:gd name="connsiteX257" fmla="*/ 541412 w 1053966"/>
              <a:gd name="connsiteY257" fmla="*/ 595269 h 1553352"/>
              <a:gd name="connsiteX258" fmla="*/ 542425 w 1053966"/>
              <a:gd name="connsiteY258" fmla="*/ 588473 h 1553352"/>
              <a:gd name="connsiteX259" fmla="*/ 544071 w 1053966"/>
              <a:gd name="connsiteY259" fmla="*/ 581918 h 1553352"/>
              <a:gd name="connsiteX260" fmla="*/ 546316 w 1053966"/>
              <a:gd name="connsiteY260" fmla="*/ 575634 h 1553352"/>
              <a:gd name="connsiteX261" fmla="*/ 549124 w 1053966"/>
              <a:gd name="connsiteY261" fmla="*/ 569653 h 1553352"/>
              <a:gd name="connsiteX262" fmla="*/ 552461 w 1053966"/>
              <a:gd name="connsiteY262" fmla="*/ 564005 h 1553352"/>
              <a:gd name="connsiteX263" fmla="*/ 556292 w 1053966"/>
              <a:gd name="connsiteY263" fmla="*/ 558720 h 1553352"/>
              <a:gd name="connsiteX264" fmla="*/ 560582 w 1053966"/>
              <a:gd name="connsiteY264" fmla="*/ 553830 h 1553352"/>
              <a:gd name="connsiteX265" fmla="*/ 565297 w 1053966"/>
              <a:gd name="connsiteY265" fmla="*/ 549364 h 1553352"/>
              <a:gd name="connsiteX266" fmla="*/ 570402 w 1053966"/>
              <a:gd name="connsiteY266" fmla="*/ 545354 h 1553352"/>
              <a:gd name="connsiteX267" fmla="*/ 575861 w 1053966"/>
              <a:gd name="connsiteY267" fmla="*/ 541831 h 1553352"/>
              <a:gd name="connsiteX268" fmla="*/ 581641 w 1053966"/>
              <a:gd name="connsiteY268" fmla="*/ 538824 h 1553352"/>
              <a:gd name="connsiteX269" fmla="*/ 587706 w 1053966"/>
              <a:gd name="connsiteY269" fmla="*/ 536365 h 1553352"/>
              <a:gd name="connsiteX270" fmla="*/ 594022 w 1053966"/>
              <a:gd name="connsiteY270" fmla="*/ 534484 h 1553352"/>
              <a:gd name="connsiteX271" fmla="*/ 600554 w 1053966"/>
              <a:gd name="connsiteY271" fmla="*/ 533211 h 1553352"/>
              <a:gd name="connsiteX272" fmla="*/ 0 w 1053966"/>
              <a:gd name="connsiteY272" fmla="*/ 527162 h 1553352"/>
              <a:gd name="connsiteX273" fmla="*/ 443223 w 1053966"/>
              <a:gd name="connsiteY273" fmla="*/ 527162 h 1553352"/>
              <a:gd name="connsiteX274" fmla="*/ 450347 w 1053966"/>
              <a:gd name="connsiteY274" fmla="*/ 527522 h 1553352"/>
              <a:gd name="connsiteX275" fmla="*/ 457265 w 1053966"/>
              <a:gd name="connsiteY275" fmla="*/ 528577 h 1553352"/>
              <a:gd name="connsiteX276" fmla="*/ 463943 w 1053966"/>
              <a:gd name="connsiteY276" fmla="*/ 530294 h 1553352"/>
              <a:gd name="connsiteX277" fmla="*/ 470344 w 1053966"/>
              <a:gd name="connsiteY277" fmla="*/ 532637 h 1553352"/>
              <a:gd name="connsiteX278" fmla="*/ 476435 w 1053966"/>
              <a:gd name="connsiteY278" fmla="*/ 535571 h 1553352"/>
              <a:gd name="connsiteX279" fmla="*/ 482179 w 1053966"/>
              <a:gd name="connsiteY279" fmla="*/ 539062 h 1553352"/>
              <a:gd name="connsiteX280" fmla="*/ 487543 w 1053966"/>
              <a:gd name="connsiteY280" fmla="*/ 543073 h 1553352"/>
              <a:gd name="connsiteX281" fmla="*/ 492491 w 1053966"/>
              <a:gd name="connsiteY281" fmla="*/ 547570 h 1553352"/>
              <a:gd name="connsiteX282" fmla="*/ 496988 w 1053966"/>
              <a:gd name="connsiteY282" fmla="*/ 552518 h 1553352"/>
              <a:gd name="connsiteX283" fmla="*/ 500999 w 1053966"/>
              <a:gd name="connsiteY283" fmla="*/ 557882 h 1553352"/>
              <a:gd name="connsiteX284" fmla="*/ 504490 w 1053966"/>
              <a:gd name="connsiteY284" fmla="*/ 563626 h 1553352"/>
              <a:gd name="connsiteX285" fmla="*/ 507424 w 1053966"/>
              <a:gd name="connsiteY285" fmla="*/ 569717 h 1553352"/>
              <a:gd name="connsiteX286" fmla="*/ 509767 w 1053966"/>
              <a:gd name="connsiteY286" fmla="*/ 576118 h 1553352"/>
              <a:gd name="connsiteX287" fmla="*/ 511484 w 1053966"/>
              <a:gd name="connsiteY287" fmla="*/ 582796 h 1553352"/>
              <a:gd name="connsiteX288" fmla="*/ 512539 w 1053966"/>
              <a:gd name="connsiteY288" fmla="*/ 589714 h 1553352"/>
              <a:gd name="connsiteX289" fmla="*/ 512899 w 1053966"/>
              <a:gd name="connsiteY289" fmla="*/ 596838 h 1553352"/>
              <a:gd name="connsiteX290" fmla="*/ 512899 w 1053966"/>
              <a:gd name="connsiteY290" fmla="*/ 951079 h 1553352"/>
              <a:gd name="connsiteX291" fmla="*/ 512554 w 1053966"/>
              <a:gd name="connsiteY291" fmla="*/ 958085 h 1553352"/>
              <a:gd name="connsiteX292" fmla="*/ 511540 w 1053966"/>
              <a:gd name="connsiteY292" fmla="*/ 964881 h 1553352"/>
              <a:gd name="connsiteX293" fmla="*/ 509894 w 1053966"/>
              <a:gd name="connsiteY293" fmla="*/ 971436 h 1553352"/>
              <a:gd name="connsiteX294" fmla="*/ 507649 w 1053966"/>
              <a:gd name="connsiteY294" fmla="*/ 977719 h 1553352"/>
              <a:gd name="connsiteX295" fmla="*/ 504841 w 1053966"/>
              <a:gd name="connsiteY295" fmla="*/ 983700 h 1553352"/>
              <a:gd name="connsiteX296" fmla="*/ 501504 w 1053966"/>
              <a:gd name="connsiteY296" fmla="*/ 989348 h 1553352"/>
              <a:gd name="connsiteX297" fmla="*/ 497673 w 1053966"/>
              <a:gd name="connsiteY297" fmla="*/ 994633 h 1553352"/>
              <a:gd name="connsiteX298" fmla="*/ 493383 w 1053966"/>
              <a:gd name="connsiteY298" fmla="*/ 999523 h 1553352"/>
              <a:gd name="connsiteX299" fmla="*/ 488668 w 1053966"/>
              <a:gd name="connsiteY299" fmla="*/ 1003989 h 1553352"/>
              <a:gd name="connsiteX300" fmla="*/ 483563 w 1053966"/>
              <a:gd name="connsiteY300" fmla="*/ 1007998 h 1553352"/>
              <a:gd name="connsiteX301" fmla="*/ 478104 w 1053966"/>
              <a:gd name="connsiteY301" fmla="*/ 1011522 h 1553352"/>
              <a:gd name="connsiteX302" fmla="*/ 472324 w 1053966"/>
              <a:gd name="connsiteY302" fmla="*/ 1014529 h 1553352"/>
              <a:gd name="connsiteX303" fmla="*/ 466259 w 1053966"/>
              <a:gd name="connsiteY303" fmla="*/ 1016988 h 1553352"/>
              <a:gd name="connsiteX304" fmla="*/ 459943 w 1053966"/>
              <a:gd name="connsiteY304" fmla="*/ 1018869 h 1553352"/>
              <a:gd name="connsiteX305" fmla="*/ 453411 w 1053966"/>
              <a:gd name="connsiteY305" fmla="*/ 1020141 h 1553352"/>
              <a:gd name="connsiteX306" fmla="*/ 446698 w 1053966"/>
              <a:gd name="connsiteY306" fmla="*/ 1020774 h 1553352"/>
              <a:gd name="connsiteX307" fmla="*/ 439838 w 1053966"/>
              <a:gd name="connsiteY307" fmla="*/ 1020736 h 1553352"/>
              <a:gd name="connsiteX308" fmla="*/ 432868 w 1053966"/>
              <a:gd name="connsiteY308" fmla="*/ 1019998 h 1553352"/>
              <a:gd name="connsiteX309" fmla="*/ 425800 w 1053966"/>
              <a:gd name="connsiteY309" fmla="*/ 1018840 h 1553352"/>
              <a:gd name="connsiteX310" fmla="*/ 418764 w 1053966"/>
              <a:gd name="connsiteY310" fmla="*/ 1017586 h 1553352"/>
              <a:gd name="connsiteX311" fmla="*/ 411763 w 1053966"/>
              <a:gd name="connsiteY311" fmla="*/ 1016237 h 1553352"/>
              <a:gd name="connsiteX312" fmla="*/ 404795 w 1053966"/>
              <a:gd name="connsiteY312" fmla="*/ 1014794 h 1553352"/>
              <a:gd name="connsiteX313" fmla="*/ 397862 w 1053966"/>
              <a:gd name="connsiteY313" fmla="*/ 1013257 h 1553352"/>
              <a:gd name="connsiteX314" fmla="*/ 390965 w 1053966"/>
              <a:gd name="connsiteY314" fmla="*/ 1011626 h 1553352"/>
              <a:gd name="connsiteX315" fmla="*/ 384104 w 1053966"/>
              <a:gd name="connsiteY315" fmla="*/ 1009903 h 1553352"/>
              <a:gd name="connsiteX316" fmla="*/ 377280 w 1053966"/>
              <a:gd name="connsiteY316" fmla="*/ 1008088 h 1553352"/>
              <a:gd name="connsiteX317" fmla="*/ 370494 w 1053966"/>
              <a:gd name="connsiteY317" fmla="*/ 1006183 h 1553352"/>
              <a:gd name="connsiteX318" fmla="*/ 363745 w 1053966"/>
              <a:gd name="connsiteY318" fmla="*/ 1004186 h 1553352"/>
              <a:gd name="connsiteX319" fmla="*/ 357036 w 1053966"/>
              <a:gd name="connsiteY319" fmla="*/ 1002101 h 1553352"/>
              <a:gd name="connsiteX320" fmla="*/ 350366 w 1053966"/>
              <a:gd name="connsiteY320" fmla="*/ 999926 h 1553352"/>
              <a:gd name="connsiteX321" fmla="*/ 343737 w 1053966"/>
              <a:gd name="connsiteY321" fmla="*/ 997663 h 1553352"/>
              <a:gd name="connsiteX322" fmla="*/ 337149 w 1053966"/>
              <a:gd name="connsiteY322" fmla="*/ 995312 h 1553352"/>
              <a:gd name="connsiteX323" fmla="*/ 330603 w 1053966"/>
              <a:gd name="connsiteY323" fmla="*/ 992874 h 1553352"/>
              <a:gd name="connsiteX324" fmla="*/ 324099 w 1053966"/>
              <a:gd name="connsiteY324" fmla="*/ 990350 h 1553352"/>
              <a:gd name="connsiteX325" fmla="*/ 317639 w 1053966"/>
              <a:gd name="connsiteY325" fmla="*/ 987741 h 1553352"/>
              <a:gd name="connsiteX326" fmla="*/ 311222 w 1053966"/>
              <a:gd name="connsiteY326" fmla="*/ 985047 h 1553352"/>
              <a:gd name="connsiteX327" fmla="*/ 304850 w 1053966"/>
              <a:gd name="connsiteY327" fmla="*/ 982269 h 1553352"/>
              <a:gd name="connsiteX328" fmla="*/ 298523 w 1053966"/>
              <a:gd name="connsiteY328" fmla="*/ 979407 h 1553352"/>
              <a:gd name="connsiteX329" fmla="*/ 292242 w 1053966"/>
              <a:gd name="connsiteY329" fmla="*/ 976463 h 1553352"/>
              <a:gd name="connsiteX330" fmla="*/ 286008 w 1053966"/>
              <a:gd name="connsiteY330" fmla="*/ 973436 h 1553352"/>
              <a:gd name="connsiteX331" fmla="*/ 279821 w 1053966"/>
              <a:gd name="connsiteY331" fmla="*/ 970329 h 1553352"/>
              <a:gd name="connsiteX332" fmla="*/ 273682 w 1053966"/>
              <a:gd name="connsiteY332" fmla="*/ 967140 h 1553352"/>
              <a:gd name="connsiteX333" fmla="*/ 267592 w 1053966"/>
              <a:gd name="connsiteY333" fmla="*/ 963872 h 1553352"/>
              <a:gd name="connsiteX334" fmla="*/ 261551 w 1053966"/>
              <a:gd name="connsiteY334" fmla="*/ 960525 h 1553352"/>
              <a:gd name="connsiteX335" fmla="*/ 255560 w 1053966"/>
              <a:gd name="connsiteY335" fmla="*/ 957098 h 1553352"/>
              <a:gd name="connsiteX336" fmla="*/ 249621 w 1053966"/>
              <a:gd name="connsiteY336" fmla="*/ 953594 h 1553352"/>
              <a:gd name="connsiteX337" fmla="*/ 243732 w 1053966"/>
              <a:gd name="connsiteY337" fmla="*/ 950013 h 1553352"/>
              <a:gd name="connsiteX338" fmla="*/ 237896 w 1053966"/>
              <a:gd name="connsiteY338" fmla="*/ 946356 h 1553352"/>
              <a:gd name="connsiteX339" fmla="*/ 232113 w 1053966"/>
              <a:gd name="connsiteY339" fmla="*/ 942622 h 1553352"/>
              <a:gd name="connsiteX340" fmla="*/ 226384 w 1053966"/>
              <a:gd name="connsiteY340" fmla="*/ 938814 h 1553352"/>
              <a:gd name="connsiteX341" fmla="*/ 220708 w 1053966"/>
              <a:gd name="connsiteY341" fmla="*/ 934931 h 1553352"/>
              <a:gd name="connsiteX342" fmla="*/ 215088 w 1053966"/>
              <a:gd name="connsiteY342" fmla="*/ 930975 h 1553352"/>
              <a:gd name="connsiteX343" fmla="*/ 209524 w 1053966"/>
              <a:gd name="connsiteY343" fmla="*/ 926945 h 1553352"/>
              <a:gd name="connsiteX344" fmla="*/ 204015 w 1053966"/>
              <a:gd name="connsiteY344" fmla="*/ 922844 h 1553352"/>
              <a:gd name="connsiteX345" fmla="*/ 198564 w 1053966"/>
              <a:gd name="connsiteY345" fmla="*/ 918670 h 1553352"/>
              <a:gd name="connsiteX346" fmla="*/ 193171 w 1053966"/>
              <a:gd name="connsiteY346" fmla="*/ 914426 h 1553352"/>
              <a:gd name="connsiteX347" fmla="*/ 187836 w 1053966"/>
              <a:gd name="connsiteY347" fmla="*/ 910112 h 1553352"/>
              <a:gd name="connsiteX348" fmla="*/ 182560 w 1053966"/>
              <a:gd name="connsiteY348" fmla="*/ 905728 h 1553352"/>
              <a:gd name="connsiteX349" fmla="*/ 177345 w 1053966"/>
              <a:gd name="connsiteY349" fmla="*/ 901275 h 1553352"/>
              <a:gd name="connsiteX350" fmla="*/ 172189 w 1053966"/>
              <a:gd name="connsiteY350" fmla="*/ 896754 h 1553352"/>
              <a:gd name="connsiteX351" fmla="*/ 167095 w 1053966"/>
              <a:gd name="connsiteY351" fmla="*/ 892166 h 1553352"/>
              <a:gd name="connsiteX352" fmla="*/ 162063 w 1053966"/>
              <a:gd name="connsiteY352" fmla="*/ 887511 h 1553352"/>
              <a:gd name="connsiteX353" fmla="*/ 157094 w 1053966"/>
              <a:gd name="connsiteY353" fmla="*/ 882790 h 1553352"/>
              <a:gd name="connsiteX354" fmla="*/ 152188 w 1053966"/>
              <a:gd name="connsiteY354" fmla="*/ 878004 h 1553352"/>
              <a:gd name="connsiteX355" fmla="*/ 147346 w 1053966"/>
              <a:gd name="connsiteY355" fmla="*/ 873153 h 1553352"/>
              <a:gd name="connsiteX356" fmla="*/ 142569 w 1053966"/>
              <a:gd name="connsiteY356" fmla="*/ 868238 h 1553352"/>
              <a:gd name="connsiteX357" fmla="*/ 137857 w 1053966"/>
              <a:gd name="connsiteY357" fmla="*/ 863260 h 1553352"/>
              <a:gd name="connsiteX358" fmla="*/ 133211 w 1053966"/>
              <a:gd name="connsiteY358" fmla="*/ 858219 h 1553352"/>
              <a:gd name="connsiteX359" fmla="*/ 128632 w 1053966"/>
              <a:gd name="connsiteY359" fmla="*/ 853116 h 1553352"/>
              <a:gd name="connsiteX360" fmla="*/ 124121 w 1053966"/>
              <a:gd name="connsiteY360" fmla="*/ 847953 h 1553352"/>
              <a:gd name="connsiteX361" fmla="*/ 119677 w 1053966"/>
              <a:gd name="connsiteY361" fmla="*/ 842728 h 1553352"/>
              <a:gd name="connsiteX362" fmla="*/ 115303 w 1053966"/>
              <a:gd name="connsiteY362" fmla="*/ 837444 h 1553352"/>
              <a:gd name="connsiteX363" fmla="*/ 110998 w 1053966"/>
              <a:gd name="connsiteY363" fmla="*/ 832101 h 1553352"/>
              <a:gd name="connsiteX364" fmla="*/ 106764 w 1053966"/>
              <a:gd name="connsiteY364" fmla="*/ 826700 h 1553352"/>
              <a:gd name="connsiteX365" fmla="*/ 102601 w 1053966"/>
              <a:gd name="connsiteY365" fmla="*/ 821241 h 1553352"/>
              <a:gd name="connsiteX366" fmla="*/ 98509 w 1053966"/>
              <a:gd name="connsiteY366" fmla="*/ 815725 h 1553352"/>
              <a:gd name="connsiteX367" fmla="*/ 94490 w 1053966"/>
              <a:gd name="connsiteY367" fmla="*/ 810152 h 1553352"/>
              <a:gd name="connsiteX368" fmla="*/ 90543 w 1053966"/>
              <a:gd name="connsiteY368" fmla="*/ 804524 h 1553352"/>
              <a:gd name="connsiteX369" fmla="*/ 86671 w 1053966"/>
              <a:gd name="connsiteY369" fmla="*/ 798842 h 1553352"/>
              <a:gd name="connsiteX370" fmla="*/ 82873 w 1053966"/>
              <a:gd name="connsiteY370" fmla="*/ 793105 h 1553352"/>
              <a:gd name="connsiteX371" fmla="*/ 79150 w 1053966"/>
              <a:gd name="connsiteY371" fmla="*/ 787314 h 1553352"/>
              <a:gd name="connsiteX372" fmla="*/ 75503 w 1053966"/>
              <a:gd name="connsiteY372" fmla="*/ 781471 h 1553352"/>
              <a:gd name="connsiteX373" fmla="*/ 71933 w 1053966"/>
              <a:gd name="connsiteY373" fmla="*/ 775575 h 1553352"/>
              <a:gd name="connsiteX374" fmla="*/ 68439 w 1053966"/>
              <a:gd name="connsiteY374" fmla="*/ 769628 h 1553352"/>
              <a:gd name="connsiteX375" fmla="*/ 65024 w 1053966"/>
              <a:gd name="connsiteY375" fmla="*/ 763631 h 1553352"/>
              <a:gd name="connsiteX376" fmla="*/ 61688 w 1053966"/>
              <a:gd name="connsiteY376" fmla="*/ 757583 h 1553352"/>
              <a:gd name="connsiteX377" fmla="*/ 58430 w 1053966"/>
              <a:gd name="connsiteY377" fmla="*/ 751486 h 1553352"/>
              <a:gd name="connsiteX378" fmla="*/ 55253 w 1053966"/>
              <a:gd name="connsiteY378" fmla="*/ 745340 h 1553352"/>
              <a:gd name="connsiteX379" fmla="*/ 52156 w 1053966"/>
              <a:gd name="connsiteY379" fmla="*/ 739147 h 1553352"/>
              <a:gd name="connsiteX380" fmla="*/ 49141 w 1053966"/>
              <a:gd name="connsiteY380" fmla="*/ 732906 h 1553352"/>
              <a:gd name="connsiteX381" fmla="*/ 46208 w 1053966"/>
              <a:gd name="connsiteY381" fmla="*/ 726619 h 1553352"/>
              <a:gd name="connsiteX382" fmla="*/ 43358 w 1053966"/>
              <a:gd name="connsiteY382" fmla="*/ 720285 h 1553352"/>
              <a:gd name="connsiteX383" fmla="*/ 40592 w 1053966"/>
              <a:gd name="connsiteY383" fmla="*/ 713907 h 1553352"/>
              <a:gd name="connsiteX384" fmla="*/ 37909 w 1053966"/>
              <a:gd name="connsiteY384" fmla="*/ 707484 h 1553352"/>
              <a:gd name="connsiteX385" fmla="*/ 35312 w 1053966"/>
              <a:gd name="connsiteY385" fmla="*/ 701017 h 1553352"/>
              <a:gd name="connsiteX386" fmla="*/ 32800 w 1053966"/>
              <a:gd name="connsiteY386" fmla="*/ 694508 h 1553352"/>
              <a:gd name="connsiteX387" fmla="*/ 30374 w 1053966"/>
              <a:gd name="connsiteY387" fmla="*/ 687956 h 1553352"/>
              <a:gd name="connsiteX388" fmla="*/ 28035 w 1053966"/>
              <a:gd name="connsiteY388" fmla="*/ 681362 h 1553352"/>
              <a:gd name="connsiteX389" fmla="*/ 25784 w 1053966"/>
              <a:gd name="connsiteY389" fmla="*/ 674727 h 1553352"/>
              <a:gd name="connsiteX390" fmla="*/ 23622 w 1053966"/>
              <a:gd name="connsiteY390" fmla="*/ 668052 h 1553352"/>
              <a:gd name="connsiteX391" fmla="*/ 21548 w 1053966"/>
              <a:gd name="connsiteY391" fmla="*/ 661338 h 1553352"/>
              <a:gd name="connsiteX392" fmla="*/ 19564 w 1053966"/>
              <a:gd name="connsiteY392" fmla="*/ 654584 h 1553352"/>
              <a:gd name="connsiteX393" fmla="*/ 17671 w 1053966"/>
              <a:gd name="connsiteY393" fmla="*/ 647792 h 1553352"/>
              <a:gd name="connsiteX394" fmla="*/ 15869 w 1053966"/>
              <a:gd name="connsiteY394" fmla="*/ 640963 h 1553352"/>
              <a:gd name="connsiteX395" fmla="*/ 14159 w 1053966"/>
              <a:gd name="connsiteY395" fmla="*/ 634097 h 1553352"/>
              <a:gd name="connsiteX396" fmla="*/ 12541 w 1053966"/>
              <a:gd name="connsiteY396" fmla="*/ 627195 h 1553352"/>
              <a:gd name="connsiteX397" fmla="*/ 11016 w 1053966"/>
              <a:gd name="connsiteY397" fmla="*/ 620257 h 1553352"/>
              <a:gd name="connsiteX398" fmla="*/ 9586 w 1053966"/>
              <a:gd name="connsiteY398" fmla="*/ 613285 h 1553352"/>
              <a:gd name="connsiteX399" fmla="*/ 8250 w 1053966"/>
              <a:gd name="connsiteY399" fmla="*/ 606279 h 1553352"/>
              <a:gd name="connsiteX400" fmla="*/ 7009 w 1053966"/>
              <a:gd name="connsiteY400" fmla="*/ 599239 h 1553352"/>
              <a:gd name="connsiteX401" fmla="*/ 5865 w 1053966"/>
              <a:gd name="connsiteY401" fmla="*/ 592167 h 1553352"/>
              <a:gd name="connsiteX402" fmla="*/ 4817 w 1053966"/>
              <a:gd name="connsiteY402" fmla="*/ 585062 h 1553352"/>
              <a:gd name="connsiteX403" fmla="*/ 3867 w 1053966"/>
              <a:gd name="connsiteY403" fmla="*/ 577927 h 1553352"/>
              <a:gd name="connsiteX404" fmla="*/ 3014 w 1053966"/>
              <a:gd name="connsiteY404" fmla="*/ 570761 h 1553352"/>
              <a:gd name="connsiteX405" fmla="*/ 2261 w 1053966"/>
              <a:gd name="connsiteY405" fmla="*/ 563565 h 1553352"/>
              <a:gd name="connsiteX406" fmla="*/ 1607 w 1053966"/>
              <a:gd name="connsiteY406" fmla="*/ 556340 h 1553352"/>
              <a:gd name="connsiteX407" fmla="*/ 1053 w 1053966"/>
              <a:gd name="connsiteY407" fmla="*/ 549086 h 1553352"/>
              <a:gd name="connsiteX408" fmla="*/ 600 w 1053966"/>
              <a:gd name="connsiteY408" fmla="*/ 541805 h 1553352"/>
              <a:gd name="connsiteX409" fmla="*/ 249 w 1053966"/>
              <a:gd name="connsiteY409" fmla="*/ 534497 h 1553352"/>
              <a:gd name="connsiteX410" fmla="*/ 512902 w 1053966"/>
              <a:gd name="connsiteY410" fmla="*/ 0 h 1553352"/>
              <a:gd name="connsiteX411" fmla="*/ 512902 w 1053966"/>
              <a:gd name="connsiteY411" fmla="*/ 429365 h 1553352"/>
              <a:gd name="connsiteX412" fmla="*/ 512542 w 1053966"/>
              <a:gd name="connsiteY412" fmla="*/ 436488 h 1553352"/>
              <a:gd name="connsiteX413" fmla="*/ 511487 w 1053966"/>
              <a:gd name="connsiteY413" fmla="*/ 443407 h 1553352"/>
              <a:gd name="connsiteX414" fmla="*/ 509770 w 1053966"/>
              <a:gd name="connsiteY414" fmla="*/ 450084 h 1553352"/>
              <a:gd name="connsiteX415" fmla="*/ 507427 w 1053966"/>
              <a:gd name="connsiteY415" fmla="*/ 456486 h 1553352"/>
              <a:gd name="connsiteX416" fmla="*/ 504493 w 1053966"/>
              <a:gd name="connsiteY416" fmla="*/ 462577 h 1553352"/>
              <a:gd name="connsiteX417" fmla="*/ 501002 w 1053966"/>
              <a:gd name="connsiteY417" fmla="*/ 468323 h 1553352"/>
              <a:gd name="connsiteX418" fmla="*/ 496991 w 1053966"/>
              <a:gd name="connsiteY418" fmla="*/ 473687 h 1553352"/>
              <a:gd name="connsiteX419" fmla="*/ 492494 w 1053966"/>
              <a:gd name="connsiteY419" fmla="*/ 478635 h 1553352"/>
              <a:gd name="connsiteX420" fmla="*/ 487546 w 1053966"/>
              <a:gd name="connsiteY420" fmla="*/ 483133 h 1553352"/>
              <a:gd name="connsiteX421" fmla="*/ 482182 w 1053966"/>
              <a:gd name="connsiteY421" fmla="*/ 487145 h 1553352"/>
              <a:gd name="connsiteX422" fmla="*/ 476438 w 1053966"/>
              <a:gd name="connsiteY422" fmla="*/ 490635 h 1553352"/>
              <a:gd name="connsiteX423" fmla="*/ 470347 w 1053966"/>
              <a:gd name="connsiteY423" fmla="*/ 493570 h 1553352"/>
              <a:gd name="connsiteX424" fmla="*/ 463946 w 1053966"/>
              <a:gd name="connsiteY424" fmla="*/ 495913 h 1553352"/>
              <a:gd name="connsiteX425" fmla="*/ 457268 w 1053966"/>
              <a:gd name="connsiteY425" fmla="*/ 497630 h 1553352"/>
              <a:gd name="connsiteX426" fmla="*/ 450350 w 1053966"/>
              <a:gd name="connsiteY426" fmla="*/ 498686 h 1553352"/>
              <a:gd name="connsiteX427" fmla="*/ 443226 w 1053966"/>
              <a:gd name="connsiteY427" fmla="*/ 499046 h 1553352"/>
              <a:gd name="connsiteX428" fmla="*/ 3 w 1053966"/>
              <a:gd name="connsiteY428" fmla="*/ 499046 h 1553352"/>
              <a:gd name="connsiteX429" fmla="*/ 244 w 1053966"/>
              <a:gd name="connsiteY429" fmla="*/ 491898 h 1553352"/>
              <a:gd name="connsiteX430" fmla="*/ 583 w 1053966"/>
              <a:gd name="connsiteY430" fmla="*/ 484775 h 1553352"/>
              <a:gd name="connsiteX431" fmla="*/ 1017 w 1053966"/>
              <a:gd name="connsiteY431" fmla="*/ 477677 h 1553352"/>
              <a:gd name="connsiteX432" fmla="*/ 1548 w 1053966"/>
              <a:gd name="connsiteY432" fmla="*/ 470606 h 1553352"/>
              <a:gd name="connsiteX433" fmla="*/ 2174 w 1053966"/>
              <a:gd name="connsiteY433" fmla="*/ 463561 h 1553352"/>
              <a:gd name="connsiteX434" fmla="*/ 2895 w 1053966"/>
              <a:gd name="connsiteY434" fmla="*/ 456545 h 1553352"/>
              <a:gd name="connsiteX435" fmla="*/ 3710 w 1053966"/>
              <a:gd name="connsiteY435" fmla="*/ 449556 h 1553352"/>
              <a:gd name="connsiteX436" fmla="*/ 4618 w 1053966"/>
              <a:gd name="connsiteY436" fmla="*/ 442597 h 1553352"/>
              <a:gd name="connsiteX437" fmla="*/ 5618 w 1053966"/>
              <a:gd name="connsiteY437" fmla="*/ 435667 h 1553352"/>
              <a:gd name="connsiteX438" fmla="*/ 6711 w 1053966"/>
              <a:gd name="connsiteY438" fmla="*/ 428767 h 1553352"/>
              <a:gd name="connsiteX439" fmla="*/ 7895 w 1053966"/>
              <a:gd name="connsiteY439" fmla="*/ 421898 h 1553352"/>
              <a:gd name="connsiteX440" fmla="*/ 9170 w 1053966"/>
              <a:gd name="connsiteY440" fmla="*/ 415060 h 1553352"/>
              <a:gd name="connsiteX441" fmla="*/ 10534 w 1053966"/>
              <a:gd name="connsiteY441" fmla="*/ 408255 h 1553352"/>
              <a:gd name="connsiteX442" fmla="*/ 11989 w 1053966"/>
              <a:gd name="connsiteY442" fmla="*/ 401482 h 1553352"/>
              <a:gd name="connsiteX443" fmla="*/ 13532 w 1053966"/>
              <a:gd name="connsiteY443" fmla="*/ 394743 h 1553352"/>
              <a:gd name="connsiteX444" fmla="*/ 15163 w 1053966"/>
              <a:gd name="connsiteY444" fmla="*/ 388038 h 1553352"/>
              <a:gd name="connsiteX445" fmla="*/ 16881 w 1053966"/>
              <a:gd name="connsiteY445" fmla="*/ 381367 h 1553352"/>
              <a:gd name="connsiteX446" fmla="*/ 18687 w 1053966"/>
              <a:gd name="connsiteY446" fmla="*/ 374732 h 1553352"/>
              <a:gd name="connsiteX447" fmla="*/ 20579 w 1053966"/>
              <a:gd name="connsiteY447" fmla="*/ 368133 h 1553352"/>
              <a:gd name="connsiteX448" fmla="*/ 22556 w 1053966"/>
              <a:gd name="connsiteY448" fmla="*/ 361571 h 1553352"/>
              <a:gd name="connsiteX449" fmla="*/ 24618 w 1053966"/>
              <a:gd name="connsiteY449" fmla="*/ 355045 h 1553352"/>
              <a:gd name="connsiteX450" fmla="*/ 26764 w 1053966"/>
              <a:gd name="connsiteY450" fmla="*/ 348558 h 1553352"/>
              <a:gd name="connsiteX451" fmla="*/ 28995 w 1053966"/>
              <a:gd name="connsiteY451" fmla="*/ 342109 h 1553352"/>
              <a:gd name="connsiteX452" fmla="*/ 31308 w 1053966"/>
              <a:gd name="connsiteY452" fmla="*/ 335700 h 1553352"/>
              <a:gd name="connsiteX453" fmla="*/ 33703 w 1053966"/>
              <a:gd name="connsiteY453" fmla="*/ 329330 h 1553352"/>
              <a:gd name="connsiteX454" fmla="*/ 36181 w 1053966"/>
              <a:gd name="connsiteY454" fmla="*/ 323000 h 1553352"/>
              <a:gd name="connsiteX455" fmla="*/ 38739 w 1053966"/>
              <a:gd name="connsiteY455" fmla="*/ 316712 h 1553352"/>
              <a:gd name="connsiteX456" fmla="*/ 41377 w 1053966"/>
              <a:gd name="connsiteY456" fmla="*/ 310466 h 1553352"/>
              <a:gd name="connsiteX457" fmla="*/ 44096 w 1053966"/>
              <a:gd name="connsiteY457" fmla="*/ 304262 h 1553352"/>
              <a:gd name="connsiteX458" fmla="*/ 46894 w 1053966"/>
              <a:gd name="connsiteY458" fmla="*/ 298101 h 1553352"/>
              <a:gd name="connsiteX459" fmla="*/ 49770 w 1053966"/>
              <a:gd name="connsiteY459" fmla="*/ 291984 h 1553352"/>
              <a:gd name="connsiteX460" fmla="*/ 52724 w 1053966"/>
              <a:gd name="connsiteY460" fmla="*/ 285911 h 1553352"/>
              <a:gd name="connsiteX461" fmla="*/ 55755 w 1053966"/>
              <a:gd name="connsiteY461" fmla="*/ 279883 h 1553352"/>
              <a:gd name="connsiteX462" fmla="*/ 58862 w 1053966"/>
              <a:gd name="connsiteY462" fmla="*/ 273901 h 1553352"/>
              <a:gd name="connsiteX463" fmla="*/ 62046 w 1053966"/>
              <a:gd name="connsiteY463" fmla="*/ 267965 h 1553352"/>
              <a:gd name="connsiteX464" fmla="*/ 65305 w 1053966"/>
              <a:gd name="connsiteY464" fmla="*/ 262076 h 1553352"/>
              <a:gd name="connsiteX465" fmla="*/ 68639 w 1053966"/>
              <a:gd name="connsiteY465" fmla="*/ 256235 h 1553352"/>
              <a:gd name="connsiteX466" fmla="*/ 72046 w 1053966"/>
              <a:gd name="connsiteY466" fmla="*/ 250442 h 1553352"/>
              <a:gd name="connsiteX467" fmla="*/ 75527 w 1053966"/>
              <a:gd name="connsiteY467" fmla="*/ 244697 h 1553352"/>
              <a:gd name="connsiteX468" fmla="*/ 79080 w 1053966"/>
              <a:gd name="connsiteY468" fmla="*/ 239003 h 1553352"/>
              <a:gd name="connsiteX469" fmla="*/ 82706 w 1053966"/>
              <a:gd name="connsiteY469" fmla="*/ 233358 h 1553352"/>
              <a:gd name="connsiteX470" fmla="*/ 86403 w 1053966"/>
              <a:gd name="connsiteY470" fmla="*/ 227764 h 1553352"/>
              <a:gd name="connsiteX471" fmla="*/ 90171 w 1053966"/>
              <a:gd name="connsiteY471" fmla="*/ 222222 h 1553352"/>
              <a:gd name="connsiteX472" fmla="*/ 94009 w 1053966"/>
              <a:gd name="connsiteY472" fmla="*/ 216731 h 1553352"/>
              <a:gd name="connsiteX473" fmla="*/ 97916 w 1053966"/>
              <a:gd name="connsiteY473" fmla="*/ 211293 h 1553352"/>
              <a:gd name="connsiteX474" fmla="*/ 101892 w 1053966"/>
              <a:gd name="connsiteY474" fmla="*/ 205909 h 1553352"/>
              <a:gd name="connsiteX475" fmla="*/ 105937 w 1053966"/>
              <a:gd name="connsiteY475" fmla="*/ 200579 h 1553352"/>
              <a:gd name="connsiteX476" fmla="*/ 110049 w 1053966"/>
              <a:gd name="connsiteY476" fmla="*/ 195303 h 1553352"/>
              <a:gd name="connsiteX477" fmla="*/ 114228 w 1053966"/>
              <a:gd name="connsiteY477" fmla="*/ 190083 h 1553352"/>
              <a:gd name="connsiteX478" fmla="*/ 118473 w 1053966"/>
              <a:gd name="connsiteY478" fmla="*/ 184918 h 1553352"/>
              <a:gd name="connsiteX479" fmla="*/ 122784 w 1053966"/>
              <a:gd name="connsiteY479" fmla="*/ 179810 h 1553352"/>
              <a:gd name="connsiteX480" fmla="*/ 127159 w 1053966"/>
              <a:gd name="connsiteY480" fmla="*/ 174760 h 1553352"/>
              <a:gd name="connsiteX481" fmla="*/ 131600 w 1053966"/>
              <a:gd name="connsiteY481" fmla="*/ 169767 h 1553352"/>
              <a:gd name="connsiteX482" fmla="*/ 136103 w 1053966"/>
              <a:gd name="connsiteY482" fmla="*/ 164833 h 1553352"/>
              <a:gd name="connsiteX483" fmla="*/ 140670 w 1053966"/>
              <a:gd name="connsiteY483" fmla="*/ 159958 h 1553352"/>
              <a:gd name="connsiteX484" fmla="*/ 145299 w 1053966"/>
              <a:gd name="connsiteY484" fmla="*/ 155142 h 1553352"/>
              <a:gd name="connsiteX485" fmla="*/ 149990 w 1053966"/>
              <a:gd name="connsiteY485" fmla="*/ 150387 h 1553352"/>
              <a:gd name="connsiteX486" fmla="*/ 154743 w 1053966"/>
              <a:gd name="connsiteY486" fmla="*/ 145694 h 1553352"/>
              <a:gd name="connsiteX487" fmla="*/ 159555 w 1053966"/>
              <a:gd name="connsiteY487" fmla="*/ 141061 h 1553352"/>
              <a:gd name="connsiteX488" fmla="*/ 164428 w 1053966"/>
              <a:gd name="connsiteY488" fmla="*/ 136492 h 1553352"/>
              <a:gd name="connsiteX489" fmla="*/ 169359 w 1053966"/>
              <a:gd name="connsiteY489" fmla="*/ 131985 h 1553352"/>
              <a:gd name="connsiteX490" fmla="*/ 174349 w 1053966"/>
              <a:gd name="connsiteY490" fmla="*/ 127542 h 1553352"/>
              <a:gd name="connsiteX491" fmla="*/ 179397 w 1053966"/>
              <a:gd name="connsiteY491" fmla="*/ 123164 h 1553352"/>
              <a:gd name="connsiteX492" fmla="*/ 184502 w 1053966"/>
              <a:gd name="connsiteY492" fmla="*/ 118850 h 1553352"/>
              <a:gd name="connsiteX493" fmla="*/ 189664 w 1053966"/>
              <a:gd name="connsiteY493" fmla="*/ 114602 h 1553352"/>
              <a:gd name="connsiteX494" fmla="*/ 194882 w 1053966"/>
              <a:gd name="connsiteY494" fmla="*/ 110420 h 1553352"/>
              <a:gd name="connsiteX495" fmla="*/ 200155 w 1053966"/>
              <a:gd name="connsiteY495" fmla="*/ 106305 h 1553352"/>
              <a:gd name="connsiteX496" fmla="*/ 205483 w 1053966"/>
              <a:gd name="connsiteY496" fmla="*/ 102257 h 1553352"/>
              <a:gd name="connsiteX497" fmla="*/ 210865 w 1053966"/>
              <a:gd name="connsiteY497" fmla="*/ 98278 h 1553352"/>
              <a:gd name="connsiteX498" fmla="*/ 216300 w 1053966"/>
              <a:gd name="connsiteY498" fmla="*/ 94367 h 1553352"/>
              <a:gd name="connsiteX499" fmla="*/ 221788 w 1053966"/>
              <a:gd name="connsiteY499" fmla="*/ 90526 h 1553352"/>
              <a:gd name="connsiteX500" fmla="*/ 227328 w 1053966"/>
              <a:gd name="connsiteY500" fmla="*/ 86755 h 1553352"/>
              <a:gd name="connsiteX501" fmla="*/ 232920 w 1053966"/>
              <a:gd name="connsiteY501" fmla="*/ 83055 h 1553352"/>
              <a:gd name="connsiteX502" fmla="*/ 238562 w 1053966"/>
              <a:gd name="connsiteY502" fmla="*/ 79426 h 1553352"/>
              <a:gd name="connsiteX503" fmla="*/ 244255 w 1053966"/>
              <a:gd name="connsiteY503" fmla="*/ 75869 h 1553352"/>
              <a:gd name="connsiteX504" fmla="*/ 249997 w 1053966"/>
              <a:gd name="connsiteY504" fmla="*/ 72385 h 1553352"/>
              <a:gd name="connsiteX505" fmla="*/ 255788 w 1053966"/>
              <a:gd name="connsiteY505" fmla="*/ 68974 h 1553352"/>
              <a:gd name="connsiteX506" fmla="*/ 261627 w 1053966"/>
              <a:gd name="connsiteY506" fmla="*/ 65637 h 1553352"/>
              <a:gd name="connsiteX507" fmla="*/ 267514 w 1053966"/>
              <a:gd name="connsiteY507" fmla="*/ 62375 h 1553352"/>
              <a:gd name="connsiteX508" fmla="*/ 273447 w 1053966"/>
              <a:gd name="connsiteY508" fmla="*/ 59188 h 1553352"/>
              <a:gd name="connsiteX509" fmla="*/ 279427 w 1053966"/>
              <a:gd name="connsiteY509" fmla="*/ 56077 h 1553352"/>
              <a:gd name="connsiteX510" fmla="*/ 285453 w 1053966"/>
              <a:gd name="connsiteY510" fmla="*/ 53042 h 1553352"/>
              <a:gd name="connsiteX511" fmla="*/ 291524 w 1053966"/>
              <a:gd name="connsiteY511" fmla="*/ 50085 h 1553352"/>
              <a:gd name="connsiteX512" fmla="*/ 297639 w 1053966"/>
              <a:gd name="connsiteY512" fmla="*/ 47205 h 1553352"/>
              <a:gd name="connsiteX513" fmla="*/ 303798 w 1053966"/>
              <a:gd name="connsiteY513" fmla="*/ 44404 h 1553352"/>
              <a:gd name="connsiteX514" fmla="*/ 310000 w 1053966"/>
              <a:gd name="connsiteY514" fmla="*/ 41682 h 1553352"/>
              <a:gd name="connsiteX515" fmla="*/ 316244 w 1053966"/>
              <a:gd name="connsiteY515" fmla="*/ 39040 h 1553352"/>
              <a:gd name="connsiteX516" fmla="*/ 322530 w 1053966"/>
              <a:gd name="connsiteY516" fmla="*/ 36478 h 1553352"/>
              <a:gd name="connsiteX517" fmla="*/ 328858 w 1053966"/>
              <a:gd name="connsiteY517" fmla="*/ 33997 h 1553352"/>
              <a:gd name="connsiteX518" fmla="*/ 335225 w 1053966"/>
              <a:gd name="connsiteY518" fmla="*/ 31598 h 1553352"/>
              <a:gd name="connsiteX519" fmla="*/ 341633 w 1053966"/>
              <a:gd name="connsiteY519" fmla="*/ 29281 h 1553352"/>
              <a:gd name="connsiteX520" fmla="*/ 348080 w 1053966"/>
              <a:gd name="connsiteY520" fmla="*/ 27047 h 1553352"/>
              <a:gd name="connsiteX521" fmla="*/ 354566 w 1053966"/>
              <a:gd name="connsiteY521" fmla="*/ 24897 h 1553352"/>
              <a:gd name="connsiteX522" fmla="*/ 361089 w 1053966"/>
              <a:gd name="connsiteY522" fmla="*/ 22831 h 1553352"/>
              <a:gd name="connsiteX523" fmla="*/ 367650 w 1053966"/>
              <a:gd name="connsiteY523" fmla="*/ 20850 h 1553352"/>
              <a:gd name="connsiteX524" fmla="*/ 374247 w 1053966"/>
              <a:gd name="connsiteY524" fmla="*/ 18954 h 1553352"/>
              <a:gd name="connsiteX525" fmla="*/ 380881 w 1053966"/>
              <a:gd name="connsiteY525" fmla="*/ 17145 h 1553352"/>
              <a:gd name="connsiteX526" fmla="*/ 387550 w 1053966"/>
              <a:gd name="connsiteY526" fmla="*/ 15422 h 1553352"/>
              <a:gd name="connsiteX527" fmla="*/ 394253 w 1053966"/>
              <a:gd name="connsiteY527" fmla="*/ 13787 h 1553352"/>
              <a:gd name="connsiteX528" fmla="*/ 400991 w 1053966"/>
              <a:gd name="connsiteY528" fmla="*/ 12241 h 1553352"/>
              <a:gd name="connsiteX529" fmla="*/ 407762 w 1053966"/>
              <a:gd name="connsiteY529" fmla="*/ 10783 h 1553352"/>
              <a:gd name="connsiteX530" fmla="*/ 414566 w 1053966"/>
              <a:gd name="connsiteY530" fmla="*/ 9414 h 1553352"/>
              <a:gd name="connsiteX531" fmla="*/ 421402 w 1053966"/>
              <a:gd name="connsiteY531" fmla="*/ 8135 h 1553352"/>
              <a:gd name="connsiteX532" fmla="*/ 428269 w 1053966"/>
              <a:gd name="connsiteY532" fmla="*/ 6947 h 1553352"/>
              <a:gd name="connsiteX533" fmla="*/ 435168 w 1053966"/>
              <a:gd name="connsiteY533" fmla="*/ 5850 h 1553352"/>
              <a:gd name="connsiteX534" fmla="*/ 442096 w 1053966"/>
              <a:gd name="connsiteY534" fmla="*/ 4846 h 1553352"/>
              <a:gd name="connsiteX535" fmla="*/ 449054 w 1053966"/>
              <a:gd name="connsiteY535" fmla="*/ 3934 h 1553352"/>
              <a:gd name="connsiteX536" fmla="*/ 456041 w 1053966"/>
              <a:gd name="connsiteY536" fmla="*/ 3115 h 1553352"/>
              <a:gd name="connsiteX537" fmla="*/ 463057 w 1053966"/>
              <a:gd name="connsiteY537" fmla="*/ 2390 h 1553352"/>
              <a:gd name="connsiteX538" fmla="*/ 470100 w 1053966"/>
              <a:gd name="connsiteY538" fmla="*/ 1760 h 1553352"/>
              <a:gd name="connsiteX539" fmla="*/ 477170 w 1053966"/>
              <a:gd name="connsiteY539" fmla="*/ 1225 h 1553352"/>
              <a:gd name="connsiteX540" fmla="*/ 484266 w 1053966"/>
              <a:gd name="connsiteY540" fmla="*/ 785 h 1553352"/>
              <a:gd name="connsiteX541" fmla="*/ 491388 w 1053966"/>
              <a:gd name="connsiteY541" fmla="*/ 443 h 1553352"/>
              <a:gd name="connsiteX542" fmla="*/ 498535 w 1053966"/>
              <a:gd name="connsiteY542" fmla="*/ 197 h 1553352"/>
              <a:gd name="connsiteX543" fmla="*/ 505707 w 1053966"/>
              <a:gd name="connsiteY543" fmla="*/ 49 h 15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Lst>
            <a:rect l="l" t="t" r="r" b="b"/>
            <a:pathLst>
              <a:path w="1053966" h="1553352">
                <a:moveTo>
                  <a:pt x="610738" y="1054311"/>
                </a:moveTo>
                <a:lnTo>
                  <a:pt x="1053962" y="1054311"/>
                </a:lnTo>
                <a:lnTo>
                  <a:pt x="1053720" y="1061459"/>
                </a:lnTo>
                <a:lnTo>
                  <a:pt x="1053382" y="1068582"/>
                </a:lnTo>
                <a:lnTo>
                  <a:pt x="1052947" y="1075680"/>
                </a:lnTo>
                <a:lnTo>
                  <a:pt x="1052416" y="1082751"/>
                </a:lnTo>
                <a:lnTo>
                  <a:pt x="1051790" y="1089795"/>
                </a:lnTo>
                <a:lnTo>
                  <a:pt x="1051069" y="1096812"/>
                </a:lnTo>
                <a:lnTo>
                  <a:pt x="1050254" y="1103800"/>
                </a:lnTo>
                <a:lnTo>
                  <a:pt x="1049347" y="1110760"/>
                </a:lnTo>
                <a:lnTo>
                  <a:pt x="1048346" y="1117689"/>
                </a:lnTo>
                <a:lnTo>
                  <a:pt x="1047253" y="1124589"/>
                </a:lnTo>
                <a:lnTo>
                  <a:pt x="1046069" y="1131458"/>
                </a:lnTo>
                <a:lnTo>
                  <a:pt x="1044795" y="1138295"/>
                </a:lnTo>
                <a:lnTo>
                  <a:pt x="1043430" y="1145101"/>
                </a:lnTo>
                <a:lnTo>
                  <a:pt x="1041976" y="1151873"/>
                </a:lnTo>
                <a:lnTo>
                  <a:pt x="1040433" y="1158612"/>
                </a:lnTo>
                <a:lnTo>
                  <a:pt x="1038802" y="1165317"/>
                </a:lnTo>
                <a:lnTo>
                  <a:pt x="1037083" y="1171988"/>
                </a:lnTo>
                <a:lnTo>
                  <a:pt x="1035277" y="1178623"/>
                </a:lnTo>
                <a:lnTo>
                  <a:pt x="1033386" y="1185222"/>
                </a:lnTo>
                <a:lnTo>
                  <a:pt x="1031409" y="1191784"/>
                </a:lnTo>
                <a:lnTo>
                  <a:pt x="1029346" y="1198309"/>
                </a:lnTo>
                <a:lnTo>
                  <a:pt x="1027200" y="1204797"/>
                </a:lnTo>
                <a:lnTo>
                  <a:pt x="1024970" y="1211245"/>
                </a:lnTo>
                <a:lnTo>
                  <a:pt x="1022657" y="1217655"/>
                </a:lnTo>
                <a:lnTo>
                  <a:pt x="1020261" y="1224025"/>
                </a:lnTo>
                <a:lnTo>
                  <a:pt x="1017784" y="1230354"/>
                </a:lnTo>
                <a:lnTo>
                  <a:pt x="1015226" y="1236642"/>
                </a:lnTo>
                <a:lnTo>
                  <a:pt x="1012587" y="1242888"/>
                </a:lnTo>
                <a:lnTo>
                  <a:pt x="1009868" y="1249092"/>
                </a:lnTo>
                <a:lnTo>
                  <a:pt x="1007071" y="1255253"/>
                </a:lnTo>
                <a:lnTo>
                  <a:pt x="1004195" y="1261370"/>
                </a:lnTo>
                <a:lnTo>
                  <a:pt x="1001241" y="1267443"/>
                </a:lnTo>
                <a:lnTo>
                  <a:pt x="998210" y="1273470"/>
                </a:lnTo>
                <a:lnTo>
                  <a:pt x="995102" y="1279452"/>
                </a:lnTo>
                <a:lnTo>
                  <a:pt x="991918" y="1285388"/>
                </a:lnTo>
                <a:lnTo>
                  <a:pt x="988659" y="1291277"/>
                </a:lnTo>
                <a:lnTo>
                  <a:pt x="985326" y="1297118"/>
                </a:lnTo>
                <a:lnTo>
                  <a:pt x="981918" y="1302912"/>
                </a:lnTo>
                <a:lnTo>
                  <a:pt x="978437" y="1308656"/>
                </a:lnTo>
                <a:lnTo>
                  <a:pt x="974884" y="1314351"/>
                </a:lnTo>
                <a:lnTo>
                  <a:pt x="971258" y="1319995"/>
                </a:lnTo>
                <a:lnTo>
                  <a:pt x="967561" y="1325589"/>
                </a:lnTo>
                <a:lnTo>
                  <a:pt x="963793" y="1331132"/>
                </a:lnTo>
                <a:lnTo>
                  <a:pt x="959955" y="1336622"/>
                </a:lnTo>
                <a:lnTo>
                  <a:pt x="956048" y="1342059"/>
                </a:lnTo>
                <a:lnTo>
                  <a:pt x="952072" y="1347444"/>
                </a:lnTo>
                <a:lnTo>
                  <a:pt x="948027" y="1352774"/>
                </a:lnTo>
                <a:lnTo>
                  <a:pt x="943915" y="1358050"/>
                </a:lnTo>
                <a:lnTo>
                  <a:pt x="939736" y="1363270"/>
                </a:lnTo>
                <a:lnTo>
                  <a:pt x="935491" y="1368434"/>
                </a:lnTo>
                <a:lnTo>
                  <a:pt x="931181" y="1373542"/>
                </a:lnTo>
                <a:lnTo>
                  <a:pt x="926805" y="1378593"/>
                </a:lnTo>
                <a:lnTo>
                  <a:pt x="922365" y="1383586"/>
                </a:lnTo>
                <a:lnTo>
                  <a:pt x="917861" y="1388520"/>
                </a:lnTo>
                <a:lnTo>
                  <a:pt x="913294" y="1393395"/>
                </a:lnTo>
                <a:lnTo>
                  <a:pt x="908665" y="1398210"/>
                </a:lnTo>
                <a:lnTo>
                  <a:pt x="903974" y="1402965"/>
                </a:lnTo>
                <a:lnTo>
                  <a:pt x="899222" y="1407659"/>
                </a:lnTo>
                <a:lnTo>
                  <a:pt x="894409" y="1412291"/>
                </a:lnTo>
                <a:lnTo>
                  <a:pt x="889537" y="1416860"/>
                </a:lnTo>
                <a:lnTo>
                  <a:pt x="884605" y="1421367"/>
                </a:lnTo>
                <a:lnTo>
                  <a:pt x="879615" y="1425810"/>
                </a:lnTo>
                <a:lnTo>
                  <a:pt x="874567" y="1430189"/>
                </a:lnTo>
                <a:lnTo>
                  <a:pt x="869462" y="1434502"/>
                </a:lnTo>
                <a:lnTo>
                  <a:pt x="864300" y="1438750"/>
                </a:lnTo>
                <a:lnTo>
                  <a:pt x="859082" y="1442932"/>
                </a:lnTo>
                <a:lnTo>
                  <a:pt x="853809" y="1447047"/>
                </a:lnTo>
                <a:lnTo>
                  <a:pt x="848481" y="1451095"/>
                </a:lnTo>
                <a:lnTo>
                  <a:pt x="843099" y="1455074"/>
                </a:lnTo>
                <a:lnTo>
                  <a:pt x="837664" y="1458985"/>
                </a:lnTo>
                <a:lnTo>
                  <a:pt x="832176" y="1462826"/>
                </a:lnTo>
                <a:lnTo>
                  <a:pt x="826636" y="1466597"/>
                </a:lnTo>
                <a:lnTo>
                  <a:pt x="821045" y="1470297"/>
                </a:lnTo>
                <a:lnTo>
                  <a:pt x="815402" y="1473926"/>
                </a:lnTo>
                <a:lnTo>
                  <a:pt x="809710" y="1477483"/>
                </a:lnTo>
                <a:lnTo>
                  <a:pt x="803968" y="1480967"/>
                </a:lnTo>
                <a:lnTo>
                  <a:pt x="798177" y="1484378"/>
                </a:lnTo>
                <a:lnTo>
                  <a:pt x="792337" y="1487715"/>
                </a:lnTo>
                <a:lnTo>
                  <a:pt x="786451" y="1490977"/>
                </a:lnTo>
                <a:lnTo>
                  <a:pt x="780517" y="1494164"/>
                </a:lnTo>
                <a:lnTo>
                  <a:pt x="774537" y="1497275"/>
                </a:lnTo>
                <a:lnTo>
                  <a:pt x="768511" y="1500309"/>
                </a:lnTo>
                <a:lnTo>
                  <a:pt x="762441" y="1503267"/>
                </a:lnTo>
                <a:lnTo>
                  <a:pt x="756325" y="1506147"/>
                </a:lnTo>
                <a:lnTo>
                  <a:pt x="750167" y="1508948"/>
                </a:lnTo>
                <a:lnTo>
                  <a:pt x="743965" y="1511670"/>
                </a:lnTo>
                <a:lnTo>
                  <a:pt x="737720" y="1514312"/>
                </a:lnTo>
                <a:lnTo>
                  <a:pt x="731434" y="1516874"/>
                </a:lnTo>
                <a:lnTo>
                  <a:pt x="725107" y="1519355"/>
                </a:lnTo>
                <a:lnTo>
                  <a:pt x="718739" y="1521754"/>
                </a:lnTo>
                <a:lnTo>
                  <a:pt x="712331" y="1524071"/>
                </a:lnTo>
                <a:lnTo>
                  <a:pt x="705884" y="1526304"/>
                </a:lnTo>
                <a:lnTo>
                  <a:pt x="699399" y="1528455"/>
                </a:lnTo>
                <a:lnTo>
                  <a:pt x="692875" y="1530521"/>
                </a:lnTo>
                <a:lnTo>
                  <a:pt x="686314" y="1532502"/>
                </a:lnTo>
                <a:lnTo>
                  <a:pt x="679717" y="1534397"/>
                </a:lnTo>
                <a:lnTo>
                  <a:pt x="673084" y="1536207"/>
                </a:lnTo>
                <a:lnTo>
                  <a:pt x="666415" y="1537929"/>
                </a:lnTo>
                <a:lnTo>
                  <a:pt x="659711" y="1539564"/>
                </a:lnTo>
                <a:lnTo>
                  <a:pt x="652974" y="1541111"/>
                </a:lnTo>
                <a:lnTo>
                  <a:pt x="646202" y="1542569"/>
                </a:lnTo>
                <a:lnTo>
                  <a:pt x="639399" y="1543938"/>
                </a:lnTo>
                <a:lnTo>
                  <a:pt x="632563" y="1545217"/>
                </a:lnTo>
                <a:lnTo>
                  <a:pt x="625695" y="1546405"/>
                </a:lnTo>
                <a:lnTo>
                  <a:pt x="618797" y="1547501"/>
                </a:lnTo>
                <a:lnTo>
                  <a:pt x="611868" y="1548506"/>
                </a:lnTo>
                <a:lnTo>
                  <a:pt x="604910" y="1549418"/>
                </a:lnTo>
                <a:lnTo>
                  <a:pt x="597923" y="1550237"/>
                </a:lnTo>
                <a:lnTo>
                  <a:pt x="590908" y="1550962"/>
                </a:lnTo>
                <a:lnTo>
                  <a:pt x="583865" y="1551592"/>
                </a:lnTo>
                <a:lnTo>
                  <a:pt x="576795" y="1552127"/>
                </a:lnTo>
                <a:lnTo>
                  <a:pt x="569698" y="1552566"/>
                </a:lnTo>
                <a:lnTo>
                  <a:pt x="562576" y="1552909"/>
                </a:lnTo>
                <a:lnTo>
                  <a:pt x="555429" y="1553155"/>
                </a:lnTo>
                <a:lnTo>
                  <a:pt x="548258" y="1553302"/>
                </a:lnTo>
                <a:lnTo>
                  <a:pt x="541062" y="1553352"/>
                </a:lnTo>
                <a:lnTo>
                  <a:pt x="541062" y="1123987"/>
                </a:lnTo>
                <a:lnTo>
                  <a:pt x="541422" y="1116863"/>
                </a:lnTo>
                <a:lnTo>
                  <a:pt x="542478" y="1109945"/>
                </a:lnTo>
                <a:lnTo>
                  <a:pt x="544195" y="1103268"/>
                </a:lnTo>
                <a:lnTo>
                  <a:pt x="546538" y="1096866"/>
                </a:lnTo>
                <a:lnTo>
                  <a:pt x="549472" y="1090776"/>
                </a:lnTo>
                <a:lnTo>
                  <a:pt x="552962" y="1085031"/>
                </a:lnTo>
                <a:lnTo>
                  <a:pt x="556973" y="1079667"/>
                </a:lnTo>
                <a:lnTo>
                  <a:pt x="561470" y="1074719"/>
                </a:lnTo>
                <a:lnTo>
                  <a:pt x="566418" y="1070222"/>
                </a:lnTo>
                <a:lnTo>
                  <a:pt x="571782" y="1066211"/>
                </a:lnTo>
                <a:lnTo>
                  <a:pt x="577527" y="1062721"/>
                </a:lnTo>
                <a:lnTo>
                  <a:pt x="583617" y="1059787"/>
                </a:lnTo>
                <a:lnTo>
                  <a:pt x="590019" y="1057444"/>
                </a:lnTo>
                <a:lnTo>
                  <a:pt x="596696" y="1055727"/>
                </a:lnTo>
                <a:lnTo>
                  <a:pt x="603614" y="1054671"/>
                </a:lnTo>
                <a:close/>
                <a:moveTo>
                  <a:pt x="607267" y="532579"/>
                </a:moveTo>
                <a:lnTo>
                  <a:pt x="614127" y="532616"/>
                </a:lnTo>
                <a:lnTo>
                  <a:pt x="621098" y="533355"/>
                </a:lnTo>
                <a:lnTo>
                  <a:pt x="628166" y="534512"/>
                </a:lnTo>
                <a:lnTo>
                  <a:pt x="635201" y="535766"/>
                </a:lnTo>
                <a:lnTo>
                  <a:pt x="642203" y="537115"/>
                </a:lnTo>
                <a:lnTo>
                  <a:pt x="649170" y="538558"/>
                </a:lnTo>
                <a:lnTo>
                  <a:pt x="656103" y="540096"/>
                </a:lnTo>
                <a:lnTo>
                  <a:pt x="663000" y="541726"/>
                </a:lnTo>
                <a:lnTo>
                  <a:pt x="669861" y="543449"/>
                </a:lnTo>
                <a:lnTo>
                  <a:pt x="676685" y="545264"/>
                </a:lnTo>
                <a:lnTo>
                  <a:pt x="683472" y="547170"/>
                </a:lnTo>
                <a:lnTo>
                  <a:pt x="690220" y="549166"/>
                </a:lnTo>
                <a:lnTo>
                  <a:pt x="696929" y="551252"/>
                </a:lnTo>
                <a:lnTo>
                  <a:pt x="703599" y="553427"/>
                </a:lnTo>
                <a:lnTo>
                  <a:pt x="710228" y="555690"/>
                </a:lnTo>
                <a:lnTo>
                  <a:pt x="716816" y="558040"/>
                </a:lnTo>
                <a:lnTo>
                  <a:pt x="723362" y="560478"/>
                </a:lnTo>
                <a:lnTo>
                  <a:pt x="729866" y="563002"/>
                </a:lnTo>
                <a:lnTo>
                  <a:pt x="736326" y="565611"/>
                </a:lnTo>
                <a:lnTo>
                  <a:pt x="742743" y="568305"/>
                </a:lnTo>
                <a:lnTo>
                  <a:pt x="749115" y="571084"/>
                </a:lnTo>
                <a:lnTo>
                  <a:pt x="755442" y="573945"/>
                </a:lnTo>
                <a:lnTo>
                  <a:pt x="761723" y="576890"/>
                </a:lnTo>
                <a:lnTo>
                  <a:pt x="767957" y="579916"/>
                </a:lnTo>
                <a:lnTo>
                  <a:pt x="774144" y="583024"/>
                </a:lnTo>
                <a:lnTo>
                  <a:pt x="780283" y="586212"/>
                </a:lnTo>
                <a:lnTo>
                  <a:pt x="786374" y="589480"/>
                </a:lnTo>
                <a:lnTo>
                  <a:pt x="792414" y="592828"/>
                </a:lnTo>
                <a:lnTo>
                  <a:pt x="798405" y="596254"/>
                </a:lnTo>
                <a:lnTo>
                  <a:pt x="804345" y="599758"/>
                </a:lnTo>
                <a:lnTo>
                  <a:pt x="810233" y="603339"/>
                </a:lnTo>
                <a:lnTo>
                  <a:pt x="816069" y="606997"/>
                </a:lnTo>
                <a:lnTo>
                  <a:pt x="821852" y="610730"/>
                </a:lnTo>
                <a:lnTo>
                  <a:pt x="827582" y="614538"/>
                </a:lnTo>
                <a:lnTo>
                  <a:pt x="833257" y="618421"/>
                </a:lnTo>
                <a:lnTo>
                  <a:pt x="838877" y="622378"/>
                </a:lnTo>
                <a:lnTo>
                  <a:pt x="844442" y="626407"/>
                </a:lnTo>
                <a:lnTo>
                  <a:pt x="849950" y="630509"/>
                </a:lnTo>
                <a:lnTo>
                  <a:pt x="855401" y="634682"/>
                </a:lnTo>
                <a:lnTo>
                  <a:pt x="860794" y="638926"/>
                </a:lnTo>
                <a:lnTo>
                  <a:pt x="866129" y="643241"/>
                </a:lnTo>
                <a:lnTo>
                  <a:pt x="871405" y="647625"/>
                </a:lnTo>
                <a:lnTo>
                  <a:pt x="876621" y="652077"/>
                </a:lnTo>
                <a:lnTo>
                  <a:pt x="881776" y="656598"/>
                </a:lnTo>
                <a:lnTo>
                  <a:pt x="886870" y="661186"/>
                </a:lnTo>
                <a:lnTo>
                  <a:pt x="891902" y="665841"/>
                </a:lnTo>
                <a:lnTo>
                  <a:pt x="896871" y="670562"/>
                </a:lnTo>
                <a:lnTo>
                  <a:pt x="901777" y="675349"/>
                </a:lnTo>
                <a:lnTo>
                  <a:pt x="906620" y="680200"/>
                </a:lnTo>
                <a:lnTo>
                  <a:pt x="911397" y="685115"/>
                </a:lnTo>
                <a:lnTo>
                  <a:pt x="916109" y="690093"/>
                </a:lnTo>
                <a:lnTo>
                  <a:pt x="920754" y="695134"/>
                </a:lnTo>
                <a:lnTo>
                  <a:pt x="925333" y="700236"/>
                </a:lnTo>
                <a:lnTo>
                  <a:pt x="929845" y="705400"/>
                </a:lnTo>
                <a:lnTo>
                  <a:pt x="934288" y="710624"/>
                </a:lnTo>
                <a:lnTo>
                  <a:pt x="938662" y="715908"/>
                </a:lnTo>
                <a:lnTo>
                  <a:pt x="942967" y="721251"/>
                </a:lnTo>
                <a:lnTo>
                  <a:pt x="947201" y="726653"/>
                </a:lnTo>
                <a:lnTo>
                  <a:pt x="951365" y="732112"/>
                </a:lnTo>
                <a:lnTo>
                  <a:pt x="955456" y="737628"/>
                </a:lnTo>
                <a:lnTo>
                  <a:pt x="959476" y="743200"/>
                </a:lnTo>
                <a:lnTo>
                  <a:pt x="963422" y="748828"/>
                </a:lnTo>
                <a:lnTo>
                  <a:pt x="967295" y="754511"/>
                </a:lnTo>
                <a:lnTo>
                  <a:pt x="971092" y="760248"/>
                </a:lnTo>
                <a:lnTo>
                  <a:pt x="974815" y="766038"/>
                </a:lnTo>
                <a:lnTo>
                  <a:pt x="978462" y="771882"/>
                </a:lnTo>
                <a:lnTo>
                  <a:pt x="982033" y="777777"/>
                </a:lnTo>
                <a:lnTo>
                  <a:pt x="985526" y="783724"/>
                </a:lnTo>
                <a:lnTo>
                  <a:pt x="988941" y="789722"/>
                </a:lnTo>
                <a:lnTo>
                  <a:pt x="992278" y="795770"/>
                </a:lnTo>
                <a:lnTo>
                  <a:pt x="995535" y="801867"/>
                </a:lnTo>
                <a:lnTo>
                  <a:pt x="998712" y="808012"/>
                </a:lnTo>
                <a:lnTo>
                  <a:pt x="1001809" y="814206"/>
                </a:lnTo>
                <a:lnTo>
                  <a:pt x="1004824" y="820447"/>
                </a:lnTo>
                <a:lnTo>
                  <a:pt x="1007757" y="826734"/>
                </a:lnTo>
                <a:lnTo>
                  <a:pt x="1010607" y="833067"/>
                </a:lnTo>
                <a:lnTo>
                  <a:pt x="1013374" y="839446"/>
                </a:lnTo>
                <a:lnTo>
                  <a:pt x="1016056" y="845868"/>
                </a:lnTo>
                <a:lnTo>
                  <a:pt x="1018654" y="852335"/>
                </a:lnTo>
                <a:lnTo>
                  <a:pt x="1021166" y="858845"/>
                </a:lnTo>
                <a:lnTo>
                  <a:pt x="1023591" y="865397"/>
                </a:lnTo>
                <a:lnTo>
                  <a:pt x="1025930" y="871991"/>
                </a:lnTo>
                <a:lnTo>
                  <a:pt x="1028181" y="878625"/>
                </a:lnTo>
                <a:lnTo>
                  <a:pt x="1030344" y="885300"/>
                </a:lnTo>
                <a:lnTo>
                  <a:pt x="1032417" y="892015"/>
                </a:lnTo>
                <a:lnTo>
                  <a:pt x="1034401" y="898768"/>
                </a:lnTo>
                <a:lnTo>
                  <a:pt x="1036294" y="905560"/>
                </a:lnTo>
                <a:lnTo>
                  <a:pt x="1038096" y="912389"/>
                </a:lnTo>
                <a:lnTo>
                  <a:pt x="1039807" y="919255"/>
                </a:lnTo>
                <a:lnTo>
                  <a:pt x="1041424" y="926158"/>
                </a:lnTo>
                <a:lnTo>
                  <a:pt x="1042949" y="933095"/>
                </a:lnTo>
                <a:lnTo>
                  <a:pt x="1044379" y="940068"/>
                </a:lnTo>
                <a:lnTo>
                  <a:pt x="1045715" y="947074"/>
                </a:lnTo>
                <a:lnTo>
                  <a:pt x="1046956" y="954113"/>
                </a:lnTo>
                <a:lnTo>
                  <a:pt x="1048101" y="961186"/>
                </a:lnTo>
                <a:lnTo>
                  <a:pt x="1049148" y="968290"/>
                </a:lnTo>
                <a:lnTo>
                  <a:pt x="1050099" y="975426"/>
                </a:lnTo>
                <a:lnTo>
                  <a:pt x="1050951" y="982592"/>
                </a:lnTo>
                <a:lnTo>
                  <a:pt x="1051705" y="989788"/>
                </a:lnTo>
                <a:lnTo>
                  <a:pt x="1052359" y="997013"/>
                </a:lnTo>
                <a:lnTo>
                  <a:pt x="1052912" y="1004266"/>
                </a:lnTo>
                <a:lnTo>
                  <a:pt x="1053365" y="1011548"/>
                </a:lnTo>
                <a:lnTo>
                  <a:pt x="1053717" y="1018856"/>
                </a:lnTo>
                <a:lnTo>
                  <a:pt x="1053966" y="1026191"/>
                </a:lnTo>
                <a:lnTo>
                  <a:pt x="610742" y="1026191"/>
                </a:lnTo>
                <a:lnTo>
                  <a:pt x="603618" y="1025831"/>
                </a:lnTo>
                <a:lnTo>
                  <a:pt x="596700" y="1024775"/>
                </a:lnTo>
                <a:lnTo>
                  <a:pt x="590023" y="1023058"/>
                </a:lnTo>
                <a:lnTo>
                  <a:pt x="583621" y="1020715"/>
                </a:lnTo>
                <a:lnTo>
                  <a:pt x="577531" y="1017781"/>
                </a:lnTo>
                <a:lnTo>
                  <a:pt x="571786" y="1014291"/>
                </a:lnTo>
                <a:lnTo>
                  <a:pt x="566422" y="1010280"/>
                </a:lnTo>
                <a:lnTo>
                  <a:pt x="561474" y="1005783"/>
                </a:lnTo>
                <a:lnTo>
                  <a:pt x="556977" y="1000835"/>
                </a:lnTo>
                <a:lnTo>
                  <a:pt x="552966" y="995471"/>
                </a:lnTo>
                <a:lnTo>
                  <a:pt x="549476" y="989726"/>
                </a:lnTo>
                <a:lnTo>
                  <a:pt x="546542" y="983635"/>
                </a:lnTo>
                <a:lnTo>
                  <a:pt x="544199" y="977234"/>
                </a:lnTo>
                <a:lnTo>
                  <a:pt x="542482" y="970557"/>
                </a:lnTo>
                <a:lnTo>
                  <a:pt x="541426" y="963639"/>
                </a:lnTo>
                <a:lnTo>
                  <a:pt x="541066" y="956515"/>
                </a:lnTo>
                <a:lnTo>
                  <a:pt x="541066" y="602276"/>
                </a:lnTo>
                <a:lnTo>
                  <a:pt x="541412" y="595269"/>
                </a:lnTo>
                <a:lnTo>
                  <a:pt x="542425" y="588473"/>
                </a:lnTo>
                <a:lnTo>
                  <a:pt x="544071" y="581918"/>
                </a:lnTo>
                <a:lnTo>
                  <a:pt x="546316" y="575634"/>
                </a:lnTo>
                <a:lnTo>
                  <a:pt x="549124" y="569653"/>
                </a:lnTo>
                <a:lnTo>
                  <a:pt x="552461" y="564005"/>
                </a:lnTo>
                <a:lnTo>
                  <a:pt x="556292" y="558720"/>
                </a:lnTo>
                <a:lnTo>
                  <a:pt x="560582" y="553830"/>
                </a:lnTo>
                <a:lnTo>
                  <a:pt x="565297" y="549364"/>
                </a:lnTo>
                <a:lnTo>
                  <a:pt x="570402" y="545354"/>
                </a:lnTo>
                <a:lnTo>
                  <a:pt x="575861" y="541831"/>
                </a:lnTo>
                <a:lnTo>
                  <a:pt x="581641" y="538824"/>
                </a:lnTo>
                <a:lnTo>
                  <a:pt x="587706" y="536365"/>
                </a:lnTo>
                <a:lnTo>
                  <a:pt x="594022" y="534484"/>
                </a:lnTo>
                <a:lnTo>
                  <a:pt x="600554" y="533211"/>
                </a:lnTo>
                <a:close/>
                <a:moveTo>
                  <a:pt x="0" y="527162"/>
                </a:moveTo>
                <a:lnTo>
                  <a:pt x="443223" y="527162"/>
                </a:lnTo>
                <a:lnTo>
                  <a:pt x="450347" y="527522"/>
                </a:lnTo>
                <a:lnTo>
                  <a:pt x="457265" y="528577"/>
                </a:lnTo>
                <a:lnTo>
                  <a:pt x="463943" y="530294"/>
                </a:lnTo>
                <a:lnTo>
                  <a:pt x="470344" y="532637"/>
                </a:lnTo>
                <a:lnTo>
                  <a:pt x="476435" y="535571"/>
                </a:lnTo>
                <a:lnTo>
                  <a:pt x="482179" y="539062"/>
                </a:lnTo>
                <a:lnTo>
                  <a:pt x="487543" y="543073"/>
                </a:lnTo>
                <a:lnTo>
                  <a:pt x="492491" y="547570"/>
                </a:lnTo>
                <a:lnTo>
                  <a:pt x="496988" y="552518"/>
                </a:lnTo>
                <a:lnTo>
                  <a:pt x="500999" y="557882"/>
                </a:lnTo>
                <a:lnTo>
                  <a:pt x="504490" y="563626"/>
                </a:lnTo>
                <a:lnTo>
                  <a:pt x="507424" y="569717"/>
                </a:lnTo>
                <a:lnTo>
                  <a:pt x="509767" y="576118"/>
                </a:lnTo>
                <a:lnTo>
                  <a:pt x="511484" y="582796"/>
                </a:lnTo>
                <a:lnTo>
                  <a:pt x="512539" y="589714"/>
                </a:lnTo>
                <a:lnTo>
                  <a:pt x="512899" y="596838"/>
                </a:lnTo>
                <a:lnTo>
                  <a:pt x="512899" y="951079"/>
                </a:lnTo>
                <a:lnTo>
                  <a:pt x="512554" y="958085"/>
                </a:lnTo>
                <a:lnTo>
                  <a:pt x="511540" y="964881"/>
                </a:lnTo>
                <a:lnTo>
                  <a:pt x="509894" y="971436"/>
                </a:lnTo>
                <a:lnTo>
                  <a:pt x="507649" y="977719"/>
                </a:lnTo>
                <a:lnTo>
                  <a:pt x="504841" y="983700"/>
                </a:lnTo>
                <a:lnTo>
                  <a:pt x="501504" y="989348"/>
                </a:lnTo>
                <a:lnTo>
                  <a:pt x="497673" y="994633"/>
                </a:lnTo>
                <a:lnTo>
                  <a:pt x="493383" y="999523"/>
                </a:lnTo>
                <a:lnTo>
                  <a:pt x="488668" y="1003989"/>
                </a:lnTo>
                <a:lnTo>
                  <a:pt x="483563" y="1007998"/>
                </a:lnTo>
                <a:lnTo>
                  <a:pt x="478104" y="1011522"/>
                </a:lnTo>
                <a:lnTo>
                  <a:pt x="472324" y="1014529"/>
                </a:lnTo>
                <a:lnTo>
                  <a:pt x="466259" y="1016988"/>
                </a:lnTo>
                <a:lnTo>
                  <a:pt x="459943" y="1018869"/>
                </a:lnTo>
                <a:lnTo>
                  <a:pt x="453411" y="1020141"/>
                </a:lnTo>
                <a:lnTo>
                  <a:pt x="446698" y="1020774"/>
                </a:lnTo>
                <a:lnTo>
                  <a:pt x="439838" y="1020736"/>
                </a:lnTo>
                <a:lnTo>
                  <a:pt x="432868" y="1019998"/>
                </a:lnTo>
                <a:lnTo>
                  <a:pt x="425800" y="1018840"/>
                </a:lnTo>
                <a:lnTo>
                  <a:pt x="418764" y="1017586"/>
                </a:lnTo>
                <a:lnTo>
                  <a:pt x="411763" y="1016237"/>
                </a:lnTo>
                <a:lnTo>
                  <a:pt x="404795" y="1014794"/>
                </a:lnTo>
                <a:lnTo>
                  <a:pt x="397862" y="1013257"/>
                </a:lnTo>
                <a:lnTo>
                  <a:pt x="390965" y="1011626"/>
                </a:lnTo>
                <a:lnTo>
                  <a:pt x="384104" y="1009903"/>
                </a:lnTo>
                <a:lnTo>
                  <a:pt x="377280" y="1008088"/>
                </a:lnTo>
                <a:lnTo>
                  <a:pt x="370494" y="1006183"/>
                </a:lnTo>
                <a:lnTo>
                  <a:pt x="363745" y="1004186"/>
                </a:lnTo>
                <a:lnTo>
                  <a:pt x="357036" y="1002101"/>
                </a:lnTo>
                <a:lnTo>
                  <a:pt x="350366" y="999926"/>
                </a:lnTo>
                <a:lnTo>
                  <a:pt x="343737" y="997663"/>
                </a:lnTo>
                <a:lnTo>
                  <a:pt x="337149" y="995312"/>
                </a:lnTo>
                <a:lnTo>
                  <a:pt x="330603" y="992874"/>
                </a:lnTo>
                <a:lnTo>
                  <a:pt x="324099" y="990350"/>
                </a:lnTo>
                <a:lnTo>
                  <a:pt x="317639" y="987741"/>
                </a:lnTo>
                <a:lnTo>
                  <a:pt x="311222" y="985047"/>
                </a:lnTo>
                <a:lnTo>
                  <a:pt x="304850" y="982269"/>
                </a:lnTo>
                <a:lnTo>
                  <a:pt x="298523" y="979407"/>
                </a:lnTo>
                <a:lnTo>
                  <a:pt x="292242" y="976463"/>
                </a:lnTo>
                <a:lnTo>
                  <a:pt x="286008" y="973436"/>
                </a:lnTo>
                <a:lnTo>
                  <a:pt x="279821" y="970329"/>
                </a:lnTo>
                <a:lnTo>
                  <a:pt x="273682" y="967140"/>
                </a:lnTo>
                <a:lnTo>
                  <a:pt x="267592" y="963872"/>
                </a:lnTo>
                <a:lnTo>
                  <a:pt x="261551" y="960525"/>
                </a:lnTo>
                <a:lnTo>
                  <a:pt x="255560" y="957098"/>
                </a:lnTo>
                <a:lnTo>
                  <a:pt x="249621" y="953594"/>
                </a:lnTo>
                <a:lnTo>
                  <a:pt x="243732" y="950013"/>
                </a:lnTo>
                <a:lnTo>
                  <a:pt x="237896" y="946356"/>
                </a:lnTo>
                <a:lnTo>
                  <a:pt x="232113" y="942622"/>
                </a:lnTo>
                <a:lnTo>
                  <a:pt x="226384" y="938814"/>
                </a:lnTo>
                <a:lnTo>
                  <a:pt x="220708" y="934931"/>
                </a:lnTo>
                <a:lnTo>
                  <a:pt x="215088" y="930975"/>
                </a:lnTo>
                <a:lnTo>
                  <a:pt x="209524" y="926945"/>
                </a:lnTo>
                <a:lnTo>
                  <a:pt x="204015" y="922844"/>
                </a:lnTo>
                <a:lnTo>
                  <a:pt x="198564" y="918670"/>
                </a:lnTo>
                <a:lnTo>
                  <a:pt x="193171" y="914426"/>
                </a:lnTo>
                <a:lnTo>
                  <a:pt x="187836" y="910112"/>
                </a:lnTo>
                <a:lnTo>
                  <a:pt x="182560" y="905728"/>
                </a:lnTo>
                <a:lnTo>
                  <a:pt x="177345" y="901275"/>
                </a:lnTo>
                <a:lnTo>
                  <a:pt x="172189" y="896754"/>
                </a:lnTo>
                <a:lnTo>
                  <a:pt x="167095" y="892166"/>
                </a:lnTo>
                <a:lnTo>
                  <a:pt x="162063" y="887511"/>
                </a:lnTo>
                <a:lnTo>
                  <a:pt x="157094" y="882790"/>
                </a:lnTo>
                <a:lnTo>
                  <a:pt x="152188" y="878004"/>
                </a:lnTo>
                <a:lnTo>
                  <a:pt x="147346" y="873153"/>
                </a:lnTo>
                <a:lnTo>
                  <a:pt x="142569" y="868238"/>
                </a:lnTo>
                <a:lnTo>
                  <a:pt x="137857" y="863260"/>
                </a:lnTo>
                <a:lnTo>
                  <a:pt x="133211" y="858219"/>
                </a:lnTo>
                <a:lnTo>
                  <a:pt x="128632" y="853116"/>
                </a:lnTo>
                <a:lnTo>
                  <a:pt x="124121" y="847953"/>
                </a:lnTo>
                <a:lnTo>
                  <a:pt x="119677" y="842728"/>
                </a:lnTo>
                <a:lnTo>
                  <a:pt x="115303" y="837444"/>
                </a:lnTo>
                <a:lnTo>
                  <a:pt x="110998" y="832101"/>
                </a:lnTo>
                <a:lnTo>
                  <a:pt x="106764" y="826700"/>
                </a:lnTo>
                <a:lnTo>
                  <a:pt x="102601" y="821241"/>
                </a:lnTo>
                <a:lnTo>
                  <a:pt x="98509" y="815725"/>
                </a:lnTo>
                <a:lnTo>
                  <a:pt x="94490" y="810152"/>
                </a:lnTo>
                <a:lnTo>
                  <a:pt x="90543" y="804524"/>
                </a:lnTo>
                <a:lnTo>
                  <a:pt x="86671" y="798842"/>
                </a:lnTo>
                <a:lnTo>
                  <a:pt x="82873" y="793105"/>
                </a:lnTo>
                <a:lnTo>
                  <a:pt x="79150" y="787314"/>
                </a:lnTo>
                <a:lnTo>
                  <a:pt x="75503" y="781471"/>
                </a:lnTo>
                <a:lnTo>
                  <a:pt x="71933" y="775575"/>
                </a:lnTo>
                <a:lnTo>
                  <a:pt x="68439" y="769628"/>
                </a:lnTo>
                <a:lnTo>
                  <a:pt x="65024" y="763631"/>
                </a:lnTo>
                <a:lnTo>
                  <a:pt x="61688" y="757583"/>
                </a:lnTo>
                <a:lnTo>
                  <a:pt x="58430" y="751486"/>
                </a:lnTo>
                <a:lnTo>
                  <a:pt x="55253" y="745340"/>
                </a:lnTo>
                <a:lnTo>
                  <a:pt x="52156" y="739147"/>
                </a:lnTo>
                <a:lnTo>
                  <a:pt x="49141" y="732906"/>
                </a:lnTo>
                <a:lnTo>
                  <a:pt x="46208" y="726619"/>
                </a:lnTo>
                <a:lnTo>
                  <a:pt x="43358" y="720285"/>
                </a:lnTo>
                <a:lnTo>
                  <a:pt x="40592" y="713907"/>
                </a:lnTo>
                <a:lnTo>
                  <a:pt x="37909" y="707484"/>
                </a:lnTo>
                <a:lnTo>
                  <a:pt x="35312" y="701017"/>
                </a:lnTo>
                <a:lnTo>
                  <a:pt x="32800" y="694508"/>
                </a:lnTo>
                <a:lnTo>
                  <a:pt x="30374" y="687956"/>
                </a:lnTo>
                <a:lnTo>
                  <a:pt x="28035" y="681362"/>
                </a:lnTo>
                <a:lnTo>
                  <a:pt x="25784" y="674727"/>
                </a:lnTo>
                <a:lnTo>
                  <a:pt x="23622" y="668052"/>
                </a:lnTo>
                <a:lnTo>
                  <a:pt x="21548" y="661338"/>
                </a:lnTo>
                <a:lnTo>
                  <a:pt x="19564" y="654584"/>
                </a:lnTo>
                <a:lnTo>
                  <a:pt x="17671" y="647792"/>
                </a:lnTo>
                <a:lnTo>
                  <a:pt x="15869" y="640963"/>
                </a:lnTo>
                <a:lnTo>
                  <a:pt x="14159" y="634097"/>
                </a:lnTo>
                <a:lnTo>
                  <a:pt x="12541" y="627195"/>
                </a:lnTo>
                <a:lnTo>
                  <a:pt x="11016" y="620257"/>
                </a:lnTo>
                <a:lnTo>
                  <a:pt x="9586" y="613285"/>
                </a:lnTo>
                <a:lnTo>
                  <a:pt x="8250" y="606279"/>
                </a:lnTo>
                <a:lnTo>
                  <a:pt x="7009" y="599239"/>
                </a:lnTo>
                <a:lnTo>
                  <a:pt x="5865" y="592167"/>
                </a:lnTo>
                <a:lnTo>
                  <a:pt x="4817" y="585062"/>
                </a:lnTo>
                <a:lnTo>
                  <a:pt x="3867" y="577927"/>
                </a:lnTo>
                <a:lnTo>
                  <a:pt x="3014" y="570761"/>
                </a:lnTo>
                <a:lnTo>
                  <a:pt x="2261" y="563565"/>
                </a:lnTo>
                <a:lnTo>
                  <a:pt x="1607" y="556340"/>
                </a:lnTo>
                <a:lnTo>
                  <a:pt x="1053" y="549086"/>
                </a:lnTo>
                <a:lnTo>
                  <a:pt x="600" y="541805"/>
                </a:lnTo>
                <a:lnTo>
                  <a:pt x="249" y="534497"/>
                </a:lnTo>
                <a:close/>
                <a:moveTo>
                  <a:pt x="512902" y="0"/>
                </a:moveTo>
                <a:lnTo>
                  <a:pt x="512902" y="429365"/>
                </a:lnTo>
                <a:lnTo>
                  <a:pt x="512542" y="436488"/>
                </a:lnTo>
                <a:lnTo>
                  <a:pt x="511487" y="443407"/>
                </a:lnTo>
                <a:lnTo>
                  <a:pt x="509770" y="450084"/>
                </a:lnTo>
                <a:lnTo>
                  <a:pt x="507427" y="456486"/>
                </a:lnTo>
                <a:lnTo>
                  <a:pt x="504493" y="462577"/>
                </a:lnTo>
                <a:lnTo>
                  <a:pt x="501002" y="468323"/>
                </a:lnTo>
                <a:lnTo>
                  <a:pt x="496991" y="473687"/>
                </a:lnTo>
                <a:lnTo>
                  <a:pt x="492494" y="478635"/>
                </a:lnTo>
                <a:lnTo>
                  <a:pt x="487546" y="483133"/>
                </a:lnTo>
                <a:lnTo>
                  <a:pt x="482182" y="487145"/>
                </a:lnTo>
                <a:lnTo>
                  <a:pt x="476438" y="490635"/>
                </a:lnTo>
                <a:lnTo>
                  <a:pt x="470347" y="493570"/>
                </a:lnTo>
                <a:lnTo>
                  <a:pt x="463946" y="495913"/>
                </a:lnTo>
                <a:lnTo>
                  <a:pt x="457268" y="497630"/>
                </a:lnTo>
                <a:lnTo>
                  <a:pt x="450350" y="498686"/>
                </a:lnTo>
                <a:lnTo>
                  <a:pt x="443226" y="499046"/>
                </a:lnTo>
                <a:lnTo>
                  <a:pt x="3" y="499046"/>
                </a:lnTo>
                <a:lnTo>
                  <a:pt x="244" y="491898"/>
                </a:lnTo>
                <a:lnTo>
                  <a:pt x="583" y="484775"/>
                </a:lnTo>
                <a:lnTo>
                  <a:pt x="1017" y="477677"/>
                </a:lnTo>
                <a:lnTo>
                  <a:pt x="1548" y="470606"/>
                </a:lnTo>
                <a:lnTo>
                  <a:pt x="2174" y="463561"/>
                </a:lnTo>
                <a:lnTo>
                  <a:pt x="2895" y="456545"/>
                </a:lnTo>
                <a:lnTo>
                  <a:pt x="3710" y="449556"/>
                </a:lnTo>
                <a:lnTo>
                  <a:pt x="4618" y="442597"/>
                </a:lnTo>
                <a:lnTo>
                  <a:pt x="5618" y="435667"/>
                </a:lnTo>
                <a:lnTo>
                  <a:pt x="6711" y="428767"/>
                </a:lnTo>
                <a:lnTo>
                  <a:pt x="7895" y="421898"/>
                </a:lnTo>
                <a:lnTo>
                  <a:pt x="9170" y="415060"/>
                </a:lnTo>
                <a:lnTo>
                  <a:pt x="10534" y="408255"/>
                </a:lnTo>
                <a:lnTo>
                  <a:pt x="11989" y="401482"/>
                </a:lnTo>
                <a:lnTo>
                  <a:pt x="13532" y="394743"/>
                </a:lnTo>
                <a:lnTo>
                  <a:pt x="15163" y="388038"/>
                </a:lnTo>
                <a:lnTo>
                  <a:pt x="16881" y="381367"/>
                </a:lnTo>
                <a:lnTo>
                  <a:pt x="18687" y="374732"/>
                </a:lnTo>
                <a:lnTo>
                  <a:pt x="20579" y="368133"/>
                </a:lnTo>
                <a:lnTo>
                  <a:pt x="22556" y="361571"/>
                </a:lnTo>
                <a:lnTo>
                  <a:pt x="24618" y="355045"/>
                </a:lnTo>
                <a:lnTo>
                  <a:pt x="26764" y="348558"/>
                </a:lnTo>
                <a:lnTo>
                  <a:pt x="28995" y="342109"/>
                </a:lnTo>
                <a:lnTo>
                  <a:pt x="31308" y="335700"/>
                </a:lnTo>
                <a:lnTo>
                  <a:pt x="33703" y="329330"/>
                </a:lnTo>
                <a:lnTo>
                  <a:pt x="36181" y="323000"/>
                </a:lnTo>
                <a:lnTo>
                  <a:pt x="38739" y="316712"/>
                </a:lnTo>
                <a:lnTo>
                  <a:pt x="41377" y="310466"/>
                </a:lnTo>
                <a:lnTo>
                  <a:pt x="44096" y="304262"/>
                </a:lnTo>
                <a:lnTo>
                  <a:pt x="46894" y="298101"/>
                </a:lnTo>
                <a:lnTo>
                  <a:pt x="49770" y="291984"/>
                </a:lnTo>
                <a:lnTo>
                  <a:pt x="52724" y="285911"/>
                </a:lnTo>
                <a:lnTo>
                  <a:pt x="55755" y="279883"/>
                </a:lnTo>
                <a:lnTo>
                  <a:pt x="58862" y="273901"/>
                </a:lnTo>
                <a:lnTo>
                  <a:pt x="62046" y="267965"/>
                </a:lnTo>
                <a:lnTo>
                  <a:pt x="65305" y="262076"/>
                </a:lnTo>
                <a:lnTo>
                  <a:pt x="68639" y="256235"/>
                </a:lnTo>
                <a:lnTo>
                  <a:pt x="72046" y="250442"/>
                </a:lnTo>
                <a:lnTo>
                  <a:pt x="75527" y="244697"/>
                </a:lnTo>
                <a:lnTo>
                  <a:pt x="79080" y="239003"/>
                </a:lnTo>
                <a:lnTo>
                  <a:pt x="82706" y="233358"/>
                </a:lnTo>
                <a:lnTo>
                  <a:pt x="86403" y="227764"/>
                </a:lnTo>
                <a:lnTo>
                  <a:pt x="90171" y="222222"/>
                </a:lnTo>
                <a:lnTo>
                  <a:pt x="94009" y="216731"/>
                </a:lnTo>
                <a:lnTo>
                  <a:pt x="97916" y="211293"/>
                </a:lnTo>
                <a:lnTo>
                  <a:pt x="101892" y="205909"/>
                </a:lnTo>
                <a:lnTo>
                  <a:pt x="105937" y="200579"/>
                </a:lnTo>
                <a:lnTo>
                  <a:pt x="110049" y="195303"/>
                </a:lnTo>
                <a:lnTo>
                  <a:pt x="114228" y="190083"/>
                </a:lnTo>
                <a:lnTo>
                  <a:pt x="118473" y="184918"/>
                </a:lnTo>
                <a:lnTo>
                  <a:pt x="122784" y="179810"/>
                </a:lnTo>
                <a:lnTo>
                  <a:pt x="127159" y="174760"/>
                </a:lnTo>
                <a:lnTo>
                  <a:pt x="131600" y="169767"/>
                </a:lnTo>
                <a:lnTo>
                  <a:pt x="136103" y="164833"/>
                </a:lnTo>
                <a:lnTo>
                  <a:pt x="140670" y="159958"/>
                </a:lnTo>
                <a:lnTo>
                  <a:pt x="145299" y="155142"/>
                </a:lnTo>
                <a:lnTo>
                  <a:pt x="149990" y="150387"/>
                </a:lnTo>
                <a:lnTo>
                  <a:pt x="154743" y="145694"/>
                </a:lnTo>
                <a:lnTo>
                  <a:pt x="159555" y="141061"/>
                </a:lnTo>
                <a:lnTo>
                  <a:pt x="164428" y="136492"/>
                </a:lnTo>
                <a:lnTo>
                  <a:pt x="169359" y="131985"/>
                </a:lnTo>
                <a:lnTo>
                  <a:pt x="174349" y="127542"/>
                </a:lnTo>
                <a:lnTo>
                  <a:pt x="179397" y="123164"/>
                </a:lnTo>
                <a:lnTo>
                  <a:pt x="184502" y="118850"/>
                </a:lnTo>
                <a:lnTo>
                  <a:pt x="189664" y="114602"/>
                </a:lnTo>
                <a:lnTo>
                  <a:pt x="194882" y="110420"/>
                </a:lnTo>
                <a:lnTo>
                  <a:pt x="200155" y="106305"/>
                </a:lnTo>
                <a:lnTo>
                  <a:pt x="205483" y="102257"/>
                </a:lnTo>
                <a:lnTo>
                  <a:pt x="210865" y="98278"/>
                </a:lnTo>
                <a:lnTo>
                  <a:pt x="216300" y="94367"/>
                </a:lnTo>
                <a:lnTo>
                  <a:pt x="221788" y="90526"/>
                </a:lnTo>
                <a:lnTo>
                  <a:pt x="227328" y="86755"/>
                </a:lnTo>
                <a:lnTo>
                  <a:pt x="232920" y="83055"/>
                </a:lnTo>
                <a:lnTo>
                  <a:pt x="238562" y="79426"/>
                </a:lnTo>
                <a:lnTo>
                  <a:pt x="244255" y="75869"/>
                </a:lnTo>
                <a:lnTo>
                  <a:pt x="249997" y="72385"/>
                </a:lnTo>
                <a:lnTo>
                  <a:pt x="255788" y="68974"/>
                </a:lnTo>
                <a:lnTo>
                  <a:pt x="261627" y="65637"/>
                </a:lnTo>
                <a:lnTo>
                  <a:pt x="267514" y="62375"/>
                </a:lnTo>
                <a:lnTo>
                  <a:pt x="273447" y="59188"/>
                </a:lnTo>
                <a:lnTo>
                  <a:pt x="279427" y="56077"/>
                </a:lnTo>
                <a:lnTo>
                  <a:pt x="285453" y="53042"/>
                </a:lnTo>
                <a:lnTo>
                  <a:pt x="291524" y="50085"/>
                </a:lnTo>
                <a:lnTo>
                  <a:pt x="297639" y="47205"/>
                </a:lnTo>
                <a:lnTo>
                  <a:pt x="303798" y="44404"/>
                </a:lnTo>
                <a:lnTo>
                  <a:pt x="310000" y="41682"/>
                </a:lnTo>
                <a:lnTo>
                  <a:pt x="316244" y="39040"/>
                </a:lnTo>
                <a:lnTo>
                  <a:pt x="322530" y="36478"/>
                </a:lnTo>
                <a:lnTo>
                  <a:pt x="328858" y="33997"/>
                </a:lnTo>
                <a:lnTo>
                  <a:pt x="335225" y="31598"/>
                </a:lnTo>
                <a:lnTo>
                  <a:pt x="341633" y="29281"/>
                </a:lnTo>
                <a:lnTo>
                  <a:pt x="348080" y="27047"/>
                </a:lnTo>
                <a:lnTo>
                  <a:pt x="354566" y="24897"/>
                </a:lnTo>
                <a:lnTo>
                  <a:pt x="361089" y="22831"/>
                </a:lnTo>
                <a:lnTo>
                  <a:pt x="367650" y="20850"/>
                </a:lnTo>
                <a:lnTo>
                  <a:pt x="374247" y="18954"/>
                </a:lnTo>
                <a:lnTo>
                  <a:pt x="380881" y="17145"/>
                </a:lnTo>
                <a:lnTo>
                  <a:pt x="387550" y="15422"/>
                </a:lnTo>
                <a:lnTo>
                  <a:pt x="394253" y="13787"/>
                </a:lnTo>
                <a:lnTo>
                  <a:pt x="400991" y="12241"/>
                </a:lnTo>
                <a:lnTo>
                  <a:pt x="407762" y="10783"/>
                </a:lnTo>
                <a:lnTo>
                  <a:pt x="414566" y="9414"/>
                </a:lnTo>
                <a:lnTo>
                  <a:pt x="421402" y="8135"/>
                </a:lnTo>
                <a:lnTo>
                  <a:pt x="428269" y="6947"/>
                </a:lnTo>
                <a:lnTo>
                  <a:pt x="435168" y="5850"/>
                </a:lnTo>
                <a:lnTo>
                  <a:pt x="442096" y="4846"/>
                </a:lnTo>
                <a:lnTo>
                  <a:pt x="449054" y="3934"/>
                </a:lnTo>
                <a:lnTo>
                  <a:pt x="456041" y="3115"/>
                </a:lnTo>
                <a:lnTo>
                  <a:pt x="463057" y="2390"/>
                </a:lnTo>
                <a:lnTo>
                  <a:pt x="470100" y="1760"/>
                </a:lnTo>
                <a:lnTo>
                  <a:pt x="477170" y="1225"/>
                </a:lnTo>
                <a:lnTo>
                  <a:pt x="484266" y="785"/>
                </a:lnTo>
                <a:lnTo>
                  <a:pt x="491388" y="443"/>
                </a:lnTo>
                <a:lnTo>
                  <a:pt x="498535" y="197"/>
                </a:lnTo>
                <a:lnTo>
                  <a:pt x="505707" y="49"/>
                </a:lnTo>
                <a:close/>
              </a:path>
            </a:pathLst>
          </a:custGeom>
          <a:solidFill>
            <a:srgbClr val="FF1B92"/>
          </a:solidFill>
        </p:spPr>
        <p:txBody>
          <a:bodyPr wrap="square" lIns="0" tIns="0" rIns="0" bIns="0" rtlCol="0">
            <a:noAutofit/>
          </a:bodyPr>
          <a:lstStyle/>
          <a:p>
            <a:endParaRPr sz="2362"/>
          </a:p>
        </p:txBody>
      </p:sp>
      <p:sp>
        <p:nvSpPr>
          <p:cNvPr id="30" name="Freeform 108">
            <a:extLst>
              <a:ext uri="{FF2B5EF4-FFF2-40B4-BE49-F238E27FC236}">
                <a16:creationId xmlns:a16="http://schemas.microsoft.com/office/drawing/2014/main" id="{0D43BAF6-0F47-34EC-4BB1-EA20531EE54E}"/>
              </a:ext>
            </a:extLst>
          </p:cNvPr>
          <p:cNvSpPr>
            <a:spLocks noChangeAspect="1"/>
          </p:cNvSpPr>
          <p:nvPr/>
        </p:nvSpPr>
        <p:spPr>
          <a:xfrm>
            <a:off x="9532849" y="1535389"/>
            <a:ext cx="1383212" cy="2562917"/>
          </a:xfrm>
          <a:custGeom>
            <a:avLst/>
            <a:gdLst>
              <a:gd name="connsiteX0" fmla="*/ 610738 w 1053966"/>
              <a:gd name="connsiteY0" fmla="*/ 1054311 h 1553352"/>
              <a:gd name="connsiteX1" fmla="*/ 1053962 w 1053966"/>
              <a:gd name="connsiteY1" fmla="*/ 1054311 h 1553352"/>
              <a:gd name="connsiteX2" fmla="*/ 1053720 w 1053966"/>
              <a:gd name="connsiteY2" fmla="*/ 1061459 h 1553352"/>
              <a:gd name="connsiteX3" fmla="*/ 1053382 w 1053966"/>
              <a:gd name="connsiteY3" fmla="*/ 1068582 h 1553352"/>
              <a:gd name="connsiteX4" fmla="*/ 1052947 w 1053966"/>
              <a:gd name="connsiteY4" fmla="*/ 1075680 h 1553352"/>
              <a:gd name="connsiteX5" fmla="*/ 1052416 w 1053966"/>
              <a:gd name="connsiteY5" fmla="*/ 1082751 h 1553352"/>
              <a:gd name="connsiteX6" fmla="*/ 1051790 w 1053966"/>
              <a:gd name="connsiteY6" fmla="*/ 1089795 h 1553352"/>
              <a:gd name="connsiteX7" fmla="*/ 1051069 w 1053966"/>
              <a:gd name="connsiteY7" fmla="*/ 1096812 h 1553352"/>
              <a:gd name="connsiteX8" fmla="*/ 1050254 w 1053966"/>
              <a:gd name="connsiteY8" fmla="*/ 1103800 h 1553352"/>
              <a:gd name="connsiteX9" fmla="*/ 1049347 w 1053966"/>
              <a:gd name="connsiteY9" fmla="*/ 1110760 h 1553352"/>
              <a:gd name="connsiteX10" fmla="*/ 1048346 w 1053966"/>
              <a:gd name="connsiteY10" fmla="*/ 1117689 h 1553352"/>
              <a:gd name="connsiteX11" fmla="*/ 1047253 w 1053966"/>
              <a:gd name="connsiteY11" fmla="*/ 1124589 h 1553352"/>
              <a:gd name="connsiteX12" fmla="*/ 1046069 w 1053966"/>
              <a:gd name="connsiteY12" fmla="*/ 1131458 h 1553352"/>
              <a:gd name="connsiteX13" fmla="*/ 1044795 w 1053966"/>
              <a:gd name="connsiteY13" fmla="*/ 1138295 h 1553352"/>
              <a:gd name="connsiteX14" fmla="*/ 1043430 w 1053966"/>
              <a:gd name="connsiteY14" fmla="*/ 1145101 h 1553352"/>
              <a:gd name="connsiteX15" fmla="*/ 1041976 w 1053966"/>
              <a:gd name="connsiteY15" fmla="*/ 1151873 h 1553352"/>
              <a:gd name="connsiteX16" fmla="*/ 1040433 w 1053966"/>
              <a:gd name="connsiteY16" fmla="*/ 1158612 h 1553352"/>
              <a:gd name="connsiteX17" fmla="*/ 1038802 w 1053966"/>
              <a:gd name="connsiteY17" fmla="*/ 1165317 h 1553352"/>
              <a:gd name="connsiteX18" fmla="*/ 1037083 w 1053966"/>
              <a:gd name="connsiteY18" fmla="*/ 1171988 h 1553352"/>
              <a:gd name="connsiteX19" fmla="*/ 1035277 w 1053966"/>
              <a:gd name="connsiteY19" fmla="*/ 1178623 h 1553352"/>
              <a:gd name="connsiteX20" fmla="*/ 1033386 w 1053966"/>
              <a:gd name="connsiteY20" fmla="*/ 1185222 h 1553352"/>
              <a:gd name="connsiteX21" fmla="*/ 1031409 w 1053966"/>
              <a:gd name="connsiteY21" fmla="*/ 1191784 h 1553352"/>
              <a:gd name="connsiteX22" fmla="*/ 1029346 w 1053966"/>
              <a:gd name="connsiteY22" fmla="*/ 1198309 h 1553352"/>
              <a:gd name="connsiteX23" fmla="*/ 1027200 w 1053966"/>
              <a:gd name="connsiteY23" fmla="*/ 1204797 h 1553352"/>
              <a:gd name="connsiteX24" fmla="*/ 1024970 w 1053966"/>
              <a:gd name="connsiteY24" fmla="*/ 1211245 h 1553352"/>
              <a:gd name="connsiteX25" fmla="*/ 1022657 w 1053966"/>
              <a:gd name="connsiteY25" fmla="*/ 1217655 h 1553352"/>
              <a:gd name="connsiteX26" fmla="*/ 1020261 w 1053966"/>
              <a:gd name="connsiteY26" fmla="*/ 1224025 h 1553352"/>
              <a:gd name="connsiteX27" fmla="*/ 1017784 w 1053966"/>
              <a:gd name="connsiteY27" fmla="*/ 1230354 h 1553352"/>
              <a:gd name="connsiteX28" fmla="*/ 1015226 w 1053966"/>
              <a:gd name="connsiteY28" fmla="*/ 1236642 h 1553352"/>
              <a:gd name="connsiteX29" fmla="*/ 1012587 w 1053966"/>
              <a:gd name="connsiteY29" fmla="*/ 1242888 h 1553352"/>
              <a:gd name="connsiteX30" fmla="*/ 1009868 w 1053966"/>
              <a:gd name="connsiteY30" fmla="*/ 1249092 h 1553352"/>
              <a:gd name="connsiteX31" fmla="*/ 1007071 w 1053966"/>
              <a:gd name="connsiteY31" fmla="*/ 1255253 h 1553352"/>
              <a:gd name="connsiteX32" fmla="*/ 1004195 w 1053966"/>
              <a:gd name="connsiteY32" fmla="*/ 1261370 h 1553352"/>
              <a:gd name="connsiteX33" fmla="*/ 1001241 w 1053966"/>
              <a:gd name="connsiteY33" fmla="*/ 1267443 h 1553352"/>
              <a:gd name="connsiteX34" fmla="*/ 998210 w 1053966"/>
              <a:gd name="connsiteY34" fmla="*/ 1273470 h 1553352"/>
              <a:gd name="connsiteX35" fmla="*/ 995102 w 1053966"/>
              <a:gd name="connsiteY35" fmla="*/ 1279452 h 1553352"/>
              <a:gd name="connsiteX36" fmla="*/ 991918 w 1053966"/>
              <a:gd name="connsiteY36" fmla="*/ 1285388 h 1553352"/>
              <a:gd name="connsiteX37" fmla="*/ 988659 w 1053966"/>
              <a:gd name="connsiteY37" fmla="*/ 1291277 h 1553352"/>
              <a:gd name="connsiteX38" fmla="*/ 985326 w 1053966"/>
              <a:gd name="connsiteY38" fmla="*/ 1297118 h 1553352"/>
              <a:gd name="connsiteX39" fmla="*/ 981918 w 1053966"/>
              <a:gd name="connsiteY39" fmla="*/ 1302912 h 1553352"/>
              <a:gd name="connsiteX40" fmla="*/ 978437 w 1053966"/>
              <a:gd name="connsiteY40" fmla="*/ 1308656 h 1553352"/>
              <a:gd name="connsiteX41" fmla="*/ 974884 w 1053966"/>
              <a:gd name="connsiteY41" fmla="*/ 1314351 h 1553352"/>
              <a:gd name="connsiteX42" fmla="*/ 971258 w 1053966"/>
              <a:gd name="connsiteY42" fmla="*/ 1319995 h 1553352"/>
              <a:gd name="connsiteX43" fmla="*/ 967561 w 1053966"/>
              <a:gd name="connsiteY43" fmla="*/ 1325589 h 1553352"/>
              <a:gd name="connsiteX44" fmla="*/ 963793 w 1053966"/>
              <a:gd name="connsiteY44" fmla="*/ 1331132 h 1553352"/>
              <a:gd name="connsiteX45" fmla="*/ 959955 w 1053966"/>
              <a:gd name="connsiteY45" fmla="*/ 1336622 h 1553352"/>
              <a:gd name="connsiteX46" fmla="*/ 956048 w 1053966"/>
              <a:gd name="connsiteY46" fmla="*/ 1342059 h 1553352"/>
              <a:gd name="connsiteX47" fmla="*/ 952072 w 1053966"/>
              <a:gd name="connsiteY47" fmla="*/ 1347444 h 1553352"/>
              <a:gd name="connsiteX48" fmla="*/ 948027 w 1053966"/>
              <a:gd name="connsiteY48" fmla="*/ 1352774 h 1553352"/>
              <a:gd name="connsiteX49" fmla="*/ 943915 w 1053966"/>
              <a:gd name="connsiteY49" fmla="*/ 1358050 h 1553352"/>
              <a:gd name="connsiteX50" fmla="*/ 939736 w 1053966"/>
              <a:gd name="connsiteY50" fmla="*/ 1363270 h 1553352"/>
              <a:gd name="connsiteX51" fmla="*/ 935491 w 1053966"/>
              <a:gd name="connsiteY51" fmla="*/ 1368434 h 1553352"/>
              <a:gd name="connsiteX52" fmla="*/ 931181 w 1053966"/>
              <a:gd name="connsiteY52" fmla="*/ 1373542 h 1553352"/>
              <a:gd name="connsiteX53" fmla="*/ 926805 w 1053966"/>
              <a:gd name="connsiteY53" fmla="*/ 1378593 h 1553352"/>
              <a:gd name="connsiteX54" fmla="*/ 922365 w 1053966"/>
              <a:gd name="connsiteY54" fmla="*/ 1383586 h 1553352"/>
              <a:gd name="connsiteX55" fmla="*/ 917861 w 1053966"/>
              <a:gd name="connsiteY55" fmla="*/ 1388520 h 1553352"/>
              <a:gd name="connsiteX56" fmla="*/ 913294 w 1053966"/>
              <a:gd name="connsiteY56" fmla="*/ 1393395 h 1553352"/>
              <a:gd name="connsiteX57" fmla="*/ 908665 w 1053966"/>
              <a:gd name="connsiteY57" fmla="*/ 1398210 h 1553352"/>
              <a:gd name="connsiteX58" fmla="*/ 903974 w 1053966"/>
              <a:gd name="connsiteY58" fmla="*/ 1402965 h 1553352"/>
              <a:gd name="connsiteX59" fmla="*/ 899222 w 1053966"/>
              <a:gd name="connsiteY59" fmla="*/ 1407659 h 1553352"/>
              <a:gd name="connsiteX60" fmla="*/ 894409 w 1053966"/>
              <a:gd name="connsiteY60" fmla="*/ 1412291 h 1553352"/>
              <a:gd name="connsiteX61" fmla="*/ 889537 w 1053966"/>
              <a:gd name="connsiteY61" fmla="*/ 1416860 h 1553352"/>
              <a:gd name="connsiteX62" fmla="*/ 884605 w 1053966"/>
              <a:gd name="connsiteY62" fmla="*/ 1421367 h 1553352"/>
              <a:gd name="connsiteX63" fmla="*/ 879615 w 1053966"/>
              <a:gd name="connsiteY63" fmla="*/ 1425810 h 1553352"/>
              <a:gd name="connsiteX64" fmla="*/ 874567 w 1053966"/>
              <a:gd name="connsiteY64" fmla="*/ 1430189 h 1553352"/>
              <a:gd name="connsiteX65" fmla="*/ 869462 w 1053966"/>
              <a:gd name="connsiteY65" fmla="*/ 1434502 h 1553352"/>
              <a:gd name="connsiteX66" fmla="*/ 864300 w 1053966"/>
              <a:gd name="connsiteY66" fmla="*/ 1438750 h 1553352"/>
              <a:gd name="connsiteX67" fmla="*/ 859082 w 1053966"/>
              <a:gd name="connsiteY67" fmla="*/ 1442932 h 1553352"/>
              <a:gd name="connsiteX68" fmla="*/ 853809 w 1053966"/>
              <a:gd name="connsiteY68" fmla="*/ 1447047 h 1553352"/>
              <a:gd name="connsiteX69" fmla="*/ 848481 w 1053966"/>
              <a:gd name="connsiteY69" fmla="*/ 1451095 h 1553352"/>
              <a:gd name="connsiteX70" fmla="*/ 843099 w 1053966"/>
              <a:gd name="connsiteY70" fmla="*/ 1455074 h 1553352"/>
              <a:gd name="connsiteX71" fmla="*/ 837664 w 1053966"/>
              <a:gd name="connsiteY71" fmla="*/ 1458985 h 1553352"/>
              <a:gd name="connsiteX72" fmla="*/ 832176 w 1053966"/>
              <a:gd name="connsiteY72" fmla="*/ 1462826 h 1553352"/>
              <a:gd name="connsiteX73" fmla="*/ 826636 w 1053966"/>
              <a:gd name="connsiteY73" fmla="*/ 1466597 h 1553352"/>
              <a:gd name="connsiteX74" fmla="*/ 821045 w 1053966"/>
              <a:gd name="connsiteY74" fmla="*/ 1470297 h 1553352"/>
              <a:gd name="connsiteX75" fmla="*/ 815402 w 1053966"/>
              <a:gd name="connsiteY75" fmla="*/ 1473926 h 1553352"/>
              <a:gd name="connsiteX76" fmla="*/ 809710 w 1053966"/>
              <a:gd name="connsiteY76" fmla="*/ 1477483 h 1553352"/>
              <a:gd name="connsiteX77" fmla="*/ 803968 w 1053966"/>
              <a:gd name="connsiteY77" fmla="*/ 1480967 h 1553352"/>
              <a:gd name="connsiteX78" fmla="*/ 798177 w 1053966"/>
              <a:gd name="connsiteY78" fmla="*/ 1484378 h 1553352"/>
              <a:gd name="connsiteX79" fmla="*/ 792337 w 1053966"/>
              <a:gd name="connsiteY79" fmla="*/ 1487715 h 1553352"/>
              <a:gd name="connsiteX80" fmla="*/ 786451 w 1053966"/>
              <a:gd name="connsiteY80" fmla="*/ 1490977 h 1553352"/>
              <a:gd name="connsiteX81" fmla="*/ 780517 w 1053966"/>
              <a:gd name="connsiteY81" fmla="*/ 1494164 h 1553352"/>
              <a:gd name="connsiteX82" fmla="*/ 774537 w 1053966"/>
              <a:gd name="connsiteY82" fmla="*/ 1497275 h 1553352"/>
              <a:gd name="connsiteX83" fmla="*/ 768511 w 1053966"/>
              <a:gd name="connsiteY83" fmla="*/ 1500309 h 1553352"/>
              <a:gd name="connsiteX84" fmla="*/ 762441 w 1053966"/>
              <a:gd name="connsiteY84" fmla="*/ 1503267 h 1553352"/>
              <a:gd name="connsiteX85" fmla="*/ 756325 w 1053966"/>
              <a:gd name="connsiteY85" fmla="*/ 1506147 h 1553352"/>
              <a:gd name="connsiteX86" fmla="*/ 750167 w 1053966"/>
              <a:gd name="connsiteY86" fmla="*/ 1508948 h 1553352"/>
              <a:gd name="connsiteX87" fmla="*/ 743965 w 1053966"/>
              <a:gd name="connsiteY87" fmla="*/ 1511670 h 1553352"/>
              <a:gd name="connsiteX88" fmla="*/ 737720 w 1053966"/>
              <a:gd name="connsiteY88" fmla="*/ 1514312 h 1553352"/>
              <a:gd name="connsiteX89" fmla="*/ 731434 w 1053966"/>
              <a:gd name="connsiteY89" fmla="*/ 1516874 h 1553352"/>
              <a:gd name="connsiteX90" fmla="*/ 725107 w 1053966"/>
              <a:gd name="connsiteY90" fmla="*/ 1519355 h 1553352"/>
              <a:gd name="connsiteX91" fmla="*/ 718739 w 1053966"/>
              <a:gd name="connsiteY91" fmla="*/ 1521754 h 1553352"/>
              <a:gd name="connsiteX92" fmla="*/ 712331 w 1053966"/>
              <a:gd name="connsiteY92" fmla="*/ 1524071 h 1553352"/>
              <a:gd name="connsiteX93" fmla="*/ 705884 w 1053966"/>
              <a:gd name="connsiteY93" fmla="*/ 1526304 h 1553352"/>
              <a:gd name="connsiteX94" fmla="*/ 699399 w 1053966"/>
              <a:gd name="connsiteY94" fmla="*/ 1528455 h 1553352"/>
              <a:gd name="connsiteX95" fmla="*/ 692875 w 1053966"/>
              <a:gd name="connsiteY95" fmla="*/ 1530521 h 1553352"/>
              <a:gd name="connsiteX96" fmla="*/ 686314 w 1053966"/>
              <a:gd name="connsiteY96" fmla="*/ 1532502 h 1553352"/>
              <a:gd name="connsiteX97" fmla="*/ 679717 w 1053966"/>
              <a:gd name="connsiteY97" fmla="*/ 1534397 h 1553352"/>
              <a:gd name="connsiteX98" fmla="*/ 673084 w 1053966"/>
              <a:gd name="connsiteY98" fmla="*/ 1536207 h 1553352"/>
              <a:gd name="connsiteX99" fmla="*/ 666415 w 1053966"/>
              <a:gd name="connsiteY99" fmla="*/ 1537929 h 1553352"/>
              <a:gd name="connsiteX100" fmla="*/ 659711 w 1053966"/>
              <a:gd name="connsiteY100" fmla="*/ 1539564 h 1553352"/>
              <a:gd name="connsiteX101" fmla="*/ 652974 w 1053966"/>
              <a:gd name="connsiteY101" fmla="*/ 1541111 h 1553352"/>
              <a:gd name="connsiteX102" fmla="*/ 646202 w 1053966"/>
              <a:gd name="connsiteY102" fmla="*/ 1542569 h 1553352"/>
              <a:gd name="connsiteX103" fmla="*/ 639399 w 1053966"/>
              <a:gd name="connsiteY103" fmla="*/ 1543938 h 1553352"/>
              <a:gd name="connsiteX104" fmla="*/ 632563 w 1053966"/>
              <a:gd name="connsiteY104" fmla="*/ 1545217 h 1553352"/>
              <a:gd name="connsiteX105" fmla="*/ 625695 w 1053966"/>
              <a:gd name="connsiteY105" fmla="*/ 1546405 h 1553352"/>
              <a:gd name="connsiteX106" fmla="*/ 618797 w 1053966"/>
              <a:gd name="connsiteY106" fmla="*/ 1547501 h 1553352"/>
              <a:gd name="connsiteX107" fmla="*/ 611868 w 1053966"/>
              <a:gd name="connsiteY107" fmla="*/ 1548506 h 1553352"/>
              <a:gd name="connsiteX108" fmla="*/ 604910 w 1053966"/>
              <a:gd name="connsiteY108" fmla="*/ 1549418 h 1553352"/>
              <a:gd name="connsiteX109" fmla="*/ 597923 w 1053966"/>
              <a:gd name="connsiteY109" fmla="*/ 1550237 h 1553352"/>
              <a:gd name="connsiteX110" fmla="*/ 590908 w 1053966"/>
              <a:gd name="connsiteY110" fmla="*/ 1550962 h 1553352"/>
              <a:gd name="connsiteX111" fmla="*/ 583865 w 1053966"/>
              <a:gd name="connsiteY111" fmla="*/ 1551592 h 1553352"/>
              <a:gd name="connsiteX112" fmla="*/ 576795 w 1053966"/>
              <a:gd name="connsiteY112" fmla="*/ 1552127 h 1553352"/>
              <a:gd name="connsiteX113" fmla="*/ 569698 w 1053966"/>
              <a:gd name="connsiteY113" fmla="*/ 1552566 h 1553352"/>
              <a:gd name="connsiteX114" fmla="*/ 562576 w 1053966"/>
              <a:gd name="connsiteY114" fmla="*/ 1552909 h 1553352"/>
              <a:gd name="connsiteX115" fmla="*/ 555429 w 1053966"/>
              <a:gd name="connsiteY115" fmla="*/ 1553155 h 1553352"/>
              <a:gd name="connsiteX116" fmla="*/ 548258 w 1053966"/>
              <a:gd name="connsiteY116" fmla="*/ 1553302 h 1553352"/>
              <a:gd name="connsiteX117" fmla="*/ 541062 w 1053966"/>
              <a:gd name="connsiteY117" fmla="*/ 1553352 h 1553352"/>
              <a:gd name="connsiteX118" fmla="*/ 541062 w 1053966"/>
              <a:gd name="connsiteY118" fmla="*/ 1123987 h 1553352"/>
              <a:gd name="connsiteX119" fmla="*/ 541422 w 1053966"/>
              <a:gd name="connsiteY119" fmla="*/ 1116863 h 1553352"/>
              <a:gd name="connsiteX120" fmla="*/ 542478 w 1053966"/>
              <a:gd name="connsiteY120" fmla="*/ 1109945 h 1553352"/>
              <a:gd name="connsiteX121" fmla="*/ 544195 w 1053966"/>
              <a:gd name="connsiteY121" fmla="*/ 1103268 h 1553352"/>
              <a:gd name="connsiteX122" fmla="*/ 546538 w 1053966"/>
              <a:gd name="connsiteY122" fmla="*/ 1096866 h 1553352"/>
              <a:gd name="connsiteX123" fmla="*/ 549472 w 1053966"/>
              <a:gd name="connsiteY123" fmla="*/ 1090776 h 1553352"/>
              <a:gd name="connsiteX124" fmla="*/ 552962 w 1053966"/>
              <a:gd name="connsiteY124" fmla="*/ 1085031 h 1553352"/>
              <a:gd name="connsiteX125" fmla="*/ 556973 w 1053966"/>
              <a:gd name="connsiteY125" fmla="*/ 1079667 h 1553352"/>
              <a:gd name="connsiteX126" fmla="*/ 561470 w 1053966"/>
              <a:gd name="connsiteY126" fmla="*/ 1074719 h 1553352"/>
              <a:gd name="connsiteX127" fmla="*/ 566418 w 1053966"/>
              <a:gd name="connsiteY127" fmla="*/ 1070222 h 1553352"/>
              <a:gd name="connsiteX128" fmla="*/ 571782 w 1053966"/>
              <a:gd name="connsiteY128" fmla="*/ 1066211 h 1553352"/>
              <a:gd name="connsiteX129" fmla="*/ 577527 w 1053966"/>
              <a:gd name="connsiteY129" fmla="*/ 1062721 h 1553352"/>
              <a:gd name="connsiteX130" fmla="*/ 583617 w 1053966"/>
              <a:gd name="connsiteY130" fmla="*/ 1059787 h 1553352"/>
              <a:gd name="connsiteX131" fmla="*/ 590019 w 1053966"/>
              <a:gd name="connsiteY131" fmla="*/ 1057444 h 1553352"/>
              <a:gd name="connsiteX132" fmla="*/ 596696 w 1053966"/>
              <a:gd name="connsiteY132" fmla="*/ 1055727 h 1553352"/>
              <a:gd name="connsiteX133" fmla="*/ 603614 w 1053966"/>
              <a:gd name="connsiteY133" fmla="*/ 1054671 h 1553352"/>
              <a:gd name="connsiteX134" fmla="*/ 607267 w 1053966"/>
              <a:gd name="connsiteY134" fmla="*/ 532579 h 1553352"/>
              <a:gd name="connsiteX135" fmla="*/ 614127 w 1053966"/>
              <a:gd name="connsiteY135" fmla="*/ 532616 h 1553352"/>
              <a:gd name="connsiteX136" fmla="*/ 621098 w 1053966"/>
              <a:gd name="connsiteY136" fmla="*/ 533355 h 1553352"/>
              <a:gd name="connsiteX137" fmla="*/ 628166 w 1053966"/>
              <a:gd name="connsiteY137" fmla="*/ 534512 h 1553352"/>
              <a:gd name="connsiteX138" fmla="*/ 635201 w 1053966"/>
              <a:gd name="connsiteY138" fmla="*/ 535766 h 1553352"/>
              <a:gd name="connsiteX139" fmla="*/ 642203 w 1053966"/>
              <a:gd name="connsiteY139" fmla="*/ 537115 h 1553352"/>
              <a:gd name="connsiteX140" fmla="*/ 649170 w 1053966"/>
              <a:gd name="connsiteY140" fmla="*/ 538558 h 1553352"/>
              <a:gd name="connsiteX141" fmla="*/ 656103 w 1053966"/>
              <a:gd name="connsiteY141" fmla="*/ 540096 h 1553352"/>
              <a:gd name="connsiteX142" fmla="*/ 663000 w 1053966"/>
              <a:gd name="connsiteY142" fmla="*/ 541726 h 1553352"/>
              <a:gd name="connsiteX143" fmla="*/ 669861 w 1053966"/>
              <a:gd name="connsiteY143" fmla="*/ 543449 h 1553352"/>
              <a:gd name="connsiteX144" fmla="*/ 676685 w 1053966"/>
              <a:gd name="connsiteY144" fmla="*/ 545264 h 1553352"/>
              <a:gd name="connsiteX145" fmla="*/ 683472 w 1053966"/>
              <a:gd name="connsiteY145" fmla="*/ 547170 h 1553352"/>
              <a:gd name="connsiteX146" fmla="*/ 690220 w 1053966"/>
              <a:gd name="connsiteY146" fmla="*/ 549166 h 1553352"/>
              <a:gd name="connsiteX147" fmla="*/ 696929 w 1053966"/>
              <a:gd name="connsiteY147" fmla="*/ 551252 h 1553352"/>
              <a:gd name="connsiteX148" fmla="*/ 703599 w 1053966"/>
              <a:gd name="connsiteY148" fmla="*/ 553427 h 1553352"/>
              <a:gd name="connsiteX149" fmla="*/ 710228 w 1053966"/>
              <a:gd name="connsiteY149" fmla="*/ 555690 h 1553352"/>
              <a:gd name="connsiteX150" fmla="*/ 716816 w 1053966"/>
              <a:gd name="connsiteY150" fmla="*/ 558040 h 1553352"/>
              <a:gd name="connsiteX151" fmla="*/ 723362 w 1053966"/>
              <a:gd name="connsiteY151" fmla="*/ 560478 h 1553352"/>
              <a:gd name="connsiteX152" fmla="*/ 729866 w 1053966"/>
              <a:gd name="connsiteY152" fmla="*/ 563002 h 1553352"/>
              <a:gd name="connsiteX153" fmla="*/ 736326 w 1053966"/>
              <a:gd name="connsiteY153" fmla="*/ 565611 h 1553352"/>
              <a:gd name="connsiteX154" fmla="*/ 742743 w 1053966"/>
              <a:gd name="connsiteY154" fmla="*/ 568305 h 1553352"/>
              <a:gd name="connsiteX155" fmla="*/ 749115 w 1053966"/>
              <a:gd name="connsiteY155" fmla="*/ 571084 h 1553352"/>
              <a:gd name="connsiteX156" fmla="*/ 755442 w 1053966"/>
              <a:gd name="connsiteY156" fmla="*/ 573945 h 1553352"/>
              <a:gd name="connsiteX157" fmla="*/ 761723 w 1053966"/>
              <a:gd name="connsiteY157" fmla="*/ 576890 h 1553352"/>
              <a:gd name="connsiteX158" fmla="*/ 767957 w 1053966"/>
              <a:gd name="connsiteY158" fmla="*/ 579916 h 1553352"/>
              <a:gd name="connsiteX159" fmla="*/ 774144 w 1053966"/>
              <a:gd name="connsiteY159" fmla="*/ 583024 h 1553352"/>
              <a:gd name="connsiteX160" fmla="*/ 780283 w 1053966"/>
              <a:gd name="connsiteY160" fmla="*/ 586212 h 1553352"/>
              <a:gd name="connsiteX161" fmla="*/ 786374 w 1053966"/>
              <a:gd name="connsiteY161" fmla="*/ 589480 h 1553352"/>
              <a:gd name="connsiteX162" fmla="*/ 792414 w 1053966"/>
              <a:gd name="connsiteY162" fmla="*/ 592828 h 1553352"/>
              <a:gd name="connsiteX163" fmla="*/ 798405 w 1053966"/>
              <a:gd name="connsiteY163" fmla="*/ 596254 h 1553352"/>
              <a:gd name="connsiteX164" fmla="*/ 804345 w 1053966"/>
              <a:gd name="connsiteY164" fmla="*/ 599758 h 1553352"/>
              <a:gd name="connsiteX165" fmla="*/ 810233 w 1053966"/>
              <a:gd name="connsiteY165" fmla="*/ 603339 h 1553352"/>
              <a:gd name="connsiteX166" fmla="*/ 816069 w 1053966"/>
              <a:gd name="connsiteY166" fmla="*/ 606997 h 1553352"/>
              <a:gd name="connsiteX167" fmla="*/ 821852 w 1053966"/>
              <a:gd name="connsiteY167" fmla="*/ 610730 h 1553352"/>
              <a:gd name="connsiteX168" fmla="*/ 827582 w 1053966"/>
              <a:gd name="connsiteY168" fmla="*/ 614538 h 1553352"/>
              <a:gd name="connsiteX169" fmla="*/ 833257 w 1053966"/>
              <a:gd name="connsiteY169" fmla="*/ 618421 h 1553352"/>
              <a:gd name="connsiteX170" fmla="*/ 838877 w 1053966"/>
              <a:gd name="connsiteY170" fmla="*/ 622378 h 1553352"/>
              <a:gd name="connsiteX171" fmla="*/ 844442 w 1053966"/>
              <a:gd name="connsiteY171" fmla="*/ 626407 h 1553352"/>
              <a:gd name="connsiteX172" fmla="*/ 849950 w 1053966"/>
              <a:gd name="connsiteY172" fmla="*/ 630509 h 1553352"/>
              <a:gd name="connsiteX173" fmla="*/ 855401 w 1053966"/>
              <a:gd name="connsiteY173" fmla="*/ 634682 h 1553352"/>
              <a:gd name="connsiteX174" fmla="*/ 860794 w 1053966"/>
              <a:gd name="connsiteY174" fmla="*/ 638926 h 1553352"/>
              <a:gd name="connsiteX175" fmla="*/ 866129 w 1053966"/>
              <a:gd name="connsiteY175" fmla="*/ 643241 h 1553352"/>
              <a:gd name="connsiteX176" fmla="*/ 871405 w 1053966"/>
              <a:gd name="connsiteY176" fmla="*/ 647625 h 1553352"/>
              <a:gd name="connsiteX177" fmla="*/ 876621 w 1053966"/>
              <a:gd name="connsiteY177" fmla="*/ 652077 h 1553352"/>
              <a:gd name="connsiteX178" fmla="*/ 881776 w 1053966"/>
              <a:gd name="connsiteY178" fmla="*/ 656598 h 1553352"/>
              <a:gd name="connsiteX179" fmla="*/ 886870 w 1053966"/>
              <a:gd name="connsiteY179" fmla="*/ 661186 h 1553352"/>
              <a:gd name="connsiteX180" fmla="*/ 891902 w 1053966"/>
              <a:gd name="connsiteY180" fmla="*/ 665841 h 1553352"/>
              <a:gd name="connsiteX181" fmla="*/ 896871 w 1053966"/>
              <a:gd name="connsiteY181" fmla="*/ 670562 h 1553352"/>
              <a:gd name="connsiteX182" fmla="*/ 901777 w 1053966"/>
              <a:gd name="connsiteY182" fmla="*/ 675349 h 1553352"/>
              <a:gd name="connsiteX183" fmla="*/ 906620 w 1053966"/>
              <a:gd name="connsiteY183" fmla="*/ 680200 h 1553352"/>
              <a:gd name="connsiteX184" fmla="*/ 911397 w 1053966"/>
              <a:gd name="connsiteY184" fmla="*/ 685115 h 1553352"/>
              <a:gd name="connsiteX185" fmla="*/ 916109 w 1053966"/>
              <a:gd name="connsiteY185" fmla="*/ 690093 h 1553352"/>
              <a:gd name="connsiteX186" fmla="*/ 920754 w 1053966"/>
              <a:gd name="connsiteY186" fmla="*/ 695134 h 1553352"/>
              <a:gd name="connsiteX187" fmla="*/ 925333 w 1053966"/>
              <a:gd name="connsiteY187" fmla="*/ 700236 h 1553352"/>
              <a:gd name="connsiteX188" fmla="*/ 929845 w 1053966"/>
              <a:gd name="connsiteY188" fmla="*/ 705400 h 1553352"/>
              <a:gd name="connsiteX189" fmla="*/ 934288 w 1053966"/>
              <a:gd name="connsiteY189" fmla="*/ 710624 h 1553352"/>
              <a:gd name="connsiteX190" fmla="*/ 938662 w 1053966"/>
              <a:gd name="connsiteY190" fmla="*/ 715908 h 1553352"/>
              <a:gd name="connsiteX191" fmla="*/ 942967 w 1053966"/>
              <a:gd name="connsiteY191" fmla="*/ 721251 h 1553352"/>
              <a:gd name="connsiteX192" fmla="*/ 947201 w 1053966"/>
              <a:gd name="connsiteY192" fmla="*/ 726653 h 1553352"/>
              <a:gd name="connsiteX193" fmla="*/ 951365 w 1053966"/>
              <a:gd name="connsiteY193" fmla="*/ 732112 h 1553352"/>
              <a:gd name="connsiteX194" fmla="*/ 955456 w 1053966"/>
              <a:gd name="connsiteY194" fmla="*/ 737628 h 1553352"/>
              <a:gd name="connsiteX195" fmla="*/ 959476 w 1053966"/>
              <a:gd name="connsiteY195" fmla="*/ 743200 h 1553352"/>
              <a:gd name="connsiteX196" fmla="*/ 963422 w 1053966"/>
              <a:gd name="connsiteY196" fmla="*/ 748828 h 1553352"/>
              <a:gd name="connsiteX197" fmla="*/ 967295 w 1053966"/>
              <a:gd name="connsiteY197" fmla="*/ 754511 h 1553352"/>
              <a:gd name="connsiteX198" fmla="*/ 971092 w 1053966"/>
              <a:gd name="connsiteY198" fmla="*/ 760248 h 1553352"/>
              <a:gd name="connsiteX199" fmla="*/ 974815 w 1053966"/>
              <a:gd name="connsiteY199" fmla="*/ 766038 h 1553352"/>
              <a:gd name="connsiteX200" fmla="*/ 978462 w 1053966"/>
              <a:gd name="connsiteY200" fmla="*/ 771882 h 1553352"/>
              <a:gd name="connsiteX201" fmla="*/ 982033 w 1053966"/>
              <a:gd name="connsiteY201" fmla="*/ 777777 h 1553352"/>
              <a:gd name="connsiteX202" fmla="*/ 985526 w 1053966"/>
              <a:gd name="connsiteY202" fmla="*/ 783724 h 1553352"/>
              <a:gd name="connsiteX203" fmla="*/ 988941 w 1053966"/>
              <a:gd name="connsiteY203" fmla="*/ 789722 h 1553352"/>
              <a:gd name="connsiteX204" fmla="*/ 992278 w 1053966"/>
              <a:gd name="connsiteY204" fmla="*/ 795770 h 1553352"/>
              <a:gd name="connsiteX205" fmla="*/ 995535 w 1053966"/>
              <a:gd name="connsiteY205" fmla="*/ 801867 h 1553352"/>
              <a:gd name="connsiteX206" fmla="*/ 998712 w 1053966"/>
              <a:gd name="connsiteY206" fmla="*/ 808012 h 1553352"/>
              <a:gd name="connsiteX207" fmla="*/ 1001809 w 1053966"/>
              <a:gd name="connsiteY207" fmla="*/ 814206 h 1553352"/>
              <a:gd name="connsiteX208" fmla="*/ 1004824 w 1053966"/>
              <a:gd name="connsiteY208" fmla="*/ 820447 h 1553352"/>
              <a:gd name="connsiteX209" fmla="*/ 1007757 w 1053966"/>
              <a:gd name="connsiteY209" fmla="*/ 826734 h 1553352"/>
              <a:gd name="connsiteX210" fmla="*/ 1010607 w 1053966"/>
              <a:gd name="connsiteY210" fmla="*/ 833067 h 1553352"/>
              <a:gd name="connsiteX211" fmla="*/ 1013374 w 1053966"/>
              <a:gd name="connsiteY211" fmla="*/ 839446 h 1553352"/>
              <a:gd name="connsiteX212" fmla="*/ 1016056 w 1053966"/>
              <a:gd name="connsiteY212" fmla="*/ 845868 h 1553352"/>
              <a:gd name="connsiteX213" fmla="*/ 1018654 w 1053966"/>
              <a:gd name="connsiteY213" fmla="*/ 852335 h 1553352"/>
              <a:gd name="connsiteX214" fmla="*/ 1021166 w 1053966"/>
              <a:gd name="connsiteY214" fmla="*/ 858845 h 1553352"/>
              <a:gd name="connsiteX215" fmla="*/ 1023591 w 1053966"/>
              <a:gd name="connsiteY215" fmla="*/ 865397 h 1553352"/>
              <a:gd name="connsiteX216" fmla="*/ 1025930 w 1053966"/>
              <a:gd name="connsiteY216" fmla="*/ 871991 h 1553352"/>
              <a:gd name="connsiteX217" fmla="*/ 1028181 w 1053966"/>
              <a:gd name="connsiteY217" fmla="*/ 878625 h 1553352"/>
              <a:gd name="connsiteX218" fmla="*/ 1030344 w 1053966"/>
              <a:gd name="connsiteY218" fmla="*/ 885300 h 1553352"/>
              <a:gd name="connsiteX219" fmla="*/ 1032417 w 1053966"/>
              <a:gd name="connsiteY219" fmla="*/ 892015 h 1553352"/>
              <a:gd name="connsiteX220" fmla="*/ 1034401 w 1053966"/>
              <a:gd name="connsiteY220" fmla="*/ 898768 h 1553352"/>
              <a:gd name="connsiteX221" fmla="*/ 1036294 w 1053966"/>
              <a:gd name="connsiteY221" fmla="*/ 905560 h 1553352"/>
              <a:gd name="connsiteX222" fmla="*/ 1038096 w 1053966"/>
              <a:gd name="connsiteY222" fmla="*/ 912389 h 1553352"/>
              <a:gd name="connsiteX223" fmla="*/ 1039807 w 1053966"/>
              <a:gd name="connsiteY223" fmla="*/ 919255 h 1553352"/>
              <a:gd name="connsiteX224" fmla="*/ 1041424 w 1053966"/>
              <a:gd name="connsiteY224" fmla="*/ 926158 h 1553352"/>
              <a:gd name="connsiteX225" fmla="*/ 1042949 w 1053966"/>
              <a:gd name="connsiteY225" fmla="*/ 933095 h 1553352"/>
              <a:gd name="connsiteX226" fmla="*/ 1044379 w 1053966"/>
              <a:gd name="connsiteY226" fmla="*/ 940068 h 1553352"/>
              <a:gd name="connsiteX227" fmla="*/ 1045715 w 1053966"/>
              <a:gd name="connsiteY227" fmla="*/ 947074 h 1553352"/>
              <a:gd name="connsiteX228" fmla="*/ 1046956 w 1053966"/>
              <a:gd name="connsiteY228" fmla="*/ 954113 h 1553352"/>
              <a:gd name="connsiteX229" fmla="*/ 1048101 w 1053966"/>
              <a:gd name="connsiteY229" fmla="*/ 961186 h 1553352"/>
              <a:gd name="connsiteX230" fmla="*/ 1049148 w 1053966"/>
              <a:gd name="connsiteY230" fmla="*/ 968290 h 1553352"/>
              <a:gd name="connsiteX231" fmla="*/ 1050099 w 1053966"/>
              <a:gd name="connsiteY231" fmla="*/ 975426 h 1553352"/>
              <a:gd name="connsiteX232" fmla="*/ 1050951 w 1053966"/>
              <a:gd name="connsiteY232" fmla="*/ 982592 h 1553352"/>
              <a:gd name="connsiteX233" fmla="*/ 1051705 w 1053966"/>
              <a:gd name="connsiteY233" fmla="*/ 989788 h 1553352"/>
              <a:gd name="connsiteX234" fmla="*/ 1052359 w 1053966"/>
              <a:gd name="connsiteY234" fmla="*/ 997013 h 1553352"/>
              <a:gd name="connsiteX235" fmla="*/ 1052912 w 1053966"/>
              <a:gd name="connsiteY235" fmla="*/ 1004266 h 1553352"/>
              <a:gd name="connsiteX236" fmla="*/ 1053365 w 1053966"/>
              <a:gd name="connsiteY236" fmla="*/ 1011548 h 1553352"/>
              <a:gd name="connsiteX237" fmla="*/ 1053717 w 1053966"/>
              <a:gd name="connsiteY237" fmla="*/ 1018856 h 1553352"/>
              <a:gd name="connsiteX238" fmla="*/ 1053966 w 1053966"/>
              <a:gd name="connsiteY238" fmla="*/ 1026191 h 1553352"/>
              <a:gd name="connsiteX239" fmla="*/ 610742 w 1053966"/>
              <a:gd name="connsiteY239" fmla="*/ 1026191 h 1553352"/>
              <a:gd name="connsiteX240" fmla="*/ 603618 w 1053966"/>
              <a:gd name="connsiteY240" fmla="*/ 1025831 h 1553352"/>
              <a:gd name="connsiteX241" fmla="*/ 596700 w 1053966"/>
              <a:gd name="connsiteY241" fmla="*/ 1024775 h 1553352"/>
              <a:gd name="connsiteX242" fmla="*/ 590023 w 1053966"/>
              <a:gd name="connsiteY242" fmla="*/ 1023058 h 1553352"/>
              <a:gd name="connsiteX243" fmla="*/ 583621 w 1053966"/>
              <a:gd name="connsiteY243" fmla="*/ 1020715 h 1553352"/>
              <a:gd name="connsiteX244" fmla="*/ 577531 w 1053966"/>
              <a:gd name="connsiteY244" fmla="*/ 1017781 h 1553352"/>
              <a:gd name="connsiteX245" fmla="*/ 571786 w 1053966"/>
              <a:gd name="connsiteY245" fmla="*/ 1014291 h 1553352"/>
              <a:gd name="connsiteX246" fmla="*/ 566422 w 1053966"/>
              <a:gd name="connsiteY246" fmla="*/ 1010280 h 1553352"/>
              <a:gd name="connsiteX247" fmla="*/ 561474 w 1053966"/>
              <a:gd name="connsiteY247" fmla="*/ 1005783 h 1553352"/>
              <a:gd name="connsiteX248" fmla="*/ 556977 w 1053966"/>
              <a:gd name="connsiteY248" fmla="*/ 1000835 h 1553352"/>
              <a:gd name="connsiteX249" fmla="*/ 552966 w 1053966"/>
              <a:gd name="connsiteY249" fmla="*/ 995471 h 1553352"/>
              <a:gd name="connsiteX250" fmla="*/ 549476 w 1053966"/>
              <a:gd name="connsiteY250" fmla="*/ 989726 h 1553352"/>
              <a:gd name="connsiteX251" fmla="*/ 546542 w 1053966"/>
              <a:gd name="connsiteY251" fmla="*/ 983635 h 1553352"/>
              <a:gd name="connsiteX252" fmla="*/ 544199 w 1053966"/>
              <a:gd name="connsiteY252" fmla="*/ 977234 h 1553352"/>
              <a:gd name="connsiteX253" fmla="*/ 542482 w 1053966"/>
              <a:gd name="connsiteY253" fmla="*/ 970557 h 1553352"/>
              <a:gd name="connsiteX254" fmla="*/ 541426 w 1053966"/>
              <a:gd name="connsiteY254" fmla="*/ 963639 h 1553352"/>
              <a:gd name="connsiteX255" fmla="*/ 541066 w 1053966"/>
              <a:gd name="connsiteY255" fmla="*/ 956515 h 1553352"/>
              <a:gd name="connsiteX256" fmla="*/ 541066 w 1053966"/>
              <a:gd name="connsiteY256" fmla="*/ 602276 h 1553352"/>
              <a:gd name="connsiteX257" fmla="*/ 541412 w 1053966"/>
              <a:gd name="connsiteY257" fmla="*/ 595269 h 1553352"/>
              <a:gd name="connsiteX258" fmla="*/ 542425 w 1053966"/>
              <a:gd name="connsiteY258" fmla="*/ 588473 h 1553352"/>
              <a:gd name="connsiteX259" fmla="*/ 544071 w 1053966"/>
              <a:gd name="connsiteY259" fmla="*/ 581918 h 1553352"/>
              <a:gd name="connsiteX260" fmla="*/ 546316 w 1053966"/>
              <a:gd name="connsiteY260" fmla="*/ 575634 h 1553352"/>
              <a:gd name="connsiteX261" fmla="*/ 549124 w 1053966"/>
              <a:gd name="connsiteY261" fmla="*/ 569653 h 1553352"/>
              <a:gd name="connsiteX262" fmla="*/ 552461 w 1053966"/>
              <a:gd name="connsiteY262" fmla="*/ 564005 h 1553352"/>
              <a:gd name="connsiteX263" fmla="*/ 556292 w 1053966"/>
              <a:gd name="connsiteY263" fmla="*/ 558720 h 1553352"/>
              <a:gd name="connsiteX264" fmla="*/ 560582 w 1053966"/>
              <a:gd name="connsiteY264" fmla="*/ 553830 h 1553352"/>
              <a:gd name="connsiteX265" fmla="*/ 565297 w 1053966"/>
              <a:gd name="connsiteY265" fmla="*/ 549364 h 1553352"/>
              <a:gd name="connsiteX266" fmla="*/ 570402 w 1053966"/>
              <a:gd name="connsiteY266" fmla="*/ 545354 h 1553352"/>
              <a:gd name="connsiteX267" fmla="*/ 575861 w 1053966"/>
              <a:gd name="connsiteY267" fmla="*/ 541831 h 1553352"/>
              <a:gd name="connsiteX268" fmla="*/ 581641 w 1053966"/>
              <a:gd name="connsiteY268" fmla="*/ 538824 h 1553352"/>
              <a:gd name="connsiteX269" fmla="*/ 587706 w 1053966"/>
              <a:gd name="connsiteY269" fmla="*/ 536365 h 1553352"/>
              <a:gd name="connsiteX270" fmla="*/ 594022 w 1053966"/>
              <a:gd name="connsiteY270" fmla="*/ 534484 h 1553352"/>
              <a:gd name="connsiteX271" fmla="*/ 600554 w 1053966"/>
              <a:gd name="connsiteY271" fmla="*/ 533211 h 1553352"/>
              <a:gd name="connsiteX272" fmla="*/ 0 w 1053966"/>
              <a:gd name="connsiteY272" fmla="*/ 527162 h 1553352"/>
              <a:gd name="connsiteX273" fmla="*/ 443223 w 1053966"/>
              <a:gd name="connsiteY273" fmla="*/ 527162 h 1553352"/>
              <a:gd name="connsiteX274" fmla="*/ 450347 w 1053966"/>
              <a:gd name="connsiteY274" fmla="*/ 527522 h 1553352"/>
              <a:gd name="connsiteX275" fmla="*/ 457265 w 1053966"/>
              <a:gd name="connsiteY275" fmla="*/ 528577 h 1553352"/>
              <a:gd name="connsiteX276" fmla="*/ 463943 w 1053966"/>
              <a:gd name="connsiteY276" fmla="*/ 530294 h 1553352"/>
              <a:gd name="connsiteX277" fmla="*/ 470344 w 1053966"/>
              <a:gd name="connsiteY277" fmla="*/ 532637 h 1553352"/>
              <a:gd name="connsiteX278" fmla="*/ 476435 w 1053966"/>
              <a:gd name="connsiteY278" fmla="*/ 535571 h 1553352"/>
              <a:gd name="connsiteX279" fmla="*/ 482179 w 1053966"/>
              <a:gd name="connsiteY279" fmla="*/ 539062 h 1553352"/>
              <a:gd name="connsiteX280" fmla="*/ 487543 w 1053966"/>
              <a:gd name="connsiteY280" fmla="*/ 543073 h 1553352"/>
              <a:gd name="connsiteX281" fmla="*/ 492491 w 1053966"/>
              <a:gd name="connsiteY281" fmla="*/ 547570 h 1553352"/>
              <a:gd name="connsiteX282" fmla="*/ 496988 w 1053966"/>
              <a:gd name="connsiteY282" fmla="*/ 552518 h 1553352"/>
              <a:gd name="connsiteX283" fmla="*/ 500999 w 1053966"/>
              <a:gd name="connsiteY283" fmla="*/ 557882 h 1553352"/>
              <a:gd name="connsiteX284" fmla="*/ 504490 w 1053966"/>
              <a:gd name="connsiteY284" fmla="*/ 563626 h 1553352"/>
              <a:gd name="connsiteX285" fmla="*/ 507424 w 1053966"/>
              <a:gd name="connsiteY285" fmla="*/ 569717 h 1553352"/>
              <a:gd name="connsiteX286" fmla="*/ 509767 w 1053966"/>
              <a:gd name="connsiteY286" fmla="*/ 576118 h 1553352"/>
              <a:gd name="connsiteX287" fmla="*/ 511484 w 1053966"/>
              <a:gd name="connsiteY287" fmla="*/ 582796 h 1553352"/>
              <a:gd name="connsiteX288" fmla="*/ 512539 w 1053966"/>
              <a:gd name="connsiteY288" fmla="*/ 589714 h 1553352"/>
              <a:gd name="connsiteX289" fmla="*/ 512899 w 1053966"/>
              <a:gd name="connsiteY289" fmla="*/ 596838 h 1553352"/>
              <a:gd name="connsiteX290" fmla="*/ 512899 w 1053966"/>
              <a:gd name="connsiteY290" fmla="*/ 951079 h 1553352"/>
              <a:gd name="connsiteX291" fmla="*/ 512554 w 1053966"/>
              <a:gd name="connsiteY291" fmla="*/ 958085 h 1553352"/>
              <a:gd name="connsiteX292" fmla="*/ 511540 w 1053966"/>
              <a:gd name="connsiteY292" fmla="*/ 964881 h 1553352"/>
              <a:gd name="connsiteX293" fmla="*/ 509894 w 1053966"/>
              <a:gd name="connsiteY293" fmla="*/ 971436 h 1553352"/>
              <a:gd name="connsiteX294" fmla="*/ 507649 w 1053966"/>
              <a:gd name="connsiteY294" fmla="*/ 977719 h 1553352"/>
              <a:gd name="connsiteX295" fmla="*/ 504841 w 1053966"/>
              <a:gd name="connsiteY295" fmla="*/ 983700 h 1553352"/>
              <a:gd name="connsiteX296" fmla="*/ 501504 w 1053966"/>
              <a:gd name="connsiteY296" fmla="*/ 989348 h 1553352"/>
              <a:gd name="connsiteX297" fmla="*/ 497673 w 1053966"/>
              <a:gd name="connsiteY297" fmla="*/ 994633 h 1553352"/>
              <a:gd name="connsiteX298" fmla="*/ 493383 w 1053966"/>
              <a:gd name="connsiteY298" fmla="*/ 999523 h 1553352"/>
              <a:gd name="connsiteX299" fmla="*/ 488668 w 1053966"/>
              <a:gd name="connsiteY299" fmla="*/ 1003989 h 1553352"/>
              <a:gd name="connsiteX300" fmla="*/ 483563 w 1053966"/>
              <a:gd name="connsiteY300" fmla="*/ 1007998 h 1553352"/>
              <a:gd name="connsiteX301" fmla="*/ 478104 w 1053966"/>
              <a:gd name="connsiteY301" fmla="*/ 1011522 h 1553352"/>
              <a:gd name="connsiteX302" fmla="*/ 472324 w 1053966"/>
              <a:gd name="connsiteY302" fmla="*/ 1014529 h 1553352"/>
              <a:gd name="connsiteX303" fmla="*/ 466259 w 1053966"/>
              <a:gd name="connsiteY303" fmla="*/ 1016988 h 1553352"/>
              <a:gd name="connsiteX304" fmla="*/ 459943 w 1053966"/>
              <a:gd name="connsiteY304" fmla="*/ 1018869 h 1553352"/>
              <a:gd name="connsiteX305" fmla="*/ 453411 w 1053966"/>
              <a:gd name="connsiteY305" fmla="*/ 1020141 h 1553352"/>
              <a:gd name="connsiteX306" fmla="*/ 446698 w 1053966"/>
              <a:gd name="connsiteY306" fmla="*/ 1020774 h 1553352"/>
              <a:gd name="connsiteX307" fmla="*/ 439838 w 1053966"/>
              <a:gd name="connsiteY307" fmla="*/ 1020736 h 1553352"/>
              <a:gd name="connsiteX308" fmla="*/ 432868 w 1053966"/>
              <a:gd name="connsiteY308" fmla="*/ 1019998 h 1553352"/>
              <a:gd name="connsiteX309" fmla="*/ 425800 w 1053966"/>
              <a:gd name="connsiteY309" fmla="*/ 1018840 h 1553352"/>
              <a:gd name="connsiteX310" fmla="*/ 418764 w 1053966"/>
              <a:gd name="connsiteY310" fmla="*/ 1017586 h 1553352"/>
              <a:gd name="connsiteX311" fmla="*/ 411763 w 1053966"/>
              <a:gd name="connsiteY311" fmla="*/ 1016237 h 1553352"/>
              <a:gd name="connsiteX312" fmla="*/ 404795 w 1053966"/>
              <a:gd name="connsiteY312" fmla="*/ 1014794 h 1553352"/>
              <a:gd name="connsiteX313" fmla="*/ 397862 w 1053966"/>
              <a:gd name="connsiteY313" fmla="*/ 1013257 h 1553352"/>
              <a:gd name="connsiteX314" fmla="*/ 390965 w 1053966"/>
              <a:gd name="connsiteY314" fmla="*/ 1011626 h 1553352"/>
              <a:gd name="connsiteX315" fmla="*/ 384104 w 1053966"/>
              <a:gd name="connsiteY315" fmla="*/ 1009903 h 1553352"/>
              <a:gd name="connsiteX316" fmla="*/ 377280 w 1053966"/>
              <a:gd name="connsiteY316" fmla="*/ 1008088 h 1553352"/>
              <a:gd name="connsiteX317" fmla="*/ 370494 w 1053966"/>
              <a:gd name="connsiteY317" fmla="*/ 1006183 h 1553352"/>
              <a:gd name="connsiteX318" fmla="*/ 363745 w 1053966"/>
              <a:gd name="connsiteY318" fmla="*/ 1004186 h 1553352"/>
              <a:gd name="connsiteX319" fmla="*/ 357036 w 1053966"/>
              <a:gd name="connsiteY319" fmla="*/ 1002101 h 1553352"/>
              <a:gd name="connsiteX320" fmla="*/ 350366 w 1053966"/>
              <a:gd name="connsiteY320" fmla="*/ 999926 h 1553352"/>
              <a:gd name="connsiteX321" fmla="*/ 343737 w 1053966"/>
              <a:gd name="connsiteY321" fmla="*/ 997663 h 1553352"/>
              <a:gd name="connsiteX322" fmla="*/ 337149 w 1053966"/>
              <a:gd name="connsiteY322" fmla="*/ 995312 h 1553352"/>
              <a:gd name="connsiteX323" fmla="*/ 330603 w 1053966"/>
              <a:gd name="connsiteY323" fmla="*/ 992874 h 1553352"/>
              <a:gd name="connsiteX324" fmla="*/ 324099 w 1053966"/>
              <a:gd name="connsiteY324" fmla="*/ 990350 h 1553352"/>
              <a:gd name="connsiteX325" fmla="*/ 317639 w 1053966"/>
              <a:gd name="connsiteY325" fmla="*/ 987741 h 1553352"/>
              <a:gd name="connsiteX326" fmla="*/ 311222 w 1053966"/>
              <a:gd name="connsiteY326" fmla="*/ 985047 h 1553352"/>
              <a:gd name="connsiteX327" fmla="*/ 304850 w 1053966"/>
              <a:gd name="connsiteY327" fmla="*/ 982269 h 1553352"/>
              <a:gd name="connsiteX328" fmla="*/ 298523 w 1053966"/>
              <a:gd name="connsiteY328" fmla="*/ 979407 h 1553352"/>
              <a:gd name="connsiteX329" fmla="*/ 292242 w 1053966"/>
              <a:gd name="connsiteY329" fmla="*/ 976463 h 1553352"/>
              <a:gd name="connsiteX330" fmla="*/ 286008 w 1053966"/>
              <a:gd name="connsiteY330" fmla="*/ 973436 h 1553352"/>
              <a:gd name="connsiteX331" fmla="*/ 279821 w 1053966"/>
              <a:gd name="connsiteY331" fmla="*/ 970329 h 1553352"/>
              <a:gd name="connsiteX332" fmla="*/ 273682 w 1053966"/>
              <a:gd name="connsiteY332" fmla="*/ 967140 h 1553352"/>
              <a:gd name="connsiteX333" fmla="*/ 267592 w 1053966"/>
              <a:gd name="connsiteY333" fmla="*/ 963872 h 1553352"/>
              <a:gd name="connsiteX334" fmla="*/ 261551 w 1053966"/>
              <a:gd name="connsiteY334" fmla="*/ 960525 h 1553352"/>
              <a:gd name="connsiteX335" fmla="*/ 255560 w 1053966"/>
              <a:gd name="connsiteY335" fmla="*/ 957098 h 1553352"/>
              <a:gd name="connsiteX336" fmla="*/ 249621 w 1053966"/>
              <a:gd name="connsiteY336" fmla="*/ 953594 h 1553352"/>
              <a:gd name="connsiteX337" fmla="*/ 243732 w 1053966"/>
              <a:gd name="connsiteY337" fmla="*/ 950013 h 1553352"/>
              <a:gd name="connsiteX338" fmla="*/ 237896 w 1053966"/>
              <a:gd name="connsiteY338" fmla="*/ 946356 h 1553352"/>
              <a:gd name="connsiteX339" fmla="*/ 232113 w 1053966"/>
              <a:gd name="connsiteY339" fmla="*/ 942622 h 1553352"/>
              <a:gd name="connsiteX340" fmla="*/ 226384 w 1053966"/>
              <a:gd name="connsiteY340" fmla="*/ 938814 h 1553352"/>
              <a:gd name="connsiteX341" fmla="*/ 220708 w 1053966"/>
              <a:gd name="connsiteY341" fmla="*/ 934931 h 1553352"/>
              <a:gd name="connsiteX342" fmla="*/ 215088 w 1053966"/>
              <a:gd name="connsiteY342" fmla="*/ 930975 h 1553352"/>
              <a:gd name="connsiteX343" fmla="*/ 209524 w 1053966"/>
              <a:gd name="connsiteY343" fmla="*/ 926945 h 1553352"/>
              <a:gd name="connsiteX344" fmla="*/ 204015 w 1053966"/>
              <a:gd name="connsiteY344" fmla="*/ 922844 h 1553352"/>
              <a:gd name="connsiteX345" fmla="*/ 198564 w 1053966"/>
              <a:gd name="connsiteY345" fmla="*/ 918670 h 1553352"/>
              <a:gd name="connsiteX346" fmla="*/ 193171 w 1053966"/>
              <a:gd name="connsiteY346" fmla="*/ 914426 h 1553352"/>
              <a:gd name="connsiteX347" fmla="*/ 187836 w 1053966"/>
              <a:gd name="connsiteY347" fmla="*/ 910112 h 1553352"/>
              <a:gd name="connsiteX348" fmla="*/ 182560 w 1053966"/>
              <a:gd name="connsiteY348" fmla="*/ 905728 h 1553352"/>
              <a:gd name="connsiteX349" fmla="*/ 177345 w 1053966"/>
              <a:gd name="connsiteY349" fmla="*/ 901275 h 1553352"/>
              <a:gd name="connsiteX350" fmla="*/ 172189 w 1053966"/>
              <a:gd name="connsiteY350" fmla="*/ 896754 h 1553352"/>
              <a:gd name="connsiteX351" fmla="*/ 167095 w 1053966"/>
              <a:gd name="connsiteY351" fmla="*/ 892166 h 1553352"/>
              <a:gd name="connsiteX352" fmla="*/ 162063 w 1053966"/>
              <a:gd name="connsiteY352" fmla="*/ 887511 h 1553352"/>
              <a:gd name="connsiteX353" fmla="*/ 157094 w 1053966"/>
              <a:gd name="connsiteY353" fmla="*/ 882790 h 1553352"/>
              <a:gd name="connsiteX354" fmla="*/ 152188 w 1053966"/>
              <a:gd name="connsiteY354" fmla="*/ 878004 h 1553352"/>
              <a:gd name="connsiteX355" fmla="*/ 147346 w 1053966"/>
              <a:gd name="connsiteY355" fmla="*/ 873153 h 1553352"/>
              <a:gd name="connsiteX356" fmla="*/ 142569 w 1053966"/>
              <a:gd name="connsiteY356" fmla="*/ 868238 h 1553352"/>
              <a:gd name="connsiteX357" fmla="*/ 137857 w 1053966"/>
              <a:gd name="connsiteY357" fmla="*/ 863260 h 1553352"/>
              <a:gd name="connsiteX358" fmla="*/ 133211 w 1053966"/>
              <a:gd name="connsiteY358" fmla="*/ 858219 h 1553352"/>
              <a:gd name="connsiteX359" fmla="*/ 128632 w 1053966"/>
              <a:gd name="connsiteY359" fmla="*/ 853116 h 1553352"/>
              <a:gd name="connsiteX360" fmla="*/ 124121 w 1053966"/>
              <a:gd name="connsiteY360" fmla="*/ 847953 h 1553352"/>
              <a:gd name="connsiteX361" fmla="*/ 119677 w 1053966"/>
              <a:gd name="connsiteY361" fmla="*/ 842728 h 1553352"/>
              <a:gd name="connsiteX362" fmla="*/ 115303 w 1053966"/>
              <a:gd name="connsiteY362" fmla="*/ 837444 h 1553352"/>
              <a:gd name="connsiteX363" fmla="*/ 110998 w 1053966"/>
              <a:gd name="connsiteY363" fmla="*/ 832101 h 1553352"/>
              <a:gd name="connsiteX364" fmla="*/ 106764 w 1053966"/>
              <a:gd name="connsiteY364" fmla="*/ 826700 h 1553352"/>
              <a:gd name="connsiteX365" fmla="*/ 102601 w 1053966"/>
              <a:gd name="connsiteY365" fmla="*/ 821241 h 1553352"/>
              <a:gd name="connsiteX366" fmla="*/ 98509 w 1053966"/>
              <a:gd name="connsiteY366" fmla="*/ 815725 h 1553352"/>
              <a:gd name="connsiteX367" fmla="*/ 94490 w 1053966"/>
              <a:gd name="connsiteY367" fmla="*/ 810152 h 1553352"/>
              <a:gd name="connsiteX368" fmla="*/ 90543 w 1053966"/>
              <a:gd name="connsiteY368" fmla="*/ 804524 h 1553352"/>
              <a:gd name="connsiteX369" fmla="*/ 86671 w 1053966"/>
              <a:gd name="connsiteY369" fmla="*/ 798842 h 1553352"/>
              <a:gd name="connsiteX370" fmla="*/ 82873 w 1053966"/>
              <a:gd name="connsiteY370" fmla="*/ 793105 h 1553352"/>
              <a:gd name="connsiteX371" fmla="*/ 79150 w 1053966"/>
              <a:gd name="connsiteY371" fmla="*/ 787314 h 1553352"/>
              <a:gd name="connsiteX372" fmla="*/ 75503 w 1053966"/>
              <a:gd name="connsiteY372" fmla="*/ 781471 h 1553352"/>
              <a:gd name="connsiteX373" fmla="*/ 71933 w 1053966"/>
              <a:gd name="connsiteY373" fmla="*/ 775575 h 1553352"/>
              <a:gd name="connsiteX374" fmla="*/ 68439 w 1053966"/>
              <a:gd name="connsiteY374" fmla="*/ 769628 h 1553352"/>
              <a:gd name="connsiteX375" fmla="*/ 65024 w 1053966"/>
              <a:gd name="connsiteY375" fmla="*/ 763631 h 1553352"/>
              <a:gd name="connsiteX376" fmla="*/ 61688 w 1053966"/>
              <a:gd name="connsiteY376" fmla="*/ 757583 h 1553352"/>
              <a:gd name="connsiteX377" fmla="*/ 58430 w 1053966"/>
              <a:gd name="connsiteY377" fmla="*/ 751486 h 1553352"/>
              <a:gd name="connsiteX378" fmla="*/ 55253 w 1053966"/>
              <a:gd name="connsiteY378" fmla="*/ 745340 h 1553352"/>
              <a:gd name="connsiteX379" fmla="*/ 52156 w 1053966"/>
              <a:gd name="connsiteY379" fmla="*/ 739147 h 1553352"/>
              <a:gd name="connsiteX380" fmla="*/ 49141 w 1053966"/>
              <a:gd name="connsiteY380" fmla="*/ 732906 h 1553352"/>
              <a:gd name="connsiteX381" fmla="*/ 46208 w 1053966"/>
              <a:gd name="connsiteY381" fmla="*/ 726619 h 1553352"/>
              <a:gd name="connsiteX382" fmla="*/ 43358 w 1053966"/>
              <a:gd name="connsiteY382" fmla="*/ 720285 h 1553352"/>
              <a:gd name="connsiteX383" fmla="*/ 40592 w 1053966"/>
              <a:gd name="connsiteY383" fmla="*/ 713907 h 1553352"/>
              <a:gd name="connsiteX384" fmla="*/ 37909 w 1053966"/>
              <a:gd name="connsiteY384" fmla="*/ 707484 h 1553352"/>
              <a:gd name="connsiteX385" fmla="*/ 35312 w 1053966"/>
              <a:gd name="connsiteY385" fmla="*/ 701017 h 1553352"/>
              <a:gd name="connsiteX386" fmla="*/ 32800 w 1053966"/>
              <a:gd name="connsiteY386" fmla="*/ 694508 h 1553352"/>
              <a:gd name="connsiteX387" fmla="*/ 30374 w 1053966"/>
              <a:gd name="connsiteY387" fmla="*/ 687956 h 1553352"/>
              <a:gd name="connsiteX388" fmla="*/ 28035 w 1053966"/>
              <a:gd name="connsiteY388" fmla="*/ 681362 h 1553352"/>
              <a:gd name="connsiteX389" fmla="*/ 25784 w 1053966"/>
              <a:gd name="connsiteY389" fmla="*/ 674727 h 1553352"/>
              <a:gd name="connsiteX390" fmla="*/ 23622 w 1053966"/>
              <a:gd name="connsiteY390" fmla="*/ 668052 h 1553352"/>
              <a:gd name="connsiteX391" fmla="*/ 21548 w 1053966"/>
              <a:gd name="connsiteY391" fmla="*/ 661338 h 1553352"/>
              <a:gd name="connsiteX392" fmla="*/ 19564 w 1053966"/>
              <a:gd name="connsiteY392" fmla="*/ 654584 h 1553352"/>
              <a:gd name="connsiteX393" fmla="*/ 17671 w 1053966"/>
              <a:gd name="connsiteY393" fmla="*/ 647792 h 1553352"/>
              <a:gd name="connsiteX394" fmla="*/ 15869 w 1053966"/>
              <a:gd name="connsiteY394" fmla="*/ 640963 h 1553352"/>
              <a:gd name="connsiteX395" fmla="*/ 14159 w 1053966"/>
              <a:gd name="connsiteY395" fmla="*/ 634097 h 1553352"/>
              <a:gd name="connsiteX396" fmla="*/ 12541 w 1053966"/>
              <a:gd name="connsiteY396" fmla="*/ 627195 h 1553352"/>
              <a:gd name="connsiteX397" fmla="*/ 11016 w 1053966"/>
              <a:gd name="connsiteY397" fmla="*/ 620257 h 1553352"/>
              <a:gd name="connsiteX398" fmla="*/ 9586 w 1053966"/>
              <a:gd name="connsiteY398" fmla="*/ 613285 h 1553352"/>
              <a:gd name="connsiteX399" fmla="*/ 8250 w 1053966"/>
              <a:gd name="connsiteY399" fmla="*/ 606279 h 1553352"/>
              <a:gd name="connsiteX400" fmla="*/ 7009 w 1053966"/>
              <a:gd name="connsiteY400" fmla="*/ 599239 h 1553352"/>
              <a:gd name="connsiteX401" fmla="*/ 5865 w 1053966"/>
              <a:gd name="connsiteY401" fmla="*/ 592167 h 1553352"/>
              <a:gd name="connsiteX402" fmla="*/ 4817 w 1053966"/>
              <a:gd name="connsiteY402" fmla="*/ 585062 h 1553352"/>
              <a:gd name="connsiteX403" fmla="*/ 3867 w 1053966"/>
              <a:gd name="connsiteY403" fmla="*/ 577927 h 1553352"/>
              <a:gd name="connsiteX404" fmla="*/ 3014 w 1053966"/>
              <a:gd name="connsiteY404" fmla="*/ 570761 h 1553352"/>
              <a:gd name="connsiteX405" fmla="*/ 2261 w 1053966"/>
              <a:gd name="connsiteY405" fmla="*/ 563565 h 1553352"/>
              <a:gd name="connsiteX406" fmla="*/ 1607 w 1053966"/>
              <a:gd name="connsiteY406" fmla="*/ 556340 h 1553352"/>
              <a:gd name="connsiteX407" fmla="*/ 1053 w 1053966"/>
              <a:gd name="connsiteY407" fmla="*/ 549086 h 1553352"/>
              <a:gd name="connsiteX408" fmla="*/ 600 w 1053966"/>
              <a:gd name="connsiteY408" fmla="*/ 541805 h 1553352"/>
              <a:gd name="connsiteX409" fmla="*/ 249 w 1053966"/>
              <a:gd name="connsiteY409" fmla="*/ 534497 h 1553352"/>
              <a:gd name="connsiteX410" fmla="*/ 512902 w 1053966"/>
              <a:gd name="connsiteY410" fmla="*/ 0 h 1553352"/>
              <a:gd name="connsiteX411" fmla="*/ 512902 w 1053966"/>
              <a:gd name="connsiteY411" fmla="*/ 429365 h 1553352"/>
              <a:gd name="connsiteX412" fmla="*/ 512542 w 1053966"/>
              <a:gd name="connsiteY412" fmla="*/ 436488 h 1553352"/>
              <a:gd name="connsiteX413" fmla="*/ 511487 w 1053966"/>
              <a:gd name="connsiteY413" fmla="*/ 443407 h 1553352"/>
              <a:gd name="connsiteX414" fmla="*/ 509770 w 1053966"/>
              <a:gd name="connsiteY414" fmla="*/ 450084 h 1553352"/>
              <a:gd name="connsiteX415" fmla="*/ 507427 w 1053966"/>
              <a:gd name="connsiteY415" fmla="*/ 456486 h 1553352"/>
              <a:gd name="connsiteX416" fmla="*/ 504493 w 1053966"/>
              <a:gd name="connsiteY416" fmla="*/ 462577 h 1553352"/>
              <a:gd name="connsiteX417" fmla="*/ 501002 w 1053966"/>
              <a:gd name="connsiteY417" fmla="*/ 468323 h 1553352"/>
              <a:gd name="connsiteX418" fmla="*/ 496991 w 1053966"/>
              <a:gd name="connsiteY418" fmla="*/ 473687 h 1553352"/>
              <a:gd name="connsiteX419" fmla="*/ 492494 w 1053966"/>
              <a:gd name="connsiteY419" fmla="*/ 478635 h 1553352"/>
              <a:gd name="connsiteX420" fmla="*/ 487546 w 1053966"/>
              <a:gd name="connsiteY420" fmla="*/ 483133 h 1553352"/>
              <a:gd name="connsiteX421" fmla="*/ 482182 w 1053966"/>
              <a:gd name="connsiteY421" fmla="*/ 487145 h 1553352"/>
              <a:gd name="connsiteX422" fmla="*/ 476438 w 1053966"/>
              <a:gd name="connsiteY422" fmla="*/ 490635 h 1553352"/>
              <a:gd name="connsiteX423" fmla="*/ 470347 w 1053966"/>
              <a:gd name="connsiteY423" fmla="*/ 493570 h 1553352"/>
              <a:gd name="connsiteX424" fmla="*/ 463946 w 1053966"/>
              <a:gd name="connsiteY424" fmla="*/ 495913 h 1553352"/>
              <a:gd name="connsiteX425" fmla="*/ 457268 w 1053966"/>
              <a:gd name="connsiteY425" fmla="*/ 497630 h 1553352"/>
              <a:gd name="connsiteX426" fmla="*/ 450350 w 1053966"/>
              <a:gd name="connsiteY426" fmla="*/ 498686 h 1553352"/>
              <a:gd name="connsiteX427" fmla="*/ 443226 w 1053966"/>
              <a:gd name="connsiteY427" fmla="*/ 499046 h 1553352"/>
              <a:gd name="connsiteX428" fmla="*/ 3 w 1053966"/>
              <a:gd name="connsiteY428" fmla="*/ 499046 h 1553352"/>
              <a:gd name="connsiteX429" fmla="*/ 244 w 1053966"/>
              <a:gd name="connsiteY429" fmla="*/ 491898 h 1553352"/>
              <a:gd name="connsiteX430" fmla="*/ 583 w 1053966"/>
              <a:gd name="connsiteY430" fmla="*/ 484775 h 1553352"/>
              <a:gd name="connsiteX431" fmla="*/ 1017 w 1053966"/>
              <a:gd name="connsiteY431" fmla="*/ 477677 h 1553352"/>
              <a:gd name="connsiteX432" fmla="*/ 1548 w 1053966"/>
              <a:gd name="connsiteY432" fmla="*/ 470606 h 1553352"/>
              <a:gd name="connsiteX433" fmla="*/ 2174 w 1053966"/>
              <a:gd name="connsiteY433" fmla="*/ 463561 h 1553352"/>
              <a:gd name="connsiteX434" fmla="*/ 2895 w 1053966"/>
              <a:gd name="connsiteY434" fmla="*/ 456545 h 1553352"/>
              <a:gd name="connsiteX435" fmla="*/ 3710 w 1053966"/>
              <a:gd name="connsiteY435" fmla="*/ 449556 h 1553352"/>
              <a:gd name="connsiteX436" fmla="*/ 4618 w 1053966"/>
              <a:gd name="connsiteY436" fmla="*/ 442597 h 1553352"/>
              <a:gd name="connsiteX437" fmla="*/ 5618 w 1053966"/>
              <a:gd name="connsiteY437" fmla="*/ 435667 h 1553352"/>
              <a:gd name="connsiteX438" fmla="*/ 6711 w 1053966"/>
              <a:gd name="connsiteY438" fmla="*/ 428767 h 1553352"/>
              <a:gd name="connsiteX439" fmla="*/ 7895 w 1053966"/>
              <a:gd name="connsiteY439" fmla="*/ 421898 h 1553352"/>
              <a:gd name="connsiteX440" fmla="*/ 9170 w 1053966"/>
              <a:gd name="connsiteY440" fmla="*/ 415060 h 1553352"/>
              <a:gd name="connsiteX441" fmla="*/ 10534 w 1053966"/>
              <a:gd name="connsiteY441" fmla="*/ 408255 h 1553352"/>
              <a:gd name="connsiteX442" fmla="*/ 11989 w 1053966"/>
              <a:gd name="connsiteY442" fmla="*/ 401482 h 1553352"/>
              <a:gd name="connsiteX443" fmla="*/ 13532 w 1053966"/>
              <a:gd name="connsiteY443" fmla="*/ 394743 h 1553352"/>
              <a:gd name="connsiteX444" fmla="*/ 15163 w 1053966"/>
              <a:gd name="connsiteY444" fmla="*/ 388038 h 1553352"/>
              <a:gd name="connsiteX445" fmla="*/ 16881 w 1053966"/>
              <a:gd name="connsiteY445" fmla="*/ 381367 h 1553352"/>
              <a:gd name="connsiteX446" fmla="*/ 18687 w 1053966"/>
              <a:gd name="connsiteY446" fmla="*/ 374732 h 1553352"/>
              <a:gd name="connsiteX447" fmla="*/ 20579 w 1053966"/>
              <a:gd name="connsiteY447" fmla="*/ 368133 h 1553352"/>
              <a:gd name="connsiteX448" fmla="*/ 22556 w 1053966"/>
              <a:gd name="connsiteY448" fmla="*/ 361571 h 1553352"/>
              <a:gd name="connsiteX449" fmla="*/ 24618 w 1053966"/>
              <a:gd name="connsiteY449" fmla="*/ 355045 h 1553352"/>
              <a:gd name="connsiteX450" fmla="*/ 26764 w 1053966"/>
              <a:gd name="connsiteY450" fmla="*/ 348558 h 1553352"/>
              <a:gd name="connsiteX451" fmla="*/ 28995 w 1053966"/>
              <a:gd name="connsiteY451" fmla="*/ 342109 h 1553352"/>
              <a:gd name="connsiteX452" fmla="*/ 31308 w 1053966"/>
              <a:gd name="connsiteY452" fmla="*/ 335700 h 1553352"/>
              <a:gd name="connsiteX453" fmla="*/ 33703 w 1053966"/>
              <a:gd name="connsiteY453" fmla="*/ 329330 h 1553352"/>
              <a:gd name="connsiteX454" fmla="*/ 36181 w 1053966"/>
              <a:gd name="connsiteY454" fmla="*/ 323000 h 1553352"/>
              <a:gd name="connsiteX455" fmla="*/ 38739 w 1053966"/>
              <a:gd name="connsiteY455" fmla="*/ 316712 h 1553352"/>
              <a:gd name="connsiteX456" fmla="*/ 41377 w 1053966"/>
              <a:gd name="connsiteY456" fmla="*/ 310466 h 1553352"/>
              <a:gd name="connsiteX457" fmla="*/ 44096 w 1053966"/>
              <a:gd name="connsiteY457" fmla="*/ 304262 h 1553352"/>
              <a:gd name="connsiteX458" fmla="*/ 46894 w 1053966"/>
              <a:gd name="connsiteY458" fmla="*/ 298101 h 1553352"/>
              <a:gd name="connsiteX459" fmla="*/ 49770 w 1053966"/>
              <a:gd name="connsiteY459" fmla="*/ 291984 h 1553352"/>
              <a:gd name="connsiteX460" fmla="*/ 52724 w 1053966"/>
              <a:gd name="connsiteY460" fmla="*/ 285911 h 1553352"/>
              <a:gd name="connsiteX461" fmla="*/ 55755 w 1053966"/>
              <a:gd name="connsiteY461" fmla="*/ 279883 h 1553352"/>
              <a:gd name="connsiteX462" fmla="*/ 58862 w 1053966"/>
              <a:gd name="connsiteY462" fmla="*/ 273901 h 1553352"/>
              <a:gd name="connsiteX463" fmla="*/ 62046 w 1053966"/>
              <a:gd name="connsiteY463" fmla="*/ 267965 h 1553352"/>
              <a:gd name="connsiteX464" fmla="*/ 65305 w 1053966"/>
              <a:gd name="connsiteY464" fmla="*/ 262076 h 1553352"/>
              <a:gd name="connsiteX465" fmla="*/ 68639 w 1053966"/>
              <a:gd name="connsiteY465" fmla="*/ 256235 h 1553352"/>
              <a:gd name="connsiteX466" fmla="*/ 72046 w 1053966"/>
              <a:gd name="connsiteY466" fmla="*/ 250442 h 1553352"/>
              <a:gd name="connsiteX467" fmla="*/ 75527 w 1053966"/>
              <a:gd name="connsiteY467" fmla="*/ 244697 h 1553352"/>
              <a:gd name="connsiteX468" fmla="*/ 79080 w 1053966"/>
              <a:gd name="connsiteY468" fmla="*/ 239003 h 1553352"/>
              <a:gd name="connsiteX469" fmla="*/ 82706 w 1053966"/>
              <a:gd name="connsiteY469" fmla="*/ 233358 h 1553352"/>
              <a:gd name="connsiteX470" fmla="*/ 86403 w 1053966"/>
              <a:gd name="connsiteY470" fmla="*/ 227764 h 1553352"/>
              <a:gd name="connsiteX471" fmla="*/ 90171 w 1053966"/>
              <a:gd name="connsiteY471" fmla="*/ 222222 h 1553352"/>
              <a:gd name="connsiteX472" fmla="*/ 94009 w 1053966"/>
              <a:gd name="connsiteY472" fmla="*/ 216731 h 1553352"/>
              <a:gd name="connsiteX473" fmla="*/ 97916 w 1053966"/>
              <a:gd name="connsiteY473" fmla="*/ 211293 h 1553352"/>
              <a:gd name="connsiteX474" fmla="*/ 101892 w 1053966"/>
              <a:gd name="connsiteY474" fmla="*/ 205909 h 1553352"/>
              <a:gd name="connsiteX475" fmla="*/ 105937 w 1053966"/>
              <a:gd name="connsiteY475" fmla="*/ 200579 h 1553352"/>
              <a:gd name="connsiteX476" fmla="*/ 110049 w 1053966"/>
              <a:gd name="connsiteY476" fmla="*/ 195303 h 1553352"/>
              <a:gd name="connsiteX477" fmla="*/ 114228 w 1053966"/>
              <a:gd name="connsiteY477" fmla="*/ 190083 h 1553352"/>
              <a:gd name="connsiteX478" fmla="*/ 118473 w 1053966"/>
              <a:gd name="connsiteY478" fmla="*/ 184918 h 1553352"/>
              <a:gd name="connsiteX479" fmla="*/ 122784 w 1053966"/>
              <a:gd name="connsiteY479" fmla="*/ 179810 h 1553352"/>
              <a:gd name="connsiteX480" fmla="*/ 127159 w 1053966"/>
              <a:gd name="connsiteY480" fmla="*/ 174760 h 1553352"/>
              <a:gd name="connsiteX481" fmla="*/ 131600 w 1053966"/>
              <a:gd name="connsiteY481" fmla="*/ 169767 h 1553352"/>
              <a:gd name="connsiteX482" fmla="*/ 136103 w 1053966"/>
              <a:gd name="connsiteY482" fmla="*/ 164833 h 1553352"/>
              <a:gd name="connsiteX483" fmla="*/ 140670 w 1053966"/>
              <a:gd name="connsiteY483" fmla="*/ 159958 h 1553352"/>
              <a:gd name="connsiteX484" fmla="*/ 145299 w 1053966"/>
              <a:gd name="connsiteY484" fmla="*/ 155142 h 1553352"/>
              <a:gd name="connsiteX485" fmla="*/ 149990 w 1053966"/>
              <a:gd name="connsiteY485" fmla="*/ 150387 h 1553352"/>
              <a:gd name="connsiteX486" fmla="*/ 154743 w 1053966"/>
              <a:gd name="connsiteY486" fmla="*/ 145694 h 1553352"/>
              <a:gd name="connsiteX487" fmla="*/ 159555 w 1053966"/>
              <a:gd name="connsiteY487" fmla="*/ 141061 h 1553352"/>
              <a:gd name="connsiteX488" fmla="*/ 164428 w 1053966"/>
              <a:gd name="connsiteY488" fmla="*/ 136492 h 1553352"/>
              <a:gd name="connsiteX489" fmla="*/ 169359 w 1053966"/>
              <a:gd name="connsiteY489" fmla="*/ 131985 h 1553352"/>
              <a:gd name="connsiteX490" fmla="*/ 174349 w 1053966"/>
              <a:gd name="connsiteY490" fmla="*/ 127542 h 1553352"/>
              <a:gd name="connsiteX491" fmla="*/ 179397 w 1053966"/>
              <a:gd name="connsiteY491" fmla="*/ 123164 h 1553352"/>
              <a:gd name="connsiteX492" fmla="*/ 184502 w 1053966"/>
              <a:gd name="connsiteY492" fmla="*/ 118850 h 1553352"/>
              <a:gd name="connsiteX493" fmla="*/ 189664 w 1053966"/>
              <a:gd name="connsiteY493" fmla="*/ 114602 h 1553352"/>
              <a:gd name="connsiteX494" fmla="*/ 194882 w 1053966"/>
              <a:gd name="connsiteY494" fmla="*/ 110420 h 1553352"/>
              <a:gd name="connsiteX495" fmla="*/ 200155 w 1053966"/>
              <a:gd name="connsiteY495" fmla="*/ 106305 h 1553352"/>
              <a:gd name="connsiteX496" fmla="*/ 205483 w 1053966"/>
              <a:gd name="connsiteY496" fmla="*/ 102257 h 1553352"/>
              <a:gd name="connsiteX497" fmla="*/ 210865 w 1053966"/>
              <a:gd name="connsiteY497" fmla="*/ 98278 h 1553352"/>
              <a:gd name="connsiteX498" fmla="*/ 216300 w 1053966"/>
              <a:gd name="connsiteY498" fmla="*/ 94367 h 1553352"/>
              <a:gd name="connsiteX499" fmla="*/ 221788 w 1053966"/>
              <a:gd name="connsiteY499" fmla="*/ 90526 h 1553352"/>
              <a:gd name="connsiteX500" fmla="*/ 227328 w 1053966"/>
              <a:gd name="connsiteY500" fmla="*/ 86755 h 1553352"/>
              <a:gd name="connsiteX501" fmla="*/ 232920 w 1053966"/>
              <a:gd name="connsiteY501" fmla="*/ 83055 h 1553352"/>
              <a:gd name="connsiteX502" fmla="*/ 238562 w 1053966"/>
              <a:gd name="connsiteY502" fmla="*/ 79426 h 1553352"/>
              <a:gd name="connsiteX503" fmla="*/ 244255 w 1053966"/>
              <a:gd name="connsiteY503" fmla="*/ 75869 h 1553352"/>
              <a:gd name="connsiteX504" fmla="*/ 249997 w 1053966"/>
              <a:gd name="connsiteY504" fmla="*/ 72385 h 1553352"/>
              <a:gd name="connsiteX505" fmla="*/ 255788 w 1053966"/>
              <a:gd name="connsiteY505" fmla="*/ 68974 h 1553352"/>
              <a:gd name="connsiteX506" fmla="*/ 261627 w 1053966"/>
              <a:gd name="connsiteY506" fmla="*/ 65637 h 1553352"/>
              <a:gd name="connsiteX507" fmla="*/ 267514 w 1053966"/>
              <a:gd name="connsiteY507" fmla="*/ 62375 h 1553352"/>
              <a:gd name="connsiteX508" fmla="*/ 273447 w 1053966"/>
              <a:gd name="connsiteY508" fmla="*/ 59188 h 1553352"/>
              <a:gd name="connsiteX509" fmla="*/ 279427 w 1053966"/>
              <a:gd name="connsiteY509" fmla="*/ 56077 h 1553352"/>
              <a:gd name="connsiteX510" fmla="*/ 285453 w 1053966"/>
              <a:gd name="connsiteY510" fmla="*/ 53042 h 1553352"/>
              <a:gd name="connsiteX511" fmla="*/ 291524 w 1053966"/>
              <a:gd name="connsiteY511" fmla="*/ 50085 h 1553352"/>
              <a:gd name="connsiteX512" fmla="*/ 297639 w 1053966"/>
              <a:gd name="connsiteY512" fmla="*/ 47205 h 1553352"/>
              <a:gd name="connsiteX513" fmla="*/ 303798 w 1053966"/>
              <a:gd name="connsiteY513" fmla="*/ 44404 h 1553352"/>
              <a:gd name="connsiteX514" fmla="*/ 310000 w 1053966"/>
              <a:gd name="connsiteY514" fmla="*/ 41682 h 1553352"/>
              <a:gd name="connsiteX515" fmla="*/ 316244 w 1053966"/>
              <a:gd name="connsiteY515" fmla="*/ 39040 h 1553352"/>
              <a:gd name="connsiteX516" fmla="*/ 322530 w 1053966"/>
              <a:gd name="connsiteY516" fmla="*/ 36478 h 1553352"/>
              <a:gd name="connsiteX517" fmla="*/ 328858 w 1053966"/>
              <a:gd name="connsiteY517" fmla="*/ 33997 h 1553352"/>
              <a:gd name="connsiteX518" fmla="*/ 335225 w 1053966"/>
              <a:gd name="connsiteY518" fmla="*/ 31598 h 1553352"/>
              <a:gd name="connsiteX519" fmla="*/ 341633 w 1053966"/>
              <a:gd name="connsiteY519" fmla="*/ 29281 h 1553352"/>
              <a:gd name="connsiteX520" fmla="*/ 348080 w 1053966"/>
              <a:gd name="connsiteY520" fmla="*/ 27047 h 1553352"/>
              <a:gd name="connsiteX521" fmla="*/ 354566 w 1053966"/>
              <a:gd name="connsiteY521" fmla="*/ 24897 h 1553352"/>
              <a:gd name="connsiteX522" fmla="*/ 361089 w 1053966"/>
              <a:gd name="connsiteY522" fmla="*/ 22831 h 1553352"/>
              <a:gd name="connsiteX523" fmla="*/ 367650 w 1053966"/>
              <a:gd name="connsiteY523" fmla="*/ 20850 h 1553352"/>
              <a:gd name="connsiteX524" fmla="*/ 374247 w 1053966"/>
              <a:gd name="connsiteY524" fmla="*/ 18954 h 1553352"/>
              <a:gd name="connsiteX525" fmla="*/ 380881 w 1053966"/>
              <a:gd name="connsiteY525" fmla="*/ 17145 h 1553352"/>
              <a:gd name="connsiteX526" fmla="*/ 387550 w 1053966"/>
              <a:gd name="connsiteY526" fmla="*/ 15422 h 1553352"/>
              <a:gd name="connsiteX527" fmla="*/ 394253 w 1053966"/>
              <a:gd name="connsiteY527" fmla="*/ 13787 h 1553352"/>
              <a:gd name="connsiteX528" fmla="*/ 400991 w 1053966"/>
              <a:gd name="connsiteY528" fmla="*/ 12241 h 1553352"/>
              <a:gd name="connsiteX529" fmla="*/ 407762 w 1053966"/>
              <a:gd name="connsiteY529" fmla="*/ 10783 h 1553352"/>
              <a:gd name="connsiteX530" fmla="*/ 414566 w 1053966"/>
              <a:gd name="connsiteY530" fmla="*/ 9414 h 1553352"/>
              <a:gd name="connsiteX531" fmla="*/ 421402 w 1053966"/>
              <a:gd name="connsiteY531" fmla="*/ 8135 h 1553352"/>
              <a:gd name="connsiteX532" fmla="*/ 428269 w 1053966"/>
              <a:gd name="connsiteY532" fmla="*/ 6947 h 1553352"/>
              <a:gd name="connsiteX533" fmla="*/ 435168 w 1053966"/>
              <a:gd name="connsiteY533" fmla="*/ 5850 h 1553352"/>
              <a:gd name="connsiteX534" fmla="*/ 442096 w 1053966"/>
              <a:gd name="connsiteY534" fmla="*/ 4846 h 1553352"/>
              <a:gd name="connsiteX535" fmla="*/ 449054 w 1053966"/>
              <a:gd name="connsiteY535" fmla="*/ 3934 h 1553352"/>
              <a:gd name="connsiteX536" fmla="*/ 456041 w 1053966"/>
              <a:gd name="connsiteY536" fmla="*/ 3115 h 1553352"/>
              <a:gd name="connsiteX537" fmla="*/ 463057 w 1053966"/>
              <a:gd name="connsiteY537" fmla="*/ 2390 h 1553352"/>
              <a:gd name="connsiteX538" fmla="*/ 470100 w 1053966"/>
              <a:gd name="connsiteY538" fmla="*/ 1760 h 1553352"/>
              <a:gd name="connsiteX539" fmla="*/ 477170 w 1053966"/>
              <a:gd name="connsiteY539" fmla="*/ 1225 h 1553352"/>
              <a:gd name="connsiteX540" fmla="*/ 484266 w 1053966"/>
              <a:gd name="connsiteY540" fmla="*/ 785 h 1553352"/>
              <a:gd name="connsiteX541" fmla="*/ 491388 w 1053966"/>
              <a:gd name="connsiteY541" fmla="*/ 443 h 1553352"/>
              <a:gd name="connsiteX542" fmla="*/ 498535 w 1053966"/>
              <a:gd name="connsiteY542" fmla="*/ 197 h 1553352"/>
              <a:gd name="connsiteX543" fmla="*/ 505707 w 1053966"/>
              <a:gd name="connsiteY543" fmla="*/ 49 h 15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Lst>
            <a:rect l="l" t="t" r="r" b="b"/>
            <a:pathLst>
              <a:path w="1053966" h="1553352">
                <a:moveTo>
                  <a:pt x="610738" y="1054311"/>
                </a:moveTo>
                <a:lnTo>
                  <a:pt x="1053962" y="1054311"/>
                </a:lnTo>
                <a:lnTo>
                  <a:pt x="1053720" y="1061459"/>
                </a:lnTo>
                <a:lnTo>
                  <a:pt x="1053382" y="1068582"/>
                </a:lnTo>
                <a:lnTo>
                  <a:pt x="1052947" y="1075680"/>
                </a:lnTo>
                <a:lnTo>
                  <a:pt x="1052416" y="1082751"/>
                </a:lnTo>
                <a:lnTo>
                  <a:pt x="1051790" y="1089795"/>
                </a:lnTo>
                <a:lnTo>
                  <a:pt x="1051069" y="1096812"/>
                </a:lnTo>
                <a:lnTo>
                  <a:pt x="1050254" y="1103800"/>
                </a:lnTo>
                <a:lnTo>
                  <a:pt x="1049347" y="1110760"/>
                </a:lnTo>
                <a:lnTo>
                  <a:pt x="1048346" y="1117689"/>
                </a:lnTo>
                <a:lnTo>
                  <a:pt x="1047253" y="1124589"/>
                </a:lnTo>
                <a:lnTo>
                  <a:pt x="1046069" y="1131458"/>
                </a:lnTo>
                <a:lnTo>
                  <a:pt x="1044795" y="1138295"/>
                </a:lnTo>
                <a:lnTo>
                  <a:pt x="1043430" y="1145101"/>
                </a:lnTo>
                <a:lnTo>
                  <a:pt x="1041976" y="1151873"/>
                </a:lnTo>
                <a:lnTo>
                  <a:pt x="1040433" y="1158612"/>
                </a:lnTo>
                <a:lnTo>
                  <a:pt x="1038802" y="1165317"/>
                </a:lnTo>
                <a:lnTo>
                  <a:pt x="1037083" y="1171988"/>
                </a:lnTo>
                <a:lnTo>
                  <a:pt x="1035277" y="1178623"/>
                </a:lnTo>
                <a:lnTo>
                  <a:pt x="1033386" y="1185222"/>
                </a:lnTo>
                <a:lnTo>
                  <a:pt x="1031409" y="1191784"/>
                </a:lnTo>
                <a:lnTo>
                  <a:pt x="1029346" y="1198309"/>
                </a:lnTo>
                <a:lnTo>
                  <a:pt x="1027200" y="1204797"/>
                </a:lnTo>
                <a:lnTo>
                  <a:pt x="1024970" y="1211245"/>
                </a:lnTo>
                <a:lnTo>
                  <a:pt x="1022657" y="1217655"/>
                </a:lnTo>
                <a:lnTo>
                  <a:pt x="1020261" y="1224025"/>
                </a:lnTo>
                <a:lnTo>
                  <a:pt x="1017784" y="1230354"/>
                </a:lnTo>
                <a:lnTo>
                  <a:pt x="1015226" y="1236642"/>
                </a:lnTo>
                <a:lnTo>
                  <a:pt x="1012587" y="1242888"/>
                </a:lnTo>
                <a:lnTo>
                  <a:pt x="1009868" y="1249092"/>
                </a:lnTo>
                <a:lnTo>
                  <a:pt x="1007071" y="1255253"/>
                </a:lnTo>
                <a:lnTo>
                  <a:pt x="1004195" y="1261370"/>
                </a:lnTo>
                <a:lnTo>
                  <a:pt x="1001241" y="1267443"/>
                </a:lnTo>
                <a:lnTo>
                  <a:pt x="998210" y="1273470"/>
                </a:lnTo>
                <a:lnTo>
                  <a:pt x="995102" y="1279452"/>
                </a:lnTo>
                <a:lnTo>
                  <a:pt x="991918" y="1285388"/>
                </a:lnTo>
                <a:lnTo>
                  <a:pt x="988659" y="1291277"/>
                </a:lnTo>
                <a:lnTo>
                  <a:pt x="985326" y="1297118"/>
                </a:lnTo>
                <a:lnTo>
                  <a:pt x="981918" y="1302912"/>
                </a:lnTo>
                <a:lnTo>
                  <a:pt x="978437" y="1308656"/>
                </a:lnTo>
                <a:lnTo>
                  <a:pt x="974884" y="1314351"/>
                </a:lnTo>
                <a:lnTo>
                  <a:pt x="971258" y="1319995"/>
                </a:lnTo>
                <a:lnTo>
                  <a:pt x="967561" y="1325589"/>
                </a:lnTo>
                <a:lnTo>
                  <a:pt x="963793" y="1331132"/>
                </a:lnTo>
                <a:lnTo>
                  <a:pt x="959955" y="1336622"/>
                </a:lnTo>
                <a:lnTo>
                  <a:pt x="956048" y="1342059"/>
                </a:lnTo>
                <a:lnTo>
                  <a:pt x="952072" y="1347444"/>
                </a:lnTo>
                <a:lnTo>
                  <a:pt x="948027" y="1352774"/>
                </a:lnTo>
                <a:lnTo>
                  <a:pt x="943915" y="1358050"/>
                </a:lnTo>
                <a:lnTo>
                  <a:pt x="939736" y="1363270"/>
                </a:lnTo>
                <a:lnTo>
                  <a:pt x="935491" y="1368434"/>
                </a:lnTo>
                <a:lnTo>
                  <a:pt x="931181" y="1373542"/>
                </a:lnTo>
                <a:lnTo>
                  <a:pt x="926805" y="1378593"/>
                </a:lnTo>
                <a:lnTo>
                  <a:pt x="922365" y="1383586"/>
                </a:lnTo>
                <a:lnTo>
                  <a:pt x="917861" y="1388520"/>
                </a:lnTo>
                <a:lnTo>
                  <a:pt x="913294" y="1393395"/>
                </a:lnTo>
                <a:lnTo>
                  <a:pt x="908665" y="1398210"/>
                </a:lnTo>
                <a:lnTo>
                  <a:pt x="903974" y="1402965"/>
                </a:lnTo>
                <a:lnTo>
                  <a:pt x="899222" y="1407659"/>
                </a:lnTo>
                <a:lnTo>
                  <a:pt x="894409" y="1412291"/>
                </a:lnTo>
                <a:lnTo>
                  <a:pt x="889537" y="1416860"/>
                </a:lnTo>
                <a:lnTo>
                  <a:pt x="884605" y="1421367"/>
                </a:lnTo>
                <a:lnTo>
                  <a:pt x="879615" y="1425810"/>
                </a:lnTo>
                <a:lnTo>
                  <a:pt x="874567" y="1430189"/>
                </a:lnTo>
                <a:lnTo>
                  <a:pt x="869462" y="1434502"/>
                </a:lnTo>
                <a:lnTo>
                  <a:pt x="864300" y="1438750"/>
                </a:lnTo>
                <a:lnTo>
                  <a:pt x="859082" y="1442932"/>
                </a:lnTo>
                <a:lnTo>
                  <a:pt x="853809" y="1447047"/>
                </a:lnTo>
                <a:lnTo>
                  <a:pt x="848481" y="1451095"/>
                </a:lnTo>
                <a:lnTo>
                  <a:pt x="843099" y="1455074"/>
                </a:lnTo>
                <a:lnTo>
                  <a:pt x="837664" y="1458985"/>
                </a:lnTo>
                <a:lnTo>
                  <a:pt x="832176" y="1462826"/>
                </a:lnTo>
                <a:lnTo>
                  <a:pt x="826636" y="1466597"/>
                </a:lnTo>
                <a:lnTo>
                  <a:pt x="821045" y="1470297"/>
                </a:lnTo>
                <a:lnTo>
                  <a:pt x="815402" y="1473926"/>
                </a:lnTo>
                <a:lnTo>
                  <a:pt x="809710" y="1477483"/>
                </a:lnTo>
                <a:lnTo>
                  <a:pt x="803968" y="1480967"/>
                </a:lnTo>
                <a:lnTo>
                  <a:pt x="798177" y="1484378"/>
                </a:lnTo>
                <a:lnTo>
                  <a:pt x="792337" y="1487715"/>
                </a:lnTo>
                <a:lnTo>
                  <a:pt x="786451" y="1490977"/>
                </a:lnTo>
                <a:lnTo>
                  <a:pt x="780517" y="1494164"/>
                </a:lnTo>
                <a:lnTo>
                  <a:pt x="774537" y="1497275"/>
                </a:lnTo>
                <a:lnTo>
                  <a:pt x="768511" y="1500309"/>
                </a:lnTo>
                <a:lnTo>
                  <a:pt x="762441" y="1503267"/>
                </a:lnTo>
                <a:lnTo>
                  <a:pt x="756325" y="1506147"/>
                </a:lnTo>
                <a:lnTo>
                  <a:pt x="750167" y="1508948"/>
                </a:lnTo>
                <a:lnTo>
                  <a:pt x="743965" y="1511670"/>
                </a:lnTo>
                <a:lnTo>
                  <a:pt x="737720" y="1514312"/>
                </a:lnTo>
                <a:lnTo>
                  <a:pt x="731434" y="1516874"/>
                </a:lnTo>
                <a:lnTo>
                  <a:pt x="725107" y="1519355"/>
                </a:lnTo>
                <a:lnTo>
                  <a:pt x="718739" y="1521754"/>
                </a:lnTo>
                <a:lnTo>
                  <a:pt x="712331" y="1524071"/>
                </a:lnTo>
                <a:lnTo>
                  <a:pt x="705884" y="1526304"/>
                </a:lnTo>
                <a:lnTo>
                  <a:pt x="699399" y="1528455"/>
                </a:lnTo>
                <a:lnTo>
                  <a:pt x="692875" y="1530521"/>
                </a:lnTo>
                <a:lnTo>
                  <a:pt x="686314" y="1532502"/>
                </a:lnTo>
                <a:lnTo>
                  <a:pt x="679717" y="1534397"/>
                </a:lnTo>
                <a:lnTo>
                  <a:pt x="673084" y="1536207"/>
                </a:lnTo>
                <a:lnTo>
                  <a:pt x="666415" y="1537929"/>
                </a:lnTo>
                <a:lnTo>
                  <a:pt x="659711" y="1539564"/>
                </a:lnTo>
                <a:lnTo>
                  <a:pt x="652974" y="1541111"/>
                </a:lnTo>
                <a:lnTo>
                  <a:pt x="646202" y="1542569"/>
                </a:lnTo>
                <a:lnTo>
                  <a:pt x="639399" y="1543938"/>
                </a:lnTo>
                <a:lnTo>
                  <a:pt x="632563" y="1545217"/>
                </a:lnTo>
                <a:lnTo>
                  <a:pt x="625695" y="1546405"/>
                </a:lnTo>
                <a:lnTo>
                  <a:pt x="618797" y="1547501"/>
                </a:lnTo>
                <a:lnTo>
                  <a:pt x="611868" y="1548506"/>
                </a:lnTo>
                <a:lnTo>
                  <a:pt x="604910" y="1549418"/>
                </a:lnTo>
                <a:lnTo>
                  <a:pt x="597923" y="1550237"/>
                </a:lnTo>
                <a:lnTo>
                  <a:pt x="590908" y="1550962"/>
                </a:lnTo>
                <a:lnTo>
                  <a:pt x="583865" y="1551592"/>
                </a:lnTo>
                <a:lnTo>
                  <a:pt x="576795" y="1552127"/>
                </a:lnTo>
                <a:lnTo>
                  <a:pt x="569698" y="1552566"/>
                </a:lnTo>
                <a:lnTo>
                  <a:pt x="562576" y="1552909"/>
                </a:lnTo>
                <a:lnTo>
                  <a:pt x="555429" y="1553155"/>
                </a:lnTo>
                <a:lnTo>
                  <a:pt x="548258" y="1553302"/>
                </a:lnTo>
                <a:lnTo>
                  <a:pt x="541062" y="1553352"/>
                </a:lnTo>
                <a:lnTo>
                  <a:pt x="541062" y="1123987"/>
                </a:lnTo>
                <a:lnTo>
                  <a:pt x="541422" y="1116863"/>
                </a:lnTo>
                <a:lnTo>
                  <a:pt x="542478" y="1109945"/>
                </a:lnTo>
                <a:lnTo>
                  <a:pt x="544195" y="1103268"/>
                </a:lnTo>
                <a:lnTo>
                  <a:pt x="546538" y="1096866"/>
                </a:lnTo>
                <a:lnTo>
                  <a:pt x="549472" y="1090776"/>
                </a:lnTo>
                <a:lnTo>
                  <a:pt x="552962" y="1085031"/>
                </a:lnTo>
                <a:lnTo>
                  <a:pt x="556973" y="1079667"/>
                </a:lnTo>
                <a:lnTo>
                  <a:pt x="561470" y="1074719"/>
                </a:lnTo>
                <a:lnTo>
                  <a:pt x="566418" y="1070222"/>
                </a:lnTo>
                <a:lnTo>
                  <a:pt x="571782" y="1066211"/>
                </a:lnTo>
                <a:lnTo>
                  <a:pt x="577527" y="1062721"/>
                </a:lnTo>
                <a:lnTo>
                  <a:pt x="583617" y="1059787"/>
                </a:lnTo>
                <a:lnTo>
                  <a:pt x="590019" y="1057444"/>
                </a:lnTo>
                <a:lnTo>
                  <a:pt x="596696" y="1055727"/>
                </a:lnTo>
                <a:lnTo>
                  <a:pt x="603614" y="1054671"/>
                </a:lnTo>
                <a:close/>
                <a:moveTo>
                  <a:pt x="607267" y="532579"/>
                </a:moveTo>
                <a:lnTo>
                  <a:pt x="614127" y="532616"/>
                </a:lnTo>
                <a:lnTo>
                  <a:pt x="621098" y="533355"/>
                </a:lnTo>
                <a:lnTo>
                  <a:pt x="628166" y="534512"/>
                </a:lnTo>
                <a:lnTo>
                  <a:pt x="635201" y="535766"/>
                </a:lnTo>
                <a:lnTo>
                  <a:pt x="642203" y="537115"/>
                </a:lnTo>
                <a:lnTo>
                  <a:pt x="649170" y="538558"/>
                </a:lnTo>
                <a:lnTo>
                  <a:pt x="656103" y="540096"/>
                </a:lnTo>
                <a:lnTo>
                  <a:pt x="663000" y="541726"/>
                </a:lnTo>
                <a:lnTo>
                  <a:pt x="669861" y="543449"/>
                </a:lnTo>
                <a:lnTo>
                  <a:pt x="676685" y="545264"/>
                </a:lnTo>
                <a:lnTo>
                  <a:pt x="683472" y="547170"/>
                </a:lnTo>
                <a:lnTo>
                  <a:pt x="690220" y="549166"/>
                </a:lnTo>
                <a:lnTo>
                  <a:pt x="696929" y="551252"/>
                </a:lnTo>
                <a:lnTo>
                  <a:pt x="703599" y="553427"/>
                </a:lnTo>
                <a:lnTo>
                  <a:pt x="710228" y="555690"/>
                </a:lnTo>
                <a:lnTo>
                  <a:pt x="716816" y="558040"/>
                </a:lnTo>
                <a:lnTo>
                  <a:pt x="723362" y="560478"/>
                </a:lnTo>
                <a:lnTo>
                  <a:pt x="729866" y="563002"/>
                </a:lnTo>
                <a:lnTo>
                  <a:pt x="736326" y="565611"/>
                </a:lnTo>
                <a:lnTo>
                  <a:pt x="742743" y="568305"/>
                </a:lnTo>
                <a:lnTo>
                  <a:pt x="749115" y="571084"/>
                </a:lnTo>
                <a:lnTo>
                  <a:pt x="755442" y="573945"/>
                </a:lnTo>
                <a:lnTo>
                  <a:pt x="761723" y="576890"/>
                </a:lnTo>
                <a:lnTo>
                  <a:pt x="767957" y="579916"/>
                </a:lnTo>
                <a:lnTo>
                  <a:pt x="774144" y="583024"/>
                </a:lnTo>
                <a:lnTo>
                  <a:pt x="780283" y="586212"/>
                </a:lnTo>
                <a:lnTo>
                  <a:pt x="786374" y="589480"/>
                </a:lnTo>
                <a:lnTo>
                  <a:pt x="792414" y="592828"/>
                </a:lnTo>
                <a:lnTo>
                  <a:pt x="798405" y="596254"/>
                </a:lnTo>
                <a:lnTo>
                  <a:pt x="804345" y="599758"/>
                </a:lnTo>
                <a:lnTo>
                  <a:pt x="810233" y="603339"/>
                </a:lnTo>
                <a:lnTo>
                  <a:pt x="816069" y="606997"/>
                </a:lnTo>
                <a:lnTo>
                  <a:pt x="821852" y="610730"/>
                </a:lnTo>
                <a:lnTo>
                  <a:pt x="827582" y="614538"/>
                </a:lnTo>
                <a:lnTo>
                  <a:pt x="833257" y="618421"/>
                </a:lnTo>
                <a:lnTo>
                  <a:pt x="838877" y="622378"/>
                </a:lnTo>
                <a:lnTo>
                  <a:pt x="844442" y="626407"/>
                </a:lnTo>
                <a:lnTo>
                  <a:pt x="849950" y="630509"/>
                </a:lnTo>
                <a:lnTo>
                  <a:pt x="855401" y="634682"/>
                </a:lnTo>
                <a:lnTo>
                  <a:pt x="860794" y="638926"/>
                </a:lnTo>
                <a:lnTo>
                  <a:pt x="866129" y="643241"/>
                </a:lnTo>
                <a:lnTo>
                  <a:pt x="871405" y="647625"/>
                </a:lnTo>
                <a:lnTo>
                  <a:pt x="876621" y="652077"/>
                </a:lnTo>
                <a:lnTo>
                  <a:pt x="881776" y="656598"/>
                </a:lnTo>
                <a:lnTo>
                  <a:pt x="886870" y="661186"/>
                </a:lnTo>
                <a:lnTo>
                  <a:pt x="891902" y="665841"/>
                </a:lnTo>
                <a:lnTo>
                  <a:pt x="896871" y="670562"/>
                </a:lnTo>
                <a:lnTo>
                  <a:pt x="901777" y="675349"/>
                </a:lnTo>
                <a:lnTo>
                  <a:pt x="906620" y="680200"/>
                </a:lnTo>
                <a:lnTo>
                  <a:pt x="911397" y="685115"/>
                </a:lnTo>
                <a:lnTo>
                  <a:pt x="916109" y="690093"/>
                </a:lnTo>
                <a:lnTo>
                  <a:pt x="920754" y="695134"/>
                </a:lnTo>
                <a:lnTo>
                  <a:pt x="925333" y="700236"/>
                </a:lnTo>
                <a:lnTo>
                  <a:pt x="929845" y="705400"/>
                </a:lnTo>
                <a:lnTo>
                  <a:pt x="934288" y="710624"/>
                </a:lnTo>
                <a:lnTo>
                  <a:pt x="938662" y="715908"/>
                </a:lnTo>
                <a:lnTo>
                  <a:pt x="942967" y="721251"/>
                </a:lnTo>
                <a:lnTo>
                  <a:pt x="947201" y="726653"/>
                </a:lnTo>
                <a:lnTo>
                  <a:pt x="951365" y="732112"/>
                </a:lnTo>
                <a:lnTo>
                  <a:pt x="955456" y="737628"/>
                </a:lnTo>
                <a:lnTo>
                  <a:pt x="959476" y="743200"/>
                </a:lnTo>
                <a:lnTo>
                  <a:pt x="963422" y="748828"/>
                </a:lnTo>
                <a:lnTo>
                  <a:pt x="967295" y="754511"/>
                </a:lnTo>
                <a:lnTo>
                  <a:pt x="971092" y="760248"/>
                </a:lnTo>
                <a:lnTo>
                  <a:pt x="974815" y="766038"/>
                </a:lnTo>
                <a:lnTo>
                  <a:pt x="978462" y="771882"/>
                </a:lnTo>
                <a:lnTo>
                  <a:pt x="982033" y="777777"/>
                </a:lnTo>
                <a:lnTo>
                  <a:pt x="985526" y="783724"/>
                </a:lnTo>
                <a:lnTo>
                  <a:pt x="988941" y="789722"/>
                </a:lnTo>
                <a:lnTo>
                  <a:pt x="992278" y="795770"/>
                </a:lnTo>
                <a:lnTo>
                  <a:pt x="995535" y="801867"/>
                </a:lnTo>
                <a:lnTo>
                  <a:pt x="998712" y="808012"/>
                </a:lnTo>
                <a:lnTo>
                  <a:pt x="1001809" y="814206"/>
                </a:lnTo>
                <a:lnTo>
                  <a:pt x="1004824" y="820447"/>
                </a:lnTo>
                <a:lnTo>
                  <a:pt x="1007757" y="826734"/>
                </a:lnTo>
                <a:lnTo>
                  <a:pt x="1010607" y="833067"/>
                </a:lnTo>
                <a:lnTo>
                  <a:pt x="1013374" y="839446"/>
                </a:lnTo>
                <a:lnTo>
                  <a:pt x="1016056" y="845868"/>
                </a:lnTo>
                <a:lnTo>
                  <a:pt x="1018654" y="852335"/>
                </a:lnTo>
                <a:lnTo>
                  <a:pt x="1021166" y="858845"/>
                </a:lnTo>
                <a:lnTo>
                  <a:pt x="1023591" y="865397"/>
                </a:lnTo>
                <a:lnTo>
                  <a:pt x="1025930" y="871991"/>
                </a:lnTo>
                <a:lnTo>
                  <a:pt x="1028181" y="878625"/>
                </a:lnTo>
                <a:lnTo>
                  <a:pt x="1030344" y="885300"/>
                </a:lnTo>
                <a:lnTo>
                  <a:pt x="1032417" y="892015"/>
                </a:lnTo>
                <a:lnTo>
                  <a:pt x="1034401" y="898768"/>
                </a:lnTo>
                <a:lnTo>
                  <a:pt x="1036294" y="905560"/>
                </a:lnTo>
                <a:lnTo>
                  <a:pt x="1038096" y="912389"/>
                </a:lnTo>
                <a:lnTo>
                  <a:pt x="1039807" y="919255"/>
                </a:lnTo>
                <a:lnTo>
                  <a:pt x="1041424" y="926158"/>
                </a:lnTo>
                <a:lnTo>
                  <a:pt x="1042949" y="933095"/>
                </a:lnTo>
                <a:lnTo>
                  <a:pt x="1044379" y="940068"/>
                </a:lnTo>
                <a:lnTo>
                  <a:pt x="1045715" y="947074"/>
                </a:lnTo>
                <a:lnTo>
                  <a:pt x="1046956" y="954113"/>
                </a:lnTo>
                <a:lnTo>
                  <a:pt x="1048101" y="961186"/>
                </a:lnTo>
                <a:lnTo>
                  <a:pt x="1049148" y="968290"/>
                </a:lnTo>
                <a:lnTo>
                  <a:pt x="1050099" y="975426"/>
                </a:lnTo>
                <a:lnTo>
                  <a:pt x="1050951" y="982592"/>
                </a:lnTo>
                <a:lnTo>
                  <a:pt x="1051705" y="989788"/>
                </a:lnTo>
                <a:lnTo>
                  <a:pt x="1052359" y="997013"/>
                </a:lnTo>
                <a:lnTo>
                  <a:pt x="1052912" y="1004266"/>
                </a:lnTo>
                <a:lnTo>
                  <a:pt x="1053365" y="1011548"/>
                </a:lnTo>
                <a:lnTo>
                  <a:pt x="1053717" y="1018856"/>
                </a:lnTo>
                <a:lnTo>
                  <a:pt x="1053966" y="1026191"/>
                </a:lnTo>
                <a:lnTo>
                  <a:pt x="610742" y="1026191"/>
                </a:lnTo>
                <a:lnTo>
                  <a:pt x="603618" y="1025831"/>
                </a:lnTo>
                <a:lnTo>
                  <a:pt x="596700" y="1024775"/>
                </a:lnTo>
                <a:lnTo>
                  <a:pt x="590023" y="1023058"/>
                </a:lnTo>
                <a:lnTo>
                  <a:pt x="583621" y="1020715"/>
                </a:lnTo>
                <a:lnTo>
                  <a:pt x="577531" y="1017781"/>
                </a:lnTo>
                <a:lnTo>
                  <a:pt x="571786" y="1014291"/>
                </a:lnTo>
                <a:lnTo>
                  <a:pt x="566422" y="1010280"/>
                </a:lnTo>
                <a:lnTo>
                  <a:pt x="561474" y="1005783"/>
                </a:lnTo>
                <a:lnTo>
                  <a:pt x="556977" y="1000835"/>
                </a:lnTo>
                <a:lnTo>
                  <a:pt x="552966" y="995471"/>
                </a:lnTo>
                <a:lnTo>
                  <a:pt x="549476" y="989726"/>
                </a:lnTo>
                <a:lnTo>
                  <a:pt x="546542" y="983635"/>
                </a:lnTo>
                <a:lnTo>
                  <a:pt x="544199" y="977234"/>
                </a:lnTo>
                <a:lnTo>
                  <a:pt x="542482" y="970557"/>
                </a:lnTo>
                <a:lnTo>
                  <a:pt x="541426" y="963639"/>
                </a:lnTo>
                <a:lnTo>
                  <a:pt x="541066" y="956515"/>
                </a:lnTo>
                <a:lnTo>
                  <a:pt x="541066" y="602276"/>
                </a:lnTo>
                <a:lnTo>
                  <a:pt x="541412" y="595269"/>
                </a:lnTo>
                <a:lnTo>
                  <a:pt x="542425" y="588473"/>
                </a:lnTo>
                <a:lnTo>
                  <a:pt x="544071" y="581918"/>
                </a:lnTo>
                <a:lnTo>
                  <a:pt x="546316" y="575634"/>
                </a:lnTo>
                <a:lnTo>
                  <a:pt x="549124" y="569653"/>
                </a:lnTo>
                <a:lnTo>
                  <a:pt x="552461" y="564005"/>
                </a:lnTo>
                <a:lnTo>
                  <a:pt x="556292" y="558720"/>
                </a:lnTo>
                <a:lnTo>
                  <a:pt x="560582" y="553830"/>
                </a:lnTo>
                <a:lnTo>
                  <a:pt x="565297" y="549364"/>
                </a:lnTo>
                <a:lnTo>
                  <a:pt x="570402" y="545354"/>
                </a:lnTo>
                <a:lnTo>
                  <a:pt x="575861" y="541831"/>
                </a:lnTo>
                <a:lnTo>
                  <a:pt x="581641" y="538824"/>
                </a:lnTo>
                <a:lnTo>
                  <a:pt x="587706" y="536365"/>
                </a:lnTo>
                <a:lnTo>
                  <a:pt x="594022" y="534484"/>
                </a:lnTo>
                <a:lnTo>
                  <a:pt x="600554" y="533211"/>
                </a:lnTo>
                <a:close/>
                <a:moveTo>
                  <a:pt x="0" y="527162"/>
                </a:moveTo>
                <a:lnTo>
                  <a:pt x="443223" y="527162"/>
                </a:lnTo>
                <a:lnTo>
                  <a:pt x="450347" y="527522"/>
                </a:lnTo>
                <a:lnTo>
                  <a:pt x="457265" y="528577"/>
                </a:lnTo>
                <a:lnTo>
                  <a:pt x="463943" y="530294"/>
                </a:lnTo>
                <a:lnTo>
                  <a:pt x="470344" y="532637"/>
                </a:lnTo>
                <a:lnTo>
                  <a:pt x="476435" y="535571"/>
                </a:lnTo>
                <a:lnTo>
                  <a:pt x="482179" y="539062"/>
                </a:lnTo>
                <a:lnTo>
                  <a:pt x="487543" y="543073"/>
                </a:lnTo>
                <a:lnTo>
                  <a:pt x="492491" y="547570"/>
                </a:lnTo>
                <a:lnTo>
                  <a:pt x="496988" y="552518"/>
                </a:lnTo>
                <a:lnTo>
                  <a:pt x="500999" y="557882"/>
                </a:lnTo>
                <a:lnTo>
                  <a:pt x="504490" y="563626"/>
                </a:lnTo>
                <a:lnTo>
                  <a:pt x="507424" y="569717"/>
                </a:lnTo>
                <a:lnTo>
                  <a:pt x="509767" y="576118"/>
                </a:lnTo>
                <a:lnTo>
                  <a:pt x="511484" y="582796"/>
                </a:lnTo>
                <a:lnTo>
                  <a:pt x="512539" y="589714"/>
                </a:lnTo>
                <a:lnTo>
                  <a:pt x="512899" y="596838"/>
                </a:lnTo>
                <a:lnTo>
                  <a:pt x="512899" y="951079"/>
                </a:lnTo>
                <a:lnTo>
                  <a:pt x="512554" y="958085"/>
                </a:lnTo>
                <a:lnTo>
                  <a:pt x="511540" y="964881"/>
                </a:lnTo>
                <a:lnTo>
                  <a:pt x="509894" y="971436"/>
                </a:lnTo>
                <a:lnTo>
                  <a:pt x="507649" y="977719"/>
                </a:lnTo>
                <a:lnTo>
                  <a:pt x="504841" y="983700"/>
                </a:lnTo>
                <a:lnTo>
                  <a:pt x="501504" y="989348"/>
                </a:lnTo>
                <a:lnTo>
                  <a:pt x="497673" y="994633"/>
                </a:lnTo>
                <a:lnTo>
                  <a:pt x="493383" y="999523"/>
                </a:lnTo>
                <a:lnTo>
                  <a:pt x="488668" y="1003989"/>
                </a:lnTo>
                <a:lnTo>
                  <a:pt x="483563" y="1007998"/>
                </a:lnTo>
                <a:lnTo>
                  <a:pt x="478104" y="1011522"/>
                </a:lnTo>
                <a:lnTo>
                  <a:pt x="472324" y="1014529"/>
                </a:lnTo>
                <a:lnTo>
                  <a:pt x="466259" y="1016988"/>
                </a:lnTo>
                <a:lnTo>
                  <a:pt x="459943" y="1018869"/>
                </a:lnTo>
                <a:lnTo>
                  <a:pt x="453411" y="1020141"/>
                </a:lnTo>
                <a:lnTo>
                  <a:pt x="446698" y="1020774"/>
                </a:lnTo>
                <a:lnTo>
                  <a:pt x="439838" y="1020736"/>
                </a:lnTo>
                <a:lnTo>
                  <a:pt x="432868" y="1019998"/>
                </a:lnTo>
                <a:lnTo>
                  <a:pt x="425800" y="1018840"/>
                </a:lnTo>
                <a:lnTo>
                  <a:pt x="418764" y="1017586"/>
                </a:lnTo>
                <a:lnTo>
                  <a:pt x="411763" y="1016237"/>
                </a:lnTo>
                <a:lnTo>
                  <a:pt x="404795" y="1014794"/>
                </a:lnTo>
                <a:lnTo>
                  <a:pt x="397862" y="1013257"/>
                </a:lnTo>
                <a:lnTo>
                  <a:pt x="390965" y="1011626"/>
                </a:lnTo>
                <a:lnTo>
                  <a:pt x="384104" y="1009903"/>
                </a:lnTo>
                <a:lnTo>
                  <a:pt x="377280" y="1008088"/>
                </a:lnTo>
                <a:lnTo>
                  <a:pt x="370494" y="1006183"/>
                </a:lnTo>
                <a:lnTo>
                  <a:pt x="363745" y="1004186"/>
                </a:lnTo>
                <a:lnTo>
                  <a:pt x="357036" y="1002101"/>
                </a:lnTo>
                <a:lnTo>
                  <a:pt x="350366" y="999926"/>
                </a:lnTo>
                <a:lnTo>
                  <a:pt x="343737" y="997663"/>
                </a:lnTo>
                <a:lnTo>
                  <a:pt x="337149" y="995312"/>
                </a:lnTo>
                <a:lnTo>
                  <a:pt x="330603" y="992874"/>
                </a:lnTo>
                <a:lnTo>
                  <a:pt x="324099" y="990350"/>
                </a:lnTo>
                <a:lnTo>
                  <a:pt x="317639" y="987741"/>
                </a:lnTo>
                <a:lnTo>
                  <a:pt x="311222" y="985047"/>
                </a:lnTo>
                <a:lnTo>
                  <a:pt x="304850" y="982269"/>
                </a:lnTo>
                <a:lnTo>
                  <a:pt x="298523" y="979407"/>
                </a:lnTo>
                <a:lnTo>
                  <a:pt x="292242" y="976463"/>
                </a:lnTo>
                <a:lnTo>
                  <a:pt x="286008" y="973436"/>
                </a:lnTo>
                <a:lnTo>
                  <a:pt x="279821" y="970329"/>
                </a:lnTo>
                <a:lnTo>
                  <a:pt x="273682" y="967140"/>
                </a:lnTo>
                <a:lnTo>
                  <a:pt x="267592" y="963872"/>
                </a:lnTo>
                <a:lnTo>
                  <a:pt x="261551" y="960525"/>
                </a:lnTo>
                <a:lnTo>
                  <a:pt x="255560" y="957098"/>
                </a:lnTo>
                <a:lnTo>
                  <a:pt x="249621" y="953594"/>
                </a:lnTo>
                <a:lnTo>
                  <a:pt x="243732" y="950013"/>
                </a:lnTo>
                <a:lnTo>
                  <a:pt x="237896" y="946356"/>
                </a:lnTo>
                <a:lnTo>
                  <a:pt x="232113" y="942622"/>
                </a:lnTo>
                <a:lnTo>
                  <a:pt x="226384" y="938814"/>
                </a:lnTo>
                <a:lnTo>
                  <a:pt x="220708" y="934931"/>
                </a:lnTo>
                <a:lnTo>
                  <a:pt x="215088" y="930975"/>
                </a:lnTo>
                <a:lnTo>
                  <a:pt x="209524" y="926945"/>
                </a:lnTo>
                <a:lnTo>
                  <a:pt x="204015" y="922844"/>
                </a:lnTo>
                <a:lnTo>
                  <a:pt x="198564" y="918670"/>
                </a:lnTo>
                <a:lnTo>
                  <a:pt x="193171" y="914426"/>
                </a:lnTo>
                <a:lnTo>
                  <a:pt x="187836" y="910112"/>
                </a:lnTo>
                <a:lnTo>
                  <a:pt x="182560" y="905728"/>
                </a:lnTo>
                <a:lnTo>
                  <a:pt x="177345" y="901275"/>
                </a:lnTo>
                <a:lnTo>
                  <a:pt x="172189" y="896754"/>
                </a:lnTo>
                <a:lnTo>
                  <a:pt x="167095" y="892166"/>
                </a:lnTo>
                <a:lnTo>
                  <a:pt x="162063" y="887511"/>
                </a:lnTo>
                <a:lnTo>
                  <a:pt x="157094" y="882790"/>
                </a:lnTo>
                <a:lnTo>
                  <a:pt x="152188" y="878004"/>
                </a:lnTo>
                <a:lnTo>
                  <a:pt x="147346" y="873153"/>
                </a:lnTo>
                <a:lnTo>
                  <a:pt x="142569" y="868238"/>
                </a:lnTo>
                <a:lnTo>
                  <a:pt x="137857" y="863260"/>
                </a:lnTo>
                <a:lnTo>
                  <a:pt x="133211" y="858219"/>
                </a:lnTo>
                <a:lnTo>
                  <a:pt x="128632" y="853116"/>
                </a:lnTo>
                <a:lnTo>
                  <a:pt x="124121" y="847953"/>
                </a:lnTo>
                <a:lnTo>
                  <a:pt x="119677" y="842728"/>
                </a:lnTo>
                <a:lnTo>
                  <a:pt x="115303" y="837444"/>
                </a:lnTo>
                <a:lnTo>
                  <a:pt x="110998" y="832101"/>
                </a:lnTo>
                <a:lnTo>
                  <a:pt x="106764" y="826700"/>
                </a:lnTo>
                <a:lnTo>
                  <a:pt x="102601" y="821241"/>
                </a:lnTo>
                <a:lnTo>
                  <a:pt x="98509" y="815725"/>
                </a:lnTo>
                <a:lnTo>
                  <a:pt x="94490" y="810152"/>
                </a:lnTo>
                <a:lnTo>
                  <a:pt x="90543" y="804524"/>
                </a:lnTo>
                <a:lnTo>
                  <a:pt x="86671" y="798842"/>
                </a:lnTo>
                <a:lnTo>
                  <a:pt x="82873" y="793105"/>
                </a:lnTo>
                <a:lnTo>
                  <a:pt x="79150" y="787314"/>
                </a:lnTo>
                <a:lnTo>
                  <a:pt x="75503" y="781471"/>
                </a:lnTo>
                <a:lnTo>
                  <a:pt x="71933" y="775575"/>
                </a:lnTo>
                <a:lnTo>
                  <a:pt x="68439" y="769628"/>
                </a:lnTo>
                <a:lnTo>
                  <a:pt x="65024" y="763631"/>
                </a:lnTo>
                <a:lnTo>
                  <a:pt x="61688" y="757583"/>
                </a:lnTo>
                <a:lnTo>
                  <a:pt x="58430" y="751486"/>
                </a:lnTo>
                <a:lnTo>
                  <a:pt x="55253" y="745340"/>
                </a:lnTo>
                <a:lnTo>
                  <a:pt x="52156" y="739147"/>
                </a:lnTo>
                <a:lnTo>
                  <a:pt x="49141" y="732906"/>
                </a:lnTo>
                <a:lnTo>
                  <a:pt x="46208" y="726619"/>
                </a:lnTo>
                <a:lnTo>
                  <a:pt x="43358" y="720285"/>
                </a:lnTo>
                <a:lnTo>
                  <a:pt x="40592" y="713907"/>
                </a:lnTo>
                <a:lnTo>
                  <a:pt x="37909" y="707484"/>
                </a:lnTo>
                <a:lnTo>
                  <a:pt x="35312" y="701017"/>
                </a:lnTo>
                <a:lnTo>
                  <a:pt x="32800" y="694508"/>
                </a:lnTo>
                <a:lnTo>
                  <a:pt x="30374" y="687956"/>
                </a:lnTo>
                <a:lnTo>
                  <a:pt x="28035" y="681362"/>
                </a:lnTo>
                <a:lnTo>
                  <a:pt x="25784" y="674727"/>
                </a:lnTo>
                <a:lnTo>
                  <a:pt x="23622" y="668052"/>
                </a:lnTo>
                <a:lnTo>
                  <a:pt x="21548" y="661338"/>
                </a:lnTo>
                <a:lnTo>
                  <a:pt x="19564" y="654584"/>
                </a:lnTo>
                <a:lnTo>
                  <a:pt x="17671" y="647792"/>
                </a:lnTo>
                <a:lnTo>
                  <a:pt x="15869" y="640963"/>
                </a:lnTo>
                <a:lnTo>
                  <a:pt x="14159" y="634097"/>
                </a:lnTo>
                <a:lnTo>
                  <a:pt x="12541" y="627195"/>
                </a:lnTo>
                <a:lnTo>
                  <a:pt x="11016" y="620257"/>
                </a:lnTo>
                <a:lnTo>
                  <a:pt x="9586" y="613285"/>
                </a:lnTo>
                <a:lnTo>
                  <a:pt x="8250" y="606279"/>
                </a:lnTo>
                <a:lnTo>
                  <a:pt x="7009" y="599239"/>
                </a:lnTo>
                <a:lnTo>
                  <a:pt x="5865" y="592167"/>
                </a:lnTo>
                <a:lnTo>
                  <a:pt x="4817" y="585062"/>
                </a:lnTo>
                <a:lnTo>
                  <a:pt x="3867" y="577927"/>
                </a:lnTo>
                <a:lnTo>
                  <a:pt x="3014" y="570761"/>
                </a:lnTo>
                <a:lnTo>
                  <a:pt x="2261" y="563565"/>
                </a:lnTo>
                <a:lnTo>
                  <a:pt x="1607" y="556340"/>
                </a:lnTo>
                <a:lnTo>
                  <a:pt x="1053" y="549086"/>
                </a:lnTo>
                <a:lnTo>
                  <a:pt x="600" y="541805"/>
                </a:lnTo>
                <a:lnTo>
                  <a:pt x="249" y="534497"/>
                </a:lnTo>
                <a:close/>
                <a:moveTo>
                  <a:pt x="512902" y="0"/>
                </a:moveTo>
                <a:lnTo>
                  <a:pt x="512902" y="429365"/>
                </a:lnTo>
                <a:lnTo>
                  <a:pt x="512542" y="436488"/>
                </a:lnTo>
                <a:lnTo>
                  <a:pt x="511487" y="443407"/>
                </a:lnTo>
                <a:lnTo>
                  <a:pt x="509770" y="450084"/>
                </a:lnTo>
                <a:lnTo>
                  <a:pt x="507427" y="456486"/>
                </a:lnTo>
                <a:lnTo>
                  <a:pt x="504493" y="462577"/>
                </a:lnTo>
                <a:lnTo>
                  <a:pt x="501002" y="468323"/>
                </a:lnTo>
                <a:lnTo>
                  <a:pt x="496991" y="473687"/>
                </a:lnTo>
                <a:lnTo>
                  <a:pt x="492494" y="478635"/>
                </a:lnTo>
                <a:lnTo>
                  <a:pt x="487546" y="483133"/>
                </a:lnTo>
                <a:lnTo>
                  <a:pt x="482182" y="487145"/>
                </a:lnTo>
                <a:lnTo>
                  <a:pt x="476438" y="490635"/>
                </a:lnTo>
                <a:lnTo>
                  <a:pt x="470347" y="493570"/>
                </a:lnTo>
                <a:lnTo>
                  <a:pt x="463946" y="495913"/>
                </a:lnTo>
                <a:lnTo>
                  <a:pt x="457268" y="497630"/>
                </a:lnTo>
                <a:lnTo>
                  <a:pt x="450350" y="498686"/>
                </a:lnTo>
                <a:lnTo>
                  <a:pt x="443226" y="499046"/>
                </a:lnTo>
                <a:lnTo>
                  <a:pt x="3" y="499046"/>
                </a:lnTo>
                <a:lnTo>
                  <a:pt x="244" y="491898"/>
                </a:lnTo>
                <a:lnTo>
                  <a:pt x="583" y="484775"/>
                </a:lnTo>
                <a:lnTo>
                  <a:pt x="1017" y="477677"/>
                </a:lnTo>
                <a:lnTo>
                  <a:pt x="1548" y="470606"/>
                </a:lnTo>
                <a:lnTo>
                  <a:pt x="2174" y="463561"/>
                </a:lnTo>
                <a:lnTo>
                  <a:pt x="2895" y="456545"/>
                </a:lnTo>
                <a:lnTo>
                  <a:pt x="3710" y="449556"/>
                </a:lnTo>
                <a:lnTo>
                  <a:pt x="4618" y="442597"/>
                </a:lnTo>
                <a:lnTo>
                  <a:pt x="5618" y="435667"/>
                </a:lnTo>
                <a:lnTo>
                  <a:pt x="6711" y="428767"/>
                </a:lnTo>
                <a:lnTo>
                  <a:pt x="7895" y="421898"/>
                </a:lnTo>
                <a:lnTo>
                  <a:pt x="9170" y="415060"/>
                </a:lnTo>
                <a:lnTo>
                  <a:pt x="10534" y="408255"/>
                </a:lnTo>
                <a:lnTo>
                  <a:pt x="11989" y="401482"/>
                </a:lnTo>
                <a:lnTo>
                  <a:pt x="13532" y="394743"/>
                </a:lnTo>
                <a:lnTo>
                  <a:pt x="15163" y="388038"/>
                </a:lnTo>
                <a:lnTo>
                  <a:pt x="16881" y="381367"/>
                </a:lnTo>
                <a:lnTo>
                  <a:pt x="18687" y="374732"/>
                </a:lnTo>
                <a:lnTo>
                  <a:pt x="20579" y="368133"/>
                </a:lnTo>
                <a:lnTo>
                  <a:pt x="22556" y="361571"/>
                </a:lnTo>
                <a:lnTo>
                  <a:pt x="24618" y="355045"/>
                </a:lnTo>
                <a:lnTo>
                  <a:pt x="26764" y="348558"/>
                </a:lnTo>
                <a:lnTo>
                  <a:pt x="28995" y="342109"/>
                </a:lnTo>
                <a:lnTo>
                  <a:pt x="31308" y="335700"/>
                </a:lnTo>
                <a:lnTo>
                  <a:pt x="33703" y="329330"/>
                </a:lnTo>
                <a:lnTo>
                  <a:pt x="36181" y="323000"/>
                </a:lnTo>
                <a:lnTo>
                  <a:pt x="38739" y="316712"/>
                </a:lnTo>
                <a:lnTo>
                  <a:pt x="41377" y="310466"/>
                </a:lnTo>
                <a:lnTo>
                  <a:pt x="44096" y="304262"/>
                </a:lnTo>
                <a:lnTo>
                  <a:pt x="46894" y="298101"/>
                </a:lnTo>
                <a:lnTo>
                  <a:pt x="49770" y="291984"/>
                </a:lnTo>
                <a:lnTo>
                  <a:pt x="52724" y="285911"/>
                </a:lnTo>
                <a:lnTo>
                  <a:pt x="55755" y="279883"/>
                </a:lnTo>
                <a:lnTo>
                  <a:pt x="58862" y="273901"/>
                </a:lnTo>
                <a:lnTo>
                  <a:pt x="62046" y="267965"/>
                </a:lnTo>
                <a:lnTo>
                  <a:pt x="65305" y="262076"/>
                </a:lnTo>
                <a:lnTo>
                  <a:pt x="68639" y="256235"/>
                </a:lnTo>
                <a:lnTo>
                  <a:pt x="72046" y="250442"/>
                </a:lnTo>
                <a:lnTo>
                  <a:pt x="75527" y="244697"/>
                </a:lnTo>
                <a:lnTo>
                  <a:pt x="79080" y="239003"/>
                </a:lnTo>
                <a:lnTo>
                  <a:pt x="82706" y="233358"/>
                </a:lnTo>
                <a:lnTo>
                  <a:pt x="86403" y="227764"/>
                </a:lnTo>
                <a:lnTo>
                  <a:pt x="90171" y="222222"/>
                </a:lnTo>
                <a:lnTo>
                  <a:pt x="94009" y="216731"/>
                </a:lnTo>
                <a:lnTo>
                  <a:pt x="97916" y="211293"/>
                </a:lnTo>
                <a:lnTo>
                  <a:pt x="101892" y="205909"/>
                </a:lnTo>
                <a:lnTo>
                  <a:pt x="105937" y="200579"/>
                </a:lnTo>
                <a:lnTo>
                  <a:pt x="110049" y="195303"/>
                </a:lnTo>
                <a:lnTo>
                  <a:pt x="114228" y="190083"/>
                </a:lnTo>
                <a:lnTo>
                  <a:pt x="118473" y="184918"/>
                </a:lnTo>
                <a:lnTo>
                  <a:pt x="122784" y="179810"/>
                </a:lnTo>
                <a:lnTo>
                  <a:pt x="127159" y="174760"/>
                </a:lnTo>
                <a:lnTo>
                  <a:pt x="131600" y="169767"/>
                </a:lnTo>
                <a:lnTo>
                  <a:pt x="136103" y="164833"/>
                </a:lnTo>
                <a:lnTo>
                  <a:pt x="140670" y="159958"/>
                </a:lnTo>
                <a:lnTo>
                  <a:pt x="145299" y="155142"/>
                </a:lnTo>
                <a:lnTo>
                  <a:pt x="149990" y="150387"/>
                </a:lnTo>
                <a:lnTo>
                  <a:pt x="154743" y="145694"/>
                </a:lnTo>
                <a:lnTo>
                  <a:pt x="159555" y="141061"/>
                </a:lnTo>
                <a:lnTo>
                  <a:pt x="164428" y="136492"/>
                </a:lnTo>
                <a:lnTo>
                  <a:pt x="169359" y="131985"/>
                </a:lnTo>
                <a:lnTo>
                  <a:pt x="174349" y="127542"/>
                </a:lnTo>
                <a:lnTo>
                  <a:pt x="179397" y="123164"/>
                </a:lnTo>
                <a:lnTo>
                  <a:pt x="184502" y="118850"/>
                </a:lnTo>
                <a:lnTo>
                  <a:pt x="189664" y="114602"/>
                </a:lnTo>
                <a:lnTo>
                  <a:pt x="194882" y="110420"/>
                </a:lnTo>
                <a:lnTo>
                  <a:pt x="200155" y="106305"/>
                </a:lnTo>
                <a:lnTo>
                  <a:pt x="205483" y="102257"/>
                </a:lnTo>
                <a:lnTo>
                  <a:pt x="210865" y="98278"/>
                </a:lnTo>
                <a:lnTo>
                  <a:pt x="216300" y="94367"/>
                </a:lnTo>
                <a:lnTo>
                  <a:pt x="221788" y="90526"/>
                </a:lnTo>
                <a:lnTo>
                  <a:pt x="227328" y="86755"/>
                </a:lnTo>
                <a:lnTo>
                  <a:pt x="232920" y="83055"/>
                </a:lnTo>
                <a:lnTo>
                  <a:pt x="238562" y="79426"/>
                </a:lnTo>
                <a:lnTo>
                  <a:pt x="244255" y="75869"/>
                </a:lnTo>
                <a:lnTo>
                  <a:pt x="249997" y="72385"/>
                </a:lnTo>
                <a:lnTo>
                  <a:pt x="255788" y="68974"/>
                </a:lnTo>
                <a:lnTo>
                  <a:pt x="261627" y="65637"/>
                </a:lnTo>
                <a:lnTo>
                  <a:pt x="267514" y="62375"/>
                </a:lnTo>
                <a:lnTo>
                  <a:pt x="273447" y="59188"/>
                </a:lnTo>
                <a:lnTo>
                  <a:pt x="279427" y="56077"/>
                </a:lnTo>
                <a:lnTo>
                  <a:pt x="285453" y="53042"/>
                </a:lnTo>
                <a:lnTo>
                  <a:pt x="291524" y="50085"/>
                </a:lnTo>
                <a:lnTo>
                  <a:pt x="297639" y="47205"/>
                </a:lnTo>
                <a:lnTo>
                  <a:pt x="303798" y="44404"/>
                </a:lnTo>
                <a:lnTo>
                  <a:pt x="310000" y="41682"/>
                </a:lnTo>
                <a:lnTo>
                  <a:pt x="316244" y="39040"/>
                </a:lnTo>
                <a:lnTo>
                  <a:pt x="322530" y="36478"/>
                </a:lnTo>
                <a:lnTo>
                  <a:pt x="328858" y="33997"/>
                </a:lnTo>
                <a:lnTo>
                  <a:pt x="335225" y="31598"/>
                </a:lnTo>
                <a:lnTo>
                  <a:pt x="341633" y="29281"/>
                </a:lnTo>
                <a:lnTo>
                  <a:pt x="348080" y="27047"/>
                </a:lnTo>
                <a:lnTo>
                  <a:pt x="354566" y="24897"/>
                </a:lnTo>
                <a:lnTo>
                  <a:pt x="361089" y="22831"/>
                </a:lnTo>
                <a:lnTo>
                  <a:pt x="367650" y="20850"/>
                </a:lnTo>
                <a:lnTo>
                  <a:pt x="374247" y="18954"/>
                </a:lnTo>
                <a:lnTo>
                  <a:pt x="380881" y="17145"/>
                </a:lnTo>
                <a:lnTo>
                  <a:pt x="387550" y="15422"/>
                </a:lnTo>
                <a:lnTo>
                  <a:pt x="394253" y="13787"/>
                </a:lnTo>
                <a:lnTo>
                  <a:pt x="400991" y="12241"/>
                </a:lnTo>
                <a:lnTo>
                  <a:pt x="407762" y="10783"/>
                </a:lnTo>
                <a:lnTo>
                  <a:pt x="414566" y="9414"/>
                </a:lnTo>
                <a:lnTo>
                  <a:pt x="421402" y="8135"/>
                </a:lnTo>
                <a:lnTo>
                  <a:pt x="428269" y="6947"/>
                </a:lnTo>
                <a:lnTo>
                  <a:pt x="435168" y="5850"/>
                </a:lnTo>
                <a:lnTo>
                  <a:pt x="442096" y="4846"/>
                </a:lnTo>
                <a:lnTo>
                  <a:pt x="449054" y="3934"/>
                </a:lnTo>
                <a:lnTo>
                  <a:pt x="456041" y="3115"/>
                </a:lnTo>
                <a:lnTo>
                  <a:pt x="463057" y="2390"/>
                </a:lnTo>
                <a:lnTo>
                  <a:pt x="470100" y="1760"/>
                </a:lnTo>
                <a:lnTo>
                  <a:pt x="477170" y="1225"/>
                </a:lnTo>
                <a:lnTo>
                  <a:pt x="484266" y="785"/>
                </a:lnTo>
                <a:lnTo>
                  <a:pt x="491388" y="443"/>
                </a:lnTo>
                <a:lnTo>
                  <a:pt x="498535" y="197"/>
                </a:lnTo>
                <a:lnTo>
                  <a:pt x="505707" y="49"/>
                </a:lnTo>
                <a:close/>
              </a:path>
            </a:pathLst>
          </a:custGeom>
          <a:solidFill>
            <a:srgbClr val="5D4EFF"/>
          </a:solidFill>
        </p:spPr>
        <p:txBody>
          <a:bodyPr wrap="square" lIns="0" tIns="0" rIns="0" bIns="0" rtlCol="0">
            <a:noAutofit/>
          </a:bodyPr>
          <a:lstStyle/>
          <a:p>
            <a:endParaRPr sz="2362"/>
          </a:p>
        </p:txBody>
      </p:sp>
      <p:sp>
        <p:nvSpPr>
          <p:cNvPr id="31" name="object 2">
            <a:extLst>
              <a:ext uri="{FF2B5EF4-FFF2-40B4-BE49-F238E27FC236}">
                <a16:creationId xmlns:a16="http://schemas.microsoft.com/office/drawing/2014/main" id="{80BCF928-16CA-CF79-D981-35AA2C1A1780}"/>
              </a:ext>
            </a:extLst>
          </p:cNvPr>
          <p:cNvSpPr>
            <a:spLocks noChangeAspect="1"/>
          </p:cNvSpPr>
          <p:nvPr/>
        </p:nvSpPr>
        <p:spPr>
          <a:xfrm>
            <a:off x="6023772" y="529479"/>
            <a:ext cx="1133616" cy="1425175"/>
          </a:xfrm>
          <a:custGeom>
            <a:avLst/>
            <a:gdLst/>
            <a:ahLst/>
            <a:cxnLst/>
            <a:rect l="l" t="t" r="r" b="b"/>
            <a:pathLst>
              <a:path w="2971800" h="2971800">
                <a:moveTo>
                  <a:pt x="1485912" y="0"/>
                </a:moveTo>
                <a:lnTo>
                  <a:pt x="1464598" y="4266"/>
                </a:lnTo>
                <a:lnTo>
                  <a:pt x="1447352" y="15903"/>
                </a:lnTo>
                <a:lnTo>
                  <a:pt x="1435721" y="33164"/>
                </a:lnTo>
                <a:lnTo>
                  <a:pt x="1431455" y="54305"/>
                </a:lnTo>
                <a:lnTo>
                  <a:pt x="1431455" y="661974"/>
                </a:lnTo>
                <a:lnTo>
                  <a:pt x="1429941" y="710637"/>
                </a:lnTo>
                <a:lnTo>
                  <a:pt x="1425459" y="758495"/>
                </a:lnTo>
                <a:lnTo>
                  <a:pt x="1418100" y="805459"/>
                </a:lnTo>
                <a:lnTo>
                  <a:pt x="1407954" y="851439"/>
                </a:lnTo>
                <a:lnTo>
                  <a:pt x="1395110" y="896344"/>
                </a:lnTo>
                <a:lnTo>
                  <a:pt x="1379659" y="940084"/>
                </a:lnTo>
                <a:lnTo>
                  <a:pt x="1361691" y="982569"/>
                </a:lnTo>
                <a:lnTo>
                  <a:pt x="1341297" y="1023709"/>
                </a:lnTo>
                <a:lnTo>
                  <a:pt x="1318566" y="1063413"/>
                </a:lnTo>
                <a:lnTo>
                  <a:pt x="1293588" y="1101593"/>
                </a:lnTo>
                <a:lnTo>
                  <a:pt x="1266454" y="1138157"/>
                </a:lnTo>
                <a:lnTo>
                  <a:pt x="1237254" y="1173015"/>
                </a:lnTo>
                <a:lnTo>
                  <a:pt x="1206077" y="1206077"/>
                </a:lnTo>
                <a:lnTo>
                  <a:pt x="1173015" y="1237254"/>
                </a:lnTo>
                <a:lnTo>
                  <a:pt x="1138157" y="1266454"/>
                </a:lnTo>
                <a:lnTo>
                  <a:pt x="1101593" y="1293588"/>
                </a:lnTo>
                <a:lnTo>
                  <a:pt x="1063413" y="1318566"/>
                </a:lnTo>
                <a:lnTo>
                  <a:pt x="1023709" y="1341297"/>
                </a:lnTo>
                <a:lnTo>
                  <a:pt x="982569" y="1361691"/>
                </a:lnTo>
                <a:lnTo>
                  <a:pt x="940084" y="1379659"/>
                </a:lnTo>
                <a:lnTo>
                  <a:pt x="896344" y="1395110"/>
                </a:lnTo>
                <a:lnTo>
                  <a:pt x="851439" y="1407954"/>
                </a:lnTo>
                <a:lnTo>
                  <a:pt x="805459" y="1418100"/>
                </a:lnTo>
                <a:lnTo>
                  <a:pt x="758495" y="1425459"/>
                </a:lnTo>
                <a:lnTo>
                  <a:pt x="710637" y="1429941"/>
                </a:lnTo>
                <a:lnTo>
                  <a:pt x="661974" y="1431455"/>
                </a:lnTo>
                <a:lnTo>
                  <a:pt x="54254" y="1431455"/>
                </a:lnTo>
                <a:lnTo>
                  <a:pt x="33143" y="1435721"/>
                </a:lnTo>
                <a:lnTo>
                  <a:pt x="15897" y="1447352"/>
                </a:lnTo>
                <a:lnTo>
                  <a:pt x="4266" y="1464598"/>
                </a:lnTo>
                <a:lnTo>
                  <a:pt x="0" y="1485709"/>
                </a:lnTo>
                <a:lnTo>
                  <a:pt x="4266" y="1506847"/>
                </a:lnTo>
                <a:lnTo>
                  <a:pt x="15897" y="1524104"/>
                </a:lnTo>
                <a:lnTo>
                  <a:pt x="33143" y="1535737"/>
                </a:lnTo>
                <a:lnTo>
                  <a:pt x="54254" y="1540001"/>
                </a:lnTo>
                <a:lnTo>
                  <a:pt x="661974" y="1540001"/>
                </a:lnTo>
                <a:lnTo>
                  <a:pt x="710637" y="1541515"/>
                </a:lnTo>
                <a:lnTo>
                  <a:pt x="758495" y="1545997"/>
                </a:lnTo>
                <a:lnTo>
                  <a:pt x="805459" y="1553356"/>
                </a:lnTo>
                <a:lnTo>
                  <a:pt x="851439" y="1563502"/>
                </a:lnTo>
                <a:lnTo>
                  <a:pt x="896344" y="1576346"/>
                </a:lnTo>
                <a:lnTo>
                  <a:pt x="940084" y="1591797"/>
                </a:lnTo>
                <a:lnTo>
                  <a:pt x="982569" y="1609765"/>
                </a:lnTo>
                <a:lnTo>
                  <a:pt x="1023709" y="1630159"/>
                </a:lnTo>
                <a:lnTo>
                  <a:pt x="1063413" y="1652890"/>
                </a:lnTo>
                <a:lnTo>
                  <a:pt x="1101593" y="1677868"/>
                </a:lnTo>
                <a:lnTo>
                  <a:pt x="1138157" y="1705002"/>
                </a:lnTo>
                <a:lnTo>
                  <a:pt x="1173015" y="1734202"/>
                </a:lnTo>
                <a:lnTo>
                  <a:pt x="1206077" y="1765379"/>
                </a:lnTo>
                <a:lnTo>
                  <a:pt x="1237254" y="1798441"/>
                </a:lnTo>
                <a:lnTo>
                  <a:pt x="1266454" y="1833299"/>
                </a:lnTo>
                <a:lnTo>
                  <a:pt x="1293588" y="1869863"/>
                </a:lnTo>
                <a:lnTo>
                  <a:pt x="1318566" y="1908043"/>
                </a:lnTo>
                <a:lnTo>
                  <a:pt x="1341297" y="1947747"/>
                </a:lnTo>
                <a:lnTo>
                  <a:pt x="1361691" y="1988887"/>
                </a:lnTo>
                <a:lnTo>
                  <a:pt x="1379659" y="2031372"/>
                </a:lnTo>
                <a:lnTo>
                  <a:pt x="1395110" y="2075112"/>
                </a:lnTo>
                <a:lnTo>
                  <a:pt x="1407954" y="2120017"/>
                </a:lnTo>
                <a:lnTo>
                  <a:pt x="1418100" y="2165997"/>
                </a:lnTo>
                <a:lnTo>
                  <a:pt x="1425459" y="2212961"/>
                </a:lnTo>
                <a:lnTo>
                  <a:pt x="1429941" y="2260819"/>
                </a:lnTo>
                <a:lnTo>
                  <a:pt x="1431455" y="2309482"/>
                </a:lnTo>
                <a:lnTo>
                  <a:pt x="1431455" y="2917164"/>
                </a:lnTo>
                <a:lnTo>
                  <a:pt x="1435721" y="2938302"/>
                </a:lnTo>
                <a:lnTo>
                  <a:pt x="1447352" y="2955559"/>
                </a:lnTo>
                <a:lnTo>
                  <a:pt x="1464598" y="2967192"/>
                </a:lnTo>
                <a:lnTo>
                  <a:pt x="1485709" y="2971457"/>
                </a:lnTo>
                <a:lnTo>
                  <a:pt x="1507029" y="2967192"/>
                </a:lnTo>
                <a:lnTo>
                  <a:pt x="1524274" y="2955559"/>
                </a:lnTo>
                <a:lnTo>
                  <a:pt x="1535902" y="2938302"/>
                </a:lnTo>
                <a:lnTo>
                  <a:pt x="1540167" y="2917164"/>
                </a:lnTo>
                <a:lnTo>
                  <a:pt x="1540167" y="2309482"/>
                </a:lnTo>
                <a:lnTo>
                  <a:pt x="1541680" y="2260819"/>
                </a:lnTo>
                <a:lnTo>
                  <a:pt x="1546162" y="2212961"/>
                </a:lnTo>
                <a:lnTo>
                  <a:pt x="1553521" y="2165997"/>
                </a:lnTo>
                <a:lnTo>
                  <a:pt x="1563668" y="2120017"/>
                </a:lnTo>
                <a:lnTo>
                  <a:pt x="1576511" y="2075112"/>
                </a:lnTo>
                <a:lnTo>
                  <a:pt x="1591962" y="2031372"/>
                </a:lnTo>
                <a:lnTo>
                  <a:pt x="1609930" y="1988887"/>
                </a:lnTo>
                <a:lnTo>
                  <a:pt x="1630324" y="1947747"/>
                </a:lnTo>
                <a:lnTo>
                  <a:pt x="1653055" y="1908043"/>
                </a:lnTo>
                <a:lnTo>
                  <a:pt x="1678033" y="1869863"/>
                </a:lnTo>
                <a:lnTo>
                  <a:pt x="1705167" y="1833299"/>
                </a:lnTo>
                <a:lnTo>
                  <a:pt x="1734368" y="1798441"/>
                </a:lnTo>
                <a:lnTo>
                  <a:pt x="1765544" y="1765379"/>
                </a:lnTo>
                <a:lnTo>
                  <a:pt x="1798606" y="1734202"/>
                </a:lnTo>
                <a:lnTo>
                  <a:pt x="1833465" y="1705002"/>
                </a:lnTo>
                <a:lnTo>
                  <a:pt x="1870028" y="1677868"/>
                </a:lnTo>
                <a:lnTo>
                  <a:pt x="1908208" y="1652890"/>
                </a:lnTo>
                <a:lnTo>
                  <a:pt x="1947912" y="1630159"/>
                </a:lnTo>
                <a:lnTo>
                  <a:pt x="1989052" y="1609765"/>
                </a:lnTo>
                <a:lnTo>
                  <a:pt x="2031538" y="1591797"/>
                </a:lnTo>
                <a:lnTo>
                  <a:pt x="2075278" y="1576346"/>
                </a:lnTo>
                <a:lnTo>
                  <a:pt x="2120182" y="1563502"/>
                </a:lnTo>
                <a:lnTo>
                  <a:pt x="2166162" y="1553356"/>
                </a:lnTo>
                <a:lnTo>
                  <a:pt x="2213126" y="1545997"/>
                </a:lnTo>
                <a:lnTo>
                  <a:pt x="2260984" y="1541515"/>
                </a:lnTo>
                <a:lnTo>
                  <a:pt x="2309647" y="1540001"/>
                </a:lnTo>
                <a:lnTo>
                  <a:pt x="2917367" y="1540001"/>
                </a:lnTo>
                <a:lnTo>
                  <a:pt x="2938478" y="1535737"/>
                </a:lnTo>
                <a:lnTo>
                  <a:pt x="2955724" y="1524104"/>
                </a:lnTo>
                <a:lnTo>
                  <a:pt x="2967356" y="1506847"/>
                </a:lnTo>
                <a:lnTo>
                  <a:pt x="2971622" y="1485709"/>
                </a:lnTo>
                <a:lnTo>
                  <a:pt x="2967356" y="1464598"/>
                </a:lnTo>
                <a:lnTo>
                  <a:pt x="2955724" y="1447352"/>
                </a:lnTo>
                <a:lnTo>
                  <a:pt x="2938478" y="1435721"/>
                </a:lnTo>
                <a:lnTo>
                  <a:pt x="2917367" y="1431455"/>
                </a:lnTo>
                <a:lnTo>
                  <a:pt x="2309647" y="1431455"/>
                </a:lnTo>
                <a:lnTo>
                  <a:pt x="2260984" y="1429941"/>
                </a:lnTo>
                <a:lnTo>
                  <a:pt x="2213126" y="1425459"/>
                </a:lnTo>
                <a:lnTo>
                  <a:pt x="2166162" y="1418100"/>
                </a:lnTo>
                <a:lnTo>
                  <a:pt x="2120182" y="1407954"/>
                </a:lnTo>
                <a:lnTo>
                  <a:pt x="2075278" y="1395110"/>
                </a:lnTo>
                <a:lnTo>
                  <a:pt x="2031538" y="1379659"/>
                </a:lnTo>
                <a:lnTo>
                  <a:pt x="1989052" y="1361691"/>
                </a:lnTo>
                <a:lnTo>
                  <a:pt x="1947912" y="1341297"/>
                </a:lnTo>
                <a:lnTo>
                  <a:pt x="1908208" y="1318566"/>
                </a:lnTo>
                <a:lnTo>
                  <a:pt x="1870028" y="1293588"/>
                </a:lnTo>
                <a:lnTo>
                  <a:pt x="1833465" y="1266454"/>
                </a:lnTo>
                <a:lnTo>
                  <a:pt x="1798606" y="1237254"/>
                </a:lnTo>
                <a:lnTo>
                  <a:pt x="1765544" y="1206077"/>
                </a:lnTo>
                <a:lnTo>
                  <a:pt x="1734368" y="1173015"/>
                </a:lnTo>
                <a:lnTo>
                  <a:pt x="1705167" y="1138157"/>
                </a:lnTo>
                <a:lnTo>
                  <a:pt x="1678033" y="1101593"/>
                </a:lnTo>
                <a:lnTo>
                  <a:pt x="1653055" y="1063413"/>
                </a:lnTo>
                <a:lnTo>
                  <a:pt x="1630324" y="1023709"/>
                </a:lnTo>
                <a:lnTo>
                  <a:pt x="1609930" y="982569"/>
                </a:lnTo>
                <a:lnTo>
                  <a:pt x="1591962" y="940084"/>
                </a:lnTo>
                <a:lnTo>
                  <a:pt x="1576511" y="896344"/>
                </a:lnTo>
                <a:lnTo>
                  <a:pt x="1563668" y="851439"/>
                </a:lnTo>
                <a:lnTo>
                  <a:pt x="1553521" y="805459"/>
                </a:lnTo>
                <a:lnTo>
                  <a:pt x="1546162" y="758495"/>
                </a:lnTo>
                <a:lnTo>
                  <a:pt x="1541680" y="710637"/>
                </a:lnTo>
                <a:lnTo>
                  <a:pt x="1540167" y="661974"/>
                </a:lnTo>
                <a:lnTo>
                  <a:pt x="1540167" y="54305"/>
                </a:lnTo>
                <a:lnTo>
                  <a:pt x="1535902" y="33164"/>
                </a:lnTo>
                <a:lnTo>
                  <a:pt x="1524274" y="15903"/>
                </a:lnTo>
                <a:lnTo>
                  <a:pt x="1507029" y="4266"/>
                </a:lnTo>
                <a:lnTo>
                  <a:pt x="1485912" y="0"/>
                </a:lnTo>
                <a:close/>
              </a:path>
            </a:pathLst>
          </a:custGeom>
          <a:solidFill>
            <a:srgbClr val="1F1392"/>
          </a:solidFill>
        </p:spPr>
        <p:txBody>
          <a:bodyPr wrap="square" lIns="0" tIns="0" rIns="0" bIns="0" rtlCol="0"/>
          <a:lstStyle/>
          <a:p>
            <a:endParaRPr sz="2362"/>
          </a:p>
        </p:txBody>
      </p:sp>
      <p:sp>
        <p:nvSpPr>
          <p:cNvPr id="32" name="Freeform 114">
            <a:extLst>
              <a:ext uri="{FF2B5EF4-FFF2-40B4-BE49-F238E27FC236}">
                <a16:creationId xmlns:a16="http://schemas.microsoft.com/office/drawing/2014/main" id="{7A04839A-325B-6974-B578-F066D2FA0B32}"/>
              </a:ext>
            </a:extLst>
          </p:cNvPr>
          <p:cNvSpPr/>
          <p:nvPr/>
        </p:nvSpPr>
        <p:spPr>
          <a:xfrm>
            <a:off x="11311943" y="7872678"/>
            <a:ext cx="3001169" cy="728746"/>
          </a:xfrm>
          <a:custGeom>
            <a:avLst/>
            <a:gdLst>
              <a:gd name="connsiteX0" fmla="*/ 6581210 w 19162815"/>
              <a:gd name="connsiteY0" fmla="*/ 1874630 h 3701203"/>
              <a:gd name="connsiteX1" fmla="*/ 6522101 w 19162815"/>
              <a:gd name="connsiteY1" fmla="*/ 1876591 h 3701203"/>
              <a:gd name="connsiteX2" fmla="*/ 6466103 w 19162815"/>
              <a:gd name="connsiteY2" fmla="*/ 1882475 h 3701203"/>
              <a:gd name="connsiteX3" fmla="*/ 6413213 w 19162815"/>
              <a:gd name="connsiteY3" fmla="*/ 1892283 h 3701203"/>
              <a:gd name="connsiteX4" fmla="*/ 6363433 w 19162815"/>
              <a:gd name="connsiteY4" fmla="*/ 1906015 h 3701203"/>
              <a:gd name="connsiteX5" fmla="*/ 6316763 w 19162815"/>
              <a:gd name="connsiteY5" fmla="*/ 1923671 h 3701203"/>
              <a:gd name="connsiteX6" fmla="*/ 6273202 w 19162815"/>
              <a:gd name="connsiteY6" fmla="*/ 1945254 h 3701203"/>
              <a:gd name="connsiteX7" fmla="*/ 6232749 w 19162815"/>
              <a:gd name="connsiteY7" fmla="*/ 1970763 h 3701203"/>
              <a:gd name="connsiteX8" fmla="*/ 6196611 w 19162815"/>
              <a:gd name="connsiteY8" fmla="*/ 2000042 h 3701203"/>
              <a:gd name="connsiteX9" fmla="*/ 6166037 w 19162815"/>
              <a:gd name="connsiteY9" fmla="*/ 2032913 h 3701203"/>
              <a:gd name="connsiteX10" fmla="*/ 6141026 w 19162815"/>
              <a:gd name="connsiteY10" fmla="*/ 2069378 h 3701203"/>
              <a:gd name="connsiteX11" fmla="*/ 6121577 w 19162815"/>
              <a:gd name="connsiteY11" fmla="*/ 2109435 h 3701203"/>
              <a:gd name="connsiteX12" fmla="*/ 6107685 w 19162815"/>
              <a:gd name="connsiteY12" fmla="*/ 2153083 h 3701203"/>
              <a:gd name="connsiteX13" fmla="*/ 6099352 w 19162815"/>
              <a:gd name="connsiteY13" fmla="*/ 2200323 h 3701203"/>
              <a:gd name="connsiteX14" fmla="*/ 6096574 w 19162815"/>
              <a:gd name="connsiteY14" fmla="*/ 2251153 h 3701203"/>
              <a:gd name="connsiteX15" fmla="*/ 6099747 w 19162815"/>
              <a:gd name="connsiteY15" fmla="*/ 2306685 h 3701203"/>
              <a:gd name="connsiteX16" fmla="*/ 6109262 w 19162815"/>
              <a:gd name="connsiteY16" fmla="*/ 2358436 h 3701203"/>
              <a:gd name="connsiteX17" fmla="*/ 6125121 w 19162815"/>
              <a:gd name="connsiteY17" fmla="*/ 2406403 h 3701203"/>
              <a:gd name="connsiteX18" fmla="*/ 6147319 w 19162815"/>
              <a:gd name="connsiteY18" fmla="*/ 2450582 h 3701203"/>
              <a:gd name="connsiteX19" fmla="*/ 6175855 w 19162815"/>
              <a:gd name="connsiteY19" fmla="*/ 2490970 h 3701203"/>
              <a:gd name="connsiteX20" fmla="*/ 6210729 w 19162815"/>
              <a:gd name="connsiteY20" fmla="*/ 2527563 h 3701203"/>
              <a:gd name="connsiteX21" fmla="*/ 6245255 w 19162815"/>
              <a:gd name="connsiteY21" fmla="*/ 2555197 h 3701203"/>
              <a:gd name="connsiteX22" fmla="*/ 6283630 w 19162815"/>
              <a:gd name="connsiteY22" fmla="*/ 2578578 h 3701203"/>
              <a:gd name="connsiteX23" fmla="*/ 6325854 w 19162815"/>
              <a:gd name="connsiteY23" fmla="*/ 2597706 h 3701203"/>
              <a:gd name="connsiteX24" fmla="*/ 6371923 w 19162815"/>
              <a:gd name="connsiteY24" fmla="*/ 2612582 h 3701203"/>
              <a:gd name="connsiteX25" fmla="*/ 6421836 w 19162815"/>
              <a:gd name="connsiteY25" fmla="*/ 2623207 h 3701203"/>
              <a:gd name="connsiteX26" fmla="*/ 6475592 w 19162815"/>
              <a:gd name="connsiteY26" fmla="*/ 2629582 h 3701203"/>
              <a:gd name="connsiteX27" fmla="*/ 6533190 w 19162815"/>
              <a:gd name="connsiteY27" fmla="*/ 2631706 h 3701203"/>
              <a:gd name="connsiteX28" fmla="*/ 6582760 w 19162815"/>
              <a:gd name="connsiteY28" fmla="*/ 2629843 h 3701203"/>
              <a:gd name="connsiteX29" fmla="*/ 6631329 w 19162815"/>
              <a:gd name="connsiteY29" fmla="*/ 2624251 h 3701203"/>
              <a:gd name="connsiteX30" fmla="*/ 6678897 w 19162815"/>
              <a:gd name="connsiteY30" fmla="*/ 2614932 h 3701203"/>
              <a:gd name="connsiteX31" fmla="*/ 6725463 w 19162815"/>
              <a:gd name="connsiteY31" fmla="*/ 2601884 h 3701203"/>
              <a:gd name="connsiteX32" fmla="*/ 6771026 w 19162815"/>
              <a:gd name="connsiteY32" fmla="*/ 2585109 h 3701203"/>
              <a:gd name="connsiteX33" fmla="*/ 6815589 w 19162815"/>
              <a:gd name="connsiteY33" fmla="*/ 2564605 h 3701203"/>
              <a:gd name="connsiteX34" fmla="*/ 6859150 w 19162815"/>
              <a:gd name="connsiteY34" fmla="*/ 2540373 h 3701203"/>
              <a:gd name="connsiteX35" fmla="*/ 6901710 w 19162815"/>
              <a:gd name="connsiteY35" fmla="*/ 2512413 h 3701203"/>
              <a:gd name="connsiteX36" fmla="*/ 6943267 w 19162815"/>
              <a:gd name="connsiteY36" fmla="*/ 2480724 h 3701203"/>
              <a:gd name="connsiteX37" fmla="*/ 6983821 w 19162815"/>
              <a:gd name="connsiteY37" fmla="*/ 2445307 h 3701203"/>
              <a:gd name="connsiteX38" fmla="*/ 7023375 w 19162815"/>
              <a:gd name="connsiteY38" fmla="*/ 2406160 h 3701203"/>
              <a:gd name="connsiteX39" fmla="*/ 7061927 w 19162815"/>
              <a:gd name="connsiteY39" fmla="*/ 2363285 h 3701203"/>
              <a:gd name="connsiteX40" fmla="*/ 7061927 w 19162815"/>
              <a:gd name="connsiteY40" fmla="*/ 2010793 h 3701203"/>
              <a:gd name="connsiteX41" fmla="*/ 7017463 w 19162815"/>
              <a:gd name="connsiteY41" fmla="*/ 1984926 h 3701203"/>
              <a:gd name="connsiteX42" fmla="*/ 6972197 w 19162815"/>
              <a:gd name="connsiteY42" fmla="*/ 1961780 h 3701203"/>
              <a:gd name="connsiteX43" fmla="*/ 6926128 w 19162815"/>
              <a:gd name="connsiteY43" fmla="*/ 1941356 h 3701203"/>
              <a:gd name="connsiteX44" fmla="*/ 6879302 w 19162815"/>
              <a:gd name="connsiteY44" fmla="*/ 1923671 h 3701203"/>
              <a:gd name="connsiteX45" fmla="*/ 6831585 w 19162815"/>
              <a:gd name="connsiteY45" fmla="*/ 1908676 h 3701203"/>
              <a:gd name="connsiteX46" fmla="*/ 6783111 w 19162815"/>
              <a:gd name="connsiteY46" fmla="*/ 1896420 h 3701203"/>
              <a:gd name="connsiteX47" fmla="*/ 6733836 w 19162815"/>
              <a:gd name="connsiteY47" fmla="*/ 1886887 h 3701203"/>
              <a:gd name="connsiteX48" fmla="*/ 6683761 w 19162815"/>
              <a:gd name="connsiteY48" fmla="*/ 1880078 h 3701203"/>
              <a:gd name="connsiteX49" fmla="*/ 6632886 w 19162815"/>
              <a:gd name="connsiteY49" fmla="*/ 1875992 h 3701203"/>
              <a:gd name="connsiteX50" fmla="*/ 10923282 w 19162815"/>
              <a:gd name="connsiteY50" fmla="*/ 1117575 h 3701203"/>
              <a:gd name="connsiteX51" fmla="*/ 10870371 w 19162815"/>
              <a:gd name="connsiteY51" fmla="*/ 1119494 h 3701203"/>
              <a:gd name="connsiteX52" fmla="*/ 10819795 w 19162815"/>
              <a:gd name="connsiteY52" fmla="*/ 1125251 h 3701203"/>
              <a:gd name="connsiteX53" fmla="*/ 10771556 w 19162815"/>
              <a:gd name="connsiteY53" fmla="*/ 1134847 h 3701203"/>
              <a:gd name="connsiteX54" fmla="*/ 10725653 w 19162815"/>
              <a:gd name="connsiteY54" fmla="*/ 1148281 h 3701203"/>
              <a:gd name="connsiteX55" fmla="*/ 10682087 w 19162815"/>
              <a:gd name="connsiteY55" fmla="*/ 1165555 h 3701203"/>
              <a:gd name="connsiteX56" fmla="*/ 10640858 w 19162815"/>
              <a:gd name="connsiteY56" fmla="*/ 1186667 h 3701203"/>
              <a:gd name="connsiteX57" fmla="*/ 10601965 w 19162815"/>
              <a:gd name="connsiteY57" fmla="*/ 1211619 h 3701203"/>
              <a:gd name="connsiteX58" fmla="*/ 10565410 w 19162815"/>
              <a:gd name="connsiteY58" fmla="*/ 1240410 h 3701203"/>
              <a:gd name="connsiteX59" fmla="*/ 10531192 w 19162815"/>
              <a:gd name="connsiteY59" fmla="*/ 1273041 h 3701203"/>
              <a:gd name="connsiteX60" fmla="*/ 10499312 w 19162815"/>
              <a:gd name="connsiteY60" fmla="*/ 1309512 h 3701203"/>
              <a:gd name="connsiteX61" fmla="*/ 10469769 w 19162815"/>
              <a:gd name="connsiteY61" fmla="*/ 1349823 h 3701203"/>
              <a:gd name="connsiteX62" fmla="*/ 10442564 w 19162815"/>
              <a:gd name="connsiteY62" fmla="*/ 1393975 h 3701203"/>
              <a:gd name="connsiteX63" fmla="*/ 10442564 w 19162815"/>
              <a:gd name="connsiteY63" fmla="*/ 2339318 h 3701203"/>
              <a:gd name="connsiteX64" fmla="*/ 10478341 w 19162815"/>
              <a:gd name="connsiteY64" fmla="*/ 2383458 h 3701203"/>
              <a:gd name="connsiteX65" fmla="*/ 10514896 w 19162815"/>
              <a:gd name="connsiteY65" fmla="*/ 2423759 h 3701203"/>
              <a:gd name="connsiteX66" fmla="*/ 10552228 w 19162815"/>
              <a:gd name="connsiteY66" fmla="*/ 2460223 h 3701203"/>
              <a:gd name="connsiteX67" fmla="*/ 10590338 w 19162815"/>
              <a:gd name="connsiteY67" fmla="*/ 2492849 h 3701203"/>
              <a:gd name="connsiteX68" fmla="*/ 10629226 w 19162815"/>
              <a:gd name="connsiteY68" fmla="*/ 2521636 h 3701203"/>
              <a:gd name="connsiteX69" fmla="*/ 10668894 w 19162815"/>
              <a:gd name="connsiteY69" fmla="*/ 2546585 h 3701203"/>
              <a:gd name="connsiteX70" fmla="*/ 10709340 w 19162815"/>
              <a:gd name="connsiteY70" fmla="*/ 2567696 h 3701203"/>
              <a:gd name="connsiteX71" fmla="*/ 10750567 w 19162815"/>
              <a:gd name="connsiteY71" fmla="*/ 2584969 h 3701203"/>
              <a:gd name="connsiteX72" fmla="*/ 10792574 w 19162815"/>
              <a:gd name="connsiteY72" fmla="*/ 2598403 h 3701203"/>
              <a:gd name="connsiteX73" fmla="*/ 10835362 w 19162815"/>
              <a:gd name="connsiteY73" fmla="*/ 2607999 h 3701203"/>
              <a:gd name="connsiteX74" fmla="*/ 10878931 w 19162815"/>
              <a:gd name="connsiteY74" fmla="*/ 2613757 h 3701203"/>
              <a:gd name="connsiteX75" fmla="*/ 10923282 w 19162815"/>
              <a:gd name="connsiteY75" fmla="*/ 2615676 h 3701203"/>
              <a:gd name="connsiteX76" fmla="*/ 10978780 w 19162815"/>
              <a:gd name="connsiteY76" fmla="*/ 2613279 h 3701203"/>
              <a:gd name="connsiteX77" fmla="*/ 11031364 w 19162815"/>
              <a:gd name="connsiteY77" fmla="*/ 2606087 h 3701203"/>
              <a:gd name="connsiteX78" fmla="*/ 11081034 w 19162815"/>
              <a:gd name="connsiteY78" fmla="*/ 2594100 h 3701203"/>
              <a:gd name="connsiteX79" fmla="*/ 11127788 w 19162815"/>
              <a:gd name="connsiteY79" fmla="*/ 2577315 h 3701203"/>
              <a:gd name="connsiteX80" fmla="*/ 11171626 w 19162815"/>
              <a:gd name="connsiteY80" fmla="*/ 2555730 h 3701203"/>
              <a:gd name="connsiteX81" fmla="*/ 11212547 w 19162815"/>
              <a:gd name="connsiteY81" fmla="*/ 2529346 h 3701203"/>
              <a:gd name="connsiteX82" fmla="*/ 11250551 w 19162815"/>
              <a:gd name="connsiteY82" fmla="*/ 2498160 h 3701203"/>
              <a:gd name="connsiteX83" fmla="*/ 11285637 w 19162815"/>
              <a:gd name="connsiteY83" fmla="*/ 2462171 h 3701203"/>
              <a:gd name="connsiteX84" fmla="*/ 11317804 w 19162815"/>
              <a:gd name="connsiteY84" fmla="*/ 2421378 h 3701203"/>
              <a:gd name="connsiteX85" fmla="*/ 11339877 w 19162815"/>
              <a:gd name="connsiteY85" fmla="*/ 2387852 h 3701203"/>
              <a:gd name="connsiteX86" fmla="*/ 11360031 w 19162815"/>
              <a:gd name="connsiteY86" fmla="*/ 2352016 h 3701203"/>
              <a:gd name="connsiteX87" fmla="*/ 11378268 w 19162815"/>
              <a:gd name="connsiteY87" fmla="*/ 2313870 h 3701203"/>
              <a:gd name="connsiteX88" fmla="*/ 11394587 w 19162815"/>
              <a:gd name="connsiteY88" fmla="*/ 2273414 h 3701203"/>
              <a:gd name="connsiteX89" fmla="*/ 11408987 w 19162815"/>
              <a:gd name="connsiteY89" fmla="*/ 2230648 h 3701203"/>
              <a:gd name="connsiteX90" fmla="*/ 11421469 w 19162815"/>
              <a:gd name="connsiteY90" fmla="*/ 2185574 h 3701203"/>
              <a:gd name="connsiteX91" fmla="*/ 11432031 w 19162815"/>
              <a:gd name="connsiteY91" fmla="*/ 2138191 h 3701203"/>
              <a:gd name="connsiteX92" fmla="*/ 11440674 w 19162815"/>
              <a:gd name="connsiteY92" fmla="*/ 2088499 h 3701203"/>
              <a:gd name="connsiteX93" fmla="*/ 11447396 w 19162815"/>
              <a:gd name="connsiteY93" fmla="*/ 2036499 h 3701203"/>
              <a:gd name="connsiteX94" fmla="*/ 11452233 w 19162815"/>
              <a:gd name="connsiteY94" fmla="*/ 1981508 h 3701203"/>
              <a:gd name="connsiteX95" fmla="*/ 11455080 w 19162815"/>
              <a:gd name="connsiteY95" fmla="*/ 1925575 h 3701203"/>
              <a:gd name="connsiteX96" fmla="*/ 11455093 w 19162815"/>
              <a:gd name="connsiteY96" fmla="*/ 1924822 h 3701203"/>
              <a:gd name="connsiteX97" fmla="*/ 11456041 w 19162815"/>
              <a:gd name="connsiteY97" fmla="*/ 1866652 h 3701203"/>
              <a:gd name="connsiteX98" fmla="*/ 11454864 w 19162815"/>
              <a:gd name="connsiteY98" fmla="*/ 1805883 h 3701203"/>
              <a:gd name="connsiteX99" fmla="*/ 11451334 w 19162815"/>
              <a:gd name="connsiteY99" fmla="*/ 1747359 h 3701203"/>
              <a:gd name="connsiteX100" fmla="*/ 11445452 w 19162815"/>
              <a:gd name="connsiteY100" fmla="*/ 1691082 h 3701203"/>
              <a:gd name="connsiteX101" fmla="*/ 11437219 w 19162815"/>
              <a:gd name="connsiteY101" fmla="*/ 1637053 h 3701203"/>
              <a:gd name="connsiteX102" fmla="*/ 11426635 w 19162815"/>
              <a:gd name="connsiteY102" fmla="*/ 1585273 h 3701203"/>
              <a:gd name="connsiteX103" fmla="*/ 11413702 w 19162815"/>
              <a:gd name="connsiteY103" fmla="*/ 1535742 h 3701203"/>
              <a:gd name="connsiteX104" fmla="*/ 11398422 w 19162815"/>
              <a:gd name="connsiteY104" fmla="*/ 1488463 h 3701203"/>
              <a:gd name="connsiteX105" fmla="*/ 11380793 w 19162815"/>
              <a:gd name="connsiteY105" fmla="*/ 1443435 h 3701203"/>
              <a:gd name="connsiteX106" fmla="*/ 11360819 w 19162815"/>
              <a:gd name="connsiteY106" fmla="*/ 1400660 h 3701203"/>
              <a:gd name="connsiteX107" fmla="*/ 11338500 w 19162815"/>
              <a:gd name="connsiteY107" fmla="*/ 1360139 h 3701203"/>
              <a:gd name="connsiteX108" fmla="*/ 11313836 w 19162815"/>
              <a:gd name="connsiteY108" fmla="*/ 1321872 h 3701203"/>
              <a:gd name="connsiteX109" fmla="*/ 11280915 w 19162815"/>
              <a:gd name="connsiteY109" fmla="*/ 1278991 h 3701203"/>
              <a:gd name="connsiteX110" fmla="*/ 11245376 w 19162815"/>
              <a:gd name="connsiteY110" fmla="*/ 1241155 h 3701203"/>
              <a:gd name="connsiteX111" fmla="*/ 11207218 w 19162815"/>
              <a:gd name="connsiteY111" fmla="*/ 1208366 h 3701203"/>
              <a:gd name="connsiteX112" fmla="*/ 11166442 w 19162815"/>
              <a:gd name="connsiteY112" fmla="*/ 1180623 h 3701203"/>
              <a:gd name="connsiteX113" fmla="*/ 11123047 w 19162815"/>
              <a:gd name="connsiteY113" fmla="*/ 1157924 h 3701203"/>
              <a:gd name="connsiteX114" fmla="*/ 11077033 w 19162815"/>
              <a:gd name="connsiteY114" fmla="*/ 1140271 h 3701203"/>
              <a:gd name="connsiteX115" fmla="*/ 11028402 w 19162815"/>
              <a:gd name="connsiteY115" fmla="*/ 1127662 h 3701203"/>
              <a:gd name="connsiteX116" fmla="*/ 10977690 w 19162815"/>
              <a:gd name="connsiteY116" fmla="*/ 1120176 h 3701203"/>
              <a:gd name="connsiteX117" fmla="*/ 10978849 w 19162815"/>
              <a:gd name="connsiteY117" fmla="*/ 1120176 h 3701203"/>
              <a:gd name="connsiteX118" fmla="*/ 10923283 w 19162815"/>
              <a:gd name="connsiteY118" fmla="*/ 1117575 h 3701203"/>
              <a:gd name="connsiteX119" fmla="*/ 18317647 w 19162815"/>
              <a:gd name="connsiteY119" fmla="*/ 1105551 h 3701203"/>
              <a:gd name="connsiteX120" fmla="*/ 18266159 w 19162815"/>
              <a:gd name="connsiteY120" fmla="*/ 1107406 h 3701203"/>
              <a:gd name="connsiteX121" fmla="*/ 18216751 w 19162815"/>
              <a:gd name="connsiteY121" fmla="*/ 1112970 h 3701203"/>
              <a:gd name="connsiteX122" fmla="*/ 18169425 w 19162815"/>
              <a:gd name="connsiteY122" fmla="*/ 1122244 h 3701203"/>
              <a:gd name="connsiteX123" fmla="*/ 18124177 w 19162815"/>
              <a:gd name="connsiteY123" fmla="*/ 1135225 h 3701203"/>
              <a:gd name="connsiteX124" fmla="*/ 18081009 w 19162815"/>
              <a:gd name="connsiteY124" fmla="*/ 1151915 h 3701203"/>
              <a:gd name="connsiteX125" fmla="*/ 18039917 w 19162815"/>
              <a:gd name="connsiteY125" fmla="*/ 1172312 h 3701203"/>
              <a:gd name="connsiteX126" fmla="*/ 18000903 w 19162815"/>
              <a:gd name="connsiteY126" fmla="*/ 1196417 h 3701203"/>
              <a:gd name="connsiteX127" fmla="*/ 17963967 w 19162815"/>
              <a:gd name="connsiteY127" fmla="*/ 1224228 h 3701203"/>
              <a:gd name="connsiteX128" fmla="*/ 17929105 w 19162815"/>
              <a:gd name="connsiteY128" fmla="*/ 1255746 h 3701203"/>
              <a:gd name="connsiteX129" fmla="*/ 17900013 w 19162815"/>
              <a:gd name="connsiteY129" fmla="*/ 1287299 h 3701203"/>
              <a:gd name="connsiteX130" fmla="*/ 17873647 w 19162815"/>
              <a:gd name="connsiteY130" fmla="*/ 1321854 h 3701203"/>
              <a:gd name="connsiteX131" fmla="*/ 17850009 w 19162815"/>
              <a:gd name="connsiteY131" fmla="*/ 1359410 h 3701203"/>
              <a:gd name="connsiteX132" fmla="*/ 17829097 w 19162815"/>
              <a:gd name="connsiteY132" fmla="*/ 1399969 h 3701203"/>
              <a:gd name="connsiteX133" fmla="*/ 17810911 w 19162815"/>
              <a:gd name="connsiteY133" fmla="*/ 1443531 h 3701203"/>
              <a:gd name="connsiteX134" fmla="*/ 17795449 w 19162815"/>
              <a:gd name="connsiteY134" fmla="*/ 1490095 h 3701203"/>
              <a:gd name="connsiteX135" fmla="*/ 17782623 w 19162815"/>
              <a:gd name="connsiteY135" fmla="*/ 1540139 h 3701203"/>
              <a:gd name="connsiteX136" fmla="*/ 17772703 w 19162815"/>
              <a:gd name="connsiteY136" fmla="*/ 1592235 h 3701203"/>
              <a:gd name="connsiteX137" fmla="*/ 17765419 w 19162815"/>
              <a:gd name="connsiteY137" fmla="*/ 1647811 h 3701203"/>
              <a:gd name="connsiteX138" fmla="*/ 17760857 w 19162815"/>
              <a:gd name="connsiteY138" fmla="*/ 1706392 h 3701203"/>
              <a:gd name="connsiteX139" fmla="*/ 18810323 w 19162815"/>
              <a:gd name="connsiteY139" fmla="*/ 1706392 h 3701203"/>
              <a:gd name="connsiteX140" fmla="*/ 18808103 w 19162815"/>
              <a:gd name="connsiteY140" fmla="*/ 1644853 h 3701203"/>
              <a:gd name="connsiteX141" fmla="*/ 18803037 w 19162815"/>
              <a:gd name="connsiteY141" fmla="*/ 1586798 h 3701203"/>
              <a:gd name="connsiteX142" fmla="*/ 18795127 w 19162815"/>
              <a:gd name="connsiteY142" fmla="*/ 1532228 h 3701203"/>
              <a:gd name="connsiteX143" fmla="*/ 18784371 w 19162815"/>
              <a:gd name="connsiteY143" fmla="*/ 1481140 h 3701203"/>
              <a:gd name="connsiteX144" fmla="*/ 18770773 w 19162815"/>
              <a:gd name="connsiteY144" fmla="*/ 1433536 h 3701203"/>
              <a:gd name="connsiteX145" fmla="*/ 18754331 w 19162815"/>
              <a:gd name="connsiteY145" fmla="*/ 1389415 h 3701203"/>
              <a:gd name="connsiteX146" fmla="*/ 18735043 w 19162815"/>
              <a:gd name="connsiteY146" fmla="*/ 1348777 h 3701203"/>
              <a:gd name="connsiteX147" fmla="*/ 18712915 w 19162815"/>
              <a:gd name="connsiteY147" fmla="*/ 1311621 h 3701203"/>
              <a:gd name="connsiteX148" fmla="*/ 18687943 w 19162815"/>
              <a:gd name="connsiteY148" fmla="*/ 1277948 h 3701203"/>
              <a:gd name="connsiteX149" fmla="*/ 18660127 w 19162815"/>
              <a:gd name="connsiteY149" fmla="*/ 1247756 h 3701203"/>
              <a:gd name="connsiteX150" fmla="*/ 18622783 w 19162815"/>
              <a:gd name="connsiteY150" fmla="*/ 1214445 h 3701203"/>
              <a:gd name="connsiteX151" fmla="*/ 18583873 w 19162815"/>
              <a:gd name="connsiteY151" fmla="*/ 1185568 h 3701203"/>
              <a:gd name="connsiteX152" fmla="*/ 18543403 w 19162815"/>
              <a:gd name="connsiteY152" fmla="*/ 1161128 h 3701203"/>
              <a:gd name="connsiteX153" fmla="*/ 18501371 w 19162815"/>
              <a:gd name="connsiteY153" fmla="*/ 1141126 h 3701203"/>
              <a:gd name="connsiteX154" fmla="*/ 18457779 w 19162815"/>
              <a:gd name="connsiteY154" fmla="*/ 1125566 h 3701203"/>
              <a:gd name="connsiteX155" fmla="*/ 18412627 w 19162815"/>
              <a:gd name="connsiteY155" fmla="*/ 1114448 h 3701203"/>
              <a:gd name="connsiteX156" fmla="*/ 18365915 w 19162815"/>
              <a:gd name="connsiteY156" fmla="*/ 1107776 h 3701203"/>
              <a:gd name="connsiteX157" fmla="*/ 13142383 w 19162815"/>
              <a:gd name="connsiteY157" fmla="*/ 1105551 h 3701203"/>
              <a:gd name="connsiteX158" fmla="*/ 13090879 w 19162815"/>
              <a:gd name="connsiteY158" fmla="*/ 1107406 h 3701203"/>
              <a:gd name="connsiteX159" fmla="*/ 13041461 w 19162815"/>
              <a:gd name="connsiteY159" fmla="*/ 1112970 h 3701203"/>
              <a:gd name="connsiteX160" fmla="*/ 12994128 w 19162815"/>
              <a:gd name="connsiteY160" fmla="*/ 1122244 h 3701203"/>
              <a:gd name="connsiteX161" fmla="*/ 12948877 w 19162815"/>
              <a:gd name="connsiteY161" fmla="*/ 1135225 h 3701203"/>
              <a:gd name="connsiteX162" fmla="*/ 12905709 w 19162815"/>
              <a:gd name="connsiteY162" fmla="*/ 1151915 h 3701203"/>
              <a:gd name="connsiteX163" fmla="*/ 12864623 w 19162815"/>
              <a:gd name="connsiteY163" fmla="*/ 1172312 h 3701203"/>
              <a:gd name="connsiteX164" fmla="*/ 12825616 w 19162815"/>
              <a:gd name="connsiteY164" fmla="*/ 1196417 h 3701203"/>
              <a:gd name="connsiteX165" fmla="*/ 12788689 w 19162815"/>
              <a:gd name="connsiteY165" fmla="*/ 1224228 h 3701203"/>
              <a:gd name="connsiteX166" fmla="*/ 12753840 w 19162815"/>
              <a:gd name="connsiteY166" fmla="*/ 1255746 h 3701203"/>
              <a:gd name="connsiteX167" fmla="*/ 12724747 w 19162815"/>
              <a:gd name="connsiteY167" fmla="*/ 1287299 h 3701203"/>
              <a:gd name="connsiteX168" fmla="*/ 12698378 w 19162815"/>
              <a:gd name="connsiteY168" fmla="*/ 1321854 h 3701203"/>
              <a:gd name="connsiteX169" fmla="*/ 12674735 w 19162815"/>
              <a:gd name="connsiteY169" fmla="*/ 1359410 h 3701203"/>
              <a:gd name="connsiteX170" fmla="*/ 12653817 w 19162815"/>
              <a:gd name="connsiteY170" fmla="*/ 1399969 h 3701203"/>
              <a:gd name="connsiteX171" fmla="*/ 12635626 w 19162815"/>
              <a:gd name="connsiteY171" fmla="*/ 1443531 h 3701203"/>
              <a:gd name="connsiteX172" fmla="*/ 12620162 w 19162815"/>
              <a:gd name="connsiteY172" fmla="*/ 1490095 h 3701203"/>
              <a:gd name="connsiteX173" fmla="*/ 12607335 w 19162815"/>
              <a:gd name="connsiteY173" fmla="*/ 1540139 h 3701203"/>
              <a:gd name="connsiteX174" fmla="*/ 12597419 w 19162815"/>
              <a:gd name="connsiteY174" fmla="*/ 1592235 h 3701203"/>
              <a:gd name="connsiteX175" fmla="*/ 12590141 w 19162815"/>
              <a:gd name="connsiteY175" fmla="*/ 1647811 h 3701203"/>
              <a:gd name="connsiteX176" fmla="*/ 12585593 w 19162815"/>
              <a:gd name="connsiteY176" fmla="*/ 1706392 h 3701203"/>
              <a:gd name="connsiteX177" fmla="*/ 13635069 w 19162815"/>
              <a:gd name="connsiteY177" fmla="*/ 1706392 h 3701203"/>
              <a:gd name="connsiteX178" fmla="*/ 13632846 w 19162815"/>
              <a:gd name="connsiteY178" fmla="*/ 1644853 h 3701203"/>
              <a:gd name="connsiteX179" fmla="*/ 13627778 w 19162815"/>
              <a:gd name="connsiteY179" fmla="*/ 1586798 h 3701203"/>
              <a:gd name="connsiteX180" fmla="*/ 13619866 w 19162815"/>
              <a:gd name="connsiteY180" fmla="*/ 1532228 h 3701203"/>
              <a:gd name="connsiteX181" fmla="*/ 13609111 w 19162815"/>
              <a:gd name="connsiteY181" fmla="*/ 1481140 h 3701203"/>
              <a:gd name="connsiteX182" fmla="*/ 13595512 w 19162815"/>
              <a:gd name="connsiteY182" fmla="*/ 1433536 h 3701203"/>
              <a:gd name="connsiteX183" fmla="*/ 13579069 w 19162815"/>
              <a:gd name="connsiteY183" fmla="*/ 1389415 h 3701203"/>
              <a:gd name="connsiteX184" fmla="*/ 13559784 w 19162815"/>
              <a:gd name="connsiteY184" fmla="*/ 1348777 h 3701203"/>
              <a:gd name="connsiteX185" fmla="*/ 13537657 w 19162815"/>
              <a:gd name="connsiteY185" fmla="*/ 1311621 h 3701203"/>
              <a:gd name="connsiteX186" fmla="*/ 13512687 w 19162815"/>
              <a:gd name="connsiteY186" fmla="*/ 1277948 h 3701203"/>
              <a:gd name="connsiteX187" fmla="*/ 13484875 w 19162815"/>
              <a:gd name="connsiteY187" fmla="*/ 1247756 h 3701203"/>
              <a:gd name="connsiteX188" fmla="*/ 13447528 w 19162815"/>
              <a:gd name="connsiteY188" fmla="*/ 1214445 h 3701203"/>
              <a:gd name="connsiteX189" fmla="*/ 13408618 w 19162815"/>
              <a:gd name="connsiteY189" fmla="*/ 1185568 h 3701203"/>
              <a:gd name="connsiteX190" fmla="*/ 13368146 w 19162815"/>
              <a:gd name="connsiteY190" fmla="*/ 1161128 h 3701203"/>
              <a:gd name="connsiteX191" fmla="*/ 13326111 w 19162815"/>
              <a:gd name="connsiteY191" fmla="*/ 1141126 h 3701203"/>
              <a:gd name="connsiteX192" fmla="*/ 13282517 w 19162815"/>
              <a:gd name="connsiteY192" fmla="*/ 1125566 h 3701203"/>
              <a:gd name="connsiteX193" fmla="*/ 13237363 w 19162815"/>
              <a:gd name="connsiteY193" fmla="*/ 1114448 h 3701203"/>
              <a:gd name="connsiteX194" fmla="*/ 13190652 w 19162815"/>
              <a:gd name="connsiteY194" fmla="*/ 1107776 h 3701203"/>
              <a:gd name="connsiteX195" fmla="*/ 13142384 w 19162815"/>
              <a:gd name="connsiteY195" fmla="*/ 1105551 h 3701203"/>
              <a:gd name="connsiteX196" fmla="*/ 14512295 w 19162815"/>
              <a:gd name="connsiteY196" fmla="*/ 845161 h 3701203"/>
              <a:gd name="connsiteX197" fmla="*/ 14860818 w 19162815"/>
              <a:gd name="connsiteY197" fmla="*/ 845161 h 3701203"/>
              <a:gd name="connsiteX198" fmla="*/ 14860818 w 19162815"/>
              <a:gd name="connsiteY198" fmla="*/ 2892061 h 3701203"/>
              <a:gd name="connsiteX199" fmla="*/ 14512295 w 19162815"/>
              <a:gd name="connsiteY199" fmla="*/ 2892061 h 3701203"/>
              <a:gd name="connsiteX200" fmla="*/ 3384771 w 19162815"/>
              <a:gd name="connsiteY200" fmla="*/ 797148 h 3701203"/>
              <a:gd name="connsiteX201" fmla="*/ 3433426 w 19162815"/>
              <a:gd name="connsiteY201" fmla="*/ 798740 h 3701203"/>
              <a:gd name="connsiteX202" fmla="*/ 3481030 w 19162815"/>
              <a:gd name="connsiteY202" fmla="*/ 803517 h 3701203"/>
              <a:gd name="connsiteX203" fmla="*/ 3527582 w 19162815"/>
              <a:gd name="connsiteY203" fmla="*/ 811481 h 3701203"/>
              <a:gd name="connsiteX204" fmla="*/ 3573078 w 19162815"/>
              <a:gd name="connsiteY204" fmla="*/ 822634 h 3701203"/>
              <a:gd name="connsiteX205" fmla="*/ 3617517 w 19162815"/>
              <a:gd name="connsiteY205" fmla="*/ 836977 h 3701203"/>
              <a:gd name="connsiteX206" fmla="*/ 3660896 w 19162815"/>
              <a:gd name="connsiteY206" fmla="*/ 854511 h 3701203"/>
              <a:gd name="connsiteX207" fmla="*/ 3703212 w 19162815"/>
              <a:gd name="connsiteY207" fmla="*/ 875239 h 3701203"/>
              <a:gd name="connsiteX208" fmla="*/ 3750215 w 19162815"/>
              <a:gd name="connsiteY208" fmla="*/ 903099 h 3701203"/>
              <a:gd name="connsiteX209" fmla="*/ 3793775 w 19162815"/>
              <a:gd name="connsiteY209" fmla="*/ 934638 h 3701203"/>
              <a:gd name="connsiteX210" fmla="*/ 3833890 w 19162815"/>
              <a:gd name="connsiteY210" fmla="*/ 969854 h 3701203"/>
              <a:gd name="connsiteX211" fmla="*/ 3870561 w 19162815"/>
              <a:gd name="connsiteY211" fmla="*/ 1008745 h 3701203"/>
              <a:gd name="connsiteX212" fmla="*/ 3903788 w 19162815"/>
              <a:gd name="connsiteY212" fmla="*/ 1051310 h 3701203"/>
              <a:gd name="connsiteX213" fmla="*/ 3933570 w 19162815"/>
              <a:gd name="connsiteY213" fmla="*/ 1097547 h 3701203"/>
              <a:gd name="connsiteX214" fmla="*/ 3962618 w 19162815"/>
              <a:gd name="connsiteY214" fmla="*/ 1056161 h 3701203"/>
              <a:gd name="connsiteX215" fmla="*/ 3993712 w 19162815"/>
              <a:gd name="connsiteY215" fmla="*/ 1017842 h 3701203"/>
              <a:gd name="connsiteX216" fmla="*/ 4026851 w 19162815"/>
              <a:gd name="connsiteY216" fmla="*/ 982590 h 3701203"/>
              <a:gd name="connsiteX217" fmla="*/ 4062037 w 19162815"/>
              <a:gd name="connsiteY217" fmla="*/ 950403 h 3701203"/>
              <a:gd name="connsiteX218" fmla="*/ 4099266 w 19162815"/>
              <a:gd name="connsiteY218" fmla="*/ 921283 h 3701203"/>
              <a:gd name="connsiteX219" fmla="*/ 4138540 w 19162815"/>
              <a:gd name="connsiteY219" fmla="*/ 895228 h 3701203"/>
              <a:gd name="connsiteX220" fmla="*/ 4179861 w 19162815"/>
              <a:gd name="connsiteY220" fmla="*/ 872239 h 3701203"/>
              <a:gd name="connsiteX221" fmla="*/ 4223227 w 19162815"/>
              <a:gd name="connsiteY221" fmla="*/ 852316 h 3701203"/>
              <a:gd name="connsiteX222" fmla="*/ 4268638 w 19162815"/>
              <a:gd name="connsiteY222" fmla="*/ 835459 h 3701203"/>
              <a:gd name="connsiteX223" fmla="*/ 4316093 w 19162815"/>
              <a:gd name="connsiteY223" fmla="*/ 821666 h 3701203"/>
              <a:gd name="connsiteX224" fmla="*/ 4365593 w 19162815"/>
              <a:gd name="connsiteY224" fmla="*/ 810939 h 3701203"/>
              <a:gd name="connsiteX225" fmla="*/ 4417139 w 19162815"/>
              <a:gd name="connsiteY225" fmla="*/ 803277 h 3701203"/>
              <a:gd name="connsiteX226" fmla="*/ 4470727 w 19162815"/>
              <a:gd name="connsiteY226" fmla="*/ 798680 h 3701203"/>
              <a:gd name="connsiteX227" fmla="*/ 4526360 w 19162815"/>
              <a:gd name="connsiteY227" fmla="*/ 797148 h 3701203"/>
              <a:gd name="connsiteX228" fmla="*/ 4578939 w 19162815"/>
              <a:gd name="connsiteY228" fmla="*/ 798510 h 3701203"/>
              <a:gd name="connsiteX229" fmla="*/ 4629845 w 19162815"/>
              <a:gd name="connsiteY229" fmla="*/ 802598 h 3701203"/>
              <a:gd name="connsiteX230" fmla="*/ 4679082 w 19162815"/>
              <a:gd name="connsiteY230" fmla="*/ 809412 h 3701203"/>
              <a:gd name="connsiteX231" fmla="*/ 4726648 w 19162815"/>
              <a:gd name="connsiteY231" fmla="*/ 818950 h 3701203"/>
              <a:gd name="connsiteX232" fmla="*/ 4772544 w 19162815"/>
              <a:gd name="connsiteY232" fmla="*/ 831214 h 3701203"/>
              <a:gd name="connsiteX233" fmla="*/ 4816772 w 19162815"/>
              <a:gd name="connsiteY233" fmla="*/ 846202 h 3701203"/>
              <a:gd name="connsiteX234" fmla="*/ 4859329 w 19162815"/>
              <a:gd name="connsiteY234" fmla="*/ 863916 h 3701203"/>
              <a:gd name="connsiteX235" fmla="*/ 4900217 w 19162815"/>
              <a:gd name="connsiteY235" fmla="*/ 884354 h 3701203"/>
              <a:gd name="connsiteX236" fmla="*/ 4939438 w 19162815"/>
              <a:gd name="connsiteY236" fmla="*/ 907516 h 3701203"/>
              <a:gd name="connsiteX237" fmla="*/ 4976992 w 19162815"/>
              <a:gd name="connsiteY237" fmla="*/ 933404 h 3701203"/>
              <a:gd name="connsiteX238" fmla="*/ 5012879 w 19162815"/>
              <a:gd name="connsiteY238" fmla="*/ 962015 h 3701203"/>
              <a:gd name="connsiteX239" fmla="*/ 5047098 w 19162815"/>
              <a:gd name="connsiteY239" fmla="*/ 993351 h 3701203"/>
              <a:gd name="connsiteX240" fmla="*/ 5079094 w 19162815"/>
              <a:gd name="connsiteY240" fmla="*/ 1027215 h 3701203"/>
              <a:gd name="connsiteX241" fmla="*/ 5108307 w 19162815"/>
              <a:gd name="connsiteY241" fmla="*/ 1063358 h 3701203"/>
              <a:gd name="connsiteX242" fmla="*/ 5134736 w 19162815"/>
              <a:gd name="connsiteY242" fmla="*/ 1101780 h 3701203"/>
              <a:gd name="connsiteX243" fmla="*/ 5158383 w 19162815"/>
              <a:gd name="connsiteY243" fmla="*/ 1142481 h 3701203"/>
              <a:gd name="connsiteX244" fmla="*/ 5179245 w 19162815"/>
              <a:gd name="connsiteY244" fmla="*/ 1185462 h 3701203"/>
              <a:gd name="connsiteX245" fmla="*/ 5197324 w 19162815"/>
              <a:gd name="connsiteY245" fmla="*/ 1230722 h 3701203"/>
              <a:gd name="connsiteX246" fmla="*/ 5212623 w 19162815"/>
              <a:gd name="connsiteY246" fmla="*/ 1278261 h 3701203"/>
              <a:gd name="connsiteX247" fmla="*/ 5225138 w 19162815"/>
              <a:gd name="connsiteY247" fmla="*/ 1328080 h 3701203"/>
              <a:gd name="connsiteX248" fmla="*/ 5234870 w 19162815"/>
              <a:gd name="connsiteY248" fmla="*/ 1380179 h 3701203"/>
              <a:gd name="connsiteX249" fmla="*/ 5241824 w 19162815"/>
              <a:gd name="connsiteY249" fmla="*/ 1434556 h 3701203"/>
              <a:gd name="connsiteX250" fmla="*/ 5245993 w 19162815"/>
              <a:gd name="connsiteY250" fmla="*/ 1491214 h 3701203"/>
              <a:gd name="connsiteX251" fmla="*/ 5247385 w 19162815"/>
              <a:gd name="connsiteY251" fmla="*/ 1550151 h 3701203"/>
              <a:gd name="connsiteX252" fmla="*/ 5247385 w 19162815"/>
              <a:gd name="connsiteY252" fmla="*/ 2892068 h 3701203"/>
              <a:gd name="connsiteX253" fmla="*/ 4898912 w 19162815"/>
              <a:gd name="connsiteY253" fmla="*/ 2892068 h 3701203"/>
              <a:gd name="connsiteX254" fmla="*/ 4898912 w 19162815"/>
              <a:gd name="connsiteY254" fmla="*/ 1650315 h 3701203"/>
              <a:gd name="connsiteX255" fmla="*/ 4897486 w 19162815"/>
              <a:gd name="connsiteY255" fmla="*/ 1589491 h 3701203"/>
              <a:gd name="connsiteX256" fmla="*/ 4893201 w 19162815"/>
              <a:gd name="connsiteY256" fmla="*/ 1532351 h 3701203"/>
              <a:gd name="connsiteX257" fmla="*/ 4886060 w 19162815"/>
              <a:gd name="connsiteY257" fmla="*/ 1478896 h 3701203"/>
              <a:gd name="connsiteX258" fmla="*/ 4876066 w 19162815"/>
              <a:gd name="connsiteY258" fmla="*/ 1429127 h 3701203"/>
              <a:gd name="connsiteX259" fmla="*/ 4863215 w 19162815"/>
              <a:gd name="connsiteY259" fmla="*/ 1383042 h 3701203"/>
              <a:gd name="connsiteX260" fmla="*/ 4847507 w 19162815"/>
              <a:gd name="connsiteY260" fmla="*/ 1340643 h 3701203"/>
              <a:gd name="connsiteX261" fmla="*/ 4828945 w 19162815"/>
              <a:gd name="connsiteY261" fmla="*/ 1301929 h 3701203"/>
              <a:gd name="connsiteX262" fmla="*/ 4807530 w 19162815"/>
              <a:gd name="connsiteY262" fmla="*/ 1266901 h 3701203"/>
              <a:gd name="connsiteX263" fmla="*/ 4783258 w 19162815"/>
              <a:gd name="connsiteY263" fmla="*/ 1235560 h 3701203"/>
              <a:gd name="connsiteX264" fmla="*/ 4756133 w 19162815"/>
              <a:gd name="connsiteY264" fmla="*/ 1207905 h 3701203"/>
              <a:gd name="connsiteX265" fmla="*/ 4726153 w 19162815"/>
              <a:gd name="connsiteY265" fmla="*/ 1183936 h 3701203"/>
              <a:gd name="connsiteX266" fmla="*/ 4693317 w 19162815"/>
              <a:gd name="connsiteY266" fmla="*/ 1163654 h 3701203"/>
              <a:gd name="connsiteX267" fmla="*/ 4657630 w 19162815"/>
              <a:gd name="connsiteY267" fmla="*/ 1147060 h 3701203"/>
              <a:gd name="connsiteX268" fmla="*/ 4619087 w 19162815"/>
              <a:gd name="connsiteY268" fmla="*/ 1134153 h 3701203"/>
              <a:gd name="connsiteX269" fmla="*/ 4577692 w 19162815"/>
              <a:gd name="connsiteY269" fmla="*/ 1124933 h 3701203"/>
              <a:gd name="connsiteX270" fmla="*/ 4533442 w 19162815"/>
              <a:gd name="connsiteY270" fmla="*/ 1119401 h 3701203"/>
              <a:gd name="connsiteX271" fmla="*/ 4486340 w 19162815"/>
              <a:gd name="connsiteY271" fmla="*/ 1117557 h 3701203"/>
              <a:gd name="connsiteX272" fmla="*/ 4431756 w 19162815"/>
              <a:gd name="connsiteY272" fmla="*/ 1120623 h 3701203"/>
              <a:gd name="connsiteX273" fmla="*/ 4380202 w 19162815"/>
              <a:gd name="connsiteY273" fmla="*/ 1129820 h 3701203"/>
              <a:gd name="connsiteX274" fmla="*/ 4331678 w 19162815"/>
              <a:gd name="connsiteY274" fmla="*/ 1145149 h 3701203"/>
              <a:gd name="connsiteX275" fmla="*/ 4286179 w 19162815"/>
              <a:gd name="connsiteY275" fmla="*/ 1166607 h 3701203"/>
              <a:gd name="connsiteX276" fmla="*/ 4243709 w 19162815"/>
              <a:gd name="connsiteY276" fmla="*/ 1194194 h 3701203"/>
              <a:gd name="connsiteX277" fmla="*/ 4204260 w 19162815"/>
              <a:gd name="connsiteY277" fmla="*/ 1227909 h 3701203"/>
              <a:gd name="connsiteX278" fmla="*/ 4167836 w 19162815"/>
              <a:gd name="connsiteY278" fmla="*/ 1267751 h 3701203"/>
              <a:gd name="connsiteX279" fmla="*/ 4139199 w 19162815"/>
              <a:gd name="connsiteY279" fmla="*/ 1306786 h 3701203"/>
              <a:gd name="connsiteX280" fmla="*/ 4114384 w 19162815"/>
              <a:gd name="connsiteY280" fmla="*/ 1348765 h 3701203"/>
              <a:gd name="connsiteX281" fmla="*/ 4093390 w 19162815"/>
              <a:gd name="connsiteY281" fmla="*/ 1393685 h 3701203"/>
              <a:gd name="connsiteX282" fmla="*/ 4076215 w 19162815"/>
              <a:gd name="connsiteY282" fmla="*/ 1441545 h 3701203"/>
              <a:gd name="connsiteX283" fmla="*/ 4062860 w 19162815"/>
              <a:gd name="connsiteY283" fmla="*/ 1492342 h 3701203"/>
              <a:gd name="connsiteX284" fmla="*/ 4053321 w 19162815"/>
              <a:gd name="connsiteY284" fmla="*/ 1546073 h 3701203"/>
              <a:gd name="connsiteX285" fmla="*/ 4047599 w 19162815"/>
              <a:gd name="connsiteY285" fmla="*/ 1602734 h 3701203"/>
              <a:gd name="connsiteX286" fmla="*/ 4045692 w 19162815"/>
              <a:gd name="connsiteY286" fmla="*/ 1662325 h 3701203"/>
              <a:gd name="connsiteX287" fmla="*/ 4045692 w 19162815"/>
              <a:gd name="connsiteY287" fmla="*/ 2892068 h 3701203"/>
              <a:gd name="connsiteX288" fmla="*/ 3697232 w 19162815"/>
              <a:gd name="connsiteY288" fmla="*/ 2892068 h 3701203"/>
              <a:gd name="connsiteX289" fmla="*/ 3697232 w 19162815"/>
              <a:gd name="connsiteY289" fmla="*/ 1650315 h 3701203"/>
              <a:gd name="connsiteX290" fmla="*/ 3695819 w 19162815"/>
              <a:gd name="connsiteY290" fmla="*/ 1589491 h 3701203"/>
              <a:gd name="connsiteX291" fmla="*/ 3691576 w 19162815"/>
              <a:gd name="connsiteY291" fmla="*/ 1532351 h 3701203"/>
              <a:gd name="connsiteX292" fmla="*/ 3684506 w 19162815"/>
              <a:gd name="connsiteY292" fmla="*/ 1478896 h 3701203"/>
              <a:gd name="connsiteX293" fmla="*/ 3674609 w 19162815"/>
              <a:gd name="connsiteY293" fmla="*/ 1429127 h 3701203"/>
              <a:gd name="connsiteX294" fmla="*/ 3661882 w 19162815"/>
              <a:gd name="connsiteY294" fmla="*/ 1383042 h 3701203"/>
              <a:gd name="connsiteX295" fmla="*/ 3646327 w 19162815"/>
              <a:gd name="connsiteY295" fmla="*/ 1340643 h 3701203"/>
              <a:gd name="connsiteX296" fmla="*/ 3627946 w 19162815"/>
              <a:gd name="connsiteY296" fmla="*/ 1301929 h 3701203"/>
              <a:gd name="connsiteX297" fmla="*/ 3606737 w 19162815"/>
              <a:gd name="connsiteY297" fmla="*/ 1266901 h 3701203"/>
              <a:gd name="connsiteX298" fmla="*/ 3582699 w 19162815"/>
              <a:gd name="connsiteY298" fmla="*/ 1235560 h 3701203"/>
              <a:gd name="connsiteX299" fmla="*/ 3555836 w 19162815"/>
              <a:gd name="connsiteY299" fmla="*/ 1207905 h 3701203"/>
              <a:gd name="connsiteX300" fmla="*/ 3526145 w 19162815"/>
              <a:gd name="connsiteY300" fmla="*/ 1183936 h 3701203"/>
              <a:gd name="connsiteX301" fmla="*/ 3493627 w 19162815"/>
              <a:gd name="connsiteY301" fmla="*/ 1163654 h 3701203"/>
              <a:gd name="connsiteX302" fmla="*/ 3458281 w 19162815"/>
              <a:gd name="connsiteY302" fmla="*/ 1147060 h 3701203"/>
              <a:gd name="connsiteX303" fmla="*/ 3420108 w 19162815"/>
              <a:gd name="connsiteY303" fmla="*/ 1134153 h 3701203"/>
              <a:gd name="connsiteX304" fmla="*/ 3379108 w 19162815"/>
              <a:gd name="connsiteY304" fmla="*/ 1124933 h 3701203"/>
              <a:gd name="connsiteX305" fmla="*/ 3335281 w 19162815"/>
              <a:gd name="connsiteY305" fmla="*/ 1119401 h 3701203"/>
              <a:gd name="connsiteX306" fmla="*/ 3288627 w 19162815"/>
              <a:gd name="connsiteY306" fmla="*/ 1117557 h 3701203"/>
              <a:gd name="connsiteX307" fmla="*/ 3232020 w 19162815"/>
              <a:gd name="connsiteY307" fmla="*/ 1120459 h 3701203"/>
              <a:gd name="connsiteX308" fmla="*/ 3178922 w 19162815"/>
              <a:gd name="connsiteY308" fmla="*/ 1129167 h 3701203"/>
              <a:gd name="connsiteX309" fmla="*/ 3129334 w 19162815"/>
              <a:gd name="connsiteY309" fmla="*/ 1143679 h 3701203"/>
              <a:gd name="connsiteX310" fmla="*/ 3083262 w 19162815"/>
              <a:gd name="connsiteY310" fmla="*/ 1163995 h 3701203"/>
              <a:gd name="connsiteX311" fmla="*/ 3040705 w 19162815"/>
              <a:gd name="connsiteY311" fmla="*/ 1190115 h 3701203"/>
              <a:gd name="connsiteX312" fmla="*/ 3001669 w 19162815"/>
              <a:gd name="connsiteY312" fmla="*/ 1222037 h 3701203"/>
              <a:gd name="connsiteX313" fmla="*/ 2966156 w 19162815"/>
              <a:gd name="connsiteY313" fmla="*/ 1259762 h 3701203"/>
              <a:gd name="connsiteX314" fmla="*/ 2938471 w 19162815"/>
              <a:gd name="connsiteY314" fmla="*/ 1296920 h 3701203"/>
              <a:gd name="connsiteX315" fmla="*/ 2914474 w 19162815"/>
              <a:gd name="connsiteY315" fmla="*/ 1337269 h 3701203"/>
              <a:gd name="connsiteX316" fmla="*/ 2894165 w 19162815"/>
              <a:gd name="connsiteY316" fmla="*/ 1380806 h 3701203"/>
              <a:gd name="connsiteX317" fmla="*/ 2877546 w 19162815"/>
              <a:gd name="connsiteY317" fmla="*/ 1427531 h 3701203"/>
              <a:gd name="connsiteX318" fmla="*/ 2864618 w 19162815"/>
              <a:gd name="connsiteY318" fmla="*/ 1477443 h 3701203"/>
              <a:gd name="connsiteX319" fmla="*/ 2855382 w 19162815"/>
              <a:gd name="connsiteY319" fmla="*/ 1530540 h 3701203"/>
              <a:gd name="connsiteX320" fmla="*/ 2849839 w 19162815"/>
              <a:gd name="connsiteY320" fmla="*/ 1586820 h 3701203"/>
              <a:gd name="connsiteX321" fmla="*/ 2847992 w 19162815"/>
              <a:gd name="connsiteY321" fmla="*/ 1646284 h 3701203"/>
              <a:gd name="connsiteX322" fmla="*/ 2847992 w 19162815"/>
              <a:gd name="connsiteY322" fmla="*/ 2892068 h 3701203"/>
              <a:gd name="connsiteX323" fmla="*/ 2499521 w 19162815"/>
              <a:gd name="connsiteY323" fmla="*/ 2892068 h 3701203"/>
              <a:gd name="connsiteX324" fmla="*/ 2499521 w 19162815"/>
              <a:gd name="connsiteY324" fmla="*/ 845167 h 3701203"/>
              <a:gd name="connsiteX325" fmla="*/ 2847992 w 19162815"/>
              <a:gd name="connsiteY325" fmla="*/ 845167 h 3701203"/>
              <a:gd name="connsiteX326" fmla="*/ 2847992 w 19162815"/>
              <a:gd name="connsiteY326" fmla="*/ 1037454 h 3701203"/>
              <a:gd name="connsiteX327" fmla="*/ 2879270 w 19162815"/>
              <a:gd name="connsiteY327" fmla="*/ 999061 h 3701203"/>
              <a:gd name="connsiteX328" fmla="*/ 2912992 w 19162815"/>
              <a:gd name="connsiteY328" fmla="*/ 964009 h 3701203"/>
              <a:gd name="connsiteX329" fmla="*/ 2949159 w 19162815"/>
              <a:gd name="connsiteY329" fmla="*/ 932298 h 3701203"/>
              <a:gd name="connsiteX330" fmla="*/ 2987771 w 19162815"/>
              <a:gd name="connsiteY330" fmla="*/ 903927 h 3701203"/>
              <a:gd name="connsiteX331" fmla="*/ 3028829 w 19162815"/>
              <a:gd name="connsiteY331" fmla="*/ 878896 h 3701203"/>
              <a:gd name="connsiteX332" fmla="*/ 3072333 w 19162815"/>
              <a:gd name="connsiteY332" fmla="*/ 857205 h 3701203"/>
              <a:gd name="connsiteX333" fmla="*/ 3118284 w 19162815"/>
              <a:gd name="connsiteY333" fmla="*/ 838852 h 3701203"/>
              <a:gd name="connsiteX334" fmla="*/ 3166683 w 19162815"/>
              <a:gd name="connsiteY334" fmla="*/ 823837 h 3701203"/>
              <a:gd name="connsiteX335" fmla="*/ 3217531 w 19162815"/>
              <a:gd name="connsiteY335" fmla="*/ 812159 h 3701203"/>
              <a:gd name="connsiteX336" fmla="*/ 3270828 w 19162815"/>
              <a:gd name="connsiteY336" fmla="*/ 803819 h 3701203"/>
              <a:gd name="connsiteX337" fmla="*/ 3326574 w 19162815"/>
              <a:gd name="connsiteY337" fmla="*/ 798815 h 3701203"/>
              <a:gd name="connsiteX338" fmla="*/ 6661374 w 19162815"/>
              <a:gd name="connsiteY338" fmla="*/ 797145 h 3701203"/>
              <a:gd name="connsiteX339" fmla="*/ 6716371 w 19162815"/>
              <a:gd name="connsiteY339" fmla="*/ 798235 h 3701203"/>
              <a:gd name="connsiteX340" fmla="*/ 6769212 w 19162815"/>
              <a:gd name="connsiteY340" fmla="*/ 801506 h 3701203"/>
              <a:gd name="connsiteX341" fmla="*/ 6819895 w 19162815"/>
              <a:gd name="connsiteY341" fmla="*/ 806957 h 3701203"/>
              <a:gd name="connsiteX342" fmla="*/ 6868423 w 19162815"/>
              <a:gd name="connsiteY342" fmla="*/ 814590 h 3701203"/>
              <a:gd name="connsiteX343" fmla="*/ 6914794 w 19162815"/>
              <a:gd name="connsiteY343" fmla="*/ 824403 h 3701203"/>
              <a:gd name="connsiteX344" fmla="*/ 6959008 w 19162815"/>
              <a:gd name="connsiteY344" fmla="*/ 836396 h 3701203"/>
              <a:gd name="connsiteX345" fmla="*/ 7001065 w 19162815"/>
              <a:gd name="connsiteY345" fmla="*/ 850570 h 3701203"/>
              <a:gd name="connsiteX346" fmla="*/ 7040967 w 19162815"/>
              <a:gd name="connsiteY346" fmla="*/ 866924 h 3701203"/>
              <a:gd name="connsiteX347" fmla="*/ 7078710 w 19162815"/>
              <a:gd name="connsiteY347" fmla="*/ 885459 h 3701203"/>
              <a:gd name="connsiteX348" fmla="*/ 7114298 w 19162815"/>
              <a:gd name="connsiteY348" fmla="*/ 906175 h 3701203"/>
              <a:gd name="connsiteX349" fmla="*/ 7147729 w 19162815"/>
              <a:gd name="connsiteY349" fmla="*/ 929071 h 3701203"/>
              <a:gd name="connsiteX350" fmla="*/ 7179003 w 19162815"/>
              <a:gd name="connsiteY350" fmla="*/ 954148 h 3701203"/>
              <a:gd name="connsiteX351" fmla="*/ 7208120 w 19162815"/>
              <a:gd name="connsiteY351" fmla="*/ 981405 h 3701203"/>
              <a:gd name="connsiteX352" fmla="*/ 7235081 w 19162815"/>
              <a:gd name="connsiteY352" fmla="*/ 1010842 h 3701203"/>
              <a:gd name="connsiteX353" fmla="*/ 7259885 w 19162815"/>
              <a:gd name="connsiteY353" fmla="*/ 1042460 h 3701203"/>
              <a:gd name="connsiteX354" fmla="*/ 7282532 w 19162815"/>
              <a:gd name="connsiteY354" fmla="*/ 1076258 h 3701203"/>
              <a:gd name="connsiteX355" fmla="*/ 7296915 w 19162815"/>
              <a:gd name="connsiteY355" fmla="*/ 1101512 h 3701203"/>
              <a:gd name="connsiteX356" fmla="*/ 7303099 w 19162815"/>
              <a:gd name="connsiteY356" fmla="*/ 1112396 h 3701203"/>
              <a:gd name="connsiteX357" fmla="*/ 7321355 w 19162815"/>
              <a:gd name="connsiteY357" fmla="*/ 1150396 h 3701203"/>
              <a:gd name="connsiteX358" fmla="*/ 7337533 w 19162815"/>
              <a:gd name="connsiteY358" fmla="*/ 1190735 h 3701203"/>
              <a:gd name="connsiteX359" fmla="*/ 7351553 w 19162815"/>
              <a:gd name="connsiteY359" fmla="*/ 1233255 h 3701203"/>
              <a:gd name="connsiteX360" fmla="*/ 7363416 w 19162815"/>
              <a:gd name="connsiteY360" fmla="*/ 1277955 h 3701203"/>
              <a:gd name="connsiteX361" fmla="*/ 7373122 w 19162815"/>
              <a:gd name="connsiteY361" fmla="*/ 1324835 h 3701203"/>
              <a:gd name="connsiteX362" fmla="*/ 7380672 w 19162815"/>
              <a:gd name="connsiteY362" fmla="*/ 1373896 h 3701203"/>
              <a:gd name="connsiteX363" fmla="*/ 7386064 w 19162815"/>
              <a:gd name="connsiteY363" fmla="*/ 1425136 h 3701203"/>
              <a:gd name="connsiteX364" fmla="*/ 7389299 w 19162815"/>
              <a:gd name="connsiteY364" fmla="*/ 1478557 h 3701203"/>
              <a:gd name="connsiteX365" fmla="*/ 7390378 w 19162815"/>
              <a:gd name="connsiteY365" fmla="*/ 1534159 h 3701203"/>
              <a:gd name="connsiteX366" fmla="*/ 7390378 w 19162815"/>
              <a:gd name="connsiteY366" fmla="*/ 1706426 h 3701203"/>
              <a:gd name="connsiteX367" fmla="*/ 7390378 w 19162815"/>
              <a:gd name="connsiteY367" fmla="*/ 1874630 h 3701203"/>
              <a:gd name="connsiteX368" fmla="*/ 7390378 w 19162815"/>
              <a:gd name="connsiteY368" fmla="*/ 2631706 h 3701203"/>
              <a:gd name="connsiteX369" fmla="*/ 7390378 w 19162815"/>
              <a:gd name="connsiteY369" fmla="*/ 2703809 h 3701203"/>
              <a:gd name="connsiteX370" fmla="*/ 7390378 w 19162815"/>
              <a:gd name="connsiteY370" fmla="*/ 2892065 h 3701203"/>
              <a:gd name="connsiteX371" fmla="*/ 7061927 w 19162815"/>
              <a:gd name="connsiteY371" fmla="*/ 2892065 h 3701203"/>
              <a:gd name="connsiteX372" fmla="*/ 7061927 w 19162815"/>
              <a:gd name="connsiteY372" fmla="*/ 2703809 h 3701203"/>
              <a:gd name="connsiteX373" fmla="*/ 7022651 w 19162815"/>
              <a:gd name="connsiteY373" fmla="*/ 2738776 h 3701203"/>
              <a:gd name="connsiteX374" fmla="*/ 6982472 w 19162815"/>
              <a:gd name="connsiteY374" fmla="*/ 2770943 h 3701203"/>
              <a:gd name="connsiteX375" fmla="*/ 6941392 w 19162815"/>
              <a:gd name="connsiteY375" fmla="*/ 2800312 h 3701203"/>
              <a:gd name="connsiteX376" fmla="*/ 6899411 w 19162815"/>
              <a:gd name="connsiteY376" fmla="*/ 2826883 h 3701203"/>
              <a:gd name="connsiteX377" fmla="*/ 6856530 w 19162815"/>
              <a:gd name="connsiteY377" fmla="*/ 2850655 h 3701203"/>
              <a:gd name="connsiteX378" fmla="*/ 6812750 w 19162815"/>
              <a:gd name="connsiteY378" fmla="*/ 2871630 h 3701203"/>
              <a:gd name="connsiteX379" fmla="*/ 6768068 w 19162815"/>
              <a:gd name="connsiteY379" fmla="*/ 2889807 h 3701203"/>
              <a:gd name="connsiteX380" fmla="*/ 6722486 w 19162815"/>
              <a:gd name="connsiteY380" fmla="*/ 2905187 h 3701203"/>
              <a:gd name="connsiteX381" fmla="*/ 6676007 w 19162815"/>
              <a:gd name="connsiteY381" fmla="*/ 2917769 h 3701203"/>
              <a:gd name="connsiteX382" fmla="*/ 6628627 w 19162815"/>
              <a:gd name="connsiteY382" fmla="*/ 2927556 h 3701203"/>
              <a:gd name="connsiteX383" fmla="*/ 6580348 w 19162815"/>
              <a:gd name="connsiteY383" fmla="*/ 2934545 h 3701203"/>
              <a:gd name="connsiteX384" fmla="*/ 6531172 w 19162815"/>
              <a:gd name="connsiteY384" fmla="*/ 2938739 h 3701203"/>
              <a:gd name="connsiteX385" fmla="*/ 6481096 w 19162815"/>
              <a:gd name="connsiteY385" fmla="*/ 2940137 h 3701203"/>
              <a:gd name="connsiteX386" fmla="*/ 6426108 w 19162815"/>
              <a:gd name="connsiteY386" fmla="*/ 2938739 h 3701203"/>
              <a:gd name="connsiteX387" fmla="*/ 6424118 w 19162815"/>
              <a:gd name="connsiteY387" fmla="*/ 2938739 h 3701203"/>
              <a:gd name="connsiteX388" fmla="*/ 6367409 w 19162815"/>
              <a:gd name="connsiteY388" fmla="*/ 2934247 h 3701203"/>
              <a:gd name="connsiteX389" fmla="*/ 6313793 w 19162815"/>
              <a:gd name="connsiteY389" fmla="*/ 2926884 h 3701203"/>
              <a:gd name="connsiteX390" fmla="*/ 6262329 w 19162815"/>
              <a:gd name="connsiteY390" fmla="*/ 2916575 h 3701203"/>
              <a:gd name="connsiteX391" fmla="*/ 6213019 w 19162815"/>
              <a:gd name="connsiteY391" fmla="*/ 2903320 h 3701203"/>
              <a:gd name="connsiteX392" fmla="*/ 6165862 w 19162815"/>
              <a:gd name="connsiteY392" fmla="*/ 2887117 h 3701203"/>
              <a:gd name="connsiteX393" fmla="*/ 6120857 w 19162815"/>
              <a:gd name="connsiteY393" fmla="*/ 2867967 h 3701203"/>
              <a:gd name="connsiteX394" fmla="*/ 6078007 w 19162815"/>
              <a:gd name="connsiteY394" fmla="*/ 2845869 h 3701203"/>
              <a:gd name="connsiteX395" fmla="*/ 6037311 w 19162815"/>
              <a:gd name="connsiteY395" fmla="*/ 2820822 h 3701203"/>
              <a:gd name="connsiteX396" fmla="*/ 5998766 w 19162815"/>
              <a:gd name="connsiteY396" fmla="*/ 2792826 h 3701203"/>
              <a:gd name="connsiteX397" fmla="*/ 5962379 w 19162815"/>
              <a:gd name="connsiteY397" fmla="*/ 2761880 h 3701203"/>
              <a:gd name="connsiteX398" fmla="*/ 5928659 w 19162815"/>
              <a:gd name="connsiteY398" fmla="*/ 2728202 h 3701203"/>
              <a:gd name="connsiteX399" fmla="*/ 5898151 w 19162815"/>
              <a:gd name="connsiteY399" fmla="*/ 2691975 h 3701203"/>
              <a:gd name="connsiteX400" fmla="*/ 5870857 w 19162815"/>
              <a:gd name="connsiteY400" fmla="*/ 2653198 h 3701203"/>
              <a:gd name="connsiteX401" fmla="*/ 5846776 w 19162815"/>
              <a:gd name="connsiteY401" fmla="*/ 2611871 h 3701203"/>
              <a:gd name="connsiteX402" fmla="*/ 5825906 w 19162815"/>
              <a:gd name="connsiteY402" fmla="*/ 2567994 h 3701203"/>
              <a:gd name="connsiteX403" fmla="*/ 5808248 w 19162815"/>
              <a:gd name="connsiteY403" fmla="*/ 2521566 h 3701203"/>
              <a:gd name="connsiteX404" fmla="*/ 5793803 w 19162815"/>
              <a:gd name="connsiteY404" fmla="*/ 2472587 h 3701203"/>
              <a:gd name="connsiteX405" fmla="*/ 5782568 w 19162815"/>
              <a:gd name="connsiteY405" fmla="*/ 2421057 h 3701203"/>
              <a:gd name="connsiteX406" fmla="*/ 5774543 w 19162815"/>
              <a:gd name="connsiteY406" fmla="*/ 2366974 h 3701203"/>
              <a:gd name="connsiteX407" fmla="*/ 5769729 w 19162815"/>
              <a:gd name="connsiteY407" fmla="*/ 2310340 h 3701203"/>
              <a:gd name="connsiteX408" fmla="*/ 5769629 w 19162815"/>
              <a:gd name="connsiteY408" fmla="*/ 2306685 h 3701203"/>
              <a:gd name="connsiteX409" fmla="*/ 5768124 w 19162815"/>
              <a:gd name="connsiteY409" fmla="*/ 2251153 h 3701203"/>
              <a:gd name="connsiteX410" fmla="*/ 5769653 w 19162815"/>
              <a:gd name="connsiteY410" fmla="*/ 2196863 h 3701203"/>
              <a:gd name="connsiteX411" fmla="*/ 5774238 w 19162815"/>
              <a:gd name="connsiteY411" fmla="*/ 2144797 h 3701203"/>
              <a:gd name="connsiteX412" fmla="*/ 5781884 w 19162815"/>
              <a:gd name="connsiteY412" fmla="*/ 2094954 h 3701203"/>
              <a:gd name="connsiteX413" fmla="*/ 5792588 w 19162815"/>
              <a:gd name="connsiteY413" fmla="*/ 2047335 h 3701203"/>
              <a:gd name="connsiteX414" fmla="*/ 5806351 w 19162815"/>
              <a:gd name="connsiteY414" fmla="*/ 2001940 h 3701203"/>
              <a:gd name="connsiteX415" fmla="*/ 5823175 w 19162815"/>
              <a:gd name="connsiteY415" fmla="*/ 1958769 h 3701203"/>
              <a:gd name="connsiteX416" fmla="*/ 5843059 w 19162815"/>
              <a:gd name="connsiteY416" fmla="*/ 1917822 h 3701203"/>
              <a:gd name="connsiteX417" fmla="*/ 5866006 w 19162815"/>
              <a:gd name="connsiteY417" fmla="*/ 1879100 h 3701203"/>
              <a:gd name="connsiteX418" fmla="*/ 5892015 w 19162815"/>
              <a:gd name="connsiteY418" fmla="*/ 1842602 h 3701203"/>
              <a:gd name="connsiteX419" fmla="*/ 5921086 w 19162815"/>
              <a:gd name="connsiteY419" fmla="*/ 1808328 h 3701203"/>
              <a:gd name="connsiteX420" fmla="*/ 5953222 w 19162815"/>
              <a:gd name="connsiteY420" fmla="*/ 1776280 h 3701203"/>
              <a:gd name="connsiteX421" fmla="*/ 5988420 w 19162815"/>
              <a:gd name="connsiteY421" fmla="*/ 1746456 h 3701203"/>
              <a:gd name="connsiteX422" fmla="*/ 6025854 w 19162815"/>
              <a:gd name="connsiteY422" fmla="*/ 1718951 h 3701203"/>
              <a:gd name="connsiteX423" fmla="*/ 6064735 w 19162815"/>
              <a:gd name="connsiteY423" fmla="*/ 1693836 h 3701203"/>
              <a:gd name="connsiteX424" fmla="*/ 6105067 w 19162815"/>
              <a:gd name="connsiteY424" fmla="*/ 1671113 h 3701203"/>
              <a:gd name="connsiteX425" fmla="*/ 6146845 w 19162815"/>
              <a:gd name="connsiteY425" fmla="*/ 1650781 h 3701203"/>
              <a:gd name="connsiteX426" fmla="*/ 6190073 w 19162815"/>
              <a:gd name="connsiteY426" fmla="*/ 1632841 h 3701203"/>
              <a:gd name="connsiteX427" fmla="*/ 6234748 w 19162815"/>
              <a:gd name="connsiteY427" fmla="*/ 1617292 h 3701203"/>
              <a:gd name="connsiteX428" fmla="*/ 6280871 w 19162815"/>
              <a:gd name="connsiteY428" fmla="*/ 1604135 h 3701203"/>
              <a:gd name="connsiteX429" fmla="*/ 6328442 w 19162815"/>
              <a:gd name="connsiteY429" fmla="*/ 1593370 h 3701203"/>
              <a:gd name="connsiteX430" fmla="*/ 6377458 w 19162815"/>
              <a:gd name="connsiteY430" fmla="*/ 1584997 h 3701203"/>
              <a:gd name="connsiteX431" fmla="*/ 6427922 w 19162815"/>
              <a:gd name="connsiteY431" fmla="*/ 1579016 h 3701203"/>
              <a:gd name="connsiteX432" fmla="*/ 6479833 w 19162815"/>
              <a:gd name="connsiteY432" fmla="*/ 1575427 h 3701203"/>
              <a:gd name="connsiteX433" fmla="*/ 6533190 w 19162815"/>
              <a:gd name="connsiteY433" fmla="*/ 1574231 h 3701203"/>
              <a:gd name="connsiteX434" fmla="*/ 6591626 w 19162815"/>
              <a:gd name="connsiteY434" fmla="*/ 1575427 h 3701203"/>
              <a:gd name="connsiteX435" fmla="*/ 6588204 w 19162815"/>
              <a:gd name="connsiteY435" fmla="*/ 1575427 h 3701203"/>
              <a:gd name="connsiteX436" fmla="*/ 6638838 w 19162815"/>
              <a:gd name="connsiteY436" fmla="*/ 1578600 h 3701203"/>
              <a:gd name="connsiteX437" fmla="*/ 6690077 w 19162815"/>
              <a:gd name="connsiteY437" fmla="*/ 1584061 h 3701203"/>
              <a:gd name="connsiteX438" fmla="*/ 6740257 w 19162815"/>
              <a:gd name="connsiteY438" fmla="*/ 1591708 h 3701203"/>
              <a:gd name="connsiteX439" fmla="*/ 6789381 w 19162815"/>
              <a:gd name="connsiteY439" fmla="*/ 1601539 h 3701203"/>
              <a:gd name="connsiteX440" fmla="*/ 6837449 w 19162815"/>
              <a:gd name="connsiteY440" fmla="*/ 1613556 h 3701203"/>
              <a:gd name="connsiteX441" fmla="*/ 6884460 w 19162815"/>
              <a:gd name="connsiteY441" fmla="*/ 1627758 h 3701203"/>
              <a:gd name="connsiteX442" fmla="*/ 6930411 w 19162815"/>
              <a:gd name="connsiteY442" fmla="*/ 1644146 h 3701203"/>
              <a:gd name="connsiteX443" fmla="*/ 6975306 w 19162815"/>
              <a:gd name="connsiteY443" fmla="*/ 1662720 h 3701203"/>
              <a:gd name="connsiteX444" fmla="*/ 7019147 w 19162815"/>
              <a:gd name="connsiteY444" fmla="*/ 1683480 h 3701203"/>
              <a:gd name="connsiteX445" fmla="*/ 7061927 w 19162815"/>
              <a:gd name="connsiteY445" fmla="*/ 1706426 h 3701203"/>
              <a:gd name="connsiteX446" fmla="*/ 7061927 w 19162815"/>
              <a:gd name="connsiteY446" fmla="*/ 1562168 h 3701203"/>
              <a:gd name="connsiteX447" fmla="*/ 7060144 w 19162815"/>
              <a:gd name="connsiteY447" fmla="*/ 1500516 h 3701203"/>
              <a:gd name="connsiteX448" fmla="*/ 7054791 w 19162815"/>
              <a:gd name="connsiteY448" fmla="*/ 1443670 h 3701203"/>
              <a:gd name="connsiteX449" fmla="*/ 7045869 w 19162815"/>
              <a:gd name="connsiteY449" fmla="*/ 1391633 h 3701203"/>
              <a:gd name="connsiteX450" fmla="*/ 7033379 w 19162815"/>
              <a:gd name="connsiteY450" fmla="*/ 1344408 h 3701203"/>
              <a:gd name="connsiteX451" fmla="*/ 7017321 w 19162815"/>
              <a:gd name="connsiteY451" fmla="*/ 1301998 h 3701203"/>
              <a:gd name="connsiteX452" fmla="*/ 6997694 w 19162815"/>
              <a:gd name="connsiteY452" fmla="*/ 1264406 h 3701203"/>
              <a:gd name="connsiteX453" fmla="*/ 6974497 w 19162815"/>
              <a:gd name="connsiteY453" fmla="*/ 1231635 h 3701203"/>
              <a:gd name="connsiteX454" fmla="*/ 6947732 w 19162815"/>
              <a:gd name="connsiteY454" fmla="*/ 1203687 h 3701203"/>
              <a:gd name="connsiteX455" fmla="*/ 6913040 w 19162815"/>
              <a:gd name="connsiteY455" fmla="*/ 1176590 h 3701203"/>
              <a:gd name="connsiteX456" fmla="*/ 6874174 w 19162815"/>
              <a:gd name="connsiteY456" fmla="*/ 1153658 h 3701203"/>
              <a:gd name="connsiteX457" fmla="*/ 6831139 w 19162815"/>
              <a:gd name="connsiteY457" fmla="*/ 1134890 h 3701203"/>
              <a:gd name="connsiteX458" fmla="*/ 6783933 w 19162815"/>
              <a:gd name="connsiteY458" fmla="*/ 1120290 h 3701203"/>
              <a:gd name="connsiteX459" fmla="*/ 6732559 w 19162815"/>
              <a:gd name="connsiteY459" fmla="*/ 1109859 h 3701203"/>
              <a:gd name="connsiteX460" fmla="*/ 6677020 w 19162815"/>
              <a:gd name="connsiteY460" fmla="*/ 1103599 h 3701203"/>
              <a:gd name="connsiteX461" fmla="*/ 6617312 w 19162815"/>
              <a:gd name="connsiteY461" fmla="*/ 1101512 h 3701203"/>
              <a:gd name="connsiteX462" fmla="*/ 6569964 w 19162815"/>
              <a:gd name="connsiteY462" fmla="*/ 1102722 h 3701203"/>
              <a:gd name="connsiteX463" fmla="*/ 6522858 w 19162815"/>
              <a:gd name="connsiteY463" fmla="*/ 1106350 h 3701203"/>
              <a:gd name="connsiteX464" fmla="*/ 6475991 w 19162815"/>
              <a:gd name="connsiteY464" fmla="*/ 1112396 h 3701203"/>
              <a:gd name="connsiteX465" fmla="*/ 6429367 w 19162815"/>
              <a:gd name="connsiteY465" fmla="*/ 1120861 h 3701203"/>
              <a:gd name="connsiteX466" fmla="*/ 6382982 w 19162815"/>
              <a:gd name="connsiteY466" fmla="*/ 1131744 h 3701203"/>
              <a:gd name="connsiteX467" fmla="*/ 6336836 w 19162815"/>
              <a:gd name="connsiteY467" fmla="*/ 1145044 h 3701203"/>
              <a:gd name="connsiteX468" fmla="*/ 6290928 w 19162815"/>
              <a:gd name="connsiteY468" fmla="*/ 1160762 h 3701203"/>
              <a:gd name="connsiteX469" fmla="*/ 6245257 w 19162815"/>
              <a:gd name="connsiteY469" fmla="*/ 1178897 h 3701203"/>
              <a:gd name="connsiteX470" fmla="*/ 6199825 w 19162815"/>
              <a:gd name="connsiteY470" fmla="*/ 1199449 h 3701203"/>
              <a:gd name="connsiteX471" fmla="*/ 6154627 w 19162815"/>
              <a:gd name="connsiteY471" fmla="*/ 1222417 h 3701203"/>
              <a:gd name="connsiteX472" fmla="*/ 6109667 w 19162815"/>
              <a:gd name="connsiteY472" fmla="*/ 1247802 h 3701203"/>
              <a:gd name="connsiteX473" fmla="*/ 6064942 w 19162815"/>
              <a:gd name="connsiteY473" fmla="*/ 1275603 h 3701203"/>
              <a:gd name="connsiteX474" fmla="*/ 6020451 w 19162815"/>
              <a:gd name="connsiteY474" fmla="*/ 1305820 h 3701203"/>
              <a:gd name="connsiteX475" fmla="*/ 5920340 w 19162815"/>
              <a:gd name="connsiteY475" fmla="*/ 1013421 h 3701203"/>
              <a:gd name="connsiteX476" fmla="*/ 5961709 w 19162815"/>
              <a:gd name="connsiteY476" fmla="*/ 987226 h 3701203"/>
              <a:gd name="connsiteX477" fmla="*/ 6003740 w 19162815"/>
              <a:gd name="connsiteY477" fmla="*/ 962722 h 3701203"/>
              <a:gd name="connsiteX478" fmla="*/ 6046430 w 19162815"/>
              <a:gd name="connsiteY478" fmla="*/ 939909 h 3701203"/>
              <a:gd name="connsiteX479" fmla="*/ 6089780 w 19162815"/>
              <a:gd name="connsiteY479" fmla="*/ 918787 h 3701203"/>
              <a:gd name="connsiteX480" fmla="*/ 6133788 w 19162815"/>
              <a:gd name="connsiteY480" fmla="*/ 899355 h 3701203"/>
              <a:gd name="connsiteX481" fmla="*/ 6178457 w 19162815"/>
              <a:gd name="connsiteY481" fmla="*/ 881614 h 3701203"/>
              <a:gd name="connsiteX482" fmla="*/ 6223784 w 19162815"/>
              <a:gd name="connsiteY482" fmla="*/ 865563 h 3701203"/>
              <a:gd name="connsiteX483" fmla="*/ 6269771 w 19162815"/>
              <a:gd name="connsiteY483" fmla="*/ 851202 h 3701203"/>
              <a:gd name="connsiteX484" fmla="*/ 6316417 w 19162815"/>
              <a:gd name="connsiteY484" fmla="*/ 838531 h 3701203"/>
              <a:gd name="connsiteX485" fmla="*/ 6363721 w 19162815"/>
              <a:gd name="connsiteY485" fmla="*/ 827550 h 3701203"/>
              <a:gd name="connsiteX486" fmla="*/ 6411683 w 19162815"/>
              <a:gd name="connsiteY486" fmla="*/ 818259 h 3701203"/>
              <a:gd name="connsiteX487" fmla="*/ 6460305 w 19162815"/>
              <a:gd name="connsiteY487" fmla="*/ 810657 h 3701203"/>
              <a:gd name="connsiteX488" fmla="*/ 6509586 w 19162815"/>
              <a:gd name="connsiteY488" fmla="*/ 804745 h 3701203"/>
              <a:gd name="connsiteX489" fmla="*/ 6559523 w 19162815"/>
              <a:gd name="connsiteY489" fmla="*/ 800523 h 3701203"/>
              <a:gd name="connsiteX490" fmla="*/ 6610119 w 19162815"/>
              <a:gd name="connsiteY490" fmla="*/ 797989 h 3701203"/>
              <a:gd name="connsiteX491" fmla="*/ 10967333 w 19162815"/>
              <a:gd name="connsiteY491" fmla="*/ 797114 h 3701203"/>
              <a:gd name="connsiteX492" fmla="*/ 11024206 w 19162815"/>
              <a:gd name="connsiteY492" fmla="*/ 798644 h 3701203"/>
              <a:gd name="connsiteX493" fmla="*/ 11022726 w 19162815"/>
              <a:gd name="connsiteY493" fmla="*/ 798644 h 3701203"/>
              <a:gd name="connsiteX494" fmla="*/ 11075070 w 19162815"/>
              <a:gd name="connsiteY494" fmla="*/ 803000 h 3701203"/>
              <a:gd name="connsiteX495" fmla="*/ 11126488 w 19162815"/>
              <a:gd name="connsiteY495" fmla="*/ 810358 h 3701203"/>
              <a:gd name="connsiteX496" fmla="*/ 11176273 w 19162815"/>
              <a:gd name="connsiteY496" fmla="*/ 820659 h 3701203"/>
              <a:gd name="connsiteX497" fmla="*/ 11224423 w 19162815"/>
              <a:gd name="connsiteY497" fmla="*/ 833903 h 3701203"/>
              <a:gd name="connsiteX498" fmla="*/ 11270939 w 19162815"/>
              <a:gd name="connsiteY498" fmla="*/ 850091 h 3701203"/>
              <a:gd name="connsiteX499" fmla="*/ 11315820 w 19162815"/>
              <a:gd name="connsiteY499" fmla="*/ 869221 h 3701203"/>
              <a:gd name="connsiteX500" fmla="*/ 11359067 w 19162815"/>
              <a:gd name="connsiteY500" fmla="*/ 891295 h 3701203"/>
              <a:gd name="connsiteX501" fmla="*/ 11400679 w 19162815"/>
              <a:gd name="connsiteY501" fmla="*/ 916312 h 3701203"/>
              <a:gd name="connsiteX502" fmla="*/ 11440655 w 19162815"/>
              <a:gd name="connsiteY502" fmla="*/ 944272 h 3701203"/>
              <a:gd name="connsiteX503" fmla="*/ 11478996 w 19162815"/>
              <a:gd name="connsiteY503" fmla="*/ 975176 h 3701203"/>
              <a:gd name="connsiteX504" fmla="*/ 11523698 w 19162815"/>
              <a:gd name="connsiteY504" fmla="*/ 1017410 h 3701203"/>
              <a:gd name="connsiteX505" fmla="*/ 11550771 w 19162815"/>
              <a:gd name="connsiteY505" fmla="*/ 1045812 h 3701203"/>
              <a:gd name="connsiteX506" fmla="*/ 11584205 w 19162815"/>
              <a:gd name="connsiteY506" fmla="*/ 1085545 h 3701203"/>
              <a:gd name="connsiteX507" fmla="*/ 11608318 w 19162815"/>
              <a:gd name="connsiteY507" fmla="*/ 1117575 h 3701203"/>
              <a:gd name="connsiteX508" fmla="*/ 11610276 w 19162815"/>
              <a:gd name="connsiteY508" fmla="*/ 1120176 h 3701203"/>
              <a:gd name="connsiteX509" fmla="*/ 11634767 w 19162815"/>
              <a:gd name="connsiteY509" fmla="*/ 1156223 h 3701203"/>
              <a:gd name="connsiteX510" fmla="*/ 11657677 w 19162815"/>
              <a:gd name="connsiteY510" fmla="*/ 1193685 h 3701203"/>
              <a:gd name="connsiteX511" fmla="*/ 11679006 w 19162815"/>
              <a:gd name="connsiteY511" fmla="*/ 1232561 h 3701203"/>
              <a:gd name="connsiteX512" fmla="*/ 11698838 w 19162815"/>
              <a:gd name="connsiteY512" fmla="*/ 1273041 h 3701203"/>
              <a:gd name="connsiteX513" fmla="*/ 11716925 w 19162815"/>
              <a:gd name="connsiteY513" fmla="*/ 1314559 h 3701203"/>
              <a:gd name="connsiteX514" fmla="*/ 11733513 w 19162815"/>
              <a:gd name="connsiteY514" fmla="*/ 1357680 h 3701203"/>
              <a:gd name="connsiteX515" fmla="*/ 11748522 w 19162815"/>
              <a:gd name="connsiteY515" fmla="*/ 1402215 h 3701203"/>
              <a:gd name="connsiteX516" fmla="*/ 11761951 w 19162815"/>
              <a:gd name="connsiteY516" fmla="*/ 1448165 h 3701203"/>
              <a:gd name="connsiteX517" fmla="*/ 11773799 w 19162815"/>
              <a:gd name="connsiteY517" fmla="*/ 1495528 h 3701203"/>
              <a:gd name="connsiteX518" fmla="*/ 11784067 w 19162815"/>
              <a:gd name="connsiteY518" fmla="*/ 1544305 h 3701203"/>
              <a:gd name="connsiteX519" fmla="*/ 11792756 w 19162815"/>
              <a:gd name="connsiteY519" fmla="*/ 1594496 h 3701203"/>
              <a:gd name="connsiteX520" fmla="*/ 11799864 w 19162815"/>
              <a:gd name="connsiteY520" fmla="*/ 1646101 h 3701203"/>
              <a:gd name="connsiteX521" fmla="*/ 11805393 w 19162815"/>
              <a:gd name="connsiteY521" fmla="*/ 1699119 h 3701203"/>
              <a:gd name="connsiteX522" fmla="*/ 11809342 w 19162815"/>
              <a:gd name="connsiteY522" fmla="*/ 1753550 h 3701203"/>
              <a:gd name="connsiteX523" fmla="*/ 11811712 w 19162815"/>
              <a:gd name="connsiteY523" fmla="*/ 1809394 h 3701203"/>
              <a:gd name="connsiteX524" fmla="*/ 11812501 w 19162815"/>
              <a:gd name="connsiteY524" fmla="*/ 1866652 h 3701203"/>
              <a:gd name="connsiteX525" fmla="*/ 11811665 w 19162815"/>
              <a:gd name="connsiteY525" fmla="*/ 1925575 h 3701203"/>
              <a:gd name="connsiteX526" fmla="*/ 11809234 w 19162815"/>
              <a:gd name="connsiteY526" fmla="*/ 1982190 h 3701203"/>
              <a:gd name="connsiteX527" fmla="*/ 11805262 w 19162815"/>
              <a:gd name="connsiteY527" fmla="*/ 2036711 h 3701203"/>
              <a:gd name="connsiteX528" fmla="*/ 11799632 w 19162815"/>
              <a:gd name="connsiteY528" fmla="*/ 2090430 h 3701203"/>
              <a:gd name="connsiteX529" fmla="*/ 11792395 w 19162815"/>
              <a:gd name="connsiteY529" fmla="*/ 2142665 h 3701203"/>
              <a:gd name="connsiteX530" fmla="*/ 11783549 w 19162815"/>
              <a:gd name="connsiteY530" fmla="*/ 2193417 h 3701203"/>
              <a:gd name="connsiteX531" fmla="*/ 11773095 w 19162815"/>
              <a:gd name="connsiteY531" fmla="*/ 2242685 h 3701203"/>
              <a:gd name="connsiteX532" fmla="*/ 11761034 w 19162815"/>
              <a:gd name="connsiteY532" fmla="*/ 2290469 h 3701203"/>
              <a:gd name="connsiteX533" fmla="*/ 11747366 w 19162815"/>
              <a:gd name="connsiteY533" fmla="*/ 2336769 h 3701203"/>
              <a:gd name="connsiteX534" fmla="*/ 11732091 w 19162815"/>
              <a:gd name="connsiteY534" fmla="*/ 2381585 h 3701203"/>
              <a:gd name="connsiteX535" fmla="*/ 11715209 w 19162815"/>
              <a:gd name="connsiteY535" fmla="*/ 2424916 h 3701203"/>
              <a:gd name="connsiteX536" fmla="*/ 11696720 w 19162815"/>
              <a:gd name="connsiteY536" fmla="*/ 2466764 h 3701203"/>
              <a:gd name="connsiteX537" fmla="*/ 11676625 w 19162815"/>
              <a:gd name="connsiteY537" fmla="*/ 2507127 h 3701203"/>
              <a:gd name="connsiteX538" fmla="*/ 11654923 w 19162815"/>
              <a:gd name="connsiteY538" fmla="*/ 2546007 h 3701203"/>
              <a:gd name="connsiteX539" fmla="*/ 11631616 w 19162815"/>
              <a:gd name="connsiteY539" fmla="*/ 2583401 h 3701203"/>
              <a:gd name="connsiteX540" fmla="*/ 11609225 w 19162815"/>
              <a:gd name="connsiteY540" fmla="*/ 2615676 h 3701203"/>
              <a:gd name="connsiteX541" fmla="*/ 11606703 w 19162815"/>
              <a:gd name="connsiteY541" fmla="*/ 2619312 h 3701203"/>
              <a:gd name="connsiteX542" fmla="*/ 11580184 w 19162815"/>
              <a:gd name="connsiteY542" fmla="*/ 2653738 h 3701203"/>
              <a:gd name="connsiteX543" fmla="*/ 11546242 w 19162815"/>
              <a:gd name="connsiteY543" fmla="*/ 2693190 h 3701203"/>
              <a:gd name="connsiteX544" fmla="*/ 11539827 w 19162815"/>
              <a:gd name="connsiteY544" fmla="*/ 2699799 h 3701203"/>
              <a:gd name="connsiteX545" fmla="*/ 11510787 w 19162815"/>
              <a:gd name="connsiteY545" fmla="*/ 2729720 h 3701203"/>
              <a:gd name="connsiteX546" fmla="*/ 11473818 w 19162815"/>
              <a:gd name="connsiteY546" fmla="*/ 2763329 h 3701203"/>
              <a:gd name="connsiteX547" fmla="*/ 11435336 w 19162815"/>
              <a:gd name="connsiteY547" fmla="*/ 2794016 h 3701203"/>
              <a:gd name="connsiteX548" fmla="*/ 11395341 w 19162815"/>
              <a:gd name="connsiteY548" fmla="*/ 2821781 h 3701203"/>
              <a:gd name="connsiteX549" fmla="*/ 11353834 w 19162815"/>
              <a:gd name="connsiteY549" fmla="*/ 2846624 h 3701203"/>
              <a:gd name="connsiteX550" fmla="*/ 11310814 w 19162815"/>
              <a:gd name="connsiteY550" fmla="*/ 2868545 h 3701203"/>
              <a:gd name="connsiteX551" fmla="*/ 11266281 w 19162815"/>
              <a:gd name="connsiteY551" fmla="*/ 2887544 h 3701203"/>
              <a:gd name="connsiteX552" fmla="*/ 11220236 w 19162815"/>
              <a:gd name="connsiteY552" fmla="*/ 2903620 h 3701203"/>
              <a:gd name="connsiteX553" fmla="*/ 11172679 w 19162815"/>
              <a:gd name="connsiteY553" fmla="*/ 2916773 h 3701203"/>
              <a:gd name="connsiteX554" fmla="*/ 11123611 w 19162815"/>
              <a:gd name="connsiteY554" fmla="*/ 2927004 h 3701203"/>
              <a:gd name="connsiteX555" fmla="*/ 11073030 w 19162815"/>
              <a:gd name="connsiteY555" fmla="*/ 2934312 h 3701203"/>
              <a:gd name="connsiteX556" fmla="*/ 11020937 w 19162815"/>
              <a:gd name="connsiteY556" fmla="*/ 2938697 h 3701203"/>
              <a:gd name="connsiteX557" fmla="*/ 10967333 w 19162815"/>
              <a:gd name="connsiteY557" fmla="*/ 2940158 h 3701203"/>
              <a:gd name="connsiteX558" fmla="*/ 10914715 w 19162815"/>
              <a:gd name="connsiteY558" fmla="*/ 2938488 h 3701203"/>
              <a:gd name="connsiteX559" fmla="*/ 10863716 w 19162815"/>
              <a:gd name="connsiteY559" fmla="*/ 2933479 h 3701203"/>
              <a:gd name="connsiteX560" fmla="*/ 10814334 w 19162815"/>
              <a:gd name="connsiteY560" fmla="*/ 2925131 h 3701203"/>
              <a:gd name="connsiteX561" fmla="*/ 10766570 w 19162815"/>
              <a:gd name="connsiteY561" fmla="*/ 2913444 h 3701203"/>
              <a:gd name="connsiteX562" fmla="*/ 10720421 w 19162815"/>
              <a:gd name="connsiteY562" fmla="*/ 2898419 h 3701203"/>
              <a:gd name="connsiteX563" fmla="*/ 10675888 w 19162815"/>
              <a:gd name="connsiteY563" fmla="*/ 2880055 h 3701203"/>
              <a:gd name="connsiteX564" fmla="*/ 10632969 w 19162815"/>
              <a:gd name="connsiteY564" fmla="*/ 2858354 h 3701203"/>
              <a:gd name="connsiteX565" fmla="*/ 10591664 w 19162815"/>
              <a:gd name="connsiteY565" fmla="*/ 2833316 h 3701203"/>
              <a:gd name="connsiteX566" fmla="*/ 10551972 w 19162815"/>
              <a:gd name="connsiteY566" fmla="*/ 2804941 h 3701203"/>
              <a:gd name="connsiteX567" fmla="*/ 10513892 w 19162815"/>
              <a:gd name="connsiteY567" fmla="*/ 2773230 h 3701203"/>
              <a:gd name="connsiteX568" fmla="*/ 10477423 w 19162815"/>
              <a:gd name="connsiteY568" fmla="*/ 2738182 h 3701203"/>
              <a:gd name="connsiteX569" fmla="*/ 10442564 w 19162815"/>
              <a:gd name="connsiteY569" fmla="*/ 2699799 h 3701203"/>
              <a:gd name="connsiteX570" fmla="*/ 10442564 w 19162815"/>
              <a:gd name="connsiteY570" fmla="*/ 3536978 h 3701203"/>
              <a:gd name="connsiteX571" fmla="*/ 10094104 w 19162815"/>
              <a:gd name="connsiteY571" fmla="*/ 3701203 h 3701203"/>
              <a:gd name="connsiteX572" fmla="*/ 10094104 w 19162815"/>
              <a:gd name="connsiteY572" fmla="*/ 845185 h 3701203"/>
              <a:gd name="connsiteX573" fmla="*/ 10442564 w 19162815"/>
              <a:gd name="connsiteY573" fmla="*/ 845185 h 3701203"/>
              <a:gd name="connsiteX574" fmla="*/ 10442564 w 19162815"/>
              <a:gd name="connsiteY574" fmla="*/ 1017410 h 3701203"/>
              <a:gd name="connsiteX575" fmla="*/ 10479858 w 19162815"/>
              <a:gd name="connsiteY575" fmla="*/ 982231 h 3701203"/>
              <a:gd name="connsiteX576" fmla="*/ 10518323 w 19162815"/>
              <a:gd name="connsiteY576" fmla="*/ 950108 h 3701203"/>
              <a:gd name="connsiteX577" fmla="*/ 10557958 w 19162815"/>
              <a:gd name="connsiteY577" fmla="*/ 921044 h 3701203"/>
              <a:gd name="connsiteX578" fmla="*/ 10598764 w 19162815"/>
              <a:gd name="connsiteY578" fmla="*/ 895037 h 3701203"/>
              <a:gd name="connsiteX579" fmla="*/ 10640740 w 19162815"/>
              <a:gd name="connsiteY579" fmla="*/ 872089 h 3701203"/>
              <a:gd name="connsiteX580" fmla="*/ 10683887 w 19162815"/>
              <a:gd name="connsiteY580" fmla="*/ 852200 h 3701203"/>
              <a:gd name="connsiteX581" fmla="*/ 10728203 w 19162815"/>
              <a:gd name="connsiteY581" fmla="*/ 835369 h 3701203"/>
              <a:gd name="connsiteX582" fmla="*/ 10773690 w 19162815"/>
              <a:gd name="connsiteY582" fmla="*/ 821598 h 3701203"/>
              <a:gd name="connsiteX583" fmla="*/ 10820346 w 19162815"/>
              <a:gd name="connsiteY583" fmla="*/ 810886 h 3701203"/>
              <a:gd name="connsiteX584" fmla="*/ 10868173 w 19162815"/>
              <a:gd name="connsiteY584" fmla="*/ 803235 h 3701203"/>
              <a:gd name="connsiteX585" fmla="*/ 10917168 w 19162815"/>
              <a:gd name="connsiteY585" fmla="*/ 798644 h 3701203"/>
              <a:gd name="connsiteX586" fmla="*/ 18317647 w 19162815"/>
              <a:gd name="connsiteY586" fmla="*/ 797111 h 3701203"/>
              <a:gd name="connsiteX587" fmla="*/ 18369935 w 19162815"/>
              <a:gd name="connsiteY587" fmla="*/ 798375 h 3701203"/>
              <a:gd name="connsiteX588" fmla="*/ 18369723 w 19162815"/>
              <a:gd name="connsiteY588" fmla="*/ 798375 h 3701203"/>
              <a:gd name="connsiteX589" fmla="*/ 18420673 w 19162815"/>
              <a:gd name="connsiteY589" fmla="*/ 802168 h 3701203"/>
              <a:gd name="connsiteX590" fmla="*/ 18420503 w 19162815"/>
              <a:gd name="connsiteY590" fmla="*/ 802168 h 3701203"/>
              <a:gd name="connsiteX591" fmla="*/ 18470119 w 19162815"/>
              <a:gd name="connsiteY591" fmla="*/ 808490 h 3701203"/>
              <a:gd name="connsiteX592" fmla="*/ 18469955 w 19162815"/>
              <a:gd name="connsiteY592" fmla="*/ 808490 h 3701203"/>
              <a:gd name="connsiteX593" fmla="*/ 18518233 w 19162815"/>
              <a:gd name="connsiteY593" fmla="*/ 817340 h 3701203"/>
              <a:gd name="connsiteX594" fmla="*/ 18518073 w 19162815"/>
              <a:gd name="connsiteY594" fmla="*/ 817340 h 3701203"/>
              <a:gd name="connsiteX595" fmla="*/ 18564241 w 19162815"/>
              <a:gd name="connsiteY595" fmla="*/ 828531 h 3701203"/>
              <a:gd name="connsiteX596" fmla="*/ 18609579 w 19162815"/>
              <a:gd name="connsiteY596" fmla="*/ 842356 h 3701203"/>
              <a:gd name="connsiteX597" fmla="*/ 18653591 w 19162815"/>
              <a:gd name="connsiteY597" fmla="*/ 858695 h 3701203"/>
              <a:gd name="connsiteX598" fmla="*/ 18696275 w 19162815"/>
              <a:gd name="connsiteY598" fmla="*/ 877547 h 3701203"/>
              <a:gd name="connsiteX599" fmla="*/ 18737633 w 19162815"/>
              <a:gd name="connsiteY599" fmla="*/ 898913 h 3701203"/>
              <a:gd name="connsiteX600" fmla="*/ 18777663 w 19162815"/>
              <a:gd name="connsiteY600" fmla="*/ 922793 h 3701203"/>
              <a:gd name="connsiteX601" fmla="*/ 18816367 w 19162815"/>
              <a:gd name="connsiteY601" fmla="*/ 949187 h 3701203"/>
              <a:gd name="connsiteX602" fmla="*/ 18853743 w 19162815"/>
              <a:gd name="connsiteY602" fmla="*/ 978094 h 3701203"/>
              <a:gd name="connsiteX603" fmla="*/ 18889795 w 19162815"/>
              <a:gd name="connsiteY603" fmla="*/ 1009514 h 3701203"/>
              <a:gd name="connsiteX604" fmla="*/ 18924519 w 19162815"/>
              <a:gd name="connsiteY604" fmla="*/ 1043449 h 3701203"/>
              <a:gd name="connsiteX605" fmla="*/ 18953373 w 19162815"/>
              <a:gd name="connsiteY605" fmla="*/ 1075158 h 3701203"/>
              <a:gd name="connsiteX606" fmla="*/ 18977833 w 19162815"/>
              <a:gd name="connsiteY606" fmla="*/ 1105551 h 3701203"/>
              <a:gd name="connsiteX607" fmla="*/ 18980367 w 19162815"/>
              <a:gd name="connsiteY607" fmla="*/ 1108699 h 3701203"/>
              <a:gd name="connsiteX608" fmla="*/ 19005499 w 19162815"/>
              <a:gd name="connsiteY608" fmla="*/ 1144071 h 3701203"/>
              <a:gd name="connsiteX609" fmla="*/ 19028769 w 19162815"/>
              <a:gd name="connsiteY609" fmla="*/ 1181273 h 3701203"/>
              <a:gd name="connsiteX610" fmla="*/ 19050179 w 19162815"/>
              <a:gd name="connsiteY610" fmla="*/ 1220307 h 3701203"/>
              <a:gd name="connsiteX611" fmla="*/ 19069727 w 19162815"/>
              <a:gd name="connsiteY611" fmla="*/ 1261171 h 3701203"/>
              <a:gd name="connsiteX612" fmla="*/ 19087411 w 19162815"/>
              <a:gd name="connsiteY612" fmla="*/ 1303866 h 3701203"/>
              <a:gd name="connsiteX613" fmla="*/ 19103353 w 19162815"/>
              <a:gd name="connsiteY613" fmla="*/ 1348777 h 3701203"/>
              <a:gd name="connsiteX614" fmla="*/ 19117199 w 19162815"/>
              <a:gd name="connsiteY614" fmla="*/ 1394749 h 3701203"/>
              <a:gd name="connsiteX615" fmla="*/ 19129303 w 19162815"/>
              <a:gd name="connsiteY615" fmla="*/ 1442936 h 3701203"/>
              <a:gd name="connsiteX616" fmla="*/ 19129423 w 19162815"/>
              <a:gd name="connsiteY616" fmla="*/ 1443531 h 3701203"/>
              <a:gd name="connsiteX617" fmla="*/ 19139541 w 19162815"/>
              <a:gd name="connsiteY617" fmla="*/ 1492955 h 3701203"/>
              <a:gd name="connsiteX618" fmla="*/ 19147919 w 19162815"/>
              <a:gd name="connsiteY618" fmla="*/ 1544803 h 3701203"/>
              <a:gd name="connsiteX619" fmla="*/ 19154435 w 19162815"/>
              <a:gd name="connsiteY619" fmla="*/ 1598483 h 3701203"/>
              <a:gd name="connsiteX620" fmla="*/ 19159091 w 19162815"/>
              <a:gd name="connsiteY620" fmla="*/ 1653993 h 3701203"/>
              <a:gd name="connsiteX621" fmla="*/ 19161643 w 19162815"/>
              <a:gd name="connsiteY621" fmla="*/ 1706392 h 3701203"/>
              <a:gd name="connsiteX622" fmla="*/ 19161883 w 19162815"/>
              <a:gd name="connsiteY622" fmla="*/ 1711334 h 3701203"/>
              <a:gd name="connsiteX623" fmla="*/ 19162815 w 19162815"/>
              <a:gd name="connsiteY623" fmla="*/ 1770505 h 3701203"/>
              <a:gd name="connsiteX624" fmla="*/ 19162339 w 19162815"/>
              <a:gd name="connsiteY624" fmla="*/ 1815688 h 3701203"/>
              <a:gd name="connsiteX625" fmla="*/ 19160903 w 19162815"/>
              <a:gd name="connsiteY625" fmla="*/ 1861509 h 3701203"/>
              <a:gd name="connsiteX626" fmla="*/ 19158507 w 19162815"/>
              <a:gd name="connsiteY626" fmla="*/ 1907970 h 3701203"/>
              <a:gd name="connsiteX627" fmla="*/ 19155143 w 19162815"/>
              <a:gd name="connsiteY627" fmla="*/ 1955071 h 3701203"/>
              <a:gd name="connsiteX628" fmla="*/ 19150805 w 19162815"/>
              <a:gd name="connsiteY628" fmla="*/ 2002812 h 3701203"/>
              <a:gd name="connsiteX629" fmla="*/ 17764879 w 19162815"/>
              <a:gd name="connsiteY629" fmla="*/ 2002812 h 3701203"/>
              <a:gd name="connsiteX630" fmla="*/ 17770217 w 19162815"/>
              <a:gd name="connsiteY630" fmla="*/ 2057797 h 3701203"/>
              <a:gd name="connsiteX631" fmla="*/ 17778241 w 19162815"/>
              <a:gd name="connsiteY631" fmla="*/ 2110576 h 3701203"/>
              <a:gd name="connsiteX632" fmla="*/ 17788951 w 19162815"/>
              <a:gd name="connsiteY632" fmla="*/ 2161150 h 3701203"/>
              <a:gd name="connsiteX633" fmla="*/ 17802347 w 19162815"/>
              <a:gd name="connsiteY633" fmla="*/ 2209519 h 3701203"/>
              <a:gd name="connsiteX634" fmla="*/ 17818429 w 19162815"/>
              <a:gd name="connsiteY634" fmla="*/ 2255681 h 3701203"/>
              <a:gd name="connsiteX635" fmla="*/ 17837195 w 19162815"/>
              <a:gd name="connsiteY635" fmla="*/ 2299638 h 3701203"/>
              <a:gd name="connsiteX636" fmla="*/ 17858647 w 19162815"/>
              <a:gd name="connsiteY636" fmla="*/ 2341389 h 3701203"/>
              <a:gd name="connsiteX637" fmla="*/ 17882783 w 19162815"/>
              <a:gd name="connsiteY637" fmla="*/ 2380934 h 3701203"/>
              <a:gd name="connsiteX638" fmla="*/ 17909607 w 19162815"/>
              <a:gd name="connsiteY638" fmla="*/ 2418273 h 3701203"/>
              <a:gd name="connsiteX639" fmla="*/ 17939115 w 19162815"/>
              <a:gd name="connsiteY639" fmla="*/ 2453406 h 3701203"/>
              <a:gd name="connsiteX640" fmla="*/ 17974339 w 19162815"/>
              <a:gd name="connsiteY640" fmla="*/ 2489150 h 3701203"/>
              <a:gd name="connsiteX641" fmla="*/ 18011497 w 19162815"/>
              <a:gd name="connsiteY641" fmla="*/ 2520686 h 3701203"/>
              <a:gd name="connsiteX642" fmla="*/ 18050587 w 19162815"/>
              <a:gd name="connsiteY642" fmla="*/ 2548014 h 3701203"/>
              <a:gd name="connsiteX643" fmla="*/ 18091607 w 19162815"/>
              <a:gd name="connsiteY643" fmla="*/ 2571135 h 3701203"/>
              <a:gd name="connsiteX644" fmla="*/ 18134559 w 19162815"/>
              <a:gd name="connsiteY644" fmla="*/ 2590051 h 3701203"/>
              <a:gd name="connsiteX645" fmla="*/ 18179439 w 19162815"/>
              <a:gd name="connsiteY645" fmla="*/ 2604762 h 3701203"/>
              <a:gd name="connsiteX646" fmla="*/ 18226249 w 19162815"/>
              <a:gd name="connsiteY646" fmla="*/ 2615268 h 3701203"/>
              <a:gd name="connsiteX647" fmla="*/ 18274985 w 19162815"/>
              <a:gd name="connsiteY647" fmla="*/ 2621572 h 3701203"/>
              <a:gd name="connsiteX648" fmla="*/ 18325647 w 19162815"/>
              <a:gd name="connsiteY648" fmla="*/ 2623673 h 3701203"/>
              <a:gd name="connsiteX649" fmla="*/ 18376187 w 19162815"/>
              <a:gd name="connsiteY649" fmla="*/ 2621831 h 3701203"/>
              <a:gd name="connsiteX650" fmla="*/ 18425291 w 19162815"/>
              <a:gd name="connsiteY650" fmla="*/ 2616304 h 3701203"/>
              <a:gd name="connsiteX651" fmla="*/ 18472957 w 19162815"/>
              <a:gd name="connsiteY651" fmla="*/ 2607093 h 3701203"/>
              <a:gd name="connsiteX652" fmla="*/ 18519183 w 19162815"/>
              <a:gd name="connsiteY652" fmla="*/ 2594197 h 3701203"/>
              <a:gd name="connsiteX653" fmla="*/ 18563971 w 19162815"/>
              <a:gd name="connsiteY653" fmla="*/ 2577616 h 3701203"/>
              <a:gd name="connsiteX654" fmla="*/ 18607319 w 19162815"/>
              <a:gd name="connsiteY654" fmla="*/ 2557350 h 3701203"/>
              <a:gd name="connsiteX655" fmla="*/ 18649223 w 19162815"/>
              <a:gd name="connsiteY655" fmla="*/ 2533398 h 3701203"/>
              <a:gd name="connsiteX656" fmla="*/ 18689687 w 19162815"/>
              <a:gd name="connsiteY656" fmla="*/ 2505761 h 3701203"/>
              <a:gd name="connsiteX657" fmla="*/ 18728707 w 19162815"/>
              <a:gd name="connsiteY657" fmla="*/ 2474437 h 3701203"/>
              <a:gd name="connsiteX658" fmla="*/ 18766283 w 19162815"/>
              <a:gd name="connsiteY658" fmla="*/ 2439427 h 3701203"/>
              <a:gd name="connsiteX659" fmla="*/ 18931787 w 19162815"/>
              <a:gd name="connsiteY659" fmla="*/ 2623673 h 3701203"/>
              <a:gd name="connsiteX660" fmla="*/ 18978579 w 19162815"/>
              <a:gd name="connsiteY660" fmla="*/ 2675765 h 3701203"/>
              <a:gd name="connsiteX661" fmla="*/ 18942743 w 19162815"/>
              <a:gd name="connsiteY661" fmla="*/ 2709840 h 3701203"/>
              <a:gd name="connsiteX662" fmla="*/ 18905731 w 19162815"/>
              <a:gd name="connsiteY662" fmla="*/ 2741565 h 3701203"/>
              <a:gd name="connsiteX663" fmla="*/ 18867547 w 19162815"/>
              <a:gd name="connsiteY663" fmla="*/ 2770940 h 3701203"/>
              <a:gd name="connsiteX664" fmla="*/ 18828187 w 19162815"/>
              <a:gd name="connsiteY664" fmla="*/ 2797966 h 3701203"/>
              <a:gd name="connsiteX665" fmla="*/ 18787651 w 19162815"/>
              <a:gd name="connsiteY665" fmla="*/ 2822642 h 3701203"/>
              <a:gd name="connsiteX666" fmla="*/ 18745939 w 19162815"/>
              <a:gd name="connsiteY666" fmla="*/ 2844969 h 3701203"/>
              <a:gd name="connsiteX667" fmla="*/ 18703055 w 19162815"/>
              <a:gd name="connsiteY667" fmla="*/ 2864945 h 3701203"/>
              <a:gd name="connsiteX668" fmla="*/ 18658995 w 19162815"/>
              <a:gd name="connsiteY668" fmla="*/ 2882572 h 3701203"/>
              <a:gd name="connsiteX669" fmla="*/ 18613757 w 19162815"/>
              <a:gd name="connsiteY669" fmla="*/ 2897849 h 3701203"/>
              <a:gd name="connsiteX670" fmla="*/ 18567345 w 19162815"/>
              <a:gd name="connsiteY670" fmla="*/ 2910775 h 3701203"/>
              <a:gd name="connsiteX671" fmla="*/ 18519757 w 19162815"/>
              <a:gd name="connsiteY671" fmla="*/ 2921352 h 3701203"/>
              <a:gd name="connsiteX672" fmla="*/ 18470995 w 19162815"/>
              <a:gd name="connsiteY672" fmla="*/ 2929578 h 3701203"/>
              <a:gd name="connsiteX673" fmla="*/ 18421055 w 19162815"/>
              <a:gd name="connsiteY673" fmla="*/ 2935454 h 3701203"/>
              <a:gd name="connsiteX674" fmla="*/ 18369939 w 19162815"/>
              <a:gd name="connsiteY674" fmla="*/ 2938980 h 3701203"/>
              <a:gd name="connsiteX675" fmla="*/ 18317647 w 19162815"/>
              <a:gd name="connsiteY675" fmla="*/ 2940155 h 3701203"/>
              <a:gd name="connsiteX676" fmla="*/ 18262851 w 19162815"/>
              <a:gd name="connsiteY676" fmla="*/ 2938829 h 3701203"/>
              <a:gd name="connsiteX677" fmla="*/ 18209569 w 19162815"/>
              <a:gd name="connsiteY677" fmla="*/ 2934850 h 3701203"/>
              <a:gd name="connsiteX678" fmla="*/ 18157803 w 19162815"/>
              <a:gd name="connsiteY678" fmla="*/ 2928219 h 3701203"/>
              <a:gd name="connsiteX679" fmla="*/ 18107553 w 19162815"/>
              <a:gd name="connsiteY679" fmla="*/ 2918936 h 3701203"/>
              <a:gd name="connsiteX680" fmla="*/ 18058817 w 19162815"/>
              <a:gd name="connsiteY680" fmla="*/ 2906999 h 3701203"/>
              <a:gd name="connsiteX681" fmla="*/ 18011595 w 19162815"/>
              <a:gd name="connsiteY681" fmla="*/ 2892410 h 3701203"/>
              <a:gd name="connsiteX682" fmla="*/ 17965887 w 19162815"/>
              <a:gd name="connsiteY682" fmla="*/ 2875168 h 3701203"/>
              <a:gd name="connsiteX683" fmla="*/ 17921693 w 19162815"/>
              <a:gd name="connsiteY683" fmla="*/ 2855274 h 3701203"/>
              <a:gd name="connsiteX684" fmla="*/ 17879013 w 19162815"/>
              <a:gd name="connsiteY684" fmla="*/ 2832726 h 3701203"/>
              <a:gd name="connsiteX685" fmla="*/ 17837847 w 19162815"/>
              <a:gd name="connsiteY685" fmla="*/ 2807526 h 3701203"/>
              <a:gd name="connsiteX686" fmla="*/ 17798195 w 19162815"/>
              <a:gd name="connsiteY686" fmla="*/ 2779672 h 3701203"/>
              <a:gd name="connsiteX687" fmla="*/ 17760055 w 19162815"/>
              <a:gd name="connsiteY687" fmla="*/ 2749165 h 3701203"/>
              <a:gd name="connsiteX688" fmla="*/ 17723429 w 19162815"/>
              <a:gd name="connsiteY688" fmla="*/ 2716005 h 3701203"/>
              <a:gd name="connsiteX689" fmla="*/ 17688315 w 19162815"/>
              <a:gd name="connsiteY689" fmla="*/ 2680191 h 3701203"/>
              <a:gd name="connsiteX690" fmla="*/ 17654715 w 19162815"/>
              <a:gd name="connsiteY690" fmla="*/ 2641724 h 3701203"/>
              <a:gd name="connsiteX691" fmla="*/ 17626585 w 19162815"/>
              <a:gd name="connsiteY691" fmla="*/ 2606003 h 3701203"/>
              <a:gd name="connsiteX692" fmla="*/ 17600159 w 19162815"/>
              <a:gd name="connsiteY692" fmla="*/ 2569048 h 3701203"/>
              <a:gd name="connsiteX693" fmla="*/ 17575439 w 19162815"/>
              <a:gd name="connsiteY693" fmla="*/ 2530858 h 3701203"/>
              <a:gd name="connsiteX694" fmla="*/ 17552423 w 19162815"/>
              <a:gd name="connsiteY694" fmla="*/ 2491435 h 3701203"/>
              <a:gd name="connsiteX695" fmla="*/ 17531113 w 19162815"/>
              <a:gd name="connsiteY695" fmla="*/ 2450778 h 3701203"/>
              <a:gd name="connsiteX696" fmla="*/ 17511507 w 19162815"/>
              <a:gd name="connsiteY696" fmla="*/ 2408887 h 3701203"/>
              <a:gd name="connsiteX697" fmla="*/ 17493607 w 19162815"/>
              <a:gd name="connsiteY697" fmla="*/ 2365762 h 3701203"/>
              <a:gd name="connsiteX698" fmla="*/ 17477411 w 19162815"/>
              <a:gd name="connsiteY698" fmla="*/ 2321403 h 3701203"/>
              <a:gd name="connsiteX699" fmla="*/ 17462919 w 19162815"/>
              <a:gd name="connsiteY699" fmla="*/ 2275811 h 3701203"/>
              <a:gd name="connsiteX700" fmla="*/ 17450133 w 19162815"/>
              <a:gd name="connsiteY700" fmla="*/ 2228984 h 3701203"/>
              <a:gd name="connsiteX701" fmla="*/ 17439053 w 19162815"/>
              <a:gd name="connsiteY701" fmla="*/ 2180923 h 3701203"/>
              <a:gd name="connsiteX702" fmla="*/ 17429675 w 19162815"/>
              <a:gd name="connsiteY702" fmla="*/ 2131629 h 3701203"/>
              <a:gd name="connsiteX703" fmla="*/ 17422005 w 19162815"/>
              <a:gd name="connsiteY703" fmla="*/ 2081101 h 3701203"/>
              <a:gd name="connsiteX704" fmla="*/ 17416037 w 19162815"/>
              <a:gd name="connsiteY704" fmla="*/ 2029339 h 3701203"/>
              <a:gd name="connsiteX705" fmla="*/ 17411775 w 19162815"/>
              <a:gd name="connsiteY705" fmla="*/ 1976342 h 3701203"/>
              <a:gd name="connsiteX706" fmla="*/ 17409219 w 19162815"/>
              <a:gd name="connsiteY706" fmla="*/ 1922112 h 3701203"/>
              <a:gd name="connsiteX707" fmla="*/ 17408367 w 19162815"/>
              <a:gd name="connsiteY707" fmla="*/ 1866649 h 3701203"/>
              <a:gd name="connsiteX708" fmla="*/ 17408441 w 19162815"/>
              <a:gd name="connsiteY708" fmla="*/ 1861509 h 3701203"/>
              <a:gd name="connsiteX709" fmla="*/ 17409225 w 19162815"/>
              <a:gd name="connsiteY709" fmla="*/ 1808486 h 3701203"/>
              <a:gd name="connsiteX710" fmla="*/ 17411803 w 19162815"/>
              <a:gd name="connsiteY710" fmla="*/ 1751821 h 3701203"/>
              <a:gd name="connsiteX711" fmla="*/ 17416099 w 19162815"/>
              <a:gd name="connsiteY711" fmla="*/ 1696654 h 3701203"/>
              <a:gd name="connsiteX712" fmla="*/ 17422115 w 19162815"/>
              <a:gd name="connsiteY712" fmla="*/ 1642985 h 3701203"/>
              <a:gd name="connsiteX713" fmla="*/ 17429847 w 19162815"/>
              <a:gd name="connsiteY713" fmla="*/ 1590813 h 3701203"/>
              <a:gd name="connsiteX714" fmla="*/ 17439299 w 19162815"/>
              <a:gd name="connsiteY714" fmla="*/ 1540139 h 3701203"/>
              <a:gd name="connsiteX715" fmla="*/ 17439407 w 19162815"/>
              <a:gd name="connsiteY715" fmla="*/ 1539663 h 3701203"/>
              <a:gd name="connsiteX716" fmla="*/ 17450471 w 19162815"/>
              <a:gd name="connsiteY716" fmla="*/ 1490962 h 3701203"/>
              <a:gd name="connsiteX717" fmla="*/ 17463359 w 19162815"/>
              <a:gd name="connsiteY717" fmla="*/ 1443282 h 3701203"/>
              <a:gd name="connsiteX718" fmla="*/ 17463469 w 19162815"/>
              <a:gd name="connsiteY718" fmla="*/ 1442936 h 3701203"/>
              <a:gd name="connsiteX719" fmla="*/ 17477969 w 19162815"/>
              <a:gd name="connsiteY719" fmla="*/ 1397100 h 3701203"/>
              <a:gd name="connsiteX720" fmla="*/ 17494295 w 19162815"/>
              <a:gd name="connsiteY720" fmla="*/ 1352414 h 3701203"/>
              <a:gd name="connsiteX721" fmla="*/ 17512341 w 19162815"/>
              <a:gd name="connsiteY721" fmla="*/ 1309225 h 3701203"/>
              <a:gd name="connsiteX722" fmla="*/ 17532105 w 19162815"/>
              <a:gd name="connsiteY722" fmla="*/ 1267533 h 3701203"/>
              <a:gd name="connsiteX723" fmla="*/ 17553589 w 19162815"/>
              <a:gd name="connsiteY723" fmla="*/ 1227338 h 3701203"/>
              <a:gd name="connsiteX724" fmla="*/ 17576793 w 19162815"/>
              <a:gd name="connsiteY724" fmla="*/ 1188639 h 3701203"/>
              <a:gd name="connsiteX725" fmla="*/ 17601713 w 19162815"/>
              <a:gd name="connsiteY725" fmla="*/ 1151437 h 3701203"/>
              <a:gd name="connsiteX726" fmla="*/ 17628355 w 19162815"/>
              <a:gd name="connsiteY726" fmla="*/ 1115731 h 3701203"/>
              <a:gd name="connsiteX727" fmla="*/ 17656715 w 19162815"/>
              <a:gd name="connsiteY727" fmla="*/ 1081521 h 3701203"/>
              <a:gd name="connsiteX728" fmla="*/ 17690553 w 19162815"/>
              <a:gd name="connsiteY728" fmla="*/ 1044869 h 3701203"/>
              <a:gd name="connsiteX729" fmla="*/ 17725851 w 19162815"/>
              <a:gd name="connsiteY729" fmla="*/ 1010744 h 3701203"/>
              <a:gd name="connsiteX730" fmla="*/ 17762611 w 19162815"/>
              <a:gd name="connsiteY730" fmla="*/ 979145 h 3701203"/>
              <a:gd name="connsiteX731" fmla="*/ 17800833 w 19162815"/>
              <a:gd name="connsiteY731" fmla="*/ 950073 h 3701203"/>
              <a:gd name="connsiteX732" fmla="*/ 17840517 w 19162815"/>
              <a:gd name="connsiteY732" fmla="*/ 923529 h 3701203"/>
              <a:gd name="connsiteX733" fmla="*/ 17881659 w 19162815"/>
              <a:gd name="connsiteY733" fmla="*/ 899512 h 3701203"/>
              <a:gd name="connsiteX734" fmla="*/ 17924263 w 19162815"/>
              <a:gd name="connsiteY734" fmla="*/ 878022 h 3701203"/>
              <a:gd name="connsiteX735" fmla="*/ 17968327 w 19162815"/>
              <a:gd name="connsiteY735" fmla="*/ 859060 h 3701203"/>
              <a:gd name="connsiteX736" fmla="*/ 18013851 w 19162815"/>
              <a:gd name="connsiteY736" fmla="*/ 842625 h 3701203"/>
              <a:gd name="connsiteX737" fmla="*/ 18060835 w 19162815"/>
              <a:gd name="connsiteY737" fmla="*/ 828719 h 3701203"/>
              <a:gd name="connsiteX738" fmla="*/ 18109279 w 19162815"/>
              <a:gd name="connsiteY738" fmla="*/ 817340 h 3701203"/>
              <a:gd name="connsiteX739" fmla="*/ 18159183 w 19162815"/>
              <a:gd name="connsiteY739" fmla="*/ 808490 h 3701203"/>
              <a:gd name="connsiteX740" fmla="*/ 18210545 w 19162815"/>
              <a:gd name="connsiteY740" fmla="*/ 802168 h 3701203"/>
              <a:gd name="connsiteX741" fmla="*/ 18263367 w 19162815"/>
              <a:gd name="connsiteY741" fmla="*/ 798375 h 3701203"/>
              <a:gd name="connsiteX742" fmla="*/ 16270779 w 19162815"/>
              <a:gd name="connsiteY742" fmla="*/ 797111 h 3701203"/>
              <a:gd name="connsiteX743" fmla="*/ 16327087 w 19162815"/>
              <a:gd name="connsiteY743" fmla="*/ 798431 h 3701203"/>
              <a:gd name="connsiteX744" fmla="*/ 16381331 w 19162815"/>
              <a:gd name="connsiteY744" fmla="*/ 802392 h 3701203"/>
              <a:gd name="connsiteX745" fmla="*/ 16433511 w 19162815"/>
              <a:gd name="connsiteY745" fmla="*/ 808995 h 3701203"/>
              <a:gd name="connsiteX746" fmla="*/ 16483629 w 19162815"/>
              <a:gd name="connsiteY746" fmla="*/ 818238 h 3701203"/>
              <a:gd name="connsiteX747" fmla="*/ 16531683 w 19162815"/>
              <a:gd name="connsiteY747" fmla="*/ 830122 h 3701203"/>
              <a:gd name="connsiteX748" fmla="*/ 16577673 w 19162815"/>
              <a:gd name="connsiteY748" fmla="*/ 844647 h 3701203"/>
              <a:gd name="connsiteX749" fmla="*/ 16621601 w 19162815"/>
              <a:gd name="connsiteY749" fmla="*/ 861814 h 3701203"/>
              <a:gd name="connsiteX750" fmla="*/ 16663463 w 19162815"/>
              <a:gd name="connsiteY750" fmla="*/ 881621 h 3701203"/>
              <a:gd name="connsiteX751" fmla="*/ 16703263 w 19162815"/>
              <a:gd name="connsiteY751" fmla="*/ 904069 h 3701203"/>
              <a:gd name="connsiteX752" fmla="*/ 16741001 w 19162815"/>
              <a:gd name="connsiteY752" fmla="*/ 929158 h 3701203"/>
              <a:gd name="connsiteX753" fmla="*/ 16776673 w 19162815"/>
              <a:gd name="connsiteY753" fmla="*/ 956889 h 3701203"/>
              <a:gd name="connsiteX754" fmla="*/ 16810283 w 19162815"/>
              <a:gd name="connsiteY754" fmla="*/ 987260 h 3701203"/>
              <a:gd name="connsiteX755" fmla="*/ 16841829 w 19162815"/>
              <a:gd name="connsiteY755" fmla="*/ 1020272 h 3701203"/>
              <a:gd name="connsiteX756" fmla="*/ 16871311 w 19162815"/>
              <a:gd name="connsiteY756" fmla="*/ 1055925 h 3701203"/>
              <a:gd name="connsiteX757" fmla="*/ 16898731 w 19162815"/>
              <a:gd name="connsiteY757" fmla="*/ 1094220 h 3701203"/>
              <a:gd name="connsiteX758" fmla="*/ 16924087 w 19162815"/>
              <a:gd name="connsiteY758" fmla="*/ 1135155 h 3701203"/>
              <a:gd name="connsiteX759" fmla="*/ 16947379 w 19162815"/>
              <a:gd name="connsiteY759" fmla="*/ 1178732 h 3701203"/>
              <a:gd name="connsiteX760" fmla="*/ 16968607 w 19162815"/>
              <a:gd name="connsiteY760" fmla="*/ 1224949 h 3701203"/>
              <a:gd name="connsiteX761" fmla="*/ 16987773 w 19162815"/>
              <a:gd name="connsiteY761" fmla="*/ 1273808 h 3701203"/>
              <a:gd name="connsiteX762" fmla="*/ 16659321 w 19162815"/>
              <a:gd name="connsiteY762" fmla="*/ 1393982 h 3701203"/>
              <a:gd name="connsiteX763" fmla="*/ 16638913 w 19162815"/>
              <a:gd name="connsiteY763" fmla="*/ 1346699 h 3701203"/>
              <a:gd name="connsiteX764" fmla="*/ 16615595 w 19162815"/>
              <a:gd name="connsiteY764" fmla="*/ 1303919 h 3701203"/>
              <a:gd name="connsiteX765" fmla="*/ 16589367 w 19162815"/>
              <a:gd name="connsiteY765" fmla="*/ 1265642 h 3701203"/>
              <a:gd name="connsiteX766" fmla="*/ 16560229 w 19162815"/>
              <a:gd name="connsiteY766" fmla="*/ 1231868 h 3701203"/>
              <a:gd name="connsiteX767" fmla="*/ 16528179 w 19162815"/>
              <a:gd name="connsiteY767" fmla="*/ 1202598 h 3701203"/>
              <a:gd name="connsiteX768" fmla="*/ 16493219 w 19162815"/>
              <a:gd name="connsiteY768" fmla="*/ 1177830 h 3701203"/>
              <a:gd name="connsiteX769" fmla="*/ 16455347 w 19162815"/>
              <a:gd name="connsiteY769" fmla="*/ 1157566 h 3701203"/>
              <a:gd name="connsiteX770" fmla="*/ 16414565 w 19162815"/>
              <a:gd name="connsiteY770" fmla="*/ 1141805 h 3701203"/>
              <a:gd name="connsiteX771" fmla="*/ 16370871 w 19162815"/>
              <a:gd name="connsiteY771" fmla="*/ 1130547 h 3701203"/>
              <a:gd name="connsiteX772" fmla="*/ 16324265 w 19162815"/>
              <a:gd name="connsiteY772" fmla="*/ 1123792 h 3701203"/>
              <a:gd name="connsiteX773" fmla="*/ 16274747 w 19162815"/>
              <a:gd name="connsiteY773" fmla="*/ 1121540 h 3701203"/>
              <a:gd name="connsiteX774" fmla="*/ 16219361 w 19162815"/>
              <a:gd name="connsiteY774" fmla="*/ 1123967 h 3701203"/>
              <a:gd name="connsiteX775" fmla="*/ 16167139 w 19162815"/>
              <a:gd name="connsiteY775" fmla="*/ 1131245 h 3701203"/>
              <a:gd name="connsiteX776" fmla="*/ 16118082 w 19162815"/>
              <a:gd name="connsiteY776" fmla="*/ 1143373 h 3701203"/>
              <a:gd name="connsiteX777" fmla="*/ 16072192 w 19162815"/>
              <a:gd name="connsiteY777" fmla="*/ 1160347 h 3701203"/>
              <a:gd name="connsiteX778" fmla="*/ 16029467 w 19162815"/>
              <a:gd name="connsiteY778" fmla="*/ 1182167 h 3701203"/>
              <a:gd name="connsiteX779" fmla="*/ 15989909 w 19162815"/>
              <a:gd name="connsiteY779" fmla="*/ 1208829 h 3701203"/>
              <a:gd name="connsiteX780" fmla="*/ 15953517 w 19162815"/>
              <a:gd name="connsiteY780" fmla="*/ 1240331 h 3701203"/>
              <a:gd name="connsiteX781" fmla="*/ 15920292 w 19162815"/>
              <a:gd name="connsiteY781" fmla="*/ 1276672 h 3701203"/>
              <a:gd name="connsiteX782" fmla="*/ 15890234 w 19162815"/>
              <a:gd name="connsiteY782" fmla="*/ 1317849 h 3701203"/>
              <a:gd name="connsiteX783" fmla="*/ 15867981 w 19162815"/>
              <a:gd name="connsiteY783" fmla="*/ 1354870 h 3701203"/>
              <a:gd name="connsiteX784" fmla="*/ 15847850 w 19162815"/>
              <a:gd name="connsiteY784" fmla="*/ 1394537 h 3701203"/>
              <a:gd name="connsiteX785" fmla="*/ 15829840 w 19162815"/>
              <a:gd name="connsiteY785" fmla="*/ 1436849 h 3701203"/>
              <a:gd name="connsiteX786" fmla="*/ 15813950 w 19162815"/>
              <a:gd name="connsiteY786" fmla="*/ 1481807 h 3701203"/>
              <a:gd name="connsiteX787" fmla="*/ 15800180 w 19162815"/>
              <a:gd name="connsiteY787" fmla="*/ 1529411 h 3701203"/>
              <a:gd name="connsiteX788" fmla="*/ 15788531 w 19162815"/>
              <a:gd name="connsiteY788" fmla="*/ 1579661 h 3701203"/>
              <a:gd name="connsiteX789" fmla="*/ 15779000 w 19162815"/>
              <a:gd name="connsiteY789" fmla="*/ 1632558 h 3701203"/>
              <a:gd name="connsiteX790" fmla="*/ 15771588 w 19162815"/>
              <a:gd name="connsiteY790" fmla="*/ 1688102 h 3701203"/>
              <a:gd name="connsiteX791" fmla="*/ 15766295 w 19162815"/>
              <a:gd name="connsiteY791" fmla="*/ 1746293 h 3701203"/>
              <a:gd name="connsiteX792" fmla="*/ 15763119 w 19162815"/>
              <a:gd name="connsiteY792" fmla="*/ 1807131 h 3701203"/>
              <a:gd name="connsiteX793" fmla="*/ 15762060 w 19162815"/>
              <a:gd name="connsiteY793" fmla="*/ 1870617 h 3701203"/>
              <a:gd name="connsiteX794" fmla="*/ 15763119 w 19162815"/>
              <a:gd name="connsiteY794" fmla="*/ 1933407 h 3701203"/>
              <a:gd name="connsiteX795" fmla="*/ 15766295 w 19162815"/>
              <a:gd name="connsiteY795" fmla="*/ 1993579 h 3701203"/>
              <a:gd name="connsiteX796" fmla="*/ 15771588 w 19162815"/>
              <a:gd name="connsiteY796" fmla="*/ 2051133 h 3701203"/>
              <a:gd name="connsiteX797" fmla="*/ 15779000 w 19162815"/>
              <a:gd name="connsiteY797" fmla="*/ 2106071 h 3701203"/>
              <a:gd name="connsiteX798" fmla="*/ 15788531 w 19162815"/>
              <a:gd name="connsiteY798" fmla="*/ 2158392 h 3701203"/>
              <a:gd name="connsiteX799" fmla="*/ 15800180 w 19162815"/>
              <a:gd name="connsiteY799" fmla="*/ 2208098 h 3701203"/>
              <a:gd name="connsiteX800" fmla="*/ 15813950 w 19162815"/>
              <a:gd name="connsiteY800" fmla="*/ 2255188 h 3701203"/>
              <a:gd name="connsiteX801" fmla="*/ 15829840 w 19162815"/>
              <a:gd name="connsiteY801" fmla="*/ 2299664 h 3701203"/>
              <a:gd name="connsiteX802" fmla="*/ 15847850 w 19162815"/>
              <a:gd name="connsiteY802" fmla="*/ 2341525 h 3701203"/>
              <a:gd name="connsiteX803" fmla="*/ 15867981 w 19162815"/>
              <a:gd name="connsiteY803" fmla="*/ 2380772 h 3701203"/>
              <a:gd name="connsiteX804" fmla="*/ 15890234 w 19162815"/>
              <a:gd name="connsiteY804" fmla="*/ 2417407 h 3701203"/>
              <a:gd name="connsiteX805" fmla="*/ 15920143 w 19162815"/>
              <a:gd name="connsiteY805" fmla="*/ 2458184 h 3701203"/>
              <a:gd name="connsiteX806" fmla="*/ 15952920 w 19162815"/>
              <a:gd name="connsiteY806" fmla="*/ 2494161 h 3701203"/>
              <a:gd name="connsiteX807" fmla="*/ 15988568 w 19162815"/>
              <a:gd name="connsiteY807" fmla="*/ 2525338 h 3701203"/>
              <a:gd name="connsiteX808" fmla="*/ 16027085 w 19162815"/>
              <a:gd name="connsiteY808" fmla="*/ 2551716 h 3701203"/>
              <a:gd name="connsiteX809" fmla="*/ 16068473 w 19162815"/>
              <a:gd name="connsiteY809" fmla="*/ 2573295 h 3701203"/>
              <a:gd name="connsiteX810" fmla="*/ 16112732 w 19162815"/>
              <a:gd name="connsiteY810" fmla="*/ 2590078 h 3701203"/>
              <a:gd name="connsiteX811" fmla="*/ 16159863 w 19162815"/>
              <a:gd name="connsiteY811" fmla="*/ 2602064 h 3701203"/>
              <a:gd name="connsiteX812" fmla="*/ 16209863 w 19162815"/>
              <a:gd name="connsiteY812" fmla="*/ 2609255 h 3701203"/>
              <a:gd name="connsiteX813" fmla="*/ 16262737 w 19162815"/>
              <a:gd name="connsiteY813" fmla="*/ 2611652 h 3701203"/>
              <a:gd name="connsiteX814" fmla="*/ 16314581 w 19162815"/>
              <a:gd name="connsiteY814" fmla="*/ 2609539 h 3701203"/>
              <a:gd name="connsiteX815" fmla="*/ 16363311 w 19162815"/>
              <a:gd name="connsiteY815" fmla="*/ 2603200 h 3701203"/>
              <a:gd name="connsiteX816" fmla="*/ 16408929 w 19162815"/>
              <a:gd name="connsiteY816" fmla="*/ 2592634 h 3701203"/>
              <a:gd name="connsiteX817" fmla="*/ 16451431 w 19162815"/>
              <a:gd name="connsiteY817" fmla="*/ 2577841 h 3701203"/>
              <a:gd name="connsiteX818" fmla="*/ 16490819 w 19162815"/>
              <a:gd name="connsiteY818" fmla="*/ 2558821 h 3701203"/>
              <a:gd name="connsiteX819" fmla="*/ 16527093 w 19162815"/>
              <a:gd name="connsiteY819" fmla="*/ 2535573 h 3701203"/>
              <a:gd name="connsiteX820" fmla="*/ 16560253 w 19162815"/>
              <a:gd name="connsiteY820" fmla="*/ 2508097 h 3701203"/>
              <a:gd name="connsiteX821" fmla="*/ 16590299 w 19162815"/>
              <a:gd name="connsiteY821" fmla="*/ 2476393 h 3701203"/>
              <a:gd name="connsiteX822" fmla="*/ 16617229 w 19162815"/>
              <a:gd name="connsiteY822" fmla="*/ 2440460 h 3701203"/>
              <a:gd name="connsiteX823" fmla="*/ 16641045 w 19162815"/>
              <a:gd name="connsiteY823" fmla="*/ 2400298 h 3701203"/>
              <a:gd name="connsiteX824" fmla="*/ 16661745 w 19162815"/>
              <a:gd name="connsiteY824" fmla="*/ 2355906 h 3701203"/>
              <a:gd name="connsiteX825" fmla="*/ 16679331 w 19162815"/>
              <a:gd name="connsiteY825" fmla="*/ 2307284 h 3701203"/>
              <a:gd name="connsiteX826" fmla="*/ 17003771 w 19162815"/>
              <a:gd name="connsiteY826" fmla="*/ 2415396 h 3701203"/>
              <a:gd name="connsiteX827" fmla="*/ 16987367 w 19162815"/>
              <a:gd name="connsiteY827" fmla="*/ 2464709 h 3701203"/>
              <a:gd name="connsiteX828" fmla="*/ 16968603 w 19162815"/>
              <a:gd name="connsiteY828" fmla="*/ 2511698 h 3701203"/>
              <a:gd name="connsiteX829" fmla="*/ 16947475 w 19162815"/>
              <a:gd name="connsiteY829" fmla="*/ 2556364 h 3701203"/>
              <a:gd name="connsiteX830" fmla="*/ 16923985 w 19162815"/>
              <a:gd name="connsiteY830" fmla="*/ 2598706 h 3701203"/>
              <a:gd name="connsiteX831" fmla="*/ 16898133 w 19162815"/>
              <a:gd name="connsiteY831" fmla="*/ 2638725 h 3701203"/>
              <a:gd name="connsiteX832" fmla="*/ 16869919 w 19162815"/>
              <a:gd name="connsiteY832" fmla="*/ 2676418 h 3701203"/>
              <a:gd name="connsiteX833" fmla="*/ 16839343 w 19162815"/>
              <a:gd name="connsiteY833" fmla="*/ 2711787 h 3701203"/>
              <a:gd name="connsiteX834" fmla="*/ 16806405 w 19162815"/>
              <a:gd name="connsiteY834" fmla="*/ 2744830 h 3701203"/>
              <a:gd name="connsiteX835" fmla="*/ 16771105 w 19162815"/>
              <a:gd name="connsiteY835" fmla="*/ 2775548 h 3701203"/>
              <a:gd name="connsiteX836" fmla="*/ 16733445 w 19162815"/>
              <a:gd name="connsiteY836" fmla="*/ 2803939 h 3701203"/>
              <a:gd name="connsiteX837" fmla="*/ 16693669 w 19162815"/>
              <a:gd name="connsiteY837" fmla="*/ 2829809 h 3701203"/>
              <a:gd name="connsiteX838" fmla="*/ 16652097 w 19162815"/>
              <a:gd name="connsiteY838" fmla="*/ 2852958 h 3701203"/>
              <a:gd name="connsiteX839" fmla="*/ 16608725 w 19162815"/>
              <a:gd name="connsiteY839" fmla="*/ 2873388 h 3701203"/>
              <a:gd name="connsiteX840" fmla="*/ 16563555 w 19162815"/>
              <a:gd name="connsiteY840" fmla="*/ 2891096 h 3701203"/>
              <a:gd name="connsiteX841" fmla="*/ 16516587 w 19162815"/>
              <a:gd name="connsiteY841" fmla="*/ 2906083 h 3701203"/>
              <a:gd name="connsiteX842" fmla="*/ 16467817 w 19162815"/>
              <a:gd name="connsiteY842" fmla="*/ 2918347 h 3701203"/>
              <a:gd name="connsiteX843" fmla="*/ 16417249 w 19162815"/>
              <a:gd name="connsiteY843" fmla="*/ 2927887 h 3701203"/>
              <a:gd name="connsiteX844" fmla="*/ 16364879 w 19162815"/>
              <a:gd name="connsiteY844" fmla="*/ 2934702 h 3701203"/>
              <a:gd name="connsiteX845" fmla="*/ 16310709 w 19162815"/>
              <a:gd name="connsiteY845" fmla="*/ 2938792 h 3701203"/>
              <a:gd name="connsiteX846" fmla="*/ 16254737 w 19162815"/>
              <a:gd name="connsiteY846" fmla="*/ 2940155 h 3701203"/>
              <a:gd name="connsiteX847" fmla="*/ 16199481 w 19162815"/>
              <a:gd name="connsiteY847" fmla="*/ 2938714 h 3701203"/>
              <a:gd name="connsiteX848" fmla="*/ 16145905 w 19162815"/>
              <a:gd name="connsiteY848" fmla="*/ 2934392 h 3701203"/>
              <a:gd name="connsiteX849" fmla="*/ 16094010 w 19162815"/>
              <a:gd name="connsiteY849" fmla="*/ 2927187 h 3701203"/>
              <a:gd name="connsiteX850" fmla="*/ 16043795 w 19162815"/>
              <a:gd name="connsiteY850" fmla="*/ 2917101 h 3701203"/>
              <a:gd name="connsiteX851" fmla="*/ 15995258 w 19162815"/>
              <a:gd name="connsiteY851" fmla="*/ 2904133 h 3701203"/>
              <a:gd name="connsiteX852" fmla="*/ 15948400 w 19162815"/>
              <a:gd name="connsiteY852" fmla="*/ 2888283 h 3701203"/>
              <a:gd name="connsiteX853" fmla="*/ 15903220 w 19162815"/>
              <a:gd name="connsiteY853" fmla="*/ 2869550 h 3701203"/>
              <a:gd name="connsiteX854" fmla="*/ 15859716 w 19162815"/>
              <a:gd name="connsiteY854" fmla="*/ 2847935 h 3701203"/>
              <a:gd name="connsiteX855" fmla="*/ 15817890 w 19162815"/>
              <a:gd name="connsiteY855" fmla="*/ 2823438 h 3701203"/>
              <a:gd name="connsiteX856" fmla="*/ 15777739 w 19162815"/>
              <a:gd name="connsiteY856" fmla="*/ 2796058 h 3701203"/>
              <a:gd name="connsiteX857" fmla="*/ 15739264 w 19162815"/>
              <a:gd name="connsiteY857" fmla="*/ 2765796 h 3701203"/>
              <a:gd name="connsiteX858" fmla="*/ 15702464 w 19162815"/>
              <a:gd name="connsiteY858" fmla="*/ 2732651 h 3701203"/>
              <a:gd name="connsiteX859" fmla="*/ 15667338 w 19162815"/>
              <a:gd name="connsiteY859" fmla="*/ 2696624 h 3701203"/>
              <a:gd name="connsiteX860" fmla="*/ 15633886 w 19162815"/>
              <a:gd name="connsiteY860" fmla="*/ 2657714 h 3701203"/>
              <a:gd name="connsiteX861" fmla="*/ 15607808 w 19162815"/>
              <a:gd name="connsiteY861" fmla="*/ 2623729 h 3701203"/>
              <a:gd name="connsiteX862" fmla="*/ 15583311 w 19162815"/>
              <a:gd name="connsiteY862" fmla="*/ 2588206 h 3701203"/>
              <a:gd name="connsiteX863" fmla="*/ 15560396 w 19162815"/>
              <a:gd name="connsiteY863" fmla="*/ 2551142 h 3701203"/>
              <a:gd name="connsiteX864" fmla="*/ 15539061 w 19162815"/>
              <a:gd name="connsiteY864" fmla="*/ 2512539 h 3701203"/>
              <a:gd name="connsiteX865" fmla="*/ 15519308 w 19162815"/>
              <a:gd name="connsiteY865" fmla="*/ 2472396 h 3701203"/>
              <a:gd name="connsiteX866" fmla="*/ 15501136 w 19162815"/>
              <a:gd name="connsiteY866" fmla="*/ 2430714 h 3701203"/>
              <a:gd name="connsiteX867" fmla="*/ 15484544 w 19162815"/>
              <a:gd name="connsiteY867" fmla="*/ 2387492 h 3701203"/>
              <a:gd name="connsiteX868" fmla="*/ 15469533 w 19162815"/>
              <a:gd name="connsiteY868" fmla="*/ 2342731 h 3701203"/>
              <a:gd name="connsiteX869" fmla="*/ 15456103 w 19162815"/>
              <a:gd name="connsiteY869" fmla="*/ 2296431 h 3701203"/>
              <a:gd name="connsiteX870" fmla="*/ 15444253 w 19162815"/>
              <a:gd name="connsiteY870" fmla="*/ 2248591 h 3701203"/>
              <a:gd name="connsiteX871" fmla="*/ 15433983 w 19162815"/>
              <a:gd name="connsiteY871" fmla="*/ 2199212 h 3701203"/>
              <a:gd name="connsiteX872" fmla="*/ 15425294 w 19162815"/>
              <a:gd name="connsiteY872" fmla="*/ 2148294 h 3701203"/>
              <a:gd name="connsiteX873" fmla="*/ 15418185 w 19162815"/>
              <a:gd name="connsiteY873" fmla="*/ 2095837 h 3701203"/>
              <a:gd name="connsiteX874" fmla="*/ 15412656 w 19162815"/>
              <a:gd name="connsiteY874" fmla="*/ 2041840 h 3701203"/>
              <a:gd name="connsiteX875" fmla="*/ 15408707 w 19162815"/>
              <a:gd name="connsiteY875" fmla="*/ 1986305 h 3701203"/>
              <a:gd name="connsiteX876" fmla="*/ 15406337 w 19162815"/>
              <a:gd name="connsiteY876" fmla="*/ 1929230 h 3701203"/>
              <a:gd name="connsiteX877" fmla="*/ 15405548 w 19162815"/>
              <a:gd name="connsiteY877" fmla="*/ 1870617 h 3701203"/>
              <a:gd name="connsiteX878" fmla="*/ 15406344 w 19162815"/>
              <a:gd name="connsiteY878" fmla="*/ 1812007 h 3701203"/>
              <a:gd name="connsiteX879" fmla="*/ 15408734 w 19162815"/>
              <a:gd name="connsiteY879" fmla="*/ 1754921 h 3701203"/>
              <a:gd name="connsiteX880" fmla="*/ 15412717 w 19162815"/>
              <a:gd name="connsiteY880" fmla="*/ 1699359 h 3701203"/>
              <a:gd name="connsiteX881" fmla="*/ 15418294 w 19162815"/>
              <a:gd name="connsiteY881" fmla="*/ 1645321 h 3701203"/>
              <a:gd name="connsiteX882" fmla="*/ 15425464 w 19162815"/>
              <a:gd name="connsiteY882" fmla="*/ 1592807 h 3701203"/>
              <a:gd name="connsiteX883" fmla="*/ 15434229 w 19162815"/>
              <a:gd name="connsiteY883" fmla="*/ 1541817 h 3701203"/>
              <a:gd name="connsiteX884" fmla="*/ 15444588 w 19162815"/>
              <a:gd name="connsiteY884" fmla="*/ 1492352 h 3701203"/>
              <a:gd name="connsiteX885" fmla="*/ 15456541 w 19162815"/>
              <a:gd name="connsiteY885" fmla="*/ 1444410 h 3701203"/>
              <a:gd name="connsiteX886" fmla="*/ 15470088 w 19162815"/>
              <a:gd name="connsiteY886" fmla="*/ 1397992 h 3701203"/>
              <a:gd name="connsiteX887" fmla="*/ 15485231 w 19162815"/>
              <a:gd name="connsiteY887" fmla="*/ 1353098 h 3701203"/>
              <a:gd name="connsiteX888" fmla="*/ 15501968 w 19162815"/>
              <a:gd name="connsiteY888" fmla="*/ 1309729 h 3701203"/>
              <a:gd name="connsiteX889" fmla="*/ 15520300 w 19162815"/>
              <a:gd name="connsiteY889" fmla="*/ 1267884 h 3701203"/>
              <a:gd name="connsiteX890" fmla="*/ 15540228 w 19162815"/>
              <a:gd name="connsiteY890" fmla="*/ 1227563 h 3701203"/>
              <a:gd name="connsiteX891" fmla="*/ 15561752 w 19162815"/>
              <a:gd name="connsiteY891" fmla="*/ 1188766 h 3701203"/>
              <a:gd name="connsiteX892" fmla="*/ 15584871 w 19162815"/>
              <a:gd name="connsiteY892" fmla="*/ 1151493 h 3701203"/>
              <a:gd name="connsiteX893" fmla="*/ 15609585 w 19162815"/>
              <a:gd name="connsiteY893" fmla="*/ 1115745 h 3701203"/>
              <a:gd name="connsiteX894" fmla="*/ 15635897 w 19162815"/>
              <a:gd name="connsiteY894" fmla="*/ 1081521 h 3701203"/>
              <a:gd name="connsiteX895" fmla="*/ 15667374 w 19162815"/>
              <a:gd name="connsiteY895" fmla="*/ 1044869 h 3701203"/>
              <a:gd name="connsiteX896" fmla="*/ 15700400 w 19162815"/>
              <a:gd name="connsiteY896" fmla="*/ 1010744 h 3701203"/>
              <a:gd name="connsiteX897" fmla="*/ 15734975 w 19162815"/>
              <a:gd name="connsiteY897" fmla="*/ 979145 h 3701203"/>
              <a:gd name="connsiteX898" fmla="*/ 15771100 w 19162815"/>
              <a:gd name="connsiteY898" fmla="*/ 950073 h 3701203"/>
              <a:gd name="connsiteX899" fmla="*/ 15808774 w 19162815"/>
              <a:gd name="connsiteY899" fmla="*/ 923529 h 3701203"/>
              <a:gd name="connsiteX900" fmla="*/ 15847998 w 19162815"/>
              <a:gd name="connsiteY900" fmla="*/ 899512 h 3701203"/>
              <a:gd name="connsiteX901" fmla="*/ 15888772 w 19162815"/>
              <a:gd name="connsiteY901" fmla="*/ 878022 h 3701203"/>
              <a:gd name="connsiteX902" fmla="*/ 15931096 w 19162815"/>
              <a:gd name="connsiteY902" fmla="*/ 859060 h 3701203"/>
              <a:gd name="connsiteX903" fmla="*/ 15974970 w 19162815"/>
              <a:gd name="connsiteY903" fmla="*/ 842625 h 3701203"/>
              <a:gd name="connsiteX904" fmla="*/ 16020394 w 19162815"/>
              <a:gd name="connsiteY904" fmla="*/ 828719 h 3701203"/>
              <a:gd name="connsiteX905" fmla="*/ 16067369 w 19162815"/>
              <a:gd name="connsiteY905" fmla="*/ 817340 h 3701203"/>
              <a:gd name="connsiteX906" fmla="*/ 16115895 w 19162815"/>
              <a:gd name="connsiteY906" fmla="*/ 808490 h 3701203"/>
              <a:gd name="connsiteX907" fmla="*/ 16165971 w 19162815"/>
              <a:gd name="connsiteY907" fmla="*/ 802168 h 3701203"/>
              <a:gd name="connsiteX908" fmla="*/ 16217599 w 19162815"/>
              <a:gd name="connsiteY908" fmla="*/ 798375 h 3701203"/>
              <a:gd name="connsiteX909" fmla="*/ 13142383 w 19162815"/>
              <a:gd name="connsiteY909" fmla="*/ 797111 h 3701203"/>
              <a:gd name="connsiteX910" fmla="*/ 13194670 w 19162815"/>
              <a:gd name="connsiteY910" fmla="*/ 798375 h 3701203"/>
              <a:gd name="connsiteX911" fmla="*/ 13194458 w 19162815"/>
              <a:gd name="connsiteY911" fmla="*/ 798375 h 3701203"/>
              <a:gd name="connsiteX912" fmla="*/ 13245409 w 19162815"/>
              <a:gd name="connsiteY912" fmla="*/ 802168 h 3701203"/>
              <a:gd name="connsiteX913" fmla="*/ 13245239 w 19162815"/>
              <a:gd name="connsiteY913" fmla="*/ 802168 h 3701203"/>
              <a:gd name="connsiteX914" fmla="*/ 13294854 w 19162815"/>
              <a:gd name="connsiteY914" fmla="*/ 808490 h 3701203"/>
              <a:gd name="connsiteX915" fmla="*/ 13294691 w 19162815"/>
              <a:gd name="connsiteY915" fmla="*/ 808490 h 3701203"/>
              <a:gd name="connsiteX916" fmla="*/ 13342969 w 19162815"/>
              <a:gd name="connsiteY916" fmla="*/ 817340 h 3701203"/>
              <a:gd name="connsiteX917" fmla="*/ 13342809 w 19162815"/>
              <a:gd name="connsiteY917" fmla="*/ 817340 h 3701203"/>
              <a:gd name="connsiteX918" fmla="*/ 13388977 w 19162815"/>
              <a:gd name="connsiteY918" fmla="*/ 828531 h 3701203"/>
              <a:gd name="connsiteX919" fmla="*/ 13434315 w 19162815"/>
              <a:gd name="connsiteY919" fmla="*/ 842356 h 3701203"/>
              <a:gd name="connsiteX920" fmla="*/ 13478327 w 19162815"/>
              <a:gd name="connsiteY920" fmla="*/ 858695 h 3701203"/>
              <a:gd name="connsiteX921" fmla="*/ 13521011 w 19162815"/>
              <a:gd name="connsiteY921" fmla="*/ 877547 h 3701203"/>
              <a:gd name="connsiteX922" fmla="*/ 13562369 w 19162815"/>
              <a:gd name="connsiteY922" fmla="*/ 898913 h 3701203"/>
              <a:gd name="connsiteX923" fmla="*/ 13602399 w 19162815"/>
              <a:gd name="connsiteY923" fmla="*/ 922793 h 3701203"/>
              <a:gd name="connsiteX924" fmla="*/ 13641103 w 19162815"/>
              <a:gd name="connsiteY924" fmla="*/ 949187 h 3701203"/>
              <a:gd name="connsiteX925" fmla="*/ 13678480 w 19162815"/>
              <a:gd name="connsiteY925" fmla="*/ 978094 h 3701203"/>
              <a:gd name="connsiteX926" fmla="*/ 13714531 w 19162815"/>
              <a:gd name="connsiteY926" fmla="*/ 1009514 h 3701203"/>
              <a:gd name="connsiteX927" fmla="*/ 13749254 w 19162815"/>
              <a:gd name="connsiteY927" fmla="*/ 1043449 h 3701203"/>
              <a:gd name="connsiteX928" fmla="*/ 13778100 w 19162815"/>
              <a:gd name="connsiteY928" fmla="*/ 1075158 h 3701203"/>
              <a:gd name="connsiteX929" fmla="*/ 13802554 w 19162815"/>
              <a:gd name="connsiteY929" fmla="*/ 1105551 h 3701203"/>
              <a:gd name="connsiteX930" fmla="*/ 13805087 w 19162815"/>
              <a:gd name="connsiteY930" fmla="*/ 1108699 h 3701203"/>
              <a:gd name="connsiteX931" fmla="*/ 13830215 w 19162815"/>
              <a:gd name="connsiteY931" fmla="*/ 1144071 h 3701203"/>
              <a:gd name="connsiteX932" fmla="*/ 13853482 w 19162815"/>
              <a:gd name="connsiteY932" fmla="*/ 1181273 h 3701203"/>
              <a:gd name="connsiteX933" fmla="*/ 13874891 w 19162815"/>
              <a:gd name="connsiteY933" fmla="*/ 1220307 h 3701203"/>
              <a:gd name="connsiteX934" fmla="*/ 13894439 w 19162815"/>
              <a:gd name="connsiteY934" fmla="*/ 1261171 h 3701203"/>
              <a:gd name="connsiteX935" fmla="*/ 13912126 w 19162815"/>
              <a:gd name="connsiteY935" fmla="*/ 1303866 h 3701203"/>
              <a:gd name="connsiteX936" fmla="*/ 13927953 w 19162815"/>
              <a:gd name="connsiteY936" fmla="*/ 1348392 h 3701203"/>
              <a:gd name="connsiteX937" fmla="*/ 13928069 w 19162815"/>
              <a:gd name="connsiteY937" fmla="*/ 1348777 h 3701203"/>
              <a:gd name="connsiteX938" fmla="*/ 13941919 w 19162815"/>
              <a:gd name="connsiteY938" fmla="*/ 1394749 h 3701203"/>
              <a:gd name="connsiteX939" fmla="*/ 13954145 w 19162815"/>
              <a:gd name="connsiteY939" fmla="*/ 1443531 h 3701203"/>
              <a:gd name="connsiteX940" fmla="*/ 13964267 w 19162815"/>
              <a:gd name="connsiteY940" fmla="*/ 1492955 h 3701203"/>
              <a:gd name="connsiteX941" fmla="*/ 13972648 w 19162815"/>
              <a:gd name="connsiteY941" fmla="*/ 1544803 h 3701203"/>
              <a:gd name="connsiteX942" fmla="*/ 13979168 w 19162815"/>
              <a:gd name="connsiteY942" fmla="*/ 1598483 h 3701203"/>
              <a:gd name="connsiteX943" fmla="*/ 13983825 w 19162815"/>
              <a:gd name="connsiteY943" fmla="*/ 1653993 h 3701203"/>
              <a:gd name="connsiteX944" fmla="*/ 13986378 w 19162815"/>
              <a:gd name="connsiteY944" fmla="*/ 1706392 h 3701203"/>
              <a:gd name="connsiteX945" fmla="*/ 13986619 w 19162815"/>
              <a:gd name="connsiteY945" fmla="*/ 1711334 h 3701203"/>
              <a:gd name="connsiteX946" fmla="*/ 13987551 w 19162815"/>
              <a:gd name="connsiteY946" fmla="*/ 1770505 h 3701203"/>
              <a:gd name="connsiteX947" fmla="*/ 13987074 w 19162815"/>
              <a:gd name="connsiteY947" fmla="*/ 1815688 h 3701203"/>
              <a:gd name="connsiteX948" fmla="*/ 13985639 w 19162815"/>
              <a:gd name="connsiteY948" fmla="*/ 1861509 h 3701203"/>
              <a:gd name="connsiteX949" fmla="*/ 13983242 w 19162815"/>
              <a:gd name="connsiteY949" fmla="*/ 1907970 h 3701203"/>
              <a:gd name="connsiteX950" fmla="*/ 13979878 w 19162815"/>
              <a:gd name="connsiteY950" fmla="*/ 1955071 h 3701203"/>
              <a:gd name="connsiteX951" fmla="*/ 13975541 w 19162815"/>
              <a:gd name="connsiteY951" fmla="*/ 2002812 h 3701203"/>
              <a:gd name="connsiteX952" fmla="*/ 12589562 w 19162815"/>
              <a:gd name="connsiteY952" fmla="*/ 2002812 h 3701203"/>
              <a:gd name="connsiteX953" fmla="*/ 12594917 w 19162815"/>
              <a:gd name="connsiteY953" fmla="*/ 2057797 h 3701203"/>
              <a:gd name="connsiteX954" fmla="*/ 12602954 w 19162815"/>
              <a:gd name="connsiteY954" fmla="*/ 2110576 h 3701203"/>
              <a:gd name="connsiteX955" fmla="*/ 12613674 w 19162815"/>
              <a:gd name="connsiteY955" fmla="*/ 2161150 h 3701203"/>
              <a:gd name="connsiteX956" fmla="*/ 12627076 w 19162815"/>
              <a:gd name="connsiteY956" fmla="*/ 2209519 h 3701203"/>
              <a:gd name="connsiteX957" fmla="*/ 12643161 w 19162815"/>
              <a:gd name="connsiteY957" fmla="*/ 2255681 h 3701203"/>
              <a:gd name="connsiteX958" fmla="*/ 12661930 w 19162815"/>
              <a:gd name="connsiteY958" fmla="*/ 2299638 h 3701203"/>
              <a:gd name="connsiteX959" fmla="*/ 12683383 w 19162815"/>
              <a:gd name="connsiteY959" fmla="*/ 2341389 h 3701203"/>
              <a:gd name="connsiteX960" fmla="*/ 12707520 w 19162815"/>
              <a:gd name="connsiteY960" fmla="*/ 2380934 h 3701203"/>
              <a:gd name="connsiteX961" fmla="*/ 12734342 w 19162815"/>
              <a:gd name="connsiteY961" fmla="*/ 2418273 h 3701203"/>
              <a:gd name="connsiteX962" fmla="*/ 12763850 w 19162815"/>
              <a:gd name="connsiteY962" fmla="*/ 2453406 h 3701203"/>
              <a:gd name="connsiteX963" fmla="*/ 12799077 w 19162815"/>
              <a:gd name="connsiteY963" fmla="*/ 2489150 h 3701203"/>
              <a:gd name="connsiteX964" fmla="*/ 12836236 w 19162815"/>
              <a:gd name="connsiteY964" fmla="*/ 2520686 h 3701203"/>
              <a:gd name="connsiteX965" fmla="*/ 12875326 w 19162815"/>
              <a:gd name="connsiteY965" fmla="*/ 2548014 h 3701203"/>
              <a:gd name="connsiteX966" fmla="*/ 12916347 w 19162815"/>
              <a:gd name="connsiteY966" fmla="*/ 2571135 h 3701203"/>
              <a:gd name="connsiteX967" fmla="*/ 12959298 w 19162815"/>
              <a:gd name="connsiteY967" fmla="*/ 2590051 h 3701203"/>
              <a:gd name="connsiteX968" fmla="*/ 13004177 w 19162815"/>
              <a:gd name="connsiteY968" fmla="*/ 2604762 h 3701203"/>
              <a:gd name="connsiteX969" fmla="*/ 13050985 w 19162815"/>
              <a:gd name="connsiteY969" fmla="*/ 2615268 h 3701203"/>
              <a:gd name="connsiteX970" fmla="*/ 13099721 w 19162815"/>
              <a:gd name="connsiteY970" fmla="*/ 2621572 h 3701203"/>
              <a:gd name="connsiteX971" fmla="*/ 13150382 w 19162815"/>
              <a:gd name="connsiteY971" fmla="*/ 2623673 h 3701203"/>
              <a:gd name="connsiteX972" fmla="*/ 13200923 w 19162815"/>
              <a:gd name="connsiteY972" fmla="*/ 2621831 h 3701203"/>
              <a:gd name="connsiteX973" fmla="*/ 13250027 w 19162815"/>
              <a:gd name="connsiteY973" fmla="*/ 2616304 h 3701203"/>
              <a:gd name="connsiteX974" fmla="*/ 13297693 w 19162815"/>
              <a:gd name="connsiteY974" fmla="*/ 2607093 h 3701203"/>
              <a:gd name="connsiteX975" fmla="*/ 13343920 w 19162815"/>
              <a:gd name="connsiteY975" fmla="*/ 2594197 h 3701203"/>
              <a:gd name="connsiteX976" fmla="*/ 13388708 w 19162815"/>
              <a:gd name="connsiteY976" fmla="*/ 2577616 h 3701203"/>
              <a:gd name="connsiteX977" fmla="*/ 13432054 w 19162815"/>
              <a:gd name="connsiteY977" fmla="*/ 2557350 h 3701203"/>
              <a:gd name="connsiteX978" fmla="*/ 13473960 w 19162815"/>
              <a:gd name="connsiteY978" fmla="*/ 2533398 h 3701203"/>
              <a:gd name="connsiteX979" fmla="*/ 13514423 w 19162815"/>
              <a:gd name="connsiteY979" fmla="*/ 2505761 h 3701203"/>
              <a:gd name="connsiteX980" fmla="*/ 13553443 w 19162815"/>
              <a:gd name="connsiteY980" fmla="*/ 2474437 h 3701203"/>
              <a:gd name="connsiteX981" fmla="*/ 13591018 w 19162815"/>
              <a:gd name="connsiteY981" fmla="*/ 2439427 h 3701203"/>
              <a:gd name="connsiteX982" fmla="*/ 13756522 w 19162815"/>
              <a:gd name="connsiteY982" fmla="*/ 2623673 h 3701203"/>
              <a:gd name="connsiteX983" fmla="*/ 13803315 w 19162815"/>
              <a:gd name="connsiteY983" fmla="*/ 2675765 h 3701203"/>
              <a:gd name="connsiteX984" fmla="*/ 13767479 w 19162815"/>
              <a:gd name="connsiteY984" fmla="*/ 2709840 h 3701203"/>
              <a:gd name="connsiteX985" fmla="*/ 13730468 w 19162815"/>
              <a:gd name="connsiteY985" fmla="*/ 2741565 h 3701203"/>
              <a:gd name="connsiteX986" fmla="*/ 13692282 w 19162815"/>
              <a:gd name="connsiteY986" fmla="*/ 2770940 h 3701203"/>
              <a:gd name="connsiteX987" fmla="*/ 13652922 w 19162815"/>
              <a:gd name="connsiteY987" fmla="*/ 2797966 h 3701203"/>
              <a:gd name="connsiteX988" fmla="*/ 13612387 w 19162815"/>
              <a:gd name="connsiteY988" fmla="*/ 2822642 h 3701203"/>
              <a:gd name="connsiteX989" fmla="*/ 13570676 w 19162815"/>
              <a:gd name="connsiteY989" fmla="*/ 2844969 h 3701203"/>
              <a:gd name="connsiteX990" fmla="*/ 13527791 w 19162815"/>
              <a:gd name="connsiteY990" fmla="*/ 2864945 h 3701203"/>
              <a:gd name="connsiteX991" fmla="*/ 13483730 w 19162815"/>
              <a:gd name="connsiteY991" fmla="*/ 2882572 h 3701203"/>
              <a:gd name="connsiteX992" fmla="*/ 13438493 w 19162815"/>
              <a:gd name="connsiteY992" fmla="*/ 2897849 h 3701203"/>
              <a:gd name="connsiteX993" fmla="*/ 13392081 w 19162815"/>
              <a:gd name="connsiteY993" fmla="*/ 2910775 h 3701203"/>
              <a:gd name="connsiteX994" fmla="*/ 13344493 w 19162815"/>
              <a:gd name="connsiteY994" fmla="*/ 2921352 h 3701203"/>
              <a:gd name="connsiteX995" fmla="*/ 13295730 w 19162815"/>
              <a:gd name="connsiteY995" fmla="*/ 2929578 h 3701203"/>
              <a:gd name="connsiteX996" fmla="*/ 13245790 w 19162815"/>
              <a:gd name="connsiteY996" fmla="*/ 2935454 h 3701203"/>
              <a:gd name="connsiteX997" fmla="*/ 13194675 w 19162815"/>
              <a:gd name="connsiteY997" fmla="*/ 2938980 h 3701203"/>
              <a:gd name="connsiteX998" fmla="*/ 13142383 w 19162815"/>
              <a:gd name="connsiteY998" fmla="*/ 2940155 h 3701203"/>
              <a:gd name="connsiteX999" fmla="*/ 13087586 w 19162815"/>
              <a:gd name="connsiteY999" fmla="*/ 2938829 h 3701203"/>
              <a:gd name="connsiteX1000" fmla="*/ 13034305 w 19162815"/>
              <a:gd name="connsiteY1000" fmla="*/ 2934850 h 3701203"/>
              <a:gd name="connsiteX1001" fmla="*/ 12982539 w 19162815"/>
              <a:gd name="connsiteY1001" fmla="*/ 2928219 h 3701203"/>
              <a:gd name="connsiteX1002" fmla="*/ 12932288 w 19162815"/>
              <a:gd name="connsiteY1002" fmla="*/ 2918936 h 3701203"/>
              <a:gd name="connsiteX1003" fmla="*/ 12883552 w 19162815"/>
              <a:gd name="connsiteY1003" fmla="*/ 2906999 h 3701203"/>
              <a:gd name="connsiteX1004" fmla="*/ 12836330 w 19162815"/>
              <a:gd name="connsiteY1004" fmla="*/ 2892410 h 3701203"/>
              <a:gd name="connsiteX1005" fmla="*/ 12790622 w 19162815"/>
              <a:gd name="connsiteY1005" fmla="*/ 2875168 h 3701203"/>
              <a:gd name="connsiteX1006" fmla="*/ 12746429 w 19162815"/>
              <a:gd name="connsiteY1006" fmla="*/ 2855274 h 3701203"/>
              <a:gd name="connsiteX1007" fmla="*/ 12703749 w 19162815"/>
              <a:gd name="connsiteY1007" fmla="*/ 2832726 h 3701203"/>
              <a:gd name="connsiteX1008" fmla="*/ 12662583 w 19162815"/>
              <a:gd name="connsiteY1008" fmla="*/ 2807526 h 3701203"/>
              <a:gd name="connsiteX1009" fmla="*/ 12622931 w 19162815"/>
              <a:gd name="connsiteY1009" fmla="*/ 2779672 h 3701203"/>
              <a:gd name="connsiteX1010" fmla="*/ 12584791 w 19162815"/>
              <a:gd name="connsiteY1010" fmla="*/ 2749165 h 3701203"/>
              <a:gd name="connsiteX1011" fmla="*/ 12548165 w 19162815"/>
              <a:gd name="connsiteY1011" fmla="*/ 2716005 h 3701203"/>
              <a:gd name="connsiteX1012" fmla="*/ 12513051 w 19162815"/>
              <a:gd name="connsiteY1012" fmla="*/ 2680191 h 3701203"/>
              <a:gd name="connsiteX1013" fmla="*/ 12479450 w 19162815"/>
              <a:gd name="connsiteY1013" fmla="*/ 2641724 h 3701203"/>
              <a:gd name="connsiteX1014" fmla="*/ 12451321 w 19162815"/>
              <a:gd name="connsiteY1014" fmla="*/ 2606003 h 3701203"/>
              <a:gd name="connsiteX1015" fmla="*/ 12424897 w 19162815"/>
              <a:gd name="connsiteY1015" fmla="*/ 2569048 h 3701203"/>
              <a:gd name="connsiteX1016" fmla="*/ 12400178 w 19162815"/>
              <a:gd name="connsiteY1016" fmla="*/ 2530858 h 3701203"/>
              <a:gd name="connsiteX1017" fmla="*/ 12377163 w 19162815"/>
              <a:gd name="connsiteY1017" fmla="*/ 2491435 h 3701203"/>
              <a:gd name="connsiteX1018" fmla="*/ 12355853 w 19162815"/>
              <a:gd name="connsiteY1018" fmla="*/ 2450778 h 3701203"/>
              <a:gd name="connsiteX1019" fmla="*/ 12336247 w 19162815"/>
              <a:gd name="connsiteY1019" fmla="*/ 2408887 h 3701203"/>
              <a:gd name="connsiteX1020" fmla="*/ 12318346 w 19162815"/>
              <a:gd name="connsiteY1020" fmla="*/ 2365762 h 3701203"/>
              <a:gd name="connsiteX1021" fmla="*/ 12302150 w 19162815"/>
              <a:gd name="connsiteY1021" fmla="*/ 2321403 h 3701203"/>
              <a:gd name="connsiteX1022" fmla="*/ 12287659 w 19162815"/>
              <a:gd name="connsiteY1022" fmla="*/ 2275811 h 3701203"/>
              <a:gd name="connsiteX1023" fmla="*/ 12274872 w 19162815"/>
              <a:gd name="connsiteY1023" fmla="*/ 2228984 h 3701203"/>
              <a:gd name="connsiteX1024" fmla="*/ 12263790 w 19162815"/>
              <a:gd name="connsiteY1024" fmla="*/ 2180923 h 3701203"/>
              <a:gd name="connsiteX1025" fmla="*/ 12254413 w 19162815"/>
              <a:gd name="connsiteY1025" fmla="*/ 2131629 h 3701203"/>
              <a:gd name="connsiteX1026" fmla="*/ 12246741 w 19162815"/>
              <a:gd name="connsiteY1026" fmla="*/ 2081101 h 3701203"/>
              <a:gd name="connsiteX1027" fmla="*/ 12240774 w 19162815"/>
              <a:gd name="connsiteY1027" fmla="*/ 2029339 h 3701203"/>
              <a:gd name="connsiteX1028" fmla="*/ 12236511 w 19162815"/>
              <a:gd name="connsiteY1028" fmla="*/ 1976342 h 3701203"/>
              <a:gd name="connsiteX1029" fmla="*/ 12233954 w 19162815"/>
              <a:gd name="connsiteY1029" fmla="*/ 1922112 h 3701203"/>
              <a:gd name="connsiteX1030" fmla="*/ 12233102 w 19162815"/>
              <a:gd name="connsiteY1030" fmla="*/ 1866649 h 3701203"/>
              <a:gd name="connsiteX1031" fmla="*/ 12233177 w 19162815"/>
              <a:gd name="connsiteY1031" fmla="*/ 1861509 h 3701203"/>
              <a:gd name="connsiteX1032" fmla="*/ 12233960 w 19162815"/>
              <a:gd name="connsiteY1032" fmla="*/ 1808486 h 3701203"/>
              <a:gd name="connsiteX1033" fmla="*/ 12236537 w 19162815"/>
              <a:gd name="connsiteY1033" fmla="*/ 1751821 h 3701203"/>
              <a:gd name="connsiteX1034" fmla="*/ 12240831 w 19162815"/>
              <a:gd name="connsiteY1034" fmla="*/ 1696654 h 3701203"/>
              <a:gd name="connsiteX1035" fmla="*/ 12246843 w 19162815"/>
              <a:gd name="connsiteY1035" fmla="*/ 1642985 h 3701203"/>
              <a:gd name="connsiteX1036" fmla="*/ 12254573 w 19162815"/>
              <a:gd name="connsiteY1036" fmla="*/ 1590813 h 3701203"/>
              <a:gd name="connsiteX1037" fmla="*/ 12264022 w 19162815"/>
              <a:gd name="connsiteY1037" fmla="*/ 1540139 h 3701203"/>
              <a:gd name="connsiteX1038" fmla="*/ 12264130 w 19162815"/>
              <a:gd name="connsiteY1038" fmla="*/ 1539663 h 3701203"/>
              <a:gd name="connsiteX1039" fmla="*/ 12275190 w 19162815"/>
              <a:gd name="connsiteY1039" fmla="*/ 1490962 h 3701203"/>
              <a:gd name="connsiteX1040" fmla="*/ 12288077 w 19162815"/>
              <a:gd name="connsiteY1040" fmla="*/ 1443282 h 3701203"/>
              <a:gd name="connsiteX1041" fmla="*/ 12288186 w 19162815"/>
              <a:gd name="connsiteY1041" fmla="*/ 1442936 h 3701203"/>
              <a:gd name="connsiteX1042" fmla="*/ 12302683 w 19162815"/>
              <a:gd name="connsiteY1042" fmla="*/ 1397100 h 3701203"/>
              <a:gd name="connsiteX1043" fmla="*/ 12319008 w 19162815"/>
              <a:gd name="connsiteY1043" fmla="*/ 1352414 h 3701203"/>
              <a:gd name="connsiteX1044" fmla="*/ 12337053 w 19162815"/>
              <a:gd name="connsiteY1044" fmla="*/ 1309225 h 3701203"/>
              <a:gd name="connsiteX1045" fmla="*/ 12356818 w 19162815"/>
              <a:gd name="connsiteY1045" fmla="*/ 1267533 h 3701203"/>
              <a:gd name="connsiteX1046" fmla="*/ 12378304 w 19162815"/>
              <a:gd name="connsiteY1046" fmla="*/ 1227338 h 3701203"/>
              <a:gd name="connsiteX1047" fmla="*/ 12401509 w 19162815"/>
              <a:gd name="connsiteY1047" fmla="*/ 1188639 h 3701203"/>
              <a:gd name="connsiteX1048" fmla="*/ 12426435 w 19162815"/>
              <a:gd name="connsiteY1048" fmla="*/ 1151437 h 3701203"/>
              <a:gd name="connsiteX1049" fmla="*/ 12453082 w 19162815"/>
              <a:gd name="connsiteY1049" fmla="*/ 1115731 h 3701203"/>
              <a:gd name="connsiteX1050" fmla="*/ 12481450 w 19162815"/>
              <a:gd name="connsiteY1050" fmla="*/ 1081521 h 3701203"/>
              <a:gd name="connsiteX1051" fmla="*/ 12515287 w 19162815"/>
              <a:gd name="connsiteY1051" fmla="*/ 1044869 h 3701203"/>
              <a:gd name="connsiteX1052" fmla="*/ 12550584 w 19162815"/>
              <a:gd name="connsiteY1052" fmla="*/ 1010744 h 3701203"/>
              <a:gd name="connsiteX1053" fmla="*/ 12587342 w 19162815"/>
              <a:gd name="connsiteY1053" fmla="*/ 979145 h 3701203"/>
              <a:gd name="connsiteX1054" fmla="*/ 12625561 w 19162815"/>
              <a:gd name="connsiteY1054" fmla="*/ 950073 h 3701203"/>
              <a:gd name="connsiteX1055" fmla="*/ 12665240 w 19162815"/>
              <a:gd name="connsiteY1055" fmla="*/ 923529 h 3701203"/>
              <a:gd name="connsiteX1056" fmla="*/ 12706380 w 19162815"/>
              <a:gd name="connsiteY1056" fmla="*/ 899512 h 3701203"/>
              <a:gd name="connsiteX1057" fmla="*/ 12748980 w 19162815"/>
              <a:gd name="connsiteY1057" fmla="*/ 878022 h 3701203"/>
              <a:gd name="connsiteX1058" fmla="*/ 12793042 w 19162815"/>
              <a:gd name="connsiteY1058" fmla="*/ 859060 h 3701203"/>
              <a:gd name="connsiteX1059" fmla="*/ 12838564 w 19162815"/>
              <a:gd name="connsiteY1059" fmla="*/ 842625 h 3701203"/>
              <a:gd name="connsiteX1060" fmla="*/ 12885548 w 19162815"/>
              <a:gd name="connsiteY1060" fmla="*/ 828719 h 3701203"/>
              <a:gd name="connsiteX1061" fmla="*/ 12933992 w 19162815"/>
              <a:gd name="connsiteY1061" fmla="*/ 817340 h 3701203"/>
              <a:gd name="connsiteX1062" fmla="*/ 12983898 w 19162815"/>
              <a:gd name="connsiteY1062" fmla="*/ 808490 h 3701203"/>
              <a:gd name="connsiteX1063" fmla="*/ 13035265 w 19162815"/>
              <a:gd name="connsiteY1063" fmla="*/ 802168 h 3701203"/>
              <a:gd name="connsiteX1064" fmla="*/ 13088093 w 19162815"/>
              <a:gd name="connsiteY1064" fmla="*/ 798375 h 3701203"/>
              <a:gd name="connsiteX1065" fmla="*/ 945342 w 19162815"/>
              <a:gd name="connsiteY1065" fmla="*/ 40094 h 3701203"/>
              <a:gd name="connsiteX1066" fmla="*/ 1003443 w 19162815"/>
              <a:gd name="connsiteY1066" fmla="*/ 41234 h 3701203"/>
              <a:gd name="connsiteX1067" fmla="*/ 1059754 w 19162815"/>
              <a:gd name="connsiteY1067" fmla="*/ 44657 h 3701203"/>
              <a:gd name="connsiteX1068" fmla="*/ 1114276 w 19162815"/>
              <a:gd name="connsiteY1068" fmla="*/ 50362 h 3701203"/>
              <a:gd name="connsiteX1069" fmla="*/ 1167009 w 19162815"/>
              <a:gd name="connsiteY1069" fmla="*/ 58350 h 3701203"/>
              <a:gd name="connsiteX1070" fmla="*/ 1217953 w 19162815"/>
              <a:gd name="connsiteY1070" fmla="*/ 68620 h 3701203"/>
              <a:gd name="connsiteX1071" fmla="*/ 1267109 w 19162815"/>
              <a:gd name="connsiteY1071" fmla="*/ 81175 h 3701203"/>
              <a:gd name="connsiteX1072" fmla="*/ 1314479 w 19162815"/>
              <a:gd name="connsiteY1072" fmla="*/ 96013 h 3701203"/>
              <a:gd name="connsiteX1073" fmla="*/ 1360061 w 19162815"/>
              <a:gd name="connsiteY1073" fmla="*/ 113136 h 3701203"/>
              <a:gd name="connsiteX1074" fmla="*/ 1403857 w 19162815"/>
              <a:gd name="connsiteY1074" fmla="*/ 132543 h 3701203"/>
              <a:gd name="connsiteX1075" fmla="*/ 1445866 w 19162815"/>
              <a:gd name="connsiteY1075" fmla="*/ 154236 h 3701203"/>
              <a:gd name="connsiteX1076" fmla="*/ 1486090 w 19162815"/>
              <a:gd name="connsiteY1076" fmla="*/ 178215 h 3701203"/>
              <a:gd name="connsiteX1077" fmla="*/ 1532281 w 19162815"/>
              <a:gd name="connsiteY1077" fmla="*/ 209988 h 3701203"/>
              <a:gd name="connsiteX1078" fmla="*/ 1574710 w 19162815"/>
              <a:gd name="connsiteY1078" fmla="*/ 243890 h 3701203"/>
              <a:gd name="connsiteX1079" fmla="*/ 1613379 w 19162815"/>
              <a:gd name="connsiteY1079" fmla="*/ 279922 h 3701203"/>
              <a:gd name="connsiteX1080" fmla="*/ 1648288 w 19162815"/>
              <a:gd name="connsiteY1080" fmla="*/ 318081 h 3701203"/>
              <a:gd name="connsiteX1081" fmla="*/ 1679438 w 19162815"/>
              <a:gd name="connsiteY1081" fmla="*/ 358368 h 3701203"/>
              <a:gd name="connsiteX1082" fmla="*/ 1706830 w 19162815"/>
              <a:gd name="connsiteY1082" fmla="*/ 400781 h 3701203"/>
              <a:gd name="connsiteX1083" fmla="*/ 1730465 w 19162815"/>
              <a:gd name="connsiteY1083" fmla="*/ 445319 h 3701203"/>
              <a:gd name="connsiteX1084" fmla="*/ 1750344 w 19162815"/>
              <a:gd name="connsiteY1084" fmla="*/ 491983 h 3701203"/>
              <a:gd name="connsiteX1085" fmla="*/ 1766469 w 19162815"/>
              <a:gd name="connsiteY1085" fmla="*/ 540769 h 3701203"/>
              <a:gd name="connsiteX1086" fmla="*/ 1446008 w 19162815"/>
              <a:gd name="connsiteY1086" fmla="*/ 648923 h 3701203"/>
              <a:gd name="connsiteX1087" fmla="*/ 1425085 w 19162815"/>
              <a:gd name="connsiteY1087" fmla="*/ 608765 h 3701203"/>
              <a:gd name="connsiteX1088" fmla="*/ 1399718 w 19162815"/>
              <a:gd name="connsiteY1088" fmla="*/ 571053 h 3701203"/>
              <a:gd name="connsiteX1089" fmla="*/ 1369904 w 19162815"/>
              <a:gd name="connsiteY1089" fmla="*/ 535784 h 3701203"/>
              <a:gd name="connsiteX1090" fmla="*/ 1335643 w 19162815"/>
              <a:gd name="connsiteY1090" fmla="*/ 502957 h 3701203"/>
              <a:gd name="connsiteX1091" fmla="*/ 1296933 w 19162815"/>
              <a:gd name="connsiteY1091" fmla="*/ 472572 h 3701203"/>
              <a:gd name="connsiteX1092" fmla="*/ 1253773 w 19162815"/>
              <a:gd name="connsiteY1092" fmla="*/ 444626 h 3701203"/>
              <a:gd name="connsiteX1093" fmla="*/ 1213612 w 19162815"/>
              <a:gd name="connsiteY1093" fmla="*/ 423374 h 3701203"/>
              <a:gd name="connsiteX1094" fmla="*/ 1171006 w 19162815"/>
              <a:gd name="connsiteY1094" fmla="*/ 405392 h 3701203"/>
              <a:gd name="connsiteX1095" fmla="*/ 1125955 w 19162815"/>
              <a:gd name="connsiteY1095" fmla="*/ 390679 h 3701203"/>
              <a:gd name="connsiteX1096" fmla="*/ 1078459 w 19162815"/>
              <a:gd name="connsiteY1096" fmla="*/ 379236 h 3701203"/>
              <a:gd name="connsiteX1097" fmla="*/ 1028518 w 19162815"/>
              <a:gd name="connsiteY1097" fmla="*/ 371062 h 3701203"/>
              <a:gd name="connsiteX1098" fmla="*/ 976132 w 19162815"/>
              <a:gd name="connsiteY1098" fmla="*/ 366158 h 3701203"/>
              <a:gd name="connsiteX1099" fmla="*/ 921301 w 19162815"/>
              <a:gd name="connsiteY1099" fmla="*/ 364523 h 3701203"/>
              <a:gd name="connsiteX1100" fmla="*/ 860216 w 19162815"/>
              <a:gd name="connsiteY1100" fmla="*/ 366527 h 3701203"/>
              <a:gd name="connsiteX1101" fmla="*/ 802899 w 19162815"/>
              <a:gd name="connsiteY1101" fmla="*/ 372538 h 3701203"/>
              <a:gd name="connsiteX1102" fmla="*/ 749347 w 19162815"/>
              <a:gd name="connsiteY1102" fmla="*/ 382556 h 3701203"/>
              <a:gd name="connsiteX1103" fmla="*/ 699562 w 19162815"/>
              <a:gd name="connsiteY1103" fmla="*/ 396580 h 3701203"/>
              <a:gd name="connsiteX1104" fmla="*/ 653541 w 19162815"/>
              <a:gd name="connsiteY1104" fmla="*/ 414608 h 3701203"/>
              <a:gd name="connsiteX1105" fmla="*/ 611283 w 19162815"/>
              <a:gd name="connsiteY1105" fmla="*/ 436641 h 3701203"/>
              <a:gd name="connsiteX1106" fmla="*/ 572788 w 19162815"/>
              <a:gd name="connsiteY1106" fmla="*/ 462677 h 3701203"/>
              <a:gd name="connsiteX1107" fmla="*/ 533612 w 19162815"/>
              <a:gd name="connsiteY1107" fmla="*/ 497445 h 3701203"/>
              <a:gd name="connsiteX1108" fmla="*/ 501565 w 19162815"/>
              <a:gd name="connsiteY1108" fmla="*/ 536336 h 3701203"/>
              <a:gd name="connsiteX1109" fmla="*/ 476645 w 19162815"/>
              <a:gd name="connsiteY1109" fmla="*/ 579344 h 3701203"/>
              <a:gd name="connsiteX1110" fmla="*/ 458848 w 19162815"/>
              <a:gd name="connsiteY1110" fmla="*/ 626468 h 3701203"/>
              <a:gd name="connsiteX1111" fmla="*/ 448172 w 19162815"/>
              <a:gd name="connsiteY1111" fmla="*/ 677703 h 3701203"/>
              <a:gd name="connsiteX1112" fmla="*/ 444614 w 19162815"/>
              <a:gd name="connsiteY1112" fmla="*/ 733046 h 3701203"/>
              <a:gd name="connsiteX1113" fmla="*/ 447489 w 19162815"/>
              <a:gd name="connsiteY1113" fmla="*/ 778126 h 3701203"/>
              <a:gd name="connsiteX1114" fmla="*/ 456120 w 19162815"/>
              <a:gd name="connsiteY1114" fmla="*/ 821185 h 3701203"/>
              <a:gd name="connsiteX1115" fmla="*/ 470513 w 19162815"/>
              <a:gd name="connsiteY1115" fmla="*/ 862227 h 3701203"/>
              <a:gd name="connsiteX1116" fmla="*/ 490676 w 19162815"/>
              <a:gd name="connsiteY1116" fmla="*/ 901252 h 3701203"/>
              <a:gd name="connsiteX1117" fmla="*/ 516940 w 19162815"/>
              <a:gd name="connsiteY1117" fmla="*/ 938325 h 3701203"/>
              <a:gd name="connsiteX1118" fmla="*/ 549730 w 19162815"/>
              <a:gd name="connsiteY1118" fmla="*/ 973376 h 3701203"/>
              <a:gd name="connsiteX1119" fmla="*/ 589044 w 19162815"/>
              <a:gd name="connsiteY1119" fmla="*/ 1006420 h 3701203"/>
              <a:gd name="connsiteX1120" fmla="*/ 634881 w 19162815"/>
              <a:gd name="connsiteY1120" fmla="*/ 1037467 h 3701203"/>
              <a:gd name="connsiteX1121" fmla="*/ 683070 w 19162815"/>
              <a:gd name="connsiteY1121" fmla="*/ 1066018 h 3701203"/>
              <a:gd name="connsiteX1122" fmla="*/ 729505 w 19162815"/>
              <a:gd name="connsiteY1122" fmla="*/ 1091551 h 3701203"/>
              <a:gd name="connsiteX1123" fmla="*/ 774186 w 19162815"/>
              <a:gd name="connsiteY1123" fmla="*/ 1114064 h 3701203"/>
              <a:gd name="connsiteX1124" fmla="*/ 817116 w 19162815"/>
              <a:gd name="connsiteY1124" fmla="*/ 1133558 h 3701203"/>
              <a:gd name="connsiteX1125" fmla="*/ 853344 w 19162815"/>
              <a:gd name="connsiteY1125" fmla="*/ 1148784 h 3701203"/>
              <a:gd name="connsiteX1126" fmla="*/ 894692 w 19162815"/>
              <a:gd name="connsiteY1126" fmla="*/ 1165614 h 3701203"/>
              <a:gd name="connsiteX1127" fmla="*/ 941163 w 19162815"/>
              <a:gd name="connsiteY1127" fmla="*/ 1184049 h 3701203"/>
              <a:gd name="connsiteX1128" fmla="*/ 992756 w 19162815"/>
              <a:gd name="connsiteY1128" fmla="*/ 1204088 h 3701203"/>
              <a:gd name="connsiteX1129" fmla="*/ 1049475 w 19162815"/>
              <a:gd name="connsiteY1129" fmla="*/ 1225733 h 3701203"/>
              <a:gd name="connsiteX1130" fmla="*/ 1100798 w 19162815"/>
              <a:gd name="connsiteY1130" fmla="*/ 1245068 h 3701203"/>
              <a:gd name="connsiteX1131" fmla="*/ 1149514 w 19162815"/>
              <a:gd name="connsiteY1131" fmla="*/ 1264158 h 3701203"/>
              <a:gd name="connsiteX1132" fmla="*/ 1195620 w 19162815"/>
              <a:gd name="connsiteY1132" fmla="*/ 1283003 h 3701203"/>
              <a:gd name="connsiteX1133" fmla="*/ 1239114 w 19162815"/>
              <a:gd name="connsiteY1133" fmla="*/ 1301601 h 3701203"/>
              <a:gd name="connsiteX1134" fmla="*/ 1279993 w 19162815"/>
              <a:gd name="connsiteY1134" fmla="*/ 1319955 h 3701203"/>
              <a:gd name="connsiteX1135" fmla="*/ 1318255 w 19162815"/>
              <a:gd name="connsiteY1135" fmla="*/ 1338059 h 3701203"/>
              <a:gd name="connsiteX1136" fmla="*/ 1353895 w 19162815"/>
              <a:gd name="connsiteY1136" fmla="*/ 1355917 h 3701203"/>
              <a:gd name="connsiteX1137" fmla="*/ 1394504 w 19162815"/>
              <a:gd name="connsiteY1137" fmla="*/ 1377795 h 3701203"/>
              <a:gd name="connsiteX1138" fmla="*/ 1436228 w 19162815"/>
              <a:gd name="connsiteY1138" fmla="*/ 1401999 h 3701203"/>
              <a:gd name="connsiteX1139" fmla="*/ 1479066 w 19162815"/>
              <a:gd name="connsiteY1139" fmla="*/ 1428533 h 3701203"/>
              <a:gd name="connsiteX1140" fmla="*/ 1523018 w 19162815"/>
              <a:gd name="connsiteY1140" fmla="*/ 1457399 h 3701203"/>
              <a:gd name="connsiteX1141" fmla="*/ 1568084 w 19162815"/>
              <a:gd name="connsiteY1141" fmla="*/ 1488605 h 3701203"/>
              <a:gd name="connsiteX1142" fmla="*/ 1614264 w 19162815"/>
              <a:gd name="connsiteY1142" fmla="*/ 1522153 h 3701203"/>
              <a:gd name="connsiteX1143" fmla="*/ 1652920 w 19162815"/>
              <a:gd name="connsiteY1143" fmla="*/ 1552937 h 3701203"/>
              <a:gd name="connsiteX1144" fmla="*/ 1688803 w 19162815"/>
              <a:gd name="connsiteY1144" fmla="*/ 1585763 h 3701203"/>
              <a:gd name="connsiteX1145" fmla="*/ 1721910 w 19162815"/>
              <a:gd name="connsiteY1145" fmla="*/ 1620631 h 3701203"/>
              <a:gd name="connsiteX1146" fmla="*/ 1752241 w 19162815"/>
              <a:gd name="connsiteY1146" fmla="*/ 1657541 h 3701203"/>
              <a:gd name="connsiteX1147" fmla="*/ 1779795 w 19162815"/>
              <a:gd name="connsiteY1147" fmla="*/ 1696492 h 3701203"/>
              <a:gd name="connsiteX1148" fmla="*/ 1804569 w 19162815"/>
              <a:gd name="connsiteY1148" fmla="*/ 1737483 h 3701203"/>
              <a:gd name="connsiteX1149" fmla="*/ 1826562 w 19162815"/>
              <a:gd name="connsiteY1149" fmla="*/ 1780513 h 3701203"/>
              <a:gd name="connsiteX1150" fmla="*/ 1845692 w 19162815"/>
              <a:gd name="connsiteY1150" fmla="*/ 1825440 h 3701203"/>
              <a:gd name="connsiteX1151" fmla="*/ 1861879 w 19162815"/>
              <a:gd name="connsiteY1151" fmla="*/ 1872084 h 3701203"/>
              <a:gd name="connsiteX1152" fmla="*/ 1875122 w 19162815"/>
              <a:gd name="connsiteY1152" fmla="*/ 1920443 h 3701203"/>
              <a:gd name="connsiteX1153" fmla="*/ 1885422 w 19162815"/>
              <a:gd name="connsiteY1153" fmla="*/ 1970516 h 3701203"/>
              <a:gd name="connsiteX1154" fmla="*/ 1892779 w 19162815"/>
              <a:gd name="connsiteY1154" fmla="*/ 2022300 h 3701203"/>
              <a:gd name="connsiteX1155" fmla="*/ 1897193 w 19162815"/>
              <a:gd name="connsiteY1155" fmla="*/ 2075794 h 3701203"/>
              <a:gd name="connsiteX1156" fmla="*/ 1898665 w 19162815"/>
              <a:gd name="connsiteY1156" fmla="*/ 2130994 h 3701203"/>
              <a:gd name="connsiteX1157" fmla="*/ 1897356 w 19162815"/>
              <a:gd name="connsiteY1157" fmla="*/ 2183974 h 3701203"/>
              <a:gd name="connsiteX1158" fmla="*/ 1893431 w 19162815"/>
              <a:gd name="connsiteY1158" fmla="*/ 2235317 h 3701203"/>
              <a:gd name="connsiteX1159" fmla="*/ 1886889 w 19162815"/>
              <a:gd name="connsiteY1159" fmla="*/ 2285022 h 3701203"/>
              <a:gd name="connsiteX1160" fmla="*/ 1877732 w 19162815"/>
              <a:gd name="connsiteY1160" fmla="*/ 2333091 h 3701203"/>
              <a:gd name="connsiteX1161" fmla="*/ 1865959 w 19162815"/>
              <a:gd name="connsiteY1161" fmla="*/ 2379524 h 3701203"/>
              <a:gd name="connsiteX1162" fmla="*/ 1851570 w 19162815"/>
              <a:gd name="connsiteY1162" fmla="*/ 2424320 h 3701203"/>
              <a:gd name="connsiteX1163" fmla="*/ 1834564 w 19162815"/>
              <a:gd name="connsiteY1163" fmla="*/ 2467481 h 3701203"/>
              <a:gd name="connsiteX1164" fmla="*/ 1814946 w 19162815"/>
              <a:gd name="connsiteY1164" fmla="*/ 2509007 h 3701203"/>
              <a:gd name="connsiteX1165" fmla="*/ 1792712 w 19162815"/>
              <a:gd name="connsiteY1165" fmla="*/ 2548897 h 3701203"/>
              <a:gd name="connsiteX1166" fmla="*/ 1767863 w 19162815"/>
              <a:gd name="connsiteY1166" fmla="*/ 2587153 h 3701203"/>
              <a:gd name="connsiteX1167" fmla="*/ 1740400 w 19162815"/>
              <a:gd name="connsiteY1167" fmla="*/ 2623774 h 3701203"/>
              <a:gd name="connsiteX1168" fmla="*/ 1710322 w 19162815"/>
              <a:gd name="connsiteY1168" fmla="*/ 2658761 h 3701203"/>
              <a:gd name="connsiteX1169" fmla="*/ 1677631 w 19162815"/>
              <a:gd name="connsiteY1169" fmla="*/ 2692115 h 3701203"/>
              <a:gd name="connsiteX1170" fmla="*/ 1642325 w 19162815"/>
              <a:gd name="connsiteY1170" fmla="*/ 2723835 h 3701203"/>
              <a:gd name="connsiteX1171" fmla="*/ 1604923 w 19162815"/>
              <a:gd name="connsiteY1171" fmla="*/ 2753634 h 3701203"/>
              <a:gd name="connsiteX1172" fmla="*/ 1565967 w 19162815"/>
              <a:gd name="connsiteY1172" fmla="*/ 2781226 h 3701203"/>
              <a:gd name="connsiteX1173" fmla="*/ 1525458 w 19162815"/>
              <a:gd name="connsiteY1173" fmla="*/ 2806611 h 3701203"/>
              <a:gd name="connsiteX1174" fmla="*/ 1483396 w 19162815"/>
              <a:gd name="connsiteY1174" fmla="*/ 2829788 h 3701203"/>
              <a:gd name="connsiteX1175" fmla="*/ 1439782 w 19162815"/>
              <a:gd name="connsiteY1175" fmla="*/ 2850758 h 3701203"/>
              <a:gd name="connsiteX1176" fmla="*/ 1394614 w 19162815"/>
              <a:gd name="connsiteY1176" fmla="*/ 2869520 h 3701203"/>
              <a:gd name="connsiteX1177" fmla="*/ 1347894 w 19162815"/>
              <a:gd name="connsiteY1177" fmla="*/ 2886075 h 3701203"/>
              <a:gd name="connsiteX1178" fmla="*/ 1299621 w 19162815"/>
              <a:gd name="connsiteY1178" fmla="*/ 2900422 h 3701203"/>
              <a:gd name="connsiteX1179" fmla="*/ 1249796 w 19162815"/>
              <a:gd name="connsiteY1179" fmla="*/ 2912562 h 3701203"/>
              <a:gd name="connsiteX1180" fmla="*/ 1198417 w 19162815"/>
              <a:gd name="connsiteY1180" fmla="*/ 2922495 h 3701203"/>
              <a:gd name="connsiteX1181" fmla="*/ 1145485 w 19162815"/>
              <a:gd name="connsiteY1181" fmla="*/ 2930220 h 3701203"/>
              <a:gd name="connsiteX1182" fmla="*/ 1091000 w 19162815"/>
              <a:gd name="connsiteY1182" fmla="*/ 2935738 h 3701203"/>
              <a:gd name="connsiteX1183" fmla="*/ 1034963 w 19162815"/>
              <a:gd name="connsiteY1183" fmla="*/ 2939049 h 3701203"/>
              <a:gd name="connsiteX1184" fmla="*/ 977373 w 19162815"/>
              <a:gd name="connsiteY1184" fmla="*/ 2940153 h 3701203"/>
              <a:gd name="connsiteX1185" fmla="*/ 923066 w 19162815"/>
              <a:gd name="connsiteY1185" fmla="*/ 2939121 h 3701203"/>
              <a:gd name="connsiteX1186" fmla="*/ 869877 w 19162815"/>
              <a:gd name="connsiteY1186" fmla="*/ 2936026 h 3701203"/>
              <a:gd name="connsiteX1187" fmla="*/ 817806 w 19162815"/>
              <a:gd name="connsiteY1187" fmla="*/ 2930868 h 3701203"/>
              <a:gd name="connsiteX1188" fmla="*/ 766852 w 19162815"/>
              <a:gd name="connsiteY1188" fmla="*/ 2923647 h 3701203"/>
              <a:gd name="connsiteX1189" fmla="*/ 717014 w 19162815"/>
              <a:gd name="connsiteY1189" fmla="*/ 2914364 h 3701203"/>
              <a:gd name="connsiteX1190" fmla="*/ 668293 w 19162815"/>
              <a:gd name="connsiteY1190" fmla="*/ 2903018 h 3701203"/>
              <a:gd name="connsiteX1191" fmla="*/ 620689 w 19162815"/>
              <a:gd name="connsiteY1191" fmla="*/ 2889610 h 3701203"/>
              <a:gd name="connsiteX1192" fmla="*/ 574200 w 19162815"/>
              <a:gd name="connsiteY1192" fmla="*/ 2874141 h 3701203"/>
              <a:gd name="connsiteX1193" fmla="*/ 528826 w 19162815"/>
              <a:gd name="connsiteY1193" fmla="*/ 2856609 h 3701203"/>
              <a:gd name="connsiteX1194" fmla="*/ 484568 w 19162815"/>
              <a:gd name="connsiteY1194" fmla="*/ 2837017 h 3701203"/>
              <a:gd name="connsiteX1195" fmla="*/ 441425 w 19162815"/>
              <a:gd name="connsiteY1195" fmla="*/ 2815364 h 3701203"/>
              <a:gd name="connsiteX1196" fmla="*/ 399396 w 19162815"/>
              <a:gd name="connsiteY1196" fmla="*/ 2791650 h 3701203"/>
              <a:gd name="connsiteX1197" fmla="*/ 358481 w 19162815"/>
              <a:gd name="connsiteY1197" fmla="*/ 2765875 h 3701203"/>
              <a:gd name="connsiteX1198" fmla="*/ 315902 w 19162815"/>
              <a:gd name="connsiteY1198" fmla="*/ 2736128 h 3701203"/>
              <a:gd name="connsiteX1199" fmla="*/ 275634 w 19162815"/>
              <a:gd name="connsiteY1199" fmla="*/ 2704961 h 3701203"/>
              <a:gd name="connsiteX1200" fmla="*/ 237676 w 19162815"/>
              <a:gd name="connsiteY1200" fmla="*/ 2672376 h 3701203"/>
              <a:gd name="connsiteX1201" fmla="*/ 202029 w 19162815"/>
              <a:gd name="connsiteY1201" fmla="*/ 2638372 h 3701203"/>
              <a:gd name="connsiteX1202" fmla="*/ 168692 w 19162815"/>
              <a:gd name="connsiteY1202" fmla="*/ 2602950 h 3701203"/>
              <a:gd name="connsiteX1203" fmla="*/ 137665 w 19162815"/>
              <a:gd name="connsiteY1203" fmla="*/ 2566109 h 3701203"/>
              <a:gd name="connsiteX1204" fmla="*/ 108948 w 19162815"/>
              <a:gd name="connsiteY1204" fmla="*/ 2527850 h 3701203"/>
              <a:gd name="connsiteX1205" fmla="*/ 82540 w 19162815"/>
              <a:gd name="connsiteY1205" fmla="*/ 2488173 h 3701203"/>
              <a:gd name="connsiteX1206" fmla="*/ 58442 w 19162815"/>
              <a:gd name="connsiteY1206" fmla="*/ 2447077 h 3701203"/>
              <a:gd name="connsiteX1207" fmla="*/ 36652 w 19162815"/>
              <a:gd name="connsiteY1207" fmla="*/ 2404563 h 3701203"/>
              <a:gd name="connsiteX1208" fmla="*/ 17172 w 19162815"/>
              <a:gd name="connsiteY1208" fmla="*/ 2360632 h 3701203"/>
              <a:gd name="connsiteX1209" fmla="*/ 0 w 19162815"/>
              <a:gd name="connsiteY1209" fmla="*/ 2315282 h 3701203"/>
              <a:gd name="connsiteX1210" fmla="*/ 328450 w 19162815"/>
              <a:gd name="connsiteY1210" fmla="*/ 2195097 h 3701203"/>
              <a:gd name="connsiteX1211" fmla="*/ 351778 w 19162815"/>
              <a:gd name="connsiteY1211" fmla="*/ 2241913 h 3701203"/>
              <a:gd name="connsiteX1212" fmla="*/ 377742 w 19162815"/>
              <a:gd name="connsiteY1212" fmla="*/ 2286228 h 3701203"/>
              <a:gd name="connsiteX1213" fmla="*/ 406343 w 19162815"/>
              <a:gd name="connsiteY1213" fmla="*/ 2328042 h 3701203"/>
              <a:gd name="connsiteX1214" fmla="*/ 437576 w 19162815"/>
              <a:gd name="connsiteY1214" fmla="*/ 2367352 h 3701203"/>
              <a:gd name="connsiteX1215" fmla="*/ 471443 w 19162815"/>
              <a:gd name="connsiteY1215" fmla="*/ 2404156 h 3701203"/>
              <a:gd name="connsiteX1216" fmla="*/ 507940 w 19162815"/>
              <a:gd name="connsiteY1216" fmla="*/ 2438453 h 3701203"/>
              <a:gd name="connsiteX1217" fmla="*/ 547066 w 19162815"/>
              <a:gd name="connsiteY1217" fmla="*/ 2470241 h 3701203"/>
              <a:gd name="connsiteX1218" fmla="*/ 588819 w 19162815"/>
              <a:gd name="connsiteY1218" fmla="*/ 2499517 h 3701203"/>
              <a:gd name="connsiteX1219" fmla="*/ 632686 w 19162815"/>
              <a:gd name="connsiteY1219" fmla="*/ 2525803 h 3701203"/>
              <a:gd name="connsiteX1220" fmla="*/ 678184 w 19162815"/>
              <a:gd name="connsiteY1220" fmla="*/ 2548582 h 3701203"/>
              <a:gd name="connsiteX1221" fmla="*/ 725313 w 19162815"/>
              <a:gd name="connsiteY1221" fmla="*/ 2567856 h 3701203"/>
              <a:gd name="connsiteX1222" fmla="*/ 774073 w 19162815"/>
              <a:gd name="connsiteY1222" fmla="*/ 2583623 h 3701203"/>
              <a:gd name="connsiteX1223" fmla="*/ 824463 w 19162815"/>
              <a:gd name="connsiteY1223" fmla="*/ 2595886 h 3701203"/>
              <a:gd name="connsiteX1224" fmla="*/ 876484 w 19162815"/>
              <a:gd name="connsiteY1224" fmla="*/ 2604644 h 3701203"/>
              <a:gd name="connsiteX1225" fmla="*/ 930134 w 19162815"/>
              <a:gd name="connsiteY1225" fmla="*/ 2609898 h 3701203"/>
              <a:gd name="connsiteX1226" fmla="*/ 985415 w 19162815"/>
              <a:gd name="connsiteY1226" fmla="*/ 2611650 h 3701203"/>
              <a:gd name="connsiteX1227" fmla="*/ 1041036 w 19162815"/>
              <a:gd name="connsiteY1227" fmla="*/ 2610143 h 3701203"/>
              <a:gd name="connsiteX1228" fmla="*/ 1093990 w 19162815"/>
              <a:gd name="connsiteY1228" fmla="*/ 2605622 h 3701203"/>
              <a:gd name="connsiteX1229" fmla="*/ 1144276 w 19162815"/>
              <a:gd name="connsiteY1229" fmla="*/ 2598086 h 3701203"/>
              <a:gd name="connsiteX1230" fmla="*/ 1191895 w 19162815"/>
              <a:gd name="connsiteY1230" fmla="*/ 2587535 h 3701203"/>
              <a:gd name="connsiteX1231" fmla="*/ 1236845 w 19162815"/>
              <a:gd name="connsiteY1231" fmla="*/ 2573967 h 3701203"/>
              <a:gd name="connsiteX1232" fmla="*/ 1279125 w 19162815"/>
              <a:gd name="connsiteY1232" fmla="*/ 2557383 h 3701203"/>
              <a:gd name="connsiteX1233" fmla="*/ 1318736 w 19162815"/>
              <a:gd name="connsiteY1233" fmla="*/ 2537780 h 3701203"/>
              <a:gd name="connsiteX1234" fmla="*/ 1355677 w 19162815"/>
              <a:gd name="connsiteY1234" fmla="*/ 2515158 h 3701203"/>
              <a:gd name="connsiteX1235" fmla="*/ 1389947 w 19162815"/>
              <a:gd name="connsiteY1235" fmla="*/ 2489517 h 3701203"/>
              <a:gd name="connsiteX1236" fmla="*/ 1424666 w 19162815"/>
              <a:gd name="connsiteY1236" fmla="*/ 2457310 h 3701203"/>
              <a:gd name="connsiteX1237" fmla="*/ 1454761 w 19162815"/>
              <a:gd name="connsiteY1237" fmla="*/ 2421784 h 3701203"/>
              <a:gd name="connsiteX1238" fmla="*/ 1480229 w 19162815"/>
              <a:gd name="connsiteY1238" fmla="*/ 2382942 h 3701203"/>
              <a:gd name="connsiteX1239" fmla="*/ 1501070 w 19162815"/>
              <a:gd name="connsiteY1239" fmla="*/ 2340782 h 3701203"/>
              <a:gd name="connsiteX1240" fmla="*/ 1517282 w 19162815"/>
              <a:gd name="connsiteY1240" fmla="*/ 2295306 h 3701203"/>
              <a:gd name="connsiteX1241" fmla="*/ 1528864 w 19162815"/>
              <a:gd name="connsiteY1241" fmla="*/ 2246514 h 3701203"/>
              <a:gd name="connsiteX1242" fmla="*/ 1535814 w 19162815"/>
              <a:gd name="connsiteY1242" fmla="*/ 2194407 h 3701203"/>
              <a:gd name="connsiteX1243" fmla="*/ 1538131 w 19162815"/>
              <a:gd name="connsiteY1243" fmla="*/ 2138983 h 3701203"/>
              <a:gd name="connsiteX1244" fmla="*/ 1535533 w 19162815"/>
              <a:gd name="connsiteY1244" fmla="*/ 2085311 h 3701203"/>
              <a:gd name="connsiteX1245" fmla="*/ 1527742 w 19162815"/>
              <a:gd name="connsiteY1245" fmla="*/ 2034380 h 3701203"/>
              <a:gd name="connsiteX1246" fmla="*/ 1514757 w 19162815"/>
              <a:gd name="connsiteY1246" fmla="*/ 1986194 h 3701203"/>
              <a:gd name="connsiteX1247" fmla="*/ 1496578 w 19162815"/>
              <a:gd name="connsiteY1247" fmla="*/ 1940754 h 3701203"/>
              <a:gd name="connsiteX1248" fmla="*/ 1473208 w 19162815"/>
              <a:gd name="connsiteY1248" fmla="*/ 1898063 h 3701203"/>
              <a:gd name="connsiteX1249" fmla="*/ 1444645 w 19162815"/>
              <a:gd name="connsiteY1249" fmla="*/ 1858122 h 3701203"/>
              <a:gd name="connsiteX1250" fmla="*/ 1410891 w 19162815"/>
              <a:gd name="connsiteY1250" fmla="*/ 1820934 h 3701203"/>
              <a:gd name="connsiteX1251" fmla="*/ 1371947 w 19162815"/>
              <a:gd name="connsiteY1251" fmla="*/ 1786502 h 3701203"/>
              <a:gd name="connsiteX1252" fmla="*/ 1337345 w 19162815"/>
              <a:gd name="connsiteY1252" fmla="*/ 1760311 h 3701203"/>
              <a:gd name="connsiteX1253" fmla="*/ 1300062 w 19162815"/>
              <a:gd name="connsiteY1253" fmla="*/ 1734601 h 3701203"/>
              <a:gd name="connsiteX1254" fmla="*/ 1260099 w 19162815"/>
              <a:gd name="connsiteY1254" fmla="*/ 1709370 h 3701203"/>
              <a:gd name="connsiteX1255" fmla="*/ 1217454 w 19162815"/>
              <a:gd name="connsiteY1255" fmla="*/ 1684620 h 3701203"/>
              <a:gd name="connsiteX1256" fmla="*/ 1172129 w 19162815"/>
              <a:gd name="connsiteY1256" fmla="*/ 1660349 h 3701203"/>
              <a:gd name="connsiteX1257" fmla="*/ 1124121 w 19162815"/>
              <a:gd name="connsiteY1257" fmla="*/ 1636557 h 3701203"/>
              <a:gd name="connsiteX1258" fmla="*/ 1073431 w 19162815"/>
              <a:gd name="connsiteY1258" fmla="*/ 1613247 h 3701203"/>
              <a:gd name="connsiteX1259" fmla="*/ 1020057 w 19162815"/>
              <a:gd name="connsiteY1259" fmla="*/ 1590417 h 3701203"/>
              <a:gd name="connsiteX1260" fmla="*/ 964001 w 19162815"/>
              <a:gd name="connsiteY1260" fmla="*/ 1568065 h 3701203"/>
              <a:gd name="connsiteX1261" fmla="*/ 905260 w 19162815"/>
              <a:gd name="connsiteY1261" fmla="*/ 1546195 h 3701203"/>
              <a:gd name="connsiteX1262" fmla="*/ 849577 w 19162815"/>
              <a:gd name="connsiteY1262" fmla="*/ 1525851 h 3701203"/>
              <a:gd name="connsiteX1263" fmla="*/ 797893 w 19162815"/>
              <a:gd name="connsiteY1263" fmla="*/ 1506463 h 3701203"/>
              <a:gd name="connsiteX1264" fmla="*/ 750217 w 19162815"/>
              <a:gd name="connsiteY1264" fmla="*/ 1488029 h 3701203"/>
              <a:gd name="connsiteX1265" fmla="*/ 706557 w 19162815"/>
              <a:gd name="connsiteY1265" fmla="*/ 1470547 h 3701203"/>
              <a:gd name="connsiteX1266" fmla="*/ 666922 w 19162815"/>
              <a:gd name="connsiteY1266" fmla="*/ 1454019 h 3701203"/>
              <a:gd name="connsiteX1267" fmla="*/ 628144 w 19162815"/>
              <a:gd name="connsiteY1267" fmla="*/ 1436661 h 3701203"/>
              <a:gd name="connsiteX1268" fmla="*/ 587125 w 19162815"/>
              <a:gd name="connsiteY1268" fmla="*/ 1416565 h 3701203"/>
              <a:gd name="connsiteX1269" fmla="*/ 543869 w 19162815"/>
              <a:gd name="connsiteY1269" fmla="*/ 1393735 h 3701203"/>
              <a:gd name="connsiteX1270" fmla="*/ 498375 w 19162815"/>
              <a:gd name="connsiteY1270" fmla="*/ 1368171 h 3701203"/>
              <a:gd name="connsiteX1271" fmla="*/ 450645 w 19162815"/>
              <a:gd name="connsiteY1271" fmla="*/ 1339877 h 3701203"/>
              <a:gd name="connsiteX1272" fmla="*/ 403755 w 19162815"/>
              <a:gd name="connsiteY1272" fmla="*/ 1310085 h 3701203"/>
              <a:gd name="connsiteX1273" fmla="*/ 360887 w 19162815"/>
              <a:gd name="connsiteY1273" fmla="*/ 1279970 h 3701203"/>
              <a:gd name="connsiteX1274" fmla="*/ 322034 w 19162815"/>
              <a:gd name="connsiteY1274" fmla="*/ 1249530 h 3701203"/>
              <a:gd name="connsiteX1275" fmla="*/ 287190 w 19162815"/>
              <a:gd name="connsiteY1275" fmla="*/ 1218763 h 3701203"/>
              <a:gd name="connsiteX1276" fmla="*/ 256348 w 19162815"/>
              <a:gd name="connsiteY1276" fmla="*/ 1187671 h 3701203"/>
              <a:gd name="connsiteX1277" fmla="*/ 228386 w 19162815"/>
              <a:gd name="connsiteY1277" fmla="*/ 1154836 h 3701203"/>
              <a:gd name="connsiteX1278" fmla="*/ 202185 w 19162815"/>
              <a:gd name="connsiteY1278" fmla="*/ 1118792 h 3701203"/>
              <a:gd name="connsiteX1279" fmla="*/ 177748 w 19162815"/>
              <a:gd name="connsiteY1279" fmla="*/ 1079539 h 3701203"/>
              <a:gd name="connsiteX1280" fmla="*/ 155074 w 19162815"/>
              <a:gd name="connsiteY1280" fmla="*/ 1037077 h 3701203"/>
              <a:gd name="connsiteX1281" fmla="*/ 134163 w 19162815"/>
              <a:gd name="connsiteY1281" fmla="*/ 991406 h 3701203"/>
              <a:gd name="connsiteX1282" fmla="*/ 116136 w 19162815"/>
              <a:gd name="connsiteY1282" fmla="*/ 943274 h 3701203"/>
              <a:gd name="connsiteX1283" fmla="*/ 102124 w 19162815"/>
              <a:gd name="connsiteY1283" fmla="*/ 893371 h 3701203"/>
              <a:gd name="connsiteX1284" fmla="*/ 92120 w 19162815"/>
              <a:gd name="connsiteY1284" fmla="*/ 841696 h 3701203"/>
              <a:gd name="connsiteX1285" fmla="*/ 86121 w 19162815"/>
              <a:gd name="connsiteY1285" fmla="*/ 788254 h 3701203"/>
              <a:gd name="connsiteX1286" fmla="*/ 84123 w 19162815"/>
              <a:gd name="connsiteY1286" fmla="*/ 733046 h 3701203"/>
              <a:gd name="connsiteX1287" fmla="*/ 86041 w 19162815"/>
              <a:gd name="connsiteY1287" fmla="*/ 680652 h 3701203"/>
              <a:gd name="connsiteX1288" fmla="*/ 91799 w 19162815"/>
              <a:gd name="connsiteY1288" fmla="*/ 629777 h 3701203"/>
              <a:gd name="connsiteX1289" fmla="*/ 101394 w 19162815"/>
              <a:gd name="connsiteY1289" fmla="*/ 580421 h 3701203"/>
              <a:gd name="connsiteX1290" fmla="*/ 114830 w 19162815"/>
              <a:gd name="connsiteY1290" fmla="*/ 532585 h 3701203"/>
              <a:gd name="connsiteX1291" fmla="*/ 132106 w 19162815"/>
              <a:gd name="connsiteY1291" fmla="*/ 486268 h 3701203"/>
              <a:gd name="connsiteX1292" fmla="*/ 153222 w 19162815"/>
              <a:gd name="connsiteY1292" fmla="*/ 441472 h 3701203"/>
              <a:gd name="connsiteX1293" fmla="*/ 178180 w 19162815"/>
              <a:gd name="connsiteY1293" fmla="*/ 398197 h 3701203"/>
              <a:gd name="connsiteX1294" fmla="*/ 206980 w 19162815"/>
              <a:gd name="connsiteY1294" fmla="*/ 356444 h 3701203"/>
              <a:gd name="connsiteX1295" fmla="*/ 239623 w 19162815"/>
              <a:gd name="connsiteY1295" fmla="*/ 316213 h 3701203"/>
              <a:gd name="connsiteX1296" fmla="*/ 276110 w 19162815"/>
              <a:gd name="connsiteY1296" fmla="*/ 277504 h 3701203"/>
              <a:gd name="connsiteX1297" fmla="*/ 316440 w 19162815"/>
              <a:gd name="connsiteY1297" fmla="*/ 240318 h 3701203"/>
              <a:gd name="connsiteX1298" fmla="*/ 350466 w 19162815"/>
              <a:gd name="connsiteY1298" fmla="*/ 212742 h 3701203"/>
              <a:gd name="connsiteX1299" fmla="*/ 386167 w 19162815"/>
              <a:gd name="connsiteY1299" fmla="*/ 187207 h 3701203"/>
              <a:gd name="connsiteX1300" fmla="*/ 423545 w 19162815"/>
              <a:gd name="connsiteY1300" fmla="*/ 163714 h 3701203"/>
              <a:gd name="connsiteX1301" fmla="*/ 462599 w 19162815"/>
              <a:gd name="connsiteY1301" fmla="*/ 142262 h 3701203"/>
              <a:gd name="connsiteX1302" fmla="*/ 503330 w 19162815"/>
              <a:gd name="connsiteY1302" fmla="*/ 122853 h 3701203"/>
              <a:gd name="connsiteX1303" fmla="*/ 545736 w 19162815"/>
              <a:gd name="connsiteY1303" fmla="*/ 105486 h 3701203"/>
              <a:gd name="connsiteX1304" fmla="*/ 589819 w 19162815"/>
              <a:gd name="connsiteY1304" fmla="*/ 90161 h 3701203"/>
              <a:gd name="connsiteX1305" fmla="*/ 635579 w 19162815"/>
              <a:gd name="connsiteY1305" fmla="*/ 76879 h 3701203"/>
              <a:gd name="connsiteX1306" fmla="*/ 683015 w 19162815"/>
              <a:gd name="connsiteY1306" fmla="*/ 65640 h 3701203"/>
              <a:gd name="connsiteX1307" fmla="*/ 732127 w 19162815"/>
              <a:gd name="connsiteY1307" fmla="*/ 56444 h 3701203"/>
              <a:gd name="connsiteX1308" fmla="*/ 782916 w 19162815"/>
              <a:gd name="connsiteY1308" fmla="*/ 49291 h 3701203"/>
              <a:gd name="connsiteX1309" fmla="*/ 835381 w 19162815"/>
              <a:gd name="connsiteY1309" fmla="*/ 44181 h 3701203"/>
              <a:gd name="connsiteX1310" fmla="*/ 889524 w 19162815"/>
              <a:gd name="connsiteY1310" fmla="*/ 41115 h 3701203"/>
              <a:gd name="connsiteX1311" fmla="*/ 14684518 w 19162815"/>
              <a:gd name="connsiteY1311" fmla="*/ 32024 h 3701203"/>
              <a:gd name="connsiteX1312" fmla="*/ 14728823 w 19162815"/>
              <a:gd name="connsiteY1312" fmla="*/ 36161 h 3701203"/>
              <a:gd name="connsiteX1313" fmla="*/ 14769633 w 19162815"/>
              <a:gd name="connsiteY1313" fmla="*/ 48566 h 3701203"/>
              <a:gd name="connsiteX1314" fmla="*/ 14806945 w 19162815"/>
              <a:gd name="connsiteY1314" fmla="*/ 69231 h 3701203"/>
              <a:gd name="connsiteX1315" fmla="*/ 14840754 w 19162815"/>
              <a:gd name="connsiteY1315" fmla="*/ 98147 h 3701203"/>
              <a:gd name="connsiteX1316" fmla="*/ 14868782 w 19162815"/>
              <a:gd name="connsiteY1316" fmla="*/ 132814 h 3701203"/>
              <a:gd name="connsiteX1317" fmla="*/ 14888820 w 19162815"/>
              <a:gd name="connsiteY1317" fmla="*/ 170738 h 3701203"/>
              <a:gd name="connsiteX1318" fmla="*/ 14900853 w 19162815"/>
              <a:gd name="connsiteY1318" fmla="*/ 211914 h 3701203"/>
              <a:gd name="connsiteX1319" fmla="*/ 14904867 w 19162815"/>
              <a:gd name="connsiteY1319" fmla="*/ 256341 h 3701203"/>
              <a:gd name="connsiteX1320" fmla="*/ 14900853 w 19162815"/>
              <a:gd name="connsiteY1320" fmla="*/ 300569 h 3701203"/>
              <a:gd name="connsiteX1321" fmla="*/ 14888820 w 19162815"/>
              <a:gd name="connsiteY1321" fmla="*/ 341011 h 3701203"/>
              <a:gd name="connsiteX1322" fmla="*/ 14868782 w 19162815"/>
              <a:gd name="connsiteY1322" fmla="*/ 377673 h 3701203"/>
              <a:gd name="connsiteX1323" fmla="*/ 14840754 w 19162815"/>
              <a:gd name="connsiteY1323" fmla="*/ 410556 h 3701203"/>
              <a:gd name="connsiteX1324" fmla="*/ 14806945 w 19162815"/>
              <a:gd name="connsiteY1324" fmla="*/ 437740 h 3701203"/>
              <a:gd name="connsiteX1325" fmla="*/ 14769633 w 19162815"/>
              <a:gd name="connsiteY1325" fmla="*/ 457145 h 3701203"/>
              <a:gd name="connsiteX1326" fmla="*/ 14728823 w 19162815"/>
              <a:gd name="connsiteY1326" fmla="*/ 468782 h 3701203"/>
              <a:gd name="connsiteX1327" fmla="*/ 14684518 w 19162815"/>
              <a:gd name="connsiteY1327" fmla="*/ 472659 h 3701203"/>
              <a:gd name="connsiteX1328" fmla="*/ 14640320 w 19162815"/>
              <a:gd name="connsiteY1328" fmla="*/ 468652 h 3701203"/>
              <a:gd name="connsiteX1329" fmla="*/ 14599887 w 19162815"/>
              <a:gd name="connsiteY1329" fmla="*/ 456631 h 3701203"/>
              <a:gd name="connsiteX1330" fmla="*/ 14563216 w 19162815"/>
              <a:gd name="connsiteY1330" fmla="*/ 436596 h 3701203"/>
              <a:gd name="connsiteX1331" fmla="*/ 14530303 w 19162815"/>
              <a:gd name="connsiteY1331" fmla="*/ 408546 h 3701203"/>
              <a:gd name="connsiteX1332" fmla="*/ 14503123 w 19162815"/>
              <a:gd name="connsiteY1332" fmla="*/ 375043 h 3701203"/>
              <a:gd name="connsiteX1333" fmla="*/ 14483736 w 19162815"/>
              <a:gd name="connsiteY1333" fmla="*/ 338498 h 3701203"/>
              <a:gd name="connsiteX1334" fmla="*/ 14472120 w 19162815"/>
              <a:gd name="connsiteY1334" fmla="*/ 298927 h 3701203"/>
              <a:gd name="connsiteX1335" fmla="*/ 14468253 w 19162815"/>
              <a:gd name="connsiteY1335" fmla="*/ 256341 h 3701203"/>
              <a:gd name="connsiteX1336" fmla="*/ 14472251 w 19162815"/>
              <a:gd name="connsiteY1336" fmla="*/ 211914 h 3701203"/>
              <a:gd name="connsiteX1337" fmla="*/ 14484255 w 19162815"/>
              <a:gd name="connsiteY1337" fmla="*/ 170738 h 3701203"/>
              <a:gd name="connsiteX1338" fmla="*/ 14504272 w 19162815"/>
              <a:gd name="connsiteY1338" fmla="*/ 132814 h 3701203"/>
              <a:gd name="connsiteX1339" fmla="*/ 14532313 w 19162815"/>
              <a:gd name="connsiteY1339" fmla="*/ 98147 h 3701203"/>
              <a:gd name="connsiteX1340" fmla="*/ 14565846 w 19162815"/>
              <a:gd name="connsiteY1340" fmla="*/ 69231 h 3701203"/>
              <a:gd name="connsiteX1341" fmla="*/ 14602400 w 19162815"/>
              <a:gd name="connsiteY1341" fmla="*/ 48566 h 3701203"/>
              <a:gd name="connsiteX1342" fmla="*/ 14641962 w 19162815"/>
              <a:gd name="connsiteY1342" fmla="*/ 36161 h 3701203"/>
              <a:gd name="connsiteX1343" fmla="*/ 9413144 w 19162815"/>
              <a:gd name="connsiteY1343" fmla="*/ 0 h 3701203"/>
              <a:gd name="connsiteX1344" fmla="*/ 9413144 w 19162815"/>
              <a:gd name="connsiteY1344" fmla="*/ 2892069 h 3701203"/>
              <a:gd name="connsiteX1345" fmla="*/ 9064673 w 19162815"/>
              <a:gd name="connsiteY1345" fmla="*/ 2892069 h 3701203"/>
              <a:gd name="connsiteX1346" fmla="*/ 9064673 w 19162815"/>
              <a:gd name="connsiteY1346" fmla="*/ 164225 h 3701203"/>
              <a:gd name="connsiteX1347" fmla="*/ 8363743 w 19162815"/>
              <a:gd name="connsiteY1347" fmla="*/ 0 h 3701203"/>
              <a:gd name="connsiteX1348" fmla="*/ 8363743 w 19162815"/>
              <a:gd name="connsiteY1348" fmla="*/ 2892069 h 3701203"/>
              <a:gd name="connsiteX1349" fmla="*/ 8015220 w 19162815"/>
              <a:gd name="connsiteY1349" fmla="*/ 2892069 h 3701203"/>
              <a:gd name="connsiteX1350" fmla="*/ 8015220 w 19162815"/>
              <a:gd name="connsiteY1350" fmla="*/ 164225 h 370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Lst>
            <a:rect l="l" t="t" r="r" b="b"/>
            <a:pathLst>
              <a:path w="19162815" h="3701203">
                <a:moveTo>
                  <a:pt x="6581210" y="1874630"/>
                </a:moveTo>
                <a:lnTo>
                  <a:pt x="6522101" y="1876591"/>
                </a:lnTo>
                <a:lnTo>
                  <a:pt x="6466103" y="1882475"/>
                </a:lnTo>
                <a:lnTo>
                  <a:pt x="6413213" y="1892283"/>
                </a:lnTo>
                <a:lnTo>
                  <a:pt x="6363433" y="1906015"/>
                </a:lnTo>
                <a:lnTo>
                  <a:pt x="6316763" y="1923671"/>
                </a:lnTo>
                <a:lnTo>
                  <a:pt x="6273202" y="1945254"/>
                </a:lnTo>
                <a:lnTo>
                  <a:pt x="6232749" y="1970763"/>
                </a:lnTo>
                <a:lnTo>
                  <a:pt x="6196611" y="2000042"/>
                </a:lnTo>
                <a:lnTo>
                  <a:pt x="6166037" y="2032913"/>
                </a:lnTo>
                <a:lnTo>
                  <a:pt x="6141026" y="2069378"/>
                </a:lnTo>
                <a:lnTo>
                  <a:pt x="6121577" y="2109435"/>
                </a:lnTo>
                <a:lnTo>
                  <a:pt x="6107685" y="2153083"/>
                </a:lnTo>
                <a:lnTo>
                  <a:pt x="6099352" y="2200323"/>
                </a:lnTo>
                <a:lnTo>
                  <a:pt x="6096574" y="2251153"/>
                </a:lnTo>
                <a:lnTo>
                  <a:pt x="6099747" y="2306685"/>
                </a:lnTo>
                <a:lnTo>
                  <a:pt x="6109262" y="2358436"/>
                </a:lnTo>
                <a:lnTo>
                  <a:pt x="6125121" y="2406403"/>
                </a:lnTo>
                <a:lnTo>
                  <a:pt x="6147319" y="2450582"/>
                </a:lnTo>
                <a:lnTo>
                  <a:pt x="6175855" y="2490970"/>
                </a:lnTo>
                <a:lnTo>
                  <a:pt x="6210729" y="2527563"/>
                </a:lnTo>
                <a:lnTo>
                  <a:pt x="6245255" y="2555197"/>
                </a:lnTo>
                <a:lnTo>
                  <a:pt x="6283630" y="2578578"/>
                </a:lnTo>
                <a:lnTo>
                  <a:pt x="6325854" y="2597706"/>
                </a:lnTo>
                <a:lnTo>
                  <a:pt x="6371923" y="2612582"/>
                </a:lnTo>
                <a:lnTo>
                  <a:pt x="6421836" y="2623207"/>
                </a:lnTo>
                <a:lnTo>
                  <a:pt x="6475592" y="2629582"/>
                </a:lnTo>
                <a:lnTo>
                  <a:pt x="6533190" y="2631706"/>
                </a:lnTo>
                <a:lnTo>
                  <a:pt x="6582760" y="2629843"/>
                </a:lnTo>
                <a:lnTo>
                  <a:pt x="6631329" y="2624251"/>
                </a:lnTo>
                <a:lnTo>
                  <a:pt x="6678897" y="2614932"/>
                </a:lnTo>
                <a:lnTo>
                  <a:pt x="6725463" y="2601884"/>
                </a:lnTo>
                <a:lnTo>
                  <a:pt x="6771026" y="2585109"/>
                </a:lnTo>
                <a:lnTo>
                  <a:pt x="6815589" y="2564605"/>
                </a:lnTo>
                <a:lnTo>
                  <a:pt x="6859150" y="2540373"/>
                </a:lnTo>
                <a:lnTo>
                  <a:pt x="6901710" y="2512413"/>
                </a:lnTo>
                <a:lnTo>
                  <a:pt x="6943267" y="2480724"/>
                </a:lnTo>
                <a:lnTo>
                  <a:pt x="6983821" y="2445307"/>
                </a:lnTo>
                <a:lnTo>
                  <a:pt x="7023375" y="2406160"/>
                </a:lnTo>
                <a:lnTo>
                  <a:pt x="7061927" y="2363285"/>
                </a:lnTo>
                <a:lnTo>
                  <a:pt x="7061927" y="2010793"/>
                </a:lnTo>
                <a:lnTo>
                  <a:pt x="7017463" y="1984926"/>
                </a:lnTo>
                <a:lnTo>
                  <a:pt x="6972197" y="1961780"/>
                </a:lnTo>
                <a:lnTo>
                  <a:pt x="6926128" y="1941356"/>
                </a:lnTo>
                <a:lnTo>
                  <a:pt x="6879302" y="1923671"/>
                </a:lnTo>
                <a:lnTo>
                  <a:pt x="6831585" y="1908676"/>
                </a:lnTo>
                <a:lnTo>
                  <a:pt x="6783111" y="1896420"/>
                </a:lnTo>
                <a:lnTo>
                  <a:pt x="6733836" y="1886887"/>
                </a:lnTo>
                <a:lnTo>
                  <a:pt x="6683761" y="1880078"/>
                </a:lnTo>
                <a:lnTo>
                  <a:pt x="6632886" y="1875992"/>
                </a:lnTo>
                <a:close/>
                <a:moveTo>
                  <a:pt x="10923282" y="1117575"/>
                </a:moveTo>
                <a:lnTo>
                  <a:pt x="10870371" y="1119494"/>
                </a:lnTo>
                <a:lnTo>
                  <a:pt x="10819795" y="1125251"/>
                </a:lnTo>
                <a:lnTo>
                  <a:pt x="10771556" y="1134847"/>
                </a:lnTo>
                <a:lnTo>
                  <a:pt x="10725653" y="1148281"/>
                </a:lnTo>
                <a:lnTo>
                  <a:pt x="10682087" y="1165555"/>
                </a:lnTo>
                <a:lnTo>
                  <a:pt x="10640858" y="1186667"/>
                </a:lnTo>
                <a:lnTo>
                  <a:pt x="10601965" y="1211619"/>
                </a:lnTo>
                <a:lnTo>
                  <a:pt x="10565410" y="1240410"/>
                </a:lnTo>
                <a:lnTo>
                  <a:pt x="10531192" y="1273041"/>
                </a:lnTo>
                <a:lnTo>
                  <a:pt x="10499312" y="1309512"/>
                </a:lnTo>
                <a:lnTo>
                  <a:pt x="10469769" y="1349823"/>
                </a:lnTo>
                <a:lnTo>
                  <a:pt x="10442564" y="1393975"/>
                </a:lnTo>
                <a:lnTo>
                  <a:pt x="10442564" y="2339318"/>
                </a:lnTo>
                <a:lnTo>
                  <a:pt x="10478341" y="2383458"/>
                </a:lnTo>
                <a:lnTo>
                  <a:pt x="10514896" y="2423759"/>
                </a:lnTo>
                <a:lnTo>
                  <a:pt x="10552228" y="2460223"/>
                </a:lnTo>
                <a:lnTo>
                  <a:pt x="10590338" y="2492849"/>
                </a:lnTo>
                <a:lnTo>
                  <a:pt x="10629226" y="2521636"/>
                </a:lnTo>
                <a:lnTo>
                  <a:pt x="10668894" y="2546585"/>
                </a:lnTo>
                <a:lnTo>
                  <a:pt x="10709340" y="2567696"/>
                </a:lnTo>
                <a:lnTo>
                  <a:pt x="10750567" y="2584969"/>
                </a:lnTo>
                <a:lnTo>
                  <a:pt x="10792574" y="2598403"/>
                </a:lnTo>
                <a:lnTo>
                  <a:pt x="10835362" y="2607999"/>
                </a:lnTo>
                <a:lnTo>
                  <a:pt x="10878931" y="2613757"/>
                </a:lnTo>
                <a:lnTo>
                  <a:pt x="10923282" y="2615676"/>
                </a:lnTo>
                <a:lnTo>
                  <a:pt x="10978780" y="2613279"/>
                </a:lnTo>
                <a:lnTo>
                  <a:pt x="11031364" y="2606087"/>
                </a:lnTo>
                <a:lnTo>
                  <a:pt x="11081034" y="2594100"/>
                </a:lnTo>
                <a:lnTo>
                  <a:pt x="11127788" y="2577315"/>
                </a:lnTo>
                <a:lnTo>
                  <a:pt x="11171626" y="2555730"/>
                </a:lnTo>
                <a:lnTo>
                  <a:pt x="11212547" y="2529346"/>
                </a:lnTo>
                <a:lnTo>
                  <a:pt x="11250551" y="2498160"/>
                </a:lnTo>
                <a:lnTo>
                  <a:pt x="11285637" y="2462171"/>
                </a:lnTo>
                <a:lnTo>
                  <a:pt x="11317804" y="2421378"/>
                </a:lnTo>
                <a:lnTo>
                  <a:pt x="11339877" y="2387852"/>
                </a:lnTo>
                <a:lnTo>
                  <a:pt x="11360031" y="2352016"/>
                </a:lnTo>
                <a:lnTo>
                  <a:pt x="11378268" y="2313870"/>
                </a:lnTo>
                <a:lnTo>
                  <a:pt x="11394587" y="2273414"/>
                </a:lnTo>
                <a:lnTo>
                  <a:pt x="11408987" y="2230648"/>
                </a:lnTo>
                <a:lnTo>
                  <a:pt x="11421469" y="2185574"/>
                </a:lnTo>
                <a:lnTo>
                  <a:pt x="11432031" y="2138191"/>
                </a:lnTo>
                <a:lnTo>
                  <a:pt x="11440674" y="2088499"/>
                </a:lnTo>
                <a:lnTo>
                  <a:pt x="11447396" y="2036499"/>
                </a:lnTo>
                <a:lnTo>
                  <a:pt x="11452233" y="1981508"/>
                </a:lnTo>
                <a:lnTo>
                  <a:pt x="11455080" y="1925575"/>
                </a:lnTo>
                <a:lnTo>
                  <a:pt x="11455093" y="1924822"/>
                </a:lnTo>
                <a:lnTo>
                  <a:pt x="11456041" y="1866652"/>
                </a:lnTo>
                <a:lnTo>
                  <a:pt x="11454864" y="1805883"/>
                </a:lnTo>
                <a:lnTo>
                  <a:pt x="11451334" y="1747359"/>
                </a:lnTo>
                <a:lnTo>
                  <a:pt x="11445452" y="1691082"/>
                </a:lnTo>
                <a:lnTo>
                  <a:pt x="11437219" y="1637053"/>
                </a:lnTo>
                <a:lnTo>
                  <a:pt x="11426635" y="1585273"/>
                </a:lnTo>
                <a:lnTo>
                  <a:pt x="11413702" y="1535742"/>
                </a:lnTo>
                <a:lnTo>
                  <a:pt x="11398422" y="1488463"/>
                </a:lnTo>
                <a:lnTo>
                  <a:pt x="11380793" y="1443435"/>
                </a:lnTo>
                <a:lnTo>
                  <a:pt x="11360819" y="1400660"/>
                </a:lnTo>
                <a:lnTo>
                  <a:pt x="11338500" y="1360139"/>
                </a:lnTo>
                <a:lnTo>
                  <a:pt x="11313836" y="1321872"/>
                </a:lnTo>
                <a:lnTo>
                  <a:pt x="11280915" y="1278991"/>
                </a:lnTo>
                <a:lnTo>
                  <a:pt x="11245376" y="1241155"/>
                </a:lnTo>
                <a:lnTo>
                  <a:pt x="11207218" y="1208366"/>
                </a:lnTo>
                <a:lnTo>
                  <a:pt x="11166442" y="1180623"/>
                </a:lnTo>
                <a:lnTo>
                  <a:pt x="11123047" y="1157924"/>
                </a:lnTo>
                <a:lnTo>
                  <a:pt x="11077033" y="1140271"/>
                </a:lnTo>
                <a:lnTo>
                  <a:pt x="11028402" y="1127662"/>
                </a:lnTo>
                <a:lnTo>
                  <a:pt x="10977690" y="1120176"/>
                </a:lnTo>
                <a:lnTo>
                  <a:pt x="10978849" y="1120176"/>
                </a:lnTo>
                <a:lnTo>
                  <a:pt x="10923283" y="1117575"/>
                </a:lnTo>
                <a:close/>
                <a:moveTo>
                  <a:pt x="18317647" y="1105551"/>
                </a:moveTo>
                <a:lnTo>
                  <a:pt x="18266159" y="1107406"/>
                </a:lnTo>
                <a:lnTo>
                  <a:pt x="18216751" y="1112970"/>
                </a:lnTo>
                <a:lnTo>
                  <a:pt x="18169425" y="1122244"/>
                </a:lnTo>
                <a:lnTo>
                  <a:pt x="18124177" y="1135225"/>
                </a:lnTo>
                <a:lnTo>
                  <a:pt x="18081009" y="1151915"/>
                </a:lnTo>
                <a:lnTo>
                  <a:pt x="18039917" y="1172312"/>
                </a:lnTo>
                <a:lnTo>
                  <a:pt x="18000903" y="1196417"/>
                </a:lnTo>
                <a:lnTo>
                  <a:pt x="17963967" y="1224228"/>
                </a:lnTo>
                <a:lnTo>
                  <a:pt x="17929105" y="1255746"/>
                </a:lnTo>
                <a:lnTo>
                  <a:pt x="17900013" y="1287299"/>
                </a:lnTo>
                <a:lnTo>
                  <a:pt x="17873647" y="1321854"/>
                </a:lnTo>
                <a:lnTo>
                  <a:pt x="17850009" y="1359410"/>
                </a:lnTo>
                <a:lnTo>
                  <a:pt x="17829097" y="1399969"/>
                </a:lnTo>
                <a:lnTo>
                  <a:pt x="17810911" y="1443531"/>
                </a:lnTo>
                <a:lnTo>
                  <a:pt x="17795449" y="1490095"/>
                </a:lnTo>
                <a:lnTo>
                  <a:pt x="17782623" y="1540139"/>
                </a:lnTo>
                <a:lnTo>
                  <a:pt x="17772703" y="1592235"/>
                </a:lnTo>
                <a:lnTo>
                  <a:pt x="17765419" y="1647811"/>
                </a:lnTo>
                <a:lnTo>
                  <a:pt x="17760857" y="1706392"/>
                </a:lnTo>
                <a:lnTo>
                  <a:pt x="18810323" y="1706392"/>
                </a:lnTo>
                <a:lnTo>
                  <a:pt x="18808103" y="1644853"/>
                </a:lnTo>
                <a:lnTo>
                  <a:pt x="18803037" y="1586798"/>
                </a:lnTo>
                <a:lnTo>
                  <a:pt x="18795127" y="1532228"/>
                </a:lnTo>
                <a:lnTo>
                  <a:pt x="18784371" y="1481140"/>
                </a:lnTo>
                <a:lnTo>
                  <a:pt x="18770773" y="1433536"/>
                </a:lnTo>
                <a:lnTo>
                  <a:pt x="18754331" y="1389415"/>
                </a:lnTo>
                <a:lnTo>
                  <a:pt x="18735043" y="1348777"/>
                </a:lnTo>
                <a:lnTo>
                  <a:pt x="18712915" y="1311621"/>
                </a:lnTo>
                <a:lnTo>
                  <a:pt x="18687943" y="1277948"/>
                </a:lnTo>
                <a:lnTo>
                  <a:pt x="18660127" y="1247756"/>
                </a:lnTo>
                <a:lnTo>
                  <a:pt x="18622783" y="1214445"/>
                </a:lnTo>
                <a:lnTo>
                  <a:pt x="18583873" y="1185568"/>
                </a:lnTo>
                <a:lnTo>
                  <a:pt x="18543403" y="1161128"/>
                </a:lnTo>
                <a:lnTo>
                  <a:pt x="18501371" y="1141126"/>
                </a:lnTo>
                <a:lnTo>
                  <a:pt x="18457779" y="1125566"/>
                </a:lnTo>
                <a:lnTo>
                  <a:pt x="18412627" y="1114448"/>
                </a:lnTo>
                <a:lnTo>
                  <a:pt x="18365915" y="1107776"/>
                </a:lnTo>
                <a:close/>
                <a:moveTo>
                  <a:pt x="13142383" y="1105551"/>
                </a:moveTo>
                <a:lnTo>
                  <a:pt x="13090879" y="1107406"/>
                </a:lnTo>
                <a:lnTo>
                  <a:pt x="13041461" y="1112970"/>
                </a:lnTo>
                <a:lnTo>
                  <a:pt x="12994128" y="1122244"/>
                </a:lnTo>
                <a:lnTo>
                  <a:pt x="12948877" y="1135225"/>
                </a:lnTo>
                <a:lnTo>
                  <a:pt x="12905709" y="1151915"/>
                </a:lnTo>
                <a:lnTo>
                  <a:pt x="12864623" y="1172312"/>
                </a:lnTo>
                <a:lnTo>
                  <a:pt x="12825616" y="1196417"/>
                </a:lnTo>
                <a:lnTo>
                  <a:pt x="12788689" y="1224228"/>
                </a:lnTo>
                <a:lnTo>
                  <a:pt x="12753840" y="1255746"/>
                </a:lnTo>
                <a:lnTo>
                  <a:pt x="12724747" y="1287299"/>
                </a:lnTo>
                <a:lnTo>
                  <a:pt x="12698378" y="1321854"/>
                </a:lnTo>
                <a:lnTo>
                  <a:pt x="12674735" y="1359410"/>
                </a:lnTo>
                <a:lnTo>
                  <a:pt x="12653817" y="1399969"/>
                </a:lnTo>
                <a:lnTo>
                  <a:pt x="12635626" y="1443531"/>
                </a:lnTo>
                <a:lnTo>
                  <a:pt x="12620162" y="1490095"/>
                </a:lnTo>
                <a:lnTo>
                  <a:pt x="12607335" y="1540139"/>
                </a:lnTo>
                <a:lnTo>
                  <a:pt x="12597419" y="1592235"/>
                </a:lnTo>
                <a:lnTo>
                  <a:pt x="12590141" y="1647811"/>
                </a:lnTo>
                <a:lnTo>
                  <a:pt x="12585593" y="1706392"/>
                </a:lnTo>
                <a:lnTo>
                  <a:pt x="13635069" y="1706392"/>
                </a:lnTo>
                <a:lnTo>
                  <a:pt x="13632846" y="1644853"/>
                </a:lnTo>
                <a:lnTo>
                  <a:pt x="13627778" y="1586798"/>
                </a:lnTo>
                <a:lnTo>
                  <a:pt x="13619866" y="1532228"/>
                </a:lnTo>
                <a:lnTo>
                  <a:pt x="13609111" y="1481140"/>
                </a:lnTo>
                <a:lnTo>
                  <a:pt x="13595512" y="1433536"/>
                </a:lnTo>
                <a:lnTo>
                  <a:pt x="13579069" y="1389415"/>
                </a:lnTo>
                <a:lnTo>
                  <a:pt x="13559784" y="1348777"/>
                </a:lnTo>
                <a:lnTo>
                  <a:pt x="13537657" y="1311621"/>
                </a:lnTo>
                <a:lnTo>
                  <a:pt x="13512687" y="1277948"/>
                </a:lnTo>
                <a:lnTo>
                  <a:pt x="13484875" y="1247756"/>
                </a:lnTo>
                <a:lnTo>
                  <a:pt x="13447528" y="1214445"/>
                </a:lnTo>
                <a:lnTo>
                  <a:pt x="13408618" y="1185568"/>
                </a:lnTo>
                <a:lnTo>
                  <a:pt x="13368146" y="1161128"/>
                </a:lnTo>
                <a:lnTo>
                  <a:pt x="13326111" y="1141126"/>
                </a:lnTo>
                <a:lnTo>
                  <a:pt x="13282517" y="1125566"/>
                </a:lnTo>
                <a:lnTo>
                  <a:pt x="13237363" y="1114448"/>
                </a:lnTo>
                <a:lnTo>
                  <a:pt x="13190652" y="1107776"/>
                </a:lnTo>
                <a:lnTo>
                  <a:pt x="13142384" y="1105551"/>
                </a:lnTo>
                <a:close/>
                <a:moveTo>
                  <a:pt x="14512295" y="845161"/>
                </a:moveTo>
                <a:lnTo>
                  <a:pt x="14860818" y="845161"/>
                </a:lnTo>
                <a:lnTo>
                  <a:pt x="14860818" y="2892061"/>
                </a:lnTo>
                <a:lnTo>
                  <a:pt x="14512295" y="2892061"/>
                </a:lnTo>
                <a:close/>
                <a:moveTo>
                  <a:pt x="3384771" y="797148"/>
                </a:moveTo>
                <a:lnTo>
                  <a:pt x="3433426" y="798740"/>
                </a:lnTo>
                <a:lnTo>
                  <a:pt x="3481030" y="803517"/>
                </a:lnTo>
                <a:lnTo>
                  <a:pt x="3527582" y="811481"/>
                </a:lnTo>
                <a:lnTo>
                  <a:pt x="3573078" y="822634"/>
                </a:lnTo>
                <a:lnTo>
                  <a:pt x="3617517" y="836977"/>
                </a:lnTo>
                <a:lnTo>
                  <a:pt x="3660896" y="854511"/>
                </a:lnTo>
                <a:lnTo>
                  <a:pt x="3703212" y="875239"/>
                </a:lnTo>
                <a:lnTo>
                  <a:pt x="3750215" y="903099"/>
                </a:lnTo>
                <a:lnTo>
                  <a:pt x="3793775" y="934638"/>
                </a:lnTo>
                <a:lnTo>
                  <a:pt x="3833890" y="969854"/>
                </a:lnTo>
                <a:lnTo>
                  <a:pt x="3870561" y="1008745"/>
                </a:lnTo>
                <a:lnTo>
                  <a:pt x="3903788" y="1051310"/>
                </a:lnTo>
                <a:lnTo>
                  <a:pt x="3933570" y="1097547"/>
                </a:lnTo>
                <a:lnTo>
                  <a:pt x="3962618" y="1056161"/>
                </a:lnTo>
                <a:lnTo>
                  <a:pt x="3993712" y="1017842"/>
                </a:lnTo>
                <a:lnTo>
                  <a:pt x="4026851" y="982590"/>
                </a:lnTo>
                <a:lnTo>
                  <a:pt x="4062037" y="950403"/>
                </a:lnTo>
                <a:lnTo>
                  <a:pt x="4099266" y="921283"/>
                </a:lnTo>
                <a:lnTo>
                  <a:pt x="4138540" y="895228"/>
                </a:lnTo>
                <a:lnTo>
                  <a:pt x="4179861" y="872239"/>
                </a:lnTo>
                <a:lnTo>
                  <a:pt x="4223227" y="852316"/>
                </a:lnTo>
                <a:lnTo>
                  <a:pt x="4268638" y="835459"/>
                </a:lnTo>
                <a:lnTo>
                  <a:pt x="4316093" y="821666"/>
                </a:lnTo>
                <a:lnTo>
                  <a:pt x="4365593" y="810939"/>
                </a:lnTo>
                <a:lnTo>
                  <a:pt x="4417139" y="803277"/>
                </a:lnTo>
                <a:lnTo>
                  <a:pt x="4470727" y="798680"/>
                </a:lnTo>
                <a:lnTo>
                  <a:pt x="4526360" y="797148"/>
                </a:lnTo>
                <a:lnTo>
                  <a:pt x="4578939" y="798510"/>
                </a:lnTo>
                <a:lnTo>
                  <a:pt x="4629845" y="802598"/>
                </a:lnTo>
                <a:lnTo>
                  <a:pt x="4679082" y="809412"/>
                </a:lnTo>
                <a:lnTo>
                  <a:pt x="4726648" y="818950"/>
                </a:lnTo>
                <a:lnTo>
                  <a:pt x="4772544" y="831214"/>
                </a:lnTo>
                <a:lnTo>
                  <a:pt x="4816772" y="846202"/>
                </a:lnTo>
                <a:lnTo>
                  <a:pt x="4859329" y="863916"/>
                </a:lnTo>
                <a:lnTo>
                  <a:pt x="4900217" y="884354"/>
                </a:lnTo>
                <a:lnTo>
                  <a:pt x="4939438" y="907516"/>
                </a:lnTo>
                <a:lnTo>
                  <a:pt x="4976992" y="933404"/>
                </a:lnTo>
                <a:lnTo>
                  <a:pt x="5012879" y="962015"/>
                </a:lnTo>
                <a:lnTo>
                  <a:pt x="5047098" y="993351"/>
                </a:lnTo>
                <a:lnTo>
                  <a:pt x="5079094" y="1027215"/>
                </a:lnTo>
                <a:lnTo>
                  <a:pt x="5108307" y="1063358"/>
                </a:lnTo>
                <a:lnTo>
                  <a:pt x="5134736" y="1101780"/>
                </a:lnTo>
                <a:lnTo>
                  <a:pt x="5158383" y="1142481"/>
                </a:lnTo>
                <a:lnTo>
                  <a:pt x="5179245" y="1185462"/>
                </a:lnTo>
                <a:lnTo>
                  <a:pt x="5197324" y="1230722"/>
                </a:lnTo>
                <a:lnTo>
                  <a:pt x="5212623" y="1278261"/>
                </a:lnTo>
                <a:lnTo>
                  <a:pt x="5225138" y="1328080"/>
                </a:lnTo>
                <a:lnTo>
                  <a:pt x="5234870" y="1380179"/>
                </a:lnTo>
                <a:lnTo>
                  <a:pt x="5241824" y="1434556"/>
                </a:lnTo>
                <a:lnTo>
                  <a:pt x="5245993" y="1491214"/>
                </a:lnTo>
                <a:lnTo>
                  <a:pt x="5247385" y="1550151"/>
                </a:lnTo>
                <a:lnTo>
                  <a:pt x="5247385" y="2892068"/>
                </a:lnTo>
                <a:lnTo>
                  <a:pt x="4898912" y="2892068"/>
                </a:lnTo>
                <a:lnTo>
                  <a:pt x="4898912" y="1650315"/>
                </a:lnTo>
                <a:lnTo>
                  <a:pt x="4897486" y="1589491"/>
                </a:lnTo>
                <a:lnTo>
                  <a:pt x="4893201" y="1532351"/>
                </a:lnTo>
                <a:lnTo>
                  <a:pt x="4886060" y="1478896"/>
                </a:lnTo>
                <a:lnTo>
                  <a:pt x="4876066" y="1429127"/>
                </a:lnTo>
                <a:lnTo>
                  <a:pt x="4863215" y="1383042"/>
                </a:lnTo>
                <a:lnTo>
                  <a:pt x="4847507" y="1340643"/>
                </a:lnTo>
                <a:lnTo>
                  <a:pt x="4828945" y="1301929"/>
                </a:lnTo>
                <a:lnTo>
                  <a:pt x="4807530" y="1266901"/>
                </a:lnTo>
                <a:lnTo>
                  <a:pt x="4783258" y="1235560"/>
                </a:lnTo>
                <a:lnTo>
                  <a:pt x="4756133" y="1207905"/>
                </a:lnTo>
                <a:lnTo>
                  <a:pt x="4726153" y="1183936"/>
                </a:lnTo>
                <a:lnTo>
                  <a:pt x="4693317" y="1163654"/>
                </a:lnTo>
                <a:lnTo>
                  <a:pt x="4657630" y="1147060"/>
                </a:lnTo>
                <a:lnTo>
                  <a:pt x="4619087" y="1134153"/>
                </a:lnTo>
                <a:lnTo>
                  <a:pt x="4577692" y="1124933"/>
                </a:lnTo>
                <a:lnTo>
                  <a:pt x="4533442" y="1119401"/>
                </a:lnTo>
                <a:lnTo>
                  <a:pt x="4486340" y="1117557"/>
                </a:lnTo>
                <a:lnTo>
                  <a:pt x="4431756" y="1120623"/>
                </a:lnTo>
                <a:lnTo>
                  <a:pt x="4380202" y="1129820"/>
                </a:lnTo>
                <a:lnTo>
                  <a:pt x="4331678" y="1145149"/>
                </a:lnTo>
                <a:lnTo>
                  <a:pt x="4286179" y="1166607"/>
                </a:lnTo>
                <a:lnTo>
                  <a:pt x="4243709" y="1194194"/>
                </a:lnTo>
                <a:lnTo>
                  <a:pt x="4204260" y="1227909"/>
                </a:lnTo>
                <a:lnTo>
                  <a:pt x="4167836" y="1267751"/>
                </a:lnTo>
                <a:lnTo>
                  <a:pt x="4139199" y="1306786"/>
                </a:lnTo>
                <a:lnTo>
                  <a:pt x="4114384" y="1348765"/>
                </a:lnTo>
                <a:lnTo>
                  <a:pt x="4093390" y="1393685"/>
                </a:lnTo>
                <a:lnTo>
                  <a:pt x="4076215" y="1441545"/>
                </a:lnTo>
                <a:lnTo>
                  <a:pt x="4062860" y="1492342"/>
                </a:lnTo>
                <a:lnTo>
                  <a:pt x="4053321" y="1546073"/>
                </a:lnTo>
                <a:lnTo>
                  <a:pt x="4047599" y="1602734"/>
                </a:lnTo>
                <a:lnTo>
                  <a:pt x="4045692" y="1662325"/>
                </a:lnTo>
                <a:lnTo>
                  <a:pt x="4045692" y="2892068"/>
                </a:lnTo>
                <a:lnTo>
                  <a:pt x="3697232" y="2892068"/>
                </a:lnTo>
                <a:lnTo>
                  <a:pt x="3697232" y="1650315"/>
                </a:lnTo>
                <a:lnTo>
                  <a:pt x="3695819" y="1589491"/>
                </a:lnTo>
                <a:lnTo>
                  <a:pt x="3691576" y="1532351"/>
                </a:lnTo>
                <a:lnTo>
                  <a:pt x="3684506" y="1478896"/>
                </a:lnTo>
                <a:lnTo>
                  <a:pt x="3674609" y="1429127"/>
                </a:lnTo>
                <a:lnTo>
                  <a:pt x="3661882" y="1383042"/>
                </a:lnTo>
                <a:lnTo>
                  <a:pt x="3646327" y="1340643"/>
                </a:lnTo>
                <a:lnTo>
                  <a:pt x="3627946" y="1301929"/>
                </a:lnTo>
                <a:lnTo>
                  <a:pt x="3606737" y="1266901"/>
                </a:lnTo>
                <a:lnTo>
                  <a:pt x="3582699" y="1235560"/>
                </a:lnTo>
                <a:lnTo>
                  <a:pt x="3555836" y="1207905"/>
                </a:lnTo>
                <a:lnTo>
                  <a:pt x="3526145" y="1183936"/>
                </a:lnTo>
                <a:lnTo>
                  <a:pt x="3493627" y="1163654"/>
                </a:lnTo>
                <a:lnTo>
                  <a:pt x="3458281" y="1147060"/>
                </a:lnTo>
                <a:lnTo>
                  <a:pt x="3420108" y="1134153"/>
                </a:lnTo>
                <a:lnTo>
                  <a:pt x="3379108" y="1124933"/>
                </a:lnTo>
                <a:lnTo>
                  <a:pt x="3335281" y="1119401"/>
                </a:lnTo>
                <a:lnTo>
                  <a:pt x="3288627" y="1117557"/>
                </a:lnTo>
                <a:lnTo>
                  <a:pt x="3232020" y="1120459"/>
                </a:lnTo>
                <a:lnTo>
                  <a:pt x="3178922" y="1129167"/>
                </a:lnTo>
                <a:lnTo>
                  <a:pt x="3129334" y="1143679"/>
                </a:lnTo>
                <a:lnTo>
                  <a:pt x="3083262" y="1163995"/>
                </a:lnTo>
                <a:lnTo>
                  <a:pt x="3040705" y="1190115"/>
                </a:lnTo>
                <a:lnTo>
                  <a:pt x="3001669" y="1222037"/>
                </a:lnTo>
                <a:lnTo>
                  <a:pt x="2966156" y="1259762"/>
                </a:lnTo>
                <a:lnTo>
                  <a:pt x="2938471" y="1296920"/>
                </a:lnTo>
                <a:lnTo>
                  <a:pt x="2914474" y="1337269"/>
                </a:lnTo>
                <a:lnTo>
                  <a:pt x="2894165" y="1380806"/>
                </a:lnTo>
                <a:lnTo>
                  <a:pt x="2877546" y="1427531"/>
                </a:lnTo>
                <a:lnTo>
                  <a:pt x="2864618" y="1477443"/>
                </a:lnTo>
                <a:lnTo>
                  <a:pt x="2855382" y="1530540"/>
                </a:lnTo>
                <a:lnTo>
                  <a:pt x="2849839" y="1586820"/>
                </a:lnTo>
                <a:lnTo>
                  <a:pt x="2847992" y="1646284"/>
                </a:lnTo>
                <a:lnTo>
                  <a:pt x="2847992" y="2892068"/>
                </a:lnTo>
                <a:lnTo>
                  <a:pt x="2499521" y="2892068"/>
                </a:lnTo>
                <a:lnTo>
                  <a:pt x="2499521" y="845167"/>
                </a:lnTo>
                <a:lnTo>
                  <a:pt x="2847992" y="845167"/>
                </a:lnTo>
                <a:lnTo>
                  <a:pt x="2847992" y="1037454"/>
                </a:lnTo>
                <a:lnTo>
                  <a:pt x="2879270" y="999061"/>
                </a:lnTo>
                <a:lnTo>
                  <a:pt x="2912992" y="964009"/>
                </a:lnTo>
                <a:lnTo>
                  <a:pt x="2949159" y="932298"/>
                </a:lnTo>
                <a:lnTo>
                  <a:pt x="2987771" y="903927"/>
                </a:lnTo>
                <a:lnTo>
                  <a:pt x="3028829" y="878896"/>
                </a:lnTo>
                <a:lnTo>
                  <a:pt x="3072333" y="857205"/>
                </a:lnTo>
                <a:lnTo>
                  <a:pt x="3118284" y="838852"/>
                </a:lnTo>
                <a:lnTo>
                  <a:pt x="3166683" y="823837"/>
                </a:lnTo>
                <a:lnTo>
                  <a:pt x="3217531" y="812159"/>
                </a:lnTo>
                <a:lnTo>
                  <a:pt x="3270828" y="803819"/>
                </a:lnTo>
                <a:lnTo>
                  <a:pt x="3326574" y="798815"/>
                </a:lnTo>
                <a:close/>
                <a:moveTo>
                  <a:pt x="6661374" y="797145"/>
                </a:moveTo>
                <a:lnTo>
                  <a:pt x="6716371" y="798235"/>
                </a:lnTo>
                <a:lnTo>
                  <a:pt x="6769212" y="801506"/>
                </a:lnTo>
                <a:lnTo>
                  <a:pt x="6819895" y="806957"/>
                </a:lnTo>
                <a:lnTo>
                  <a:pt x="6868423" y="814590"/>
                </a:lnTo>
                <a:lnTo>
                  <a:pt x="6914794" y="824403"/>
                </a:lnTo>
                <a:lnTo>
                  <a:pt x="6959008" y="836396"/>
                </a:lnTo>
                <a:lnTo>
                  <a:pt x="7001065" y="850570"/>
                </a:lnTo>
                <a:lnTo>
                  <a:pt x="7040967" y="866924"/>
                </a:lnTo>
                <a:lnTo>
                  <a:pt x="7078710" y="885459"/>
                </a:lnTo>
                <a:lnTo>
                  <a:pt x="7114298" y="906175"/>
                </a:lnTo>
                <a:lnTo>
                  <a:pt x="7147729" y="929071"/>
                </a:lnTo>
                <a:lnTo>
                  <a:pt x="7179003" y="954148"/>
                </a:lnTo>
                <a:lnTo>
                  <a:pt x="7208120" y="981405"/>
                </a:lnTo>
                <a:lnTo>
                  <a:pt x="7235081" y="1010842"/>
                </a:lnTo>
                <a:lnTo>
                  <a:pt x="7259885" y="1042460"/>
                </a:lnTo>
                <a:lnTo>
                  <a:pt x="7282532" y="1076258"/>
                </a:lnTo>
                <a:lnTo>
                  <a:pt x="7296915" y="1101512"/>
                </a:lnTo>
                <a:lnTo>
                  <a:pt x="7303099" y="1112396"/>
                </a:lnTo>
                <a:lnTo>
                  <a:pt x="7321355" y="1150396"/>
                </a:lnTo>
                <a:lnTo>
                  <a:pt x="7337533" y="1190735"/>
                </a:lnTo>
                <a:lnTo>
                  <a:pt x="7351553" y="1233255"/>
                </a:lnTo>
                <a:lnTo>
                  <a:pt x="7363416" y="1277955"/>
                </a:lnTo>
                <a:lnTo>
                  <a:pt x="7373122" y="1324835"/>
                </a:lnTo>
                <a:lnTo>
                  <a:pt x="7380672" y="1373896"/>
                </a:lnTo>
                <a:lnTo>
                  <a:pt x="7386064" y="1425136"/>
                </a:lnTo>
                <a:lnTo>
                  <a:pt x="7389299" y="1478557"/>
                </a:lnTo>
                <a:lnTo>
                  <a:pt x="7390378" y="1534159"/>
                </a:lnTo>
                <a:lnTo>
                  <a:pt x="7390378" y="1706426"/>
                </a:lnTo>
                <a:lnTo>
                  <a:pt x="7390378" y="1874630"/>
                </a:lnTo>
                <a:lnTo>
                  <a:pt x="7390378" y="2631706"/>
                </a:lnTo>
                <a:lnTo>
                  <a:pt x="7390378" y="2703809"/>
                </a:lnTo>
                <a:lnTo>
                  <a:pt x="7390378" y="2892065"/>
                </a:lnTo>
                <a:lnTo>
                  <a:pt x="7061927" y="2892065"/>
                </a:lnTo>
                <a:lnTo>
                  <a:pt x="7061927" y="2703809"/>
                </a:lnTo>
                <a:lnTo>
                  <a:pt x="7022651" y="2738776"/>
                </a:lnTo>
                <a:lnTo>
                  <a:pt x="6982472" y="2770943"/>
                </a:lnTo>
                <a:lnTo>
                  <a:pt x="6941392" y="2800312"/>
                </a:lnTo>
                <a:lnTo>
                  <a:pt x="6899411" y="2826883"/>
                </a:lnTo>
                <a:lnTo>
                  <a:pt x="6856530" y="2850655"/>
                </a:lnTo>
                <a:lnTo>
                  <a:pt x="6812750" y="2871630"/>
                </a:lnTo>
                <a:lnTo>
                  <a:pt x="6768068" y="2889807"/>
                </a:lnTo>
                <a:lnTo>
                  <a:pt x="6722486" y="2905187"/>
                </a:lnTo>
                <a:lnTo>
                  <a:pt x="6676007" y="2917769"/>
                </a:lnTo>
                <a:lnTo>
                  <a:pt x="6628627" y="2927556"/>
                </a:lnTo>
                <a:lnTo>
                  <a:pt x="6580348" y="2934545"/>
                </a:lnTo>
                <a:lnTo>
                  <a:pt x="6531172" y="2938739"/>
                </a:lnTo>
                <a:lnTo>
                  <a:pt x="6481096" y="2940137"/>
                </a:lnTo>
                <a:lnTo>
                  <a:pt x="6426108" y="2938739"/>
                </a:lnTo>
                <a:lnTo>
                  <a:pt x="6424118" y="2938739"/>
                </a:lnTo>
                <a:lnTo>
                  <a:pt x="6367409" y="2934247"/>
                </a:lnTo>
                <a:lnTo>
                  <a:pt x="6313793" y="2926884"/>
                </a:lnTo>
                <a:lnTo>
                  <a:pt x="6262329" y="2916575"/>
                </a:lnTo>
                <a:lnTo>
                  <a:pt x="6213019" y="2903320"/>
                </a:lnTo>
                <a:lnTo>
                  <a:pt x="6165862" y="2887117"/>
                </a:lnTo>
                <a:lnTo>
                  <a:pt x="6120857" y="2867967"/>
                </a:lnTo>
                <a:lnTo>
                  <a:pt x="6078007" y="2845869"/>
                </a:lnTo>
                <a:lnTo>
                  <a:pt x="6037311" y="2820822"/>
                </a:lnTo>
                <a:lnTo>
                  <a:pt x="5998766" y="2792826"/>
                </a:lnTo>
                <a:lnTo>
                  <a:pt x="5962379" y="2761880"/>
                </a:lnTo>
                <a:lnTo>
                  <a:pt x="5928659" y="2728202"/>
                </a:lnTo>
                <a:lnTo>
                  <a:pt x="5898151" y="2691975"/>
                </a:lnTo>
                <a:lnTo>
                  <a:pt x="5870857" y="2653198"/>
                </a:lnTo>
                <a:lnTo>
                  <a:pt x="5846776" y="2611871"/>
                </a:lnTo>
                <a:lnTo>
                  <a:pt x="5825906" y="2567994"/>
                </a:lnTo>
                <a:lnTo>
                  <a:pt x="5808248" y="2521566"/>
                </a:lnTo>
                <a:lnTo>
                  <a:pt x="5793803" y="2472587"/>
                </a:lnTo>
                <a:lnTo>
                  <a:pt x="5782568" y="2421057"/>
                </a:lnTo>
                <a:lnTo>
                  <a:pt x="5774543" y="2366974"/>
                </a:lnTo>
                <a:lnTo>
                  <a:pt x="5769729" y="2310340"/>
                </a:lnTo>
                <a:lnTo>
                  <a:pt x="5769629" y="2306685"/>
                </a:lnTo>
                <a:lnTo>
                  <a:pt x="5768124" y="2251153"/>
                </a:lnTo>
                <a:lnTo>
                  <a:pt x="5769653" y="2196863"/>
                </a:lnTo>
                <a:lnTo>
                  <a:pt x="5774238" y="2144797"/>
                </a:lnTo>
                <a:lnTo>
                  <a:pt x="5781884" y="2094954"/>
                </a:lnTo>
                <a:lnTo>
                  <a:pt x="5792588" y="2047335"/>
                </a:lnTo>
                <a:lnTo>
                  <a:pt x="5806351" y="2001940"/>
                </a:lnTo>
                <a:lnTo>
                  <a:pt x="5823175" y="1958769"/>
                </a:lnTo>
                <a:lnTo>
                  <a:pt x="5843059" y="1917822"/>
                </a:lnTo>
                <a:lnTo>
                  <a:pt x="5866006" y="1879100"/>
                </a:lnTo>
                <a:lnTo>
                  <a:pt x="5892015" y="1842602"/>
                </a:lnTo>
                <a:lnTo>
                  <a:pt x="5921086" y="1808328"/>
                </a:lnTo>
                <a:lnTo>
                  <a:pt x="5953222" y="1776280"/>
                </a:lnTo>
                <a:lnTo>
                  <a:pt x="5988420" y="1746456"/>
                </a:lnTo>
                <a:lnTo>
                  <a:pt x="6025854" y="1718951"/>
                </a:lnTo>
                <a:lnTo>
                  <a:pt x="6064735" y="1693836"/>
                </a:lnTo>
                <a:lnTo>
                  <a:pt x="6105067" y="1671113"/>
                </a:lnTo>
                <a:lnTo>
                  <a:pt x="6146845" y="1650781"/>
                </a:lnTo>
                <a:lnTo>
                  <a:pt x="6190073" y="1632841"/>
                </a:lnTo>
                <a:lnTo>
                  <a:pt x="6234748" y="1617292"/>
                </a:lnTo>
                <a:lnTo>
                  <a:pt x="6280871" y="1604135"/>
                </a:lnTo>
                <a:lnTo>
                  <a:pt x="6328442" y="1593370"/>
                </a:lnTo>
                <a:lnTo>
                  <a:pt x="6377458" y="1584997"/>
                </a:lnTo>
                <a:lnTo>
                  <a:pt x="6427922" y="1579016"/>
                </a:lnTo>
                <a:lnTo>
                  <a:pt x="6479833" y="1575427"/>
                </a:lnTo>
                <a:lnTo>
                  <a:pt x="6533190" y="1574231"/>
                </a:lnTo>
                <a:lnTo>
                  <a:pt x="6591626" y="1575427"/>
                </a:lnTo>
                <a:lnTo>
                  <a:pt x="6588204" y="1575427"/>
                </a:lnTo>
                <a:lnTo>
                  <a:pt x="6638838" y="1578600"/>
                </a:lnTo>
                <a:lnTo>
                  <a:pt x="6690077" y="1584061"/>
                </a:lnTo>
                <a:lnTo>
                  <a:pt x="6740257" y="1591708"/>
                </a:lnTo>
                <a:lnTo>
                  <a:pt x="6789381" y="1601539"/>
                </a:lnTo>
                <a:lnTo>
                  <a:pt x="6837449" y="1613556"/>
                </a:lnTo>
                <a:lnTo>
                  <a:pt x="6884460" y="1627758"/>
                </a:lnTo>
                <a:lnTo>
                  <a:pt x="6930411" y="1644146"/>
                </a:lnTo>
                <a:lnTo>
                  <a:pt x="6975306" y="1662720"/>
                </a:lnTo>
                <a:lnTo>
                  <a:pt x="7019147" y="1683480"/>
                </a:lnTo>
                <a:lnTo>
                  <a:pt x="7061927" y="1706426"/>
                </a:lnTo>
                <a:lnTo>
                  <a:pt x="7061927" y="1562168"/>
                </a:lnTo>
                <a:lnTo>
                  <a:pt x="7060144" y="1500516"/>
                </a:lnTo>
                <a:lnTo>
                  <a:pt x="7054791" y="1443670"/>
                </a:lnTo>
                <a:lnTo>
                  <a:pt x="7045869" y="1391633"/>
                </a:lnTo>
                <a:lnTo>
                  <a:pt x="7033379" y="1344408"/>
                </a:lnTo>
                <a:lnTo>
                  <a:pt x="7017321" y="1301998"/>
                </a:lnTo>
                <a:lnTo>
                  <a:pt x="6997694" y="1264406"/>
                </a:lnTo>
                <a:lnTo>
                  <a:pt x="6974497" y="1231635"/>
                </a:lnTo>
                <a:lnTo>
                  <a:pt x="6947732" y="1203687"/>
                </a:lnTo>
                <a:lnTo>
                  <a:pt x="6913040" y="1176590"/>
                </a:lnTo>
                <a:lnTo>
                  <a:pt x="6874174" y="1153658"/>
                </a:lnTo>
                <a:lnTo>
                  <a:pt x="6831139" y="1134890"/>
                </a:lnTo>
                <a:lnTo>
                  <a:pt x="6783933" y="1120290"/>
                </a:lnTo>
                <a:lnTo>
                  <a:pt x="6732559" y="1109859"/>
                </a:lnTo>
                <a:lnTo>
                  <a:pt x="6677020" y="1103599"/>
                </a:lnTo>
                <a:lnTo>
                  <a:pt x="6617312" y="1101512"/>
                </a:lnTo>
                <a:lnTo>
                  <a:pt x="6569964" y="1102722"/>
                </a:lnTo>
                <a:lnTo>
                  <a:pt x="6522858" y="1106350"/>
                </a:lnTo>
                <a:lnTo>
                  <a:pt x="6475991" y="1112396"/>
                </a:lnTo>
                <a:lnTo>
                  <a:pt x="6429367" y="1120861"/>
                </a:lnTo>
                <a:lnTo>
                  <a:pt x="6382982" y="1131744"/>
                </a:lnTo>
                <a:lnTo>
                  <a:pt x="6336836" y="1145044"/>
                </a:lnTo>
                <a:lnTo>
                  <a:pt x="6290928" y="1160762"/>
                </a:lnTo>
                <a:lnTo>
                  <a:pt x="6245257" y="1178897"/>
                </a:lnTo>
                <a:lnTo>
                  <a:pt x="6199825" y="1199449"/>
                </a:lnTo>
                <a:lnTo>
                  <a:pt x="6154627" y="1222417"/>
                </a:lnTo>
                <a:lnTo>
                  <a:pt x="6109667" y="1247802"/>
                </a:lnTo>
                <a:lnTo>
                  <a:pt x="6064942" y="1275603"/>
                </a:lnTo>
                <a:lnTo>
                  <a:pt x="6020451" y="1305820"/>
                </a:lnTo>
                <a:lnTo>
                  <a:pt x="5920340" y="1013421"/>
                </a:lnTo>
                <a:lnTo>
                  <a:pt x="5961709" y="987226"/>
                </a:lnTo>
                <a:lnTo>
                  <a:pt x="6003740" y="962722"/>
                </a:lnTo>
                <a:lnTo>
                  <a:pt x="6046430" y="939909"/>
                </a:lnTo>
                <a:lnTo>
                  <a:pt x="6089780" y="918787"/>
                </a:lnTo>
                <a:lnTo>
                  <a:pt x="6133788" y="899355"/>
                </a:lnTo>
                <a:lnTo>
                  <a:pt x="6178457" y="881614"/>
                </a:lnTo>
                <a:lnTo>
                  <a:pt x="6223784" y="865563"/>
                </a:lnTo>
                <a:lnTo>
                  <a:pt x="6269771" y="851202"/>
                </a:lnTo>
                <a:lnTo>
                  <a:pt x="6316417" y="838531"/>
                </a:lnTo>
                <a:lnTo>
                  <a:pt x="6363721" y="827550"/>
                </a:lnTo>
                <a:lnTo>
                  <a:pt x="6411683" y="818259"/>
                </a:lnTo>
                <a:lnTo>
                  <a:pt x="6460305" y="810657"/>
                </a:lnTo>
                <a:lnTo>
                  <a:pt x="6509586" y="804745"/>
                </a:lnTo>
                <a:lnTo>
                  <a:pt x="6559523" y="800523"/>
                </a:lnTo>
                <a:lnTo>
                  <a:pt x="6610119" y="797989"/>
                </a:lnTo>
                <a:close/>
                <a:moveTo>
                  <a:pt x="10967333" y="797114"/>
                </a:moveTo>
                <a:lnTo>
                  <a:pt x="11024206" y="798644"/>
                </a:lnTo>
                <a:lnTo>
                  <a:pt x="11022726" y="798644"/>
                </a:lnTo>
                <a:lnTo>
                  <a:pt x="11075070" y="803000"/>
                </a:lnTo>
                <a:lnTo>
                  <a:pt x="11126488" y="810358"/>
                </a:lnTo>
                <a:lnTo>
                  <a:pt x="11176273" y="820659"/>
                </a:lnTo>
                <a:lnTo>
                  <a:pt x="11224423" y="833903"/>
                </a:lnTo>
                <a:lnTo>
                  <a:pt x="11270939" y="850091"/>
                </a:lnTo>
                <a:lnTo>
                  <a:pt x="11315820" y="869221"/>
                </a:lnTo>
                <a:lnTo>
                  <a:pt x="11359067" y="891295"/>
                </a:lnTo>
                <a:lnTo>
                  <a:pt x="11400679" y="916312"/>
                </a:lnTo>
                <a:lnTo>
                  <a:pt x="11440655" y="944272"/>
                </a:lnTo>
                <a:lnTo>
                  <a:pt x="11478996" y="975176"/>
                </a:lnTo>
                <a:lnTo>
                  <a:pt x="11523698" y="1017410"/>
                </a:lnTo>
                <a:lnTo>
                  <a:pt x="11550771" y="1045812"/>
                </a:lnTo>
                <a:lnTo>
                  <a:pt x="11584205" y="1085545"/>
                </a:lnTo>
                <a:lnTo>
                  <a:pt x="11608318" y="1117575"/>
                </a:lnTo>
                <a:lnTo>
                  <a:pt x="11610276" y="1120176"/>
                </a:lnTo>
                <a:lnTo>
                  <a:pt x="11634767" y="1156223"/>
                </a:lnTo>
                <a:lnTo>
                  <a:pt x="11657677" y="1193685"/>
                </a:lnTo>
                <a:lnTo>
                  <a:pt x="11679006" y="1232561"/>
                </a:lnTo>
                <a:lnTo>
                  <a:pt x="11698838" y="1273041"/>
                </a:lnTo>
                <a:lnTo>
                  <a:pt x="11716925" y="1314559"/>
                </a:lnTo>
                <a:lnTo>
                  <a:pt x="11733513" y="1357680"/>
                </a:lnTo>
                <a:lnTo>
                  <a:pt x="11748522" y="1402215"/>
                </a:lnTo>
                <a:lnTo>
                  <a:pt x="11761951" y="1448165"/>
                </a:lnTo>
                <a:lnTo>
                  <a:pt x="11773799" y="1495528"/>
                </a:lnTo>
                <a:lnTo>
                  <a:pt x="11784067" y="1544305"/>
                </a:lnTo>
                <a:lnTo>
                  <a:pt x="11792756" y="1594496"/>
                </a:lnTo>
                <a:lnTo>
                  <a:pt x="11799864" y="1646101"/>
                </a:lnTo>
                <a:lnTo>
                  <a:pt x="11805393" y="1699119"/>
                </a:lnTo>
                <a:lnTo>
                  <a:pt x="11809342" y="1753550"/>
                </a:lnTo>
                <a:lnTo>
                  <a:pt x="11811712" y="1809394"/>
                </a:lnTo>
                <a:lnTo>
                  <a:pt x="11812501" y="1866652"/>
                </a:lnTo>
                <a:lnTo>
                  <a:pt x="11811665" y="1925575"/>
                </a:lnTo>
                <a:lnTo>
                  <a:pt x="11809234" y="1982190"/>
                </a:lnTo>
                <a:lnTo>
                  <a:pt x="11805262" y="2036711"/>
                </a:lnTo>
                <a:lnTo>
                  <a:pt x="11799632" y="2090430"/>
                </a:lnTo>
                <a:lnTo>
                  <a:pt x="11792395" y="2142665"/>
                </a:lnTo>
                <a:lnTo>
                  <a:pt x="11783549" y="2193417"/>
                </a:lnTo>
                <a:lnTo>
                  <a:pt x="11773095" y="2242685"/>
                </a:lnTo>
                <a:lnTo>
                  <a:pt x="11761034" y="2290469"/>
                </a:lnTo>
                <a:lnTo>
                  <a:pt x="11747366" y="2336769"/>
                </a:lnTo>
                <a:lnTo>
                  <a:pt x="11732091" y="2381585"/>
                </a:lnTo>
                <a:lnTo>
                  <a:pt x="11715209" y="2424916"/>
                </a:lnTo>
                <a:lnTo>
                  <a:pt x="11696720" y="2466764"/>
                </a:lnTo>
                <a:lnTo>
                  <a:pt x="11676625" y="2507127"/>
                </a:lnTo>
                <a:lnTo>
                  <a:pt x="11654923" y="2546007"/>
                </a:lnTo>
                <a:lnTo>
                  <a:pt x="11631616" y="2583401"/>
                </a:lnTo>
                <a:lnTo>
                  <a:pt x="11609225" y="2615676"/>
                </a:lnTo>
                <a:lnTo>
                  <a:pt x="11606703" y="2619312"/>
                </a:lnTo>
                <a:lnTo>
                  <a:pt x="11580184" y="2653738"/>
                </a:lnTo>
                <a:lnTo>
                  <a:pt x="11546242" y="2693190"/>
                </a:lnTo>
                <a:lnTo>
                  <a:pt x="11539827" y="2699799"/>
                </a:lnTo>
                <a:lnTo>
                  <a:pt x="11510787" y="2729720"/>
                </a:lnTo>
                <a:lnTo>
                  <a:pt x="11473818" y="2763329"/>
                </a:lnTo>
                <a:lnTo>
                  <a:pt x="11435336" y="2794016"/>
                </a:lnTo>
                <a:lnTo>
                  <a:pt x="11395341" y="2821781"/>
                </a:lnTo>
                <a:lnTo>
                  <a:pt x="11353834" y="2846624"/>
                </a:lnTo>
                <a:lnTo>
                  <a:pt x="11310814" y="2868545"/>
                </a:lnTo>
                <a:lnTo>
                  <a:pt x="11266281" y="2887544"/>
                </a:lnTo>
                <a:lnTo>
                  <a:pt x="11220236" y="2903620"/>
                </a:lnTo>
                <a:lnTo>
                  <a:pt x="11172679" y="2916773"/>
                </a:lnTo>
                <a:lnTo>
                  <a:pt x="11123611" y="2927004"/>
                </a:lnTo>
                <a:lnTo>
                  <a:pt x="11073030" y="2934312"/>
                </a:lnTo>
                <a:lnTo>
                  <a:pt x="11020937" y="2938697"/>
                </a:lnTo>
                <a:lnTo>
                  <a:pt x="10967333" y="2940158"/>
                </a:lnTo>
                <a:lnTo>
                  <a:pt x="10914715" y="2938488"/>
                </a:lnTo>
                <a:lnTo>
                  <a:pt x="10863716" y="2933479"/>
                </a:lnTo>
                <a:lnTo>
                  <a:pt x="10814334" y="2925131"/>
                </a:lnTo>
                <a:lnTo>
                  <a:pt x="10766570" y="2913444"/>
                </a:lnTo>
                <a:lnTo>
                  <a:pt x="10720421" y="2898419"/>
                </a:lnTo>
                <a:lnTo>
                  <a:pt x="10675888" y="2880055"/>
                </a:lnTo>
                <a:lnTo>
                  <a:pt x="10632969" y="2858354"/>
                </a:lnTo>
                <a:lnTo>
                  <a:pt x="10591664" y="2833316"/>
                </a:lnTo>
                <a:lnTo>
                  <a:pt x="10551972" y="2804941"/>
                </a:lnTo>
                <a:lnTo>
                  <a:pt x="10513892" y="2773230"/>
                </a:lnTo>
                <a:lnTo>
                  <a:pt x="10477423" y="2738182"/>
                </a:lnTo>
                <a:lnTo>
                  <a:pt x="10442564" y="2699799"/>
                </a:lnTo>
                <a:lnTo>
                  <a:pt x="10442564" y="3536978"/>
                </a:lnTo>
                <a:lnTo>
                  <a:pt x="10094104" y="3701203"/>
                </a:lnTo>
                <a:lnTo>
                  <a:pt x="10094104" y="845185"/>
                </a:lnTo>
                <a:lnTo>
                  <a:pt x="10442564" y="845185"/>
                </a:lnTo>
                <a:lnTo>
                  <a:pt x="10442564" y="1017410"/>
                </a:lnTo>
                <a:lnTo>
                  <a:pt x="10479858" y="982231"/>
                </a:lnTo>
                <a:lnTo>
                  <a:pt x="10518323" y="950108"/>
                </a:lnTo>
                <a:lnTo>
                  <a:pt x="10557958" y="921044"/>
                </a:lnTo>
                <a:lnTo>
                  <a:pt x="10598764" y="895037"/>
                </a:lnTo>
                <a:lnTo>
                  <a:pt x="10640740" y="872089"/>
                </a:lnTo>
                <a:lnTo>
                  <a:pt x="10683887" y="852200"/>
                </a:lnTo>
                <a:lnTo>
                  <a:pt x="10728203" y="835369"/>
                </a:lnTo>
                <a:lnTo>
                  <a:pt x="10773690" y="821598"/>
                </a:lnTo>
                <a:lnTo>
                  <a:pt x="10820346" y="810886"/>
                </a:lnTo>
                <a:lnTo>
                  <a:pt x="10868173" y="803235"/>
                </a:lnTo>
                <a:lnTo>
                  <a:pt x="10917168" y="798644"/>
                </a:lnTo>
                <a:close/>
                <a:moveTo>
                  <a:pt x="18317647" y="797111"/>
                </a:moveTo>
                <a:lnTo>
                  <a:pt x="18369935" y="798375"/>
                </a:lnTo>
                <a:lnTo>
                  <a:pt x="18369723" y="798375"/>
                </a:lnTo>
                <a:lnTo>
                  <a:pt x="18420673" y="802168"/>
                </a:lnTo>
                <a:lnTo>
                  <a:pt x="18420503" y="802168"/>
                </a:lnTo>
                <a:lnTo>
                  <a:pt x="18470119" y="808490"/>
                </a:lnTo>
                <a:lnTo>
                  <a:pt x="18469955" y="808490"/>
                </a:lnTo>
                <a:lnTo>
                  <a:pt x="18518233" y="817340"/>
                </a:lnTo>
                <a:lnTo>
                  <a:pt x="18518073" y="817340"/>
                </a:lnTo>
                <a:lnTo>
                  <a:pt x="18564241" y="828531"/>
                </a:lnTo>
                <a:lnTo>
                  <a:pt x="18609579" y="842356"/>
                </a:lnTo>
                <a:lnTo>
                  <a:pt x="18653591" y="858695"/>
                </a:lnTo>
                <a:lnTo>
                  <a:pt x="18696275" y="877547"/>
                </a:lnTo>
                <a:lnTo>
                  <a:pt x="18737633" y="898913"/>
                </a:lnTo>
                <a:lnTo>
                  <a:pt x="18777663" y="922793"/>
                </a:lnTo>
                <a:lnTo>
                  <a:pt x="18816367" y="949187"/>
                </a:lnTo>
                <a:lnTo>
                  <a:pt x="18853743" y="978094"/>
                </a:lnTo>
                <a:lnTo>
                  <a:pt x="18889795" y="1009514"/>
                </a:lnTo>
                <a:lnTo>
                  <a:pt x="18924519" y="1043449"/>
                </a:lnTo>
                <a:lnTo>
                  <a:pt x="18953373" y="1075158"/>
                </a:lnTo>
                <a:lnTo>
                  <a:pt x="18977833" y="1105551"/>
                </a:lnTo>
                <a:lnTo>
                  <a:pt x="18980367" y="1108699"/>
                </a:lnTo>
                <a:lnTo>
                  <a:pt x="19005499" y="1144071"/>
                </a:lnTo>
                <a:lnTo>
                  <a:pt x="19028769" y="1181273"/>
                </a:lnTo>
                <a:lnTo>
                  <a:pt x="19050179" y="1220307"/>
                </a:lnTo>
                <a:lnTo>
                  <a:pt x="19069727" y="1261171"/>
                </a:lnTo>
                <a:lnTo>
                  <a:pt x="19087411" y="1303866"/>
                </a:lnTo>
                <a:lnTo>
                  <a:pt x="19103353" y="1348777"/>
                </a:lnTo>
                <a:lnTo>
                  <a:pt x="19117199" y="1394749"/>
                </a:lnTo>
                <a:lnTo>
                  <a:pt x="19129303" y="1442936"/>
                </a:lnTo>
                <a:lnTo>
                  <a:pt x="19129423" y="1443531"/>
                </a:lnTo>
                <a:lnTo>
                  <a:pt x="19139541" y="1492955"/>
                </a:lnTo>
                <a:lnTo>
                  <a:pt x="19147919" y="1544803"/>
                </a:lnTo>
                <a:lnTo>
                  <a:pt x="19154435" y="1598483"/>
                </a:lnTo>
                <a:lnTo>
                  <a:pt x="19159091" y="1653993"/>
                </a:lnTo>
                <a:lnTo>
                  <a:pt x="19161643" y="1706392"/>
                </a:lnTo>
                <a:lnTo>
                  <a:pt x="19161883" y="1711334"/>
                </a:lnTo>
                <a:lnTo>
                  <a:pt x="19162815" y="1770505"/>
                </a:lnTo>
                <a:lnTo>
                  <a:pt x="19162339" y="1815688"/>
                </a:lnTo>
                <a:lnTo>
                  <a:pt x="19160903" y="1861509"/>
                </a:lnTo>
                <a:lnTo>
                  <a:pt x="19158507" y="1907970"/>
                </a:lnTo>
                <a:lnTo>
                  <a:pt x="19155143" y="1955071"/>
                </a:lnTo>
                <a:lnTo>
                  <a:pt x="19150805" y="2002812"/>
                </a:lnTo>
                <a:lnTo>
                  <a:pt x="17764879" y="2002812"/>
                </a:lnTo>
                <a:lnTo>
                  <a:pt x="17770217" y="2057797"/>
                </a:lnTo>
                <a:lnTo>
                  <a:pt x="17778241" y="2110576"/>
                </a:lnTo>
                <a:lnTo>
                  <a:pt x="17788951" y="2161150"/>
                </a:lnTo>
                <a:lnTo>
                  <a:pt x="17802347" y="2209519"/>
                </a:lnTo>
                <a:lnTo>
                  <a:pt x="17818429" y="2255681"/>
                </a:lnTo>
                <a:lnTo>
                  <a:pt x="17837195" y="2299638"/>
                </a:lnTo>
                <a:lnTo>
                  <a:pt x="17858647" y="2341389"/>
                </a:lnTo>
                <a:lnTo>
                  <a:pt x="17882783" y="2380934"/>
                </a:lnTo>
                <a:lnTo>
                  <a:pt x="17909607" y="2418273"/>
                </a:lnTo>
                <a:lnTo>
                  <a:pt x="17939115" y="2453406"/>
                </a:lnTo>
                <a:lnTo>
                  <a:pt x="17974339" y="2489150"/>
                </a:lnTo>
                <a:lnTo>
                  <a:pt x="18011497" y="2520686"/>
                </a:lnTo>
                <a:lnTo>
                  <a:pt x="18050587" y="2548014"/>
                </a:lnTo>
                <a:lnTo>
                  <a:pt x="18091607" y="2571135"/>
                </a:lnTo>
                <a:lnTo>
                  <a:pt x="18134559" y="2590051"/>
                </a:lnTo>
                <a:lnTo>
                  <a:pt x="18179439" y="2604762"/>
                </a:lnTo>
                <a:lnTo>
                  <a:pt x="18226249" y="2615268"/>
                </a:lnTo>
                <a:lnTo>
                  <a:pt x="18274985" y="2621572"/>
                </a:lnTo>
                <a:lnTo>
                  <a:pt x="18325647" y="2623673"/>
                </a:lnTo>
                <a:lnTo>
                  <a:pt x="18376187" y="2621831"/>
                </a:lnTo>
                <a:lnTo>
                  <a:pt x="18425291" y="2616304"/>
                </a:lnTo>
                <a:lnTo>
                  <a:pt x="18472957" y="2607093"/>
                </a:lnTo>
                <a:lnTo>
                  <a:pt x="18519183" y="2594197"/>
                </a:lnTo>
                <a:lnTo>
                  <a:pt x="18563971" y="2577616"/>
                </a:lnTo>
                <a:lnTo>
                  <a:pt x="18607319" y="2557350"/>
                </a:lnTo>
                <a:lnTo>
                  <a:pt x="18649223" y="2533398"/>
                </a:lnTo>
                <a:lnTo>
                  <a:pt x="18689687" y="2505761"/>
                </a:lnTo>
                <a:lnTo>
                  <a:pt x="18728707" y="2474437"/>
                </a:lnTo>
                <a:lnTo>
                  <a:pt x="18766283" y="2439427"/>
                </a:lnTo>
                <a:lnTo>
                  <a:pt x="18931787" y="2623673"/>
                </a:lnTo>
                <a:lnTo>
                  <a:pt x="18978579" y="2675765"/>
                </a:lnTo>
                <a:lnTo>
                  <a:pt x="18942743" y="2709840"/>
                </a:lnTo>
                <a:lnTo>
                  <a:pt x="18905731" y="2741565"/>
                </a:lnTo>
                <a:lnTo>
                  <a:pt x="18867547" y="2770940"/>
                </a:lnTo>
                <a:lnTo>
                  <a:pt x="18828187" y="2797966"/>
                </a:lnTo>
                <a:lnTo>
                  <a:pt x="18787651" y="2822642"/>
                </a:lnTo>
                <a:lnTo>
                  <a:pt x="18745939" y="2844969"/>
                </a:lnTo>
                <a:lnTo>
                  <a:pt x="18703055" y="2864945"/>
                </a:lnTo>
                <a:lnTo>
                  <a:pt x="18658995" y="2882572"/>
                </a:lnTo>
                <a:lnTo>
                  <a:pt x="18613757" y="2897849"/>
                </a:lnTo>
                <a:lnTo>
                  <a:pt x="18567345" y="2910775"/>
                </a:lnTo>
                <a:lnTo>
                  <a:pt x="18519757" y="2921352"/>
                </a:lnTo>
                <a:lnTo>
                  <a:pt x="18470995" y="2929578"/>
                </a:lnTo>
                <a:lnTo>
                  <a:pt x="18421055" y="2935454"/>
                </a:lnTo>
                <a:lnTo>
                  <a:pt x="18369939" y="2938980"/>
                </a:lnTo>
                <a:lnTo>
                  <a:pt x="18317647" y="2940155"/>
                </a:lnTo>
                <a:lnTo>
                  <a:pt x="18262851" y="2938829"/>
                </a:lnTo>
                <a:lnTo>
                  <a:pt x="18209569" y="2934850"/>
                </a:lnTo>
                <a:lnTo>
                  <a:pt x="18157803" y="2928219"/>
                </a:lnTo>
                <a:lnTo>
                  <a:pt x="18107553" y="2918936"/>
                </a:lnTo>
                <a:lnTo>
                  <a:pt x="18058817" y="2906999"/>
                </a:lnTo>
                <a:lnTo>
                  <a:pt x="18011595" y="2892410"/>
                </a:lnTo>
                <a:lnTo>
                  <a:pt x="17965887" y="2875168"/>
                </a:lnTo>
                <a:lnTo>
                  <a:pt x="17921693" y="2855274"/>
                </a:lnTo>
                <a:lnTo>
                  <a:pt x="17879013" y="2832726"/>
                </a:lnTo>
                <a:lnTo>
                  <a:pt x="17837847" y="2807526"/>
                </a:lnTo>
                <a:lnTo>
                  <a:pt x="17798195" y="2779672"/>
                </a:lnTo>
                <a:lnTo>
                  <a:pt x="17760055" y="2749165"/>
                </a:lnTo>
                <a:lnTo>
                  <a:pt x="17723429" y="2716005"/>
                </a:lnTo>
                <a:lnTo>
                  <a:pt x="17688315" y="2680191"/>
                </a:lnTo>
                <a:lnTo>
                  <a:pt x="17654715" y="2641724"/>
                </a:lnTo>
                <a:lnTo>
                  <a:pt x="17626585" y="2606003"/>
                </a:lnTo>
                <a:lnTo>
                  <a:pt x="17600159" y="2569048"/>
                </a:lnTo>
                <a:lnTo>
                  <a:pt x="17575439" y="2530858"/>
                </a:lnTo>
                <a:lnTo>
                  <a:pt x="17552423" y="2491435"/>
                </a:lnTo>
                <a:lnTo>
                  <a:pt x="17531113" y="2450778"/>
                </a:lnTo>
                <a:lnTo>
                  <a:pt x="17511507" y="2408887"/>
                </a:lnTo>
                <a:lnTo>
                  <a:pt x="17493607" y="2365762"/>
                </a:lnTo>
                <a:lnTo>
                  <a:pt x="17477411" y="2321403"/>
                </a:lnTo>
                <a:lnTo>
                  <a:pt x="17462919" y="2275811"/>
                </a:lnTo>
                <a:lnTo>
                  <a:pt x="17450133" y="2228984"/>
                </a:lnTo>
                <a:lnTo>
                  <a:pt x="17439053" y="2180923"/>
                </a:lnTo>
                <a:lnTo>
                  <a:pt x="17429675" y="2131629"/>
                </a:lnTo>
                <a:lnTo>
                  <a:pt x="17422005" y="2081101"/>
                </a:lnTo>
                <a:lnTo>
                  <a:pt x="17416037" y="2029339"/>
                </a:lnTo>
                <a:lnTo>
                  <a:pt x="17411775" y="1976342"/>
                </a:lnTo>
                <a:lnTo>
                  <a:pt x="17409219" y="1922112"/>
                </a:lnTo>
                <a:lnTo>
                  <a:pt x="17408367" y="1866649"/>
                </a:lnTo>
                <a:lnTo>
                  <a:pt x="17408441" y="1861509"/>
                </a:lnTo>
                <a:lnTo>
                  <a:pt x="17409225" y="1808486"/>
                </a:lnTo>
                <a:lnTo>
                  <a:pt x="17411803" y="1751821"/>
                </a:lnTo>
                <a:lnTo>
                  <a:pt x="17416099" y="1696654"/>
                </a:lnTo>
                <a:lnTo>
                  <a:pt x="17422115" y="1642985"/>
                </a:lnTo>
                <a:lnTo>
                  <a:pt x="17429847" y="1590813"/>
                </a:lnTo>
                <a:lnTo>
                  <a:pt x="17439299" y="1540139"/>
                </a:lnTo>
                <a:lnTo>
                  <a:pt x="17439407" y="1539663"/>
                </a:lnTo>
                <a:lnTo>
                  <a:pt x="17450471" y="1490962"/>
                </a:lnTo>
                <a:lnTo>
                  <a:pt x="17463359" y="1443282"/>
                </a:lnTo>
                <a:lnTo>
                  <a:pt x="17463469" y="1442936"/>
                </a:lnTo>
                <a:lnTo>
                  <a:pt x="17477969" y="1397100"/>
                </a:lnTo>
                <a:lnTo>
                  <a:pt x="17494295" y="1352414"/>
                </a:lnTo>
                <a:lnTo>
                  <a:pt x="17512341" y="1309225"/>
                </a:lnTo>
                <a:lnTo>
                  <a:pt x="17532105" y="1267533"/>
                </a:lnTo>
                <a:lnTo>
                  <a:pt x="17553589" y="1227338"/>
                </a:lnTo>
                <a:lnTo>
                  <a:pt x="17576793" y="1188639"/>
                </a:lnTo>
                <a:lnTo>
                  <a:pt x="17601713" y="1151437"/>
                </a:lnTo>
                <a:lnTo>
                  <a:pt x="17628355" y="1115731"/>
                </a:lnTo>
                <a:lnTo>
                  <a:pt x="17656715" y="1081521"/>
                </a:lnTo>
                <a:lnTo>
                  <a:pt x="17690553" y="1044869"/>
                </a:lnTo>
                <a:lnTo>
                  <a:pt x="17725851" y="1010744"/>
                </a:lnTo>
                <a:lnTo>
                  <a:pt x="17762611" y="979145"/>
                </a:lnTo>
                <a:lnTo>
                  <a:pt x="17800833" y="950073"/>
                </a:lnTo>
                <a:lnTo>
                  <a:pt x="17840517" y="923529"/>
                </a:lnTo>
                <a:lnTo>
                  <a:pt x="17881659" y="899512"/>
                </a:lnTo>
                <a:lnTo>
                  <a:pt x="17924263" y="878022"/>
                </a:lnTo>
                <a:lnTo>
                  <a:pt x="17968327" y="859060"/>
                </a:lnTo>
                <a:lnTo>
                  <a:pt x="18013851" y="842625"/>
                </a:lnTo>
                <a:lnTo>
                  <a:pt x="18060835" y="828719"/>
                </a:lnTo>
                <a:lnTo>
                  <a:pt x="18109279" y="817340"/>
                </a:lnTo>
                <a:lnTo>
                  <a:pt x="18159183" y="808490"/>
                </a:lnTo>
                <a:lnTo>
                  <a:pt x="18210545" y="802168"/>
                </a:lnTo>
                <a:lnTo>
                  <a:pt x="18263367" y="798375"/>
                </a:lnTo>
                <a:close/>
                <a:moveTo>
                  <a:pt x="16270779" y="797111"/>
                </a:moveTo>
                <a:lnTo>
                  <a:pt x="16327087" y="798431"/>
                </a:lnTo>
                <a:lnTo>
                  <a:pt x="16381331" y="802392"/>
                </a:lnTo>
                <a:lnTo>
                  <a:pt x="16433511" y="808995"/>
                </a:lnTo>
                <a:lnTo>
                  <a:pt x="16483629" y="818238"/>
                </a:lnTo>
                <a:lnTo>
                  <a:pt x="16531683" y="830122"/>
                </a:lnTo>
                <a:lnTo>
                  <a:pt x="16577673" y="844647"/>
                </a:lnTo>
                <a:lnTo>
                  <a:pt x="16621601" y="861814"/>
                </a:lnTo>
                <a:lnTo>
                  <a:pt x="16663463" y="881621"/>
                </a:lnTo>
                <a:lnTo>
                  <a:pt x="16703263" y="904069"/>
                </a:lnTo>
                <a:lnTo>
                  <a:pt x="16741001" y="929158"/>
                </a:lnTo>
                <a:lnTo>
                  <a:pt x="16776673" y="956889"/>
                </a:lnTo>
                <a:lnTo>
                  <a:pt x="16810283" y="987260"/>
                </a:lnTo>
                <a:lnTo>
                  <a:pt x="16841829" y="1020272"/>
                </a:lnTo>
                <a:lnTo>
                  <a:pt x="16871311" y="1055925"/>
                </a:lnTo>
                <a:lnTo>
                  <a:pt x="16898731" y="1094220"/>
                </a:lnTo>
                <a:lnTo>
                  <a:pt x="16924087" y="1135155"/>
                </a:lnTo>
                <a:lnTo>
                  <a:pt x="16947379" y="1178732"/>
                </a:lnTo>
                <a:lnTo>
                  <a:pt x="16968607" y="1224949"/>
                </a:lnTo>
                <a:lnTo>
                  <a:pt x="16987773" y="1273808"/>
                </a:lnTo>
                <a:lnTo>
                  <a:pt x="16659321" y="1393982"/>
                </a:lnTo>
                <a:lnTo>
                  <a:pt x="16638913" y="1346699"/>
                </a:lnTo>
                <a:lnTo>
                  <a:pt x="16615595" y="1303919"/>
                </a:lnTo>
                <a:lnTo>
                  <a:pt x="16589367" y="1265642"/>
                </a:lnTo>
                <a:lnTo>
                  <a:pt x="16560229" y="1231868"/>
                </a:lnTo>
                <a:lnTo>
                  <a:pt x="16528179" y="1202598"/>
                </a:lnTo>
                <a:lnTo>
                  <a:pt x="16493219" y="1177830"/>
                </a:lnTo>
                <a:lnTo>
                  <a:pt x="16455347" y="1157566"/>
                </a:lnTo>
                <a:lnTo>
                  <a:pt x="16414565" y="1141805"/>
                </a:lnTo>
                <a:lnTo>
                  <a:pt x="16370871" y="1130547"/>
                </a:lnTo>
                <a:lnTo>
                  <a:pt x="16324265" y="1123792"/>
                </a:lnTo>
                <a:lnTo>
                  <a:pt x="16274747" y="1121540"/>
                </a:lnTo>
                <a:lnTo>
                  <a:pt x="16219361" y="1123967"/>
                </a:lnTo>
                <a:lnTo>
                  <a:pt x="16167139" y="1131245"/>
                </a:lnTo>
                <a:lnTo>
                  <a:pt x="16118082" y="1143373"/>
                </a:lnTo>
                <a:lnTo>
                  <a:pt x="16072192" y="1160347"/>
                </a:lnTo>
                <a:lnTo>
                  <a:pt x="16029467" y="1182167"/>
                </a:lnTo>
                <a:lnTo>
                  <a:pt x="15989909" y="1208829"/>
                </a:lnTo>
                <a:lnTo>
                  <a:pt x="15953517" y="1240331"/>
                </a:lnTo>
                <a:lnTo>
                  <a:pt x="15920292" y="1276672"/>
                </a:lnTo>
                <a:lnTo>
                  <a:pt x="15890234" y="1317849"/>
                </a:lnTo>
                <a:lnTo>
                  <a:pt x="15867981" y="1354870"/>
                </a:lnTo>
                <a:lnTo>
                  <a:pt x="15847850" y="1394537"/>
                </a:lnTo>
                <a:lnTo>
                  <a:pt x="15829840" y="1436849"/>
                </a:lnTo>
                <a:lnTo>
                  <a:pt x="15813950" y="1481807"/>
                </a:lnTo>
                <a:lnTo>
                  <a:pt x="15800180" y="1529411"/>
                </a:lnTo>
                <a:lnTo>
                  <a:pt x="15788531" y="1579661"/>
                </a:lnTo>
                <a:lnTo>
                  <a:pt x="15779000" y="1632558"/>
                </a:lnTo>
                <a:lnTo>
                  <a:pt x="15771588" y="1688102"/>
                </a:lnTo>
                <a:lnTo>
                  <a:pt x="15766295" y="1746293"/>
                </a:lnTo>
                <a:lnTo>
                  <a:pt x="15763119" y="1807131"/>
                </a:lnTo>
                <a:lnTo>
                  <a:pt x="15762060" y="1870617"/>
                </a:lnTo>
                <a:lnTo>
                  <a:pt x="15763119" y="1933407"/>
                </a:lnTo>
                <a:lnTo>
                  <a:pt x="15766295" y="1993579"/>
                </a:lnTo>
                <a:lnTo>
                  <a:pt x="15771588" y="2051133"/>
                </a:lnTo>
                <a:lnTo>
                  <a:pt x="15779000" y="2106071"/>
                </a:lnTo>
                <a:lnTo>
                  <a:pt x="15788531" y="2158392"/>
                </a:lnTo>
                <a:lnTo>
                  <a:pt x="15800180" y="2208098"/>
                </a:lnTo>
                <a:lnTo>
                  <a:pt x="15813950" y="2255188"/>
                </a:lnTo>
                <a:lnTo>
                  <a:pt x="15829840" y="2299664"/>
                </a:lnTo>
                <a:lnTo>
                  <a:pt x="15847850" y="2341525"/>
                </a:lnTo>
                <a:lnTo>
                  <a:pt x="15867981" y="2380772"/>
                </a:lnTo>
                <a:lnTo>
                  <a:pt x="15890234" y="2417407"/>
                </a:lnTo>
                <a:lnTo>
                  <a:pt x="15920143" y="2458184"/>
                </a:lnTo>
                <a:lnTo>
                  <a:pt x="15952920" y="2494161"/>
                </a:lnTo>
                <a:lnTo>
                  <a:pt x="15988568" y="2525338"/>
                </a:lnTo>
                <a:lnTo>
                  <a:pt x="16027085" y="2551716"/>
                </a:lnTo>
                <a:lnTo>
                  <a:pt x="16068473" y="2573295"/>
                </a:lnTo>
                <a:lnTo>
                  <a:pt x="16112732" y="2590078"/>
                </a:lnTo>
                <a:lnTo>
                  <a:pt x="16159863" y="2602064"/>
                </a:lnTo>
                <a:lnTo>
                  <a:pt x="16209863" y="2609255"/>
                </a:lnTo>
                <a:lnTo>
                  <a:pt x="16262737" y="2611652"/>
                </a:lnTo>
                <a:lnTo>
                  <a:pt x="16314581" y="2609539"/>
                </a:lnTo>
                <a:lnTo>
                  <a:pt x="16363311" y="2603200"/>
                </a:lnTo>
                <a:lnTo>
                  <a:pt x="16408929" y="2592634"/>
                </a:lnTo>
                <a:lnTo>
                  <a:pt x="16451431" y="2577841"/>
                </a:lnTo>
                <a:lnTo>
                  <a:pt x="16490819" y="2558821"/>
                </a:lnTo>
                <a:lnTo>
                  <a:pt x="16527093" y="2535573"/>
                </a:lnTo>
                <a:lnTo>
                  <a:pt x="16560253" y="2508097"/>
                </a:lnTo>
                <a:lnTo>
                  <a:pt x="16590299" y="2476393"/>
                </a:lnTo>
                <a:lnTo>
                  <a:pt x="16617229" y="2440460"/>
                </a:lnTo>
                <a:lnTo>
                  <a:pt x="16641045" y="2400298"/>
                </a:lnTo>
                <a:lnTo>
                  <a:pt x="16661745" y="2355906"/>
                </a:lnTo>
                <a:lnTo>
                  <a:pt x="16679331" y="2307284"/>
                </a:lnTo>
                <a:lnTo>
                  <a:pt x="17003771" y="2415396"/>
                </a:lnTo>
                <a:lnTo>
                  <a:pt x="16987367" y="2464709"/>
                </a:lnTo>
                <a:lnTo>
                  <a:pt x="16968603" y="2511698"/>
                </a:lnTo>
                <a:lnTo>
                  <a:pt x="16947475" y="2556364"/>
                </a:lnTo>
                <a:lnTo>
                  <a:pt x="16923985" y="2598706"/>
                </a:lnTo>
                <a:lnTo>
                  <a:pt x="16898133" y="2638725"/>
                </a:lnTo>
                <a:lnTo>
                  <a:pt x="16869919" y="2676418"/>
                </a:lnTo>
                <a:lnTo>
                  <a:pt x="16839343" y="2711787"/>
                </a:lnTo>
                <a:lnTo>
                  <a:pt x="16806405" y="2744830"/>
                </a:lnTo>
                <a:lnTo>
                  <a:pt x="16771105" y="2775548"/>
                </a:lnTo>
                <a:lnTo>
                  <a:pt x="16733445" y="2803939"/>
                </a:lnTo>
                <a:lnTo>
                  <a:pt x="16693669" y="2829809"/>
                </a:lnTo>
                <a:lnTo>
                  <a:pt x="16652097" y="2852958"/>
                </a:lnTo>
                <a:lnTo>
                  <a:pt x="16608725" y="2873388"/>
                </a:lnTo>
                <a:lnTo>
                  <a:pt x="16563555" y="2891096"/>
                </a:lnTo>
                <a:lnTo>
                  <a:pt x="16516587" y="2906083"/>
                </a:lnTo>
                <a:lnTo>
                  <a:pt x="16467817" y="2918347"/>
                </a:lnTo>
                <a:lnTo>
                  <a:pt x="16417249" y="2927887"/>
                </a:lnTo>
                <a:lnTo>
                  <a:pt x="16364879" y="2934702"/>
                </a:lnTo>
                <a:lnTo>
                  <a:pt x="16310709" y="2938792"/>
                </a:lnTo>
                <a:lnTo>
                  <a:pt x="16254737" y="2940155"/>
                </a:lnTo>
                <a:lnTo>
                  <a:pt x="16199481" y="2938714"/>
                </a:lnTo>
                <a:lnTo>
                  <a:pt x="16145905" y="2934392"/>
                </a:lnTo>
                <a:lnTo>
                  <a:pt x="16094010" y="2927187"/>
                </a:lnTo>
                <a:lnTo>
                  <a:pt x="16043795" y="2917101"/>
                </a:lnTo>
                <a:lnTo>
                  <a:pt x="15995258" y="2904133"/>
                </a:lnTo>
                <a:lnTo>
                  <a:pt x="15948400" y="2888283"/>
                </a:lnTo>
                <a:lnTo>
                  <a:pt x="15903220" y="2869550"/>
                </a:lnTo>
                <a:lnTo>
                  <a:pt x="15859716" y="2847935"/>
                </a:lnTo>
                <a:lnTo>
                  <a:pt x="15817890" y="2823438"/>
                </a:lnTo>
                <a:lnTo>
                  <a:pt x="15777739" y="2796058"/>
                </a:lnTo>
                <a:lnTo>
                  <a:pt x="15739264" y="2765796"/>
                </a:lnTo>
                <a:lnTo>
                  <a:pt x="15702464" y="2732651"/>
                </a:lnTo>
                <a:lnTo>
                  <a:pt x="15667338" y="2696624"/>
                </a:lnTo>
                <a:lnTo>
                  <a:pt x="15633886" y="2657714"/>
                </a:lnTo>
                <a:lnTo>
                  <a:pt x="15607808" y="2623729"/>
                </a:lnTo>
                <a:lnTo>
                  <a:pt x="15583311" y="2588206"/>
                </a:lnTo>
                <a:lnTo>
                  <a:pt x="15560396" y="2551142"/>
                </a:lnTo>
                <a:lnTo>
                  <a:pt x="15539061" y="2512539"/>
                </a:lnTo>
                <a:lnTo>
                  <a:pt x="15519308" y="2472396"/>
                </a:lnTo>
                <a:lnTo>
                  <a:pt x="15501136" y="2430714"/>
                </a:lnTo>
                <a:lnTo>
                  <a:pt x="15484544" y="2387492"/>
                </a:lnTo>
                <a:lnTo>
                  <a:pt x="15469533" y="2342731"/>
                </a:lnTo>
                <a:lnTo>
                  <a:pt x="15456103" y="2296431"/>
                </a:lnTo>
                <a:lnTo>
                  <a:pt x="15444253" y="2248591"/>
                </a:lnTo>
                <a:lnTo>
                  <a:pt x="15433983" y="2199212"/>
                </a:lnTo>
                <a:lnTo>
                  <a:pt x="15425294" y="2148294"/>
                </a:lnTo>
                <a:lnTo>
                  <a:pt x="15418185" y="2095837"/>
                </a:lnTo>
                <a:lnTo>
                  <a:pt x="15412656" y="2041840"/>
                </a:lnTo>
                <a:lnTo>
                  <a:pt x="15408707" y="1986305"/>
                </a:lnTo>
                <a:lnTo>
                  <a:pt x="15406337" y="1929230"/>
                </a:lnTo>
                <a:lnTo>
                  <a:pt x="15405548" y="1870617"/>
                </a:lnTo>
                <a:lnTo>
                  <a:pt x="15406344" y="1812007"/>
                </a:lnTo>
                <a:lnTo>
                  <a:pt x="15408734" y="1754921"/>
                </a:lnTo>
                <a:lnTo>
                  <a:pt x="15412717" y="1699359"/>
                </a:lnTo>
                <a:lnTo>
                  <a:pt x="15418294" y="1645321"/>
                </a:lnTo>
                <a:lnTo>
                  <a:pt x="15425464" y="1592807"/>
                </a:lnTo>
                <a:lnTo>
                  <a:pt x="15434229" y="1541817"/>
                </a:lnTo>
                <a:lnTo>
                  <a:pt x="15444588" y="1492352"/>
                </a:lnTo>
                <a:lnTo>
                  <a:pt x="15456541" y="1444410"/>
                </a:lnTo>
                <a:lnTo>
                  <a:pt x="15470088" y="1397992"/>
                </a:lnTo>
                <a:lnTo>
                  <a:pt x="15485231" y="1353098"/>
                </a:lnTo>
                <a:lnTo>
                  <a:pt x="15501968" y="1309729"/>
                </a:lnTo>
                <a:lnTo>
                  <a:pt x="15520300" y="1267884"/>
                </a:lnTo>
                <a:lnTo>
                  <a:pt x="15540228" y="1227563"/>
                </a:lnTo>
                <a:lnTo>
                  <a:pt x="15561752" y="1188766"/>
                </a:lnTo>
                <a:lnTo>
                  <a:pt x="15584871" y="1151493"/>
                </a:lnTo>
                <a:lnTo>
                  <a:pt x="15609585" y="1115745"/>
                </a:lnTo>
                <a:lnTo>
                  <a:pt x="15635897" y="1081521"/>
                </a:lnTo>
                <a:lnTo>
                  <a:pt x="15667374" y="1044869"/>
                </a:lnTo>
                <a:lnTo>
                  <a:pt x="15700400" y="1010744"/>
                </a:lnTo>
                <a:lnTo>
                  <a:pt x="15734975" y="979145"/>
                </a:lnTo>
                <a:lnTo>
                  <a:pt x="15771100" y="950073"/>
                </a:lnTo>
                <a:lnTo>
                  <a:pt x="15808774" y="923529"/>
                </a:lnTo>
                <a:lnTo>
                  <a:pt x="15847998" y="899512"/>
                </a:lnTo>
                <a:lnTo>
                  <a:pt x="15888772" y="878022"/>
                </a:lnTo>
                <a:lnTo>
                  <a:pt x="15931096" y="859060"/>
                </a:lnTo>
                <a:lnTo>
                  <a:pt x="15974970" y="842625"/>
                </a:lnTo>
                <a:lnTo>
                  <a:pt x="16020394" y="828719"/>
                </a:lnTo>
                <a:lnTo>
                  <a:pt x="16067369" y="817340"/>
                </a:lnTo>
                <a:lnTo>
                  <a:pt x="16115895" y="808490"/>
                </a:lnTo>
                <a:lnTo>
                  <a:pt x="16165971" y="802168"/>
                </a:lnTo>
                <a:lnTo>
                  <a:pt x="16217599" y="798375"/>
                </a:lnTo>
                <a:close/>
                <a:moveTo>
                  <a:pt x="13142383" y="797111"/>
                </a:moveTo>
                <a:lnTo>
                  <a:pt x="13194670" y="798375"/>
                </a:lnTo>
                <a:lnTo>
                  <a:pt x="13194458" y="798375"/>
                </a:lnTo>
                <a:lnTo>
                  <a:pt x="13245409" y="802168"/>
                </a:lnTo>
                <a:lnTo>
                  <a:pt x="13245239" y="802168"/>
                </a:lnTo>
                <a:lnTo>
                  <a:pt x="13294854" y="808490"/>
                </a:lnTo>
                <a:lnTo>
                  <a:pt x="13294691" y="808490"/>
                </a:lnTo>
                <a:lnTo>
                  <a:pt x="13342969" y="817340"/>
                </a:lnTo>
                <a:lnTo>
                  <a:pt x="13342809" y="817340"/>
                </a:lnTo>
                <a:lnTo>
                  <a:pt x="13388977" y="828531"/>
                </a:lnTo>
                <a:lnTo>
                  <a:pt x="13434315" y="842356"/>
                </a:lnTo>
                <a:lnTo>
                  <a:pt x="13478327" y="858695"/>
                </a:lnTo>
                <a:lnTo>
                  <a:pt x="13521011" y="877547"/>
                </a:lnTo>
                <a:lnTo>
                  <a:pt x="13562369" y="898913"/>
                </a:lnTo>
                <a:lnTo>
                  <a:pt x="13602399" y="922793"/>
                </a:lnTo>
                <a:lnTo>
                  <a:pt x="13641103" y="949187"/>
                </a:lnTo>
                <a:lnTo>
                  <a:pt x="13678480" y="978094"/>
                </a:lnTo>
                <a:lnTo>
                  <a:pt x="13714531" y="1009514"/>
                </a:lnTo>
                <a:lnTo>
                  <a:pt x="13749254" y="1043449"/>
                </a:lnTo>
                <a:lnTo>
                  <a:pt x="13778100" y="1075158"/>
                </a:lnTo>
                <a:lnTo>
                  <a:pt x="13802554" y="1105551"/>
                </a:lnTo>
                <a:lnTo>
                  <a:pt x="13805087" y="1108699"/>
                </a:lnTo>
                <a:lnTo>
                  <a:pt x="13830215" y="1144071"/>
                </a:lnTo>
                <a:lnTo>
                  <a:pt x="13853482" y="1181273"/>
                </a:lnTo>
                <a:lnTo>
                  <a:pt x="13874891" y="1220307"/>
                </a:lnTo>
                <a:lnTo>
                  <a:pt x="13894439" y="1261171"/>
                </a:lnTo>
                <a:lnTo>
                  <a:pt x="13912126" y="1303866"/>
                </a:lnTo>
                <a:lnTo>
                  <a:pt x="13927953" y="1348392"/>
                </a:lnTo>
                <a:lnTo>
                  <a:pt x="13928069" y="1348777"/>
                </a:lnTo>
                <a:lnTo>
                  <a:pt x="13941919" y="1394749"/>
                </a:lnTo>
                <a:lnTo>
                  <a:pt x="13954145" y="1443531"/>
                </a:lnTo>
                <a:lnTo>
                  <a:pt x="13964267" y="1492955"/>
                </a:lnTo>
                <a:lnTo>
                  <a:pt x="13972648" y="1544803"/>
                </a:lnTo>
                <a:lnTo>
                  <a:pt x="13979168" y="1598483"/>
                </a:lnTo>
                <a:lnTo>
                  <a:pt x="13983825" y="1653993"/>
                </a:lnTo>
                <a:lnTo>
                  <a:pt x="13986378" y="1706392"/>
                </a:lnTo>
                <a:lnTo>
                  <a:pt x="13986619" y="1711334"/>
                </a:lnTo>
                <a:lnTo>
                  <a:pt x="13987551" y="1770505"/>
                </a:lnTo>
                <a:lnTo>
                  <a:pt x="13987074" y="1815688"/>
                </a:lnTo>
                <a:lnTo>
                  <a:pt x="13985639" y="1861509"/>
                </a:lnTo>
                <a:lnTo>
                  <a:pt x="13983242" y="1907970"/>
                </a:lnTo>
                <a:lnTo>
                  <a:pt x="13979878" y="1955071"/>
                </a:lnTo>
                <a:lnTo>
                  <a:pt x="13975541" y="2002812"/>
                </a:lnTo>
                <a:lnTo>
                  <a:pt x="12589562" y="2002812"/>
                </a:lnTo>
                <a:lnTo>
                  <a:pt x="12594917" y="2057797"/>
                </a:lnTo>
                <a:lnTo>
                  <a:pt x="12602954" y="2110576"/>
                </a:lnTo>
                <a:lnTo>
                  <a:pt x="12613674" y="2161150"/>
                </a:lnTo>
                <a:lnTo>
                  <a:pt x="12627076" y="2209519"/>
                </a:lnTo>
                <a:lnTo>
                  <a:pt x="12643161" y="2255681"/>
                </a:lnTo>
                <a:lnTo>
                  <a:pt x="12661930" y="2299638"/>
                </a:lnTo>
                <a:lnTo>
                  <a:pt x="12683383" y="2341389"/>
                </a:lnTo>
                <a:lnTo>
                  <a:pt x="12707520" y="2380934"/>
                </a:lnTo>
                <a:lnTo>
                  <a:pt x="12734342" y="2418273"/>
                </a:lnTo>
                <a:lnTo>
                  <a:pt x="12763850" y="2453406"/>
                </a:lnTo>
                <a:lnTo>
                  <a:pt x="12799077" y="2489150"/>
                </a:lnTo>
                <a:lnTo>
                  <a:pt x="12836236" y="2520686"/>
                </a:lnTo>
                <a:lnTo>
                  <a:pt x="12875326" y="2548014"/>
                </a:lnTo>
                <a:lnTo>
                  <a:pt x="12916347" y="2571135"/>
                </a:lnTo>
                <a:lnTo>
                  <a:pt x="12959298" y="2590051"/>
                </a:lnTo>
                <a:lnTo>
                  <a:pt x="13004177" y="2604762"/>
                </a:lnTo>
                <a:lnTo>
                  <a:pt x="13050985" y="2615268"/>
                </a:lnTo>
                <a:lnTo>
                  <a:pt x="13099721" y="2621572"/>
                </a:lnTo>
                <a:lnTo>
                  <a:pt x="13150382" y="2623673"/>
                </a:lnTo>
                <a:lnTo>
                  <a:pt x="13200923" y="2621831"/>
                </a:lnTo>
                <a:lnTo>
                  <a:pt x="13250027" y="2616304"/>
                </a:lnTo>
                <a:lnTo>
                  <a:pt x="13297693" y="2607093"/>
                </a:lnTo>
                <a:lnTo>
                  <a:pt x="13343920" y="2594197"/>
                </a:lnTo>
                <a:lnTo>
                  <a:pt x="13388708" y="2577616"/>
                </a:lnTo>
                <a:lnTo>
                  <a:pt x="13432054" y="2557350"/>
                </a:lnTo>
                <a:lnTo>
                  <a:pt x="13473960" y="2533398"/>
                </a:lnTo>
                <a:lnTo>
                  <a:pt x="13514423" y="2505761"/>
                </a:lnTo>
                <a:lnTo>
                  <a:pt x="13553443" y="2474437"/>
                </a:lnTo>
                <a:lnTo>
                  <a:pt x="13591018" y="2439427"/>
                </a:lnTo>
                <a:lnTo>
                  <a:pt x="13756522" y="2623673"/>
                </a:lnTo>
                <a:lnTo>
                  <a:pt x="13803315" y="2675765"/>
                </a:lnTo>
                <a:lnTo>
                  <a:pt x="13767479" y="2709840"/>
                </a:lnTo>
                <a:lnTo>
                  <a:pt x="13730468" y="2741565"/>
                </a:lnTo>
                <a:lnTo>
                  <a:pt x="13692282" y="2770940"/>
                </a:lnTo>
                <a:lnTo>
                  <a:pt x="13652922" y="2797966"/>
                </a:lnTo>
                <a:lnTo>
                  <a:pt x="13612387" y="2822642"/>
                </a:lnTo>
                <a:lnTo>
                  <a:pt x="13570676" y="2844969"/>
                </a:lnTo>
                <a:lnTo>
                  <a:pt x="13527791" y="2864945"/>
                </a:lnTo>
                <a:lnTo>
                  <a:pt x="13483730" y="2882572"/>
                </a:lnTo>
                <a:lnTo>
                  <a:pt x="13438493" y="2897849"/>
                </a:lnTo>
                <a:lnTo>
                  <a:pt x="13392081" y="2910775"/>
                </a:lnTo>
                <a:lnTo>
                  <a:pt x="13344493" y="2921352"/>
                </a:lnTo>
                <a:lnTo>
                  <a:pt x="13295730" y="2929578"/>
                </a:lnTo>
                <a:lnTo>
                  <a:pt x="13245790" y="2935454"/>
                </a:lnTo>
                <a:lnTo>
                  <a:pt x="13194675" y="2938980"/>
                </a:lnTo>
                <a:lnTo>
                  <a:pt x="13142383" y="2940155"/>
                </a:lnTo>
                <a:lnTo>
                  <a:pt x="13087586" y="2938829"/>
                </a:lnTo>
                <a:lnTo>
                  <a:pt x="13034305" y="2934850"/>
                </a:lnTo>
                <a:lnTo>
                  <a:pt x="12982539" y="2928219"/>
                </a:lnTo>
                <a:lnTo>
                  <a:pt x="12932288" y="2918936"/>
                </a:lnTo>
                <a:lnTo>
                  <a:pt x="12883552" y="2906999"/>
                </a:lnTo>
                <a:lnTo>
                  <a:pt x="12836330" y="2892410"/>
                </a:lnTo>
                <a:lnTo>
                  <a:pt x="12790622" y="2875168"/>
                </a:lnTo>
                <a:lnTo>
                  <a:pt x="12746429" y="2855274"/>
                </a:lnTo>
                <a:lnTo>
                  <a:pt x="12703749" y="2832726"/>
                </a:lnTo>
                <a:lnTo>
                  <a:pt x="12662583" y="2807526"/>
                </a:lnTo>
                <a:lnTo>
                  <a:pt x="12622931" y="2779672"/>
                </a:lnTo>
                <a:lnTo>
                  <a:pt x="12584791" y="2749165"/>
                </a:lnTo>
                <a:lnTo>
                  <a:pt x="12548165" y="2716005"/>
                </a:lnTo>
                <a:lnTo>
                  <a:pt x="12513051" y="2680191"/>
                </a:lnTo>
                <a:lnTo>
                  <a:pt x="12479450" y="2641724"/>
                </a:lnTo>
                <a:lnTo>
                  <a:pt x="12451321" y="2606003"/>
                </a:lnTo>
                <a:lnTo>
                  <a:pt x="12424897" y="2569048"/>
                </a:lnTo>
                <a:lnTo>
                  <a:pt x="12400178" y="2530858"/>
                </a:lnTo>
                <a:lnTo>
                  <a:pt x="12377163" y="2491435"/>
                </a:lnTo>
                <a:lnTo>
                  <a:pt x="12355853" y="2450778"/>
                </a:lnTo>
                <a:lnTo>
                  <a:pt x="12336247" y="2408887"/>
                </a:lnTo>
                <a:lnTo>
                  <a:pt x="12318346" y="2365762"/>
                </a:lnTo>
                <a:lnTo>
                  <a:pt x="12302150" y="2321403"/>
                </a:lnTo>
                <a:lnTo>
                  <a:pt x="12287659" y="2275811"/>
                </a:lnTo>
                <a:lnTo>
                  <a:pt x="12274872" y="2228984"/>
                </a:lnTo>
                <a:lnTo>
                  <a:pt x="12263790" y="2180923"/>
                </a:lnTo>
                <a:lnTo>
                  <a:pt x="12254413" y="2131629"/>
                </a:lnTo>
                <a:lnTo>
                  <a:pt x="12246741" y="2081101"/>
                </a:lnTo>
                <a:lnTo>
                  <a:pt x="12240774" y="2029339"/>
                </a:lnTo>
                <a:lnTo>
                  <a:pt x="12236511" y="1976342"/>
                </a:lnTo>
                <a:lnTo>
                  <a:pt x="12233954" y="1922112"/>
                </a:lnTo>
                <a:lnTo>
                  <a:pt x="12233102" y="1866649"/>
                </a:lnTo>
                <a:lnTo>
                  <a:pt x="12233177" y="1861509"/>
                </a:lnTo>
                <a:lnTo>
                  <a:pt x="12233960" y="1808486"/>
                </a:lnTo>
                <a:lnTo>
                  <a:pt x="12236537" y="1751821"/>
                </a:lnTo>
                <a:lnTo>
                  <a:pt x="12240831" y="1696654"/>
                </a:lnTo>
                <a:lnTo>
                  <a:pt x="12246843" y="1642985"/>
                </a:lnTo>
                <a:lnTo>
                  <a:pt x="12254573" y="1590813"/>
                </a:lnTo>
                <a:lnTo>
                  <a:pt x="12264022" y="1540139"/>
                </a:lnTo>
                <a:lnTo>
                  <a:pt x="12264130" y="1539663"/>
                </a:lnTo>
                <a:lnTo>
                  <a:pt x="12275190" y="1490962"/>
                </a:lnTo>
                <a:lnTo>
                  <a:pt x="12288077" y="1443282"/>
                </a:lnTo>
                <a:lnTo>
                  <a:pt x="12288186" y="1442936"/>
                </a:lnTo>
                <a:lnTo>
                  <a:pt x="12302683" y="1397100"/>
                </a:lnTo>
                <a:lnTo>
                  <a:pt x="12319008" y="1352414"/>
                </a:lnTo>
                <a:lnTo>
                  <a:pt x="12337053" y="1309225"/>
                </a:lnTo>
                <a:lnTo>
                  <a:pt x="12356818" y="1267533"/>
                </a:lnTo>
                <a:lnTo>
                  <a:pt x="12378304" y="1227338"/>
                </a:lnTo>
                <a:lnTo>
                  <a:pt x="12401509" y="1188639"/>
                </a:lnTo>
                <a:lnTo>
                  <a:pt x="12426435" y="1151437"/>
                </a:lnTo>
                <a:lnTo>
                  <a:pt x="12453082" y="1115731"/>
                </a:lnTo>
                <a:lnTo>
                  <a:pt x="12481450" y="1081521"/>
                </a:lnTo>
                <a:lnTo>
                  <a:pt x="12515287" y="1044869"/>
                </a:lnTo>
                <a:lnTo>
                  <a:pt x="12550584" y="1010744"/>
                </a:lnTo>
                <a:lnTo>
                  <a:pt x="12587342" y="979145"/>
                </a:lnTo>
                <a:lnTo>
                  <a:pt x="12625561" y="950073"/>
                </a:lnTo>
                <a:lnTo>
                  <a:pt x="12665240" y="923529"/>
                </a:lnTo>
                <a:lnTo>
                  <a:pt x="12706380" y="899512"/>
                </a:lnTo>
                <a:lnTo>
                  <a:pt x="12748980" y="878022"/>
                </a:lnTo>
                <a:lnTo>
                  <a:pt x="12793042" y="859060"/>
                </a:lnTo>
                <a:lnTo>
                  <a:pt x="12838564" y="842625"/>
                </a:lnTo>
                <a:lnTo>
                  <a:pt x="12885548" y="828719"/>
                </a:lnTo>
                <a:lnTo>
                  <a:pt x="12933992" y="817340"/>
                </a:lnTo>
                <a:lnTo>
                  <a:pt x="12983898" y="808490"/>
                </a:lnTo>
                <a:lnTo>
                  <a:pt x="13035265" y="802168"/>
                </a:lnTo>
                <a:lnTo>
                  <a:pt x="13088093" y="798375"/>
                </a:lnTo>
                <a:close/>
                <a:moveTo>
                  <a:pt x="945342" y="40094"/>
                </a:moveTo>
                <a:lnTo>
                  <a:pt x="1003443" y="41234"/>
                </a:lnTo>
                <a:lnTo>
                  <a:pt x="1059754" y="44657"/>
                </a:lnTo>
                <a:lnTo>
                  <a:pt x="1114276" y="50362"/>
                </a:lnTo>
                <a:lnTo>
                  <a:pt x="1167009" y="58350"/>
                </a:lnTo>
                <a:lnTo>
                  <a:pt x="1217953" y="68620"/>
                </a:lnTo>
                <a:lnTo>
                  <a:pt x="1267109" y="81175"/>
                </a:lnTo>
                <a:lnTo>
                  <a:pt x="1314479" y="96013"/>
                </a:lnTo>
                <a:lnTo>
                  <a:pt x="1360061" y="113136"/>
                </a:lnTo>
                <a:lnTo>
                  <a:pt x="1403857" y="132543"/>
                </a:lnTo>
                <a:lnTo>
                  <a:pt x="1445866" y="154236"/>
                </a:lnTo>
                <a:lnTo>
                  <a:pt x="1486090" y="178215"/>
                </a:lnTo>
                <a:lnTo>
                  <a:pt x="1532281" y="209988"/>
                </a:lnTo>
                <a:lnTo>
                  <a:pt x="1574710" y="243890"/>
                </a:lnTo>
                <a:lnTo>
                  <a:pt x="1613379" y="279922"/>
                </a:lnTo>
                <a:lnTo>
                  <a:pt x="1648288" y="318081"/>
                </a:lnTo>
                <a:lnTo>
                  <a:pt x="1679438" y="358368"/>
                </a:lnTo>
                <a:lnTo>
                  <a:pt x="1706830" y="400781"/>
                </a:lnTo>
                <a:lnTo>
                  <a:pt x="1730465" y="445319"/>
                </a:lnTo>
                <a:lnTo>
                  <a:pt x="1750344" y="491983"/>
                </a:lnTo>
                <a:lnTo>
                  <a:pt x="1766469" y="540769"/>
                </a:lnTo>
                <a:lnTo>
                  <a:pt x="1446008" y="648923"/>
                </a:lnTo>
                <a:lnTo>
                  <a:pt x="1425085" y="608765"/>
                </a:lnTo>
                <a:lnTo>
                  <a:pt x="1399718" y="571053"/>
                </a:lnTo>
                <a:lnTo>
                  <a:pt x="1369904" y="535784"/>
                </a:lnTo>
                <a:lnTo>
                  <a:pt x="1335643" y="502957"/>
                </a:lnTo>
                <a:lnTo>
                  <a:pt x="1296933" y="472572"/>
                </a:lnTo>
                <a:lnTo>
                  <a:pt x="1253773" y="444626"/>
                </a:lnTo>
                <a:lnTo>
                  <a:pt x="1213612" y="423374"/>
                </a:lnTo>
                <a:lnTo>
                  <a:pt x="1171006" y="405392"/>
                </a:lnTo>
                <a:lnTo>
                  <a:pt x="1125955" y="390679"/>
                </a:lnTo>
                <a:lnTo>
                  <a:pt x="1078459" y="379236"/>
                </a:lnTo>
                <a:lnTo>
                  <a:pt x="1028518" y="371062"/>
                </a:lnTo>
                <a:lnTo>
                  <a:pt x="976132" y="366158"/>
                </a:lnTo>
                <a:lnTo>
                  <a:pt x="921301" y="364523"/>
                </a:lnTo>
                <a:lnTo>
                  <a:pt x="860216" y="366527"/>
                </a:lnTo>
                <a:lnTo>
                  <a:pt x="802899" y="372538"/>
                </a:lnTo>
                <a:lnTo>
                  <a:pt x="749347" y="382556"/>
                </a:lnTo>
                <a:lnTo>
                  <a:pt x="699562" y="396580"/>
                </a:lnTo>
                <a:lnTo>
                  <a:pt x="653541" y="414608"/>
                </a:lnTo>
                <a:lnTo>
                  <a:pt x="611283" y="436641"/>
                </a:lnTo>
                <a:lnTo>
                  <a:pt x="572788" y="462677"/>
                </a:lnTo>
                <a:lnTo>
                  <a:pt x="533612" y="497445"/>
                </a:lnTo>
                <a:lnTo>
                  <a:pt x="501565" y="536336"/>
                </a:lnTo>
                <a:lnTo>
                  <a:pt x="476645" y="579344"/>
                </a:lnTo>
                <a:lnTo>
                  <a:pt x="458848" y="626468"/>
                </a:lnTo>
                <a:lnTo>
                  <a:pt x="448172" y="677703"/>
                </a:lnTo>
                <a:lnTo>
                  <a:pt x="444614" y="733046"/>
                </a:lnTo>
                <a:lnTo>
                  <a:pt x="447489" y="778126"/>
                </a:lnTo>
                <a:lnTo>
                  <a:pt x="456120" y="821185"/>
                </a:lnTo>
                <a:lnTo>
                  <a:pt x="470513" y="862227"/>
                </a:lnTo>
                <a:lnTo>
                  <a:pt x="490676" y="901252"/>
                </a:lnTo>
                <a:lnTo>
                  <a:pt x="516940" y="938325"/>
                </a:lnTo>
                <a:lnTo>
                  <a:pt x="549730" y="973376"/>
                </a:lnTo>
                <a:lnTo>
                  <a:pt x="589044" y="1006420"/>
                </a:lnTo>
                <a:lnTo>
                  <a:pt x="634881" y="1037467"/>
                </a:lnTo>
                <a:lnTo>
                  <a:pt x="683070" y="1066018"/>
                </a:lnTo>
                <a:lnTo>
                  <a:pt x="729505" y="1091551"/>
                </a:lnTo>
                <a:lnTo>
                  <a:pt x="774186" y="1114064"/>
                </a:lnTo>
                <a:lnTo>
                  <a:pt x="817116" y="1133558"/>
                </a:lnTo>
                <a:lnTo>
                  <a:pt x="853344" y="1148784"/>
                </a:lnTo>
                <a:lnTo>
                  <a:pt x="894692" y="1165614"/>
                </a:lnTo>
                <a:lnTo>
                  <a:pt x="941163" y="1184049"/>
                </a:lnTo>
                <a:lnTo>
                  <a:pt x="992756" y="1204088"/>
                </a:lnTo>
                <a:lnTo>
                  <a:pt x="1049475" y="1225733"/>
                </a:lnTo>
                <a:lnTo>
                  <a:pt x="1100798" y="1245068"/>
                </a:lnTo>
                <a:lnTo>
                  <a:pt x="1149514" y="1264158"/>
                </a:lnTo>
                <a:lnTo>
                  <a:pt x="1195620" y="1283003"/>
                </a:lnTo>
                <a:lnTo>
                  <a:pt x="1239114" y="1301601"/>
                </a:lnTo>
                <a:lnTo>
                  <a:pt x="1279993" y="1319955"/>
                </a:lnTo>
                <a:lnTo>
                  <a:pt x="1318255" y="1338059"/>
                </a:lnTo>
                <a:lnTo>
                  <a:pt x="1353895" y="1355917"/>
                </a:lnTo>
                <a:lnTo>
                  <a:pt x="1394504" y="1377795"/>
                </a:lnTo>
                <a:lnTo>
                  <a:pt x="1436228" y="1401999"/>
                </a:lnTo>
                <a:lnTo>
                  <a:pt x="1479066" y="1428533"/>
                </a:lnTo>
                <a:lnTo>
                  <a:pt x="1523018" y="1457399"/>
                </a:lnTo>
                <a:lnTo>
                  <a:pt x="1568084" y="1488605"/>
                </a:lnTo>
                <a:lnTo>
                  <a:pt x="1614264" y="1522153"/>
                </a:lnTo>
                <a:lnTo>
                  <a:pt x="1652920" y="1552937"/>
                </a:lnTo>
                <a:lnTo>
                  <a:pt x="1688803" y="1585763"/>
                </a:lnTo>
                <a:lnTo>
                  <a:pt x="1721910" y="1620631"/>
                </a:lnTo>
                <a:lnTo>
                  <a:pt x="1752241" y="1657541"/>
                </a:lnTo>
                <a:lnTo>
                  <a:pt x="1779795" y="1696492"/>
                </a:lnTo>
                <a:lnTo>
                  <a:pt x="1804569" y="1737483"/>
                </a:lnTo>
                <a:lnTo>
                  <a:pt x="1826562" y="1780513"/>
                </a:lnTo>
                <a:lnTo>
                  <a:pt x="1845692" y="1825440"/>
                </a:lnTo>
                <a:lnTo>
                  <a:pt x="1861879" y="1872084"/>
                </a:lnTo>
                <a:lnTo>
                  <a:pt x="1875122" y="1920443"/>
                </a:lnTo>
                <a:lnTo>
                  <a:pt x="1885422" y="1970516"/>
                </a:lnTo>
                <a:lnTo>
                  <a:pt x="1892779" y="2022300"/>
                </a:lnTo>
                <a:lnTo>
                  <a:pt x="1897193" y="2075794"/>
                </a:lnTo>
                <a:lnTo>
                  <a:pt x="1898665" y="2130994"/>
                </a:lnTo>
                <a:lnTo>
                  <a:pt x="1897356" y="2183974"/>
                </a:lnTo>
                <a:lnTo>
                  <a:pt x="1893431" y="2235317"/>
                </a:lnTo>
                <a:lnTo>
                  <a:pt x="1886889" y="2285022"/>
                </a:lnTo>
                <a:lnTo>
                  <a:pt x="1877732" y="2333091"/>
                </a:lnTo>
                <a:lnTo>
                  <a:pt x="1865959" y="2379524"/>
                </a:lnTo>
                <a:lnTo>
                  <a:pt x="1851570" y="2424320"/>
                </a:lnTo>
                <a:lnTo>
                  <a:pt x="1834564" y="2467481"/>
                </a:lnTo>
                <a:lnTo>
                  <a:pt x="1814946" y="2509007"/>
                </a:lnTo>
                <a:lnTo>
                  <a:pt x="1792712" y="2548897"/>
                </a:lnTo>
                <a:lnTo>
                  <a:pt x="1767863" y="2587153"/>
                </a:lnTo>
                <a:lnTo>
                  <a:pt x="1740400" y="2623774"/>
                </a:lnTo>
                <a:lnTo>
                  <a:pt x="1710322" y="2658761"/>
                </a:lnTo>
                <a:lnTo>
                  <a:pt x="1677631" y="2692115"/>
                </a:lnTo>
                <a:lnTo>
                  <a:pt x="1642325" y="2723835"/>
                </a:lnTo>
                <a:lnTo>
                  <a:pt x="1604923" y="2753634"/>
                </a:lnTo>
                <a:lnTo>
                  <a:pt x="1565967" y="2781226"/>
                </a:lnTo>
                <a:lnTo>
                  <a:pt x="1525458" y="2806611"/>
                </a:lnTo>
                <a:lnTo>
                  <a:pt x="1483396" y="2829788"/>
                </a:lnTo>
                <a:lnTo>
                  <a:pt x="1439782" y="2850758"/>
                </a:lnTo>
                <a:lnTo>
                  <a:pt x="1394614" y="2869520"/>
                </a:lnTo>
                <a:lnTo>
                  <a:pt x="1347894" y="2886075"/>
                </a:lnTo>
                <a:lnTo>
                  <a:pt x="1299621" y="2900422"/>
                </a:lnTo>
                <a:lnTo>
                  <a:pt x="1249796" y="2912562"/>
                </a:lnTo>
                <a:lnTo>
                  <a:pt x="1198417" y="2922495"/>
                </a:lnTo>
                <a:lnTo>
                  <a:pt x="1145485" y="2930220"/>
                </a:lnTo>
                <a:lnTo>
                  <a:pt x="1091000" y="2935738"/>
                </a:lnTo>
                <a:lnTo>
                  <a:pt x="1034963" y="2939049"/>
                </a:lnTo>
                <a:lnTo>
                  <a:pt x="977373" y="2940153"/>
                </a:lnTo>
                <a:lnTo>
                  <a:pt x="923066" y="2939121"/>
                </a:lnTo>
                <a:lnTo>
                  <a:pt x="869877" y="2936026"/>
                </a:lnTo>
                <a:lnTo>
                  <a:pt x="817806" y="2930868"/>
                </a:lnTo>
                <a:lnTo>
                  <a:pt x="766852" y="2923647"/>
                </a:lnTo>
                <a:lnTo>
                  <a:pt x="717014" y="2914364"/>
                </a:lnTo>
                <a:lnTo>
                  <a:pt x="668293" y="2903018"/>
                </a:lnTo>
                <a:lnTo>
                  <a:pt x="620689" y="2889610"/>
                </a:lnTo>
                <a:lnTo>
                  <a:pt x="574200" y="2874141"/>
                </a:lnTo>
                <a:lnTo>
                  <a:pt x="528826" y="2856609"/>
                </a:lnTo>
                <a:lnTo>
                  <a:pt x="484568" y="2837017"/>
                </a:lnTo>
                <a:lnTo>
                  <a:pt x="441425" y="2815364"/>
                </a:lnTo>
                <a:lnTo>
                  <a:pt x="399396" y="2791650"/>
                </a:lnTo>
                <a:lnTo>
                  <a:pt x="358481" y="2765875"/>
                </a:lnTo>
                <a:lnTo>
                  <a:pt x="315902" y="2736128"/>
                </a:lnTo>
                <a:lnTo>
                  <a:pt x="275634" y="2704961"/>
                </a:lnTo>
                <a:lnTo>
                  <a:pt x="237676" y="2672376"/>
                </a:lnTo>
                <a:lnTo>
                  <a:pt x="202029" y="2638372"/>
                </a:lnTo>
                <a:lnTo>
                  <a:pt x="168692" y="2602950"/>
                </a:lnTo>
                <a:lnTo>
                  <a:pt x="137665" y="2566109"/>
                </a:lnTo>
                <a:lnTo>
                  <a:pt x="108948" y="2527850"/>
                </a:lnTo>
                <a:lnTo>
                  <a:pt x="82540" y="2488173"/>
                </a:lnTo>
                <a:lnTo>
                  <a:pt x="58442" y="2447077"/>
                </a:lnTo>
                <a:lnTo>
                  <a:pt x="36652" y="2404563"/>
                </a:lnTo>
                <a:lnTo>
                  <a:pt x="17172" y="2360632"/>
                </a:lnTo>
                <a:lnTo>
                  <a:pt x="0" y="2315282"/>
                </a:lnTo>
                <a:lnTo>
                  <a:pt x="328450" y="2195097"/>
                </a:lnTo>
                <a:lnTo>
                  <a:pt x="351778" y="2241913"/>
                </a:lnTo>
                <a:lnTo>
                  <a:pt x="377742" y="2286228"/>
                </a:lnTo>
                <a:lnTo>
                  <a:pt x="406343" y="2328042"/>
                </a:lnTo>
                <a:lnTo>
                  <a:pt x="437576" y="2367352"/>
                </a:lnTo>
                <a:lnTo>
                  <a:pt x="471443" y="2404156"/>
                </a:lnTo>
                <a:lnTo>
                  <a:pt x="507940" y="2438453"/>
                </a:lnTo>
                <a:lnTo>
                  <a:pt x="547066" y="2470241"/>
                </a:lnTo>
                <a:lnTo>
                  <a:pt x="588819" y="2499517"/>
                </a:lnTo>
                <a:lnTo>
                  <a:pt x="632686" y="2525803"/>
                </a:lnTo>
                <a:lnTo>
                  <a:pt x="678184" y="2548582"/>
                </a:lnTo>
                <a:lnTo>
                  <a:pt x="725313" y="2567856"/>
                </a:lnTo>
                <a:lnTo>
                  <a:pt x="774073" y="2583623"/>
                </a:lnTo>
                <a:lnTo>
                  <a:pt x="824463" y="2595886"/>
                </a:lnTo>
                <a:lnTo>
                  <a:pt x="876484" y="2604644"/>
                </a:lnTo>
                <a:lnTo>
                  <a:pt x="930134" y="2609898"/>
                </a:lnTo>
                <a:lnTo>
                  <a:pt x="985415" y="2611650"/>
                </a:lnTo>
                <a:lnTo>
                  <a:pt x="1041036" y="2610143"/>
                </a:lnTo>
                <a:lnTo>
                  <a:pt x="1093990" y="2605622"/>
                </a:lnTo>
                <a:lnTo>
                  <a:pt x="1144276" y="2598086"/>
                </a:lnTo>
                <a:lnTo>
                  <a:pt x="1191895" y="2587535"/>
                </a:lnTo>
                <a:lnTo>
                  <a:pt x="1236845" y="2573967"/>
                </a:lnTo>
                <a:lnTo>
                  <a:pt x="1279125" y="2557383"/>
                </a:lnTo>
                <a:lnTo>
                  <a:pt x="1318736" y="2537780"/>
                </a:lnTo>
                <a:lnTo>
                  <a:pt x="1355677" y="2515158"/>
                </a:lnTo>
                <a:lnTo>
                  <a:pt x="1389947" y="2489517"/>
                </a:lnTo>
                <a:lnTo>
                  <a:pt x="1424666" y="2457310"/>
                </a:lnTo>
                <a:lnTo>
                  <a:pt x="1454761" y="2421784"/>
                </a:lnTo>
                <a:lnTo>
                  <a:pt x="1480229" y="2382942"/>
                </a:lnTo>
                <a:lnTo>
                  <a:pt x="1501070" y="2340782"/>
                </a:lnTo>
                <a:lnTo>
                  <a:pt x="1517282" y="2295306"/>
                </a:lnTo>
                <a:lnTo>
                  <a:pt x="1528864" y="2246514"/>
                </a:lnTo>
                <a:lnTo>
                  <a:pt x="1535814" y="2194407"/>
                </a:lnTo>
                <a:lnTo>
                  <a:pt x="1538131" y="2138983"/>
                </a:lnTo>
                <a:lnTo>
                  <a:pt x="1535533" y="2085311"/>
                </a:lnTo>
                <a:lnTo>
                  <a:pt x="1527742" y="2034380"/>
                </a:lnTo>
                <a:lnTo>
                  <a:pt x="1514757" y="1986194"/>
                </a:lnTo>
                <a:lnTo>
                  <a:pt x="1496578" y="1940754"/>
                </a:lnTo>
                <a:lnTo>
                  <a:pt x="1473208" y="1898063"/>
                </a:lnTo>
                <a:lnTo>
                  <a:pt x="1444645" y="1858122"/>
                </a:lnTo>
                <a:lnTo>
                  <a:pt x="1410891" y="1820934"/>
                </a:lnTo>
                <a:lnTo>
                  <a:pt x="1371947" y="1786502"/>
                </a:lnTo>
                <a:lnTo>
                  <a:pt x="1337345" y="1760311"/>
                </a:lnTo>
                <a:lnTo>
                  <a:pt x="1300062" y="1734601"/>
                </a:lnTo>
                <a:lnTo>
                  <a:pt x="1260099" y="1709370"/>
                </a:lnTo>
                <a:lnTo>
                  <a:pt x="1217454" y="1684620"/>
                </a:lnTo>
                <a:lnTo>
                  <a:pt x="1172129" y="1660349"/>
                </a:lnTo>
                <a:lnTo>
                  <a:pt x="1124121" y="1636557"/>
                </a:lnTo>
                <a:lnTo>
                  <a:pt x="1073431" y="1613247"/>
                </a:lnTo>
                <a:lnTo>
                  <a:pt x="1020057" y="1590417"/>
                </a:lnTo>
                <a:lnTo>
                  <a:pt x="964001" y="1568065"/>
                </a:lnTo>
                <a:lnTo>
                  <a:pt x="905260" y="1546195"/>
                </a:lnTo>
                <a:lnTo>
                  <a:pt x="849577" y="1525851"/>
                </a:lnTo>
                <a:lnTo>
                  <a:pt x="797893" y="1506463"/>
                </a:lnTo>
                <a:lnTo>
                  <a:pt x="750217" y="1488029"/>
                </a:lnTo>
                <a:lnTo>
                  <a:pt x="706557" y="1470547"/>
                </a:lnTo>
                <a:lnTo>
                  <a:pt x="666922" y="1454019"/>
                </a:lnTo>
                <a:lnTo>
                  <a:pt x="628144" y="1436661"/>
                </a:lnTo>
                <a:lnTo>
                  <a:pt x="587125" y="1416565"/>
                </a:lnTo>
                <a:lnTo>
                  <a:pt x="543869" y="1393735"/>
                </a:lnTo>
                <a:lnTo>
                  <a:pt x="498375" y="1368171"/>
                </a:lnTo>
                <a:lnTo>
                  <a:pt x="450645" y="1339877"/>
                </a:lnTo>
                <a:lnTo>
                  <a:pt x="403755" y="1310085"/>
                </a:lnTo>
                <a:lnTo>
                  <a:pt x="360887" y="1279970"/>
                </a:lnTo>
                <a:lnTo>
                  <a:pt x="322034" y="1249530"/>
                </a:lnTo>
                <a:lnTo>
                  <a:pt x="287190" y="1218763"/>
                </a:lnTo>
                <a:lnTo>
                  <a:pt x="256348" y="1187671"/>
                </a:lnTo>
                <a:lnTo>
                  <a:pt x="228386" y="1154836"/>
                </a:lnTo>
                <a:lnTo>
                  <a:pt x="202185" y="1118792"/>
                </a:lnTo>
                <a:lnTo>
                  <a:pt x="177748" y="1079539"/>
                </a:lnTo>
                <a:lnTo>
                  <a:pt x="155074" y="1037077"/>
                </a:lnTo>
                <a:lnTo>
                  <a:pt x="134163" y="991406"/>
                </a:lnTo>
                <a:lnTo>
                  <a:pt x="116136" y="943274"/>
                </a:lnTo>
                <a:lnTo>
                  <a:pt x="102124" y="893371"/>
                </a:lnTo>
                <a:lnTo>
                  <a:pt x="92120" y="841696"/>
                </a:lnTo>
                <a:lnTo>
                  <a:pt x="86121" y="788254"/>
                </a:lnTo>
                <a:lnTo>
                  <a:pt x="84123" y="733046"/>
                </a:lnTo>
                <a:lnTo>
                  <a:pt x="86041" y="680652"/>
                </a:lnTo>
                <a:lnTo>
                  <a:pt x="91799" y="629777"/>
                </a:lnTo>
                <a:lnTo>
                  <a:pt x="101394" y="580421"/>
                </a:lnTo>
                <a:lnTo>
                  <a:pt x="114830" y="532585"/>
                </a:lnTo>
                <a:lnTo>
                  <a:pt x="132106" y="486268"/>
                </a:lnTo>
                <a:lnTo>
                  <a:pt x="153222" y="441472"/>
                </a:lnTo>
                <a:lnTo>
                  <a:pt x="178180" y="398197"/>
                </a:lnTo>
                <a:lnTo>
                  <a:pt x="206980" y="356444"/>
                </a:lnTo>
                <a:lnTo>
                  <a:pt x="239623" y="316213"/>
                </a:lnTo>
                <a:lnTo>
                  <a:pt x="276110" y="277504"/>
                </a:lnTo>
                <a:lnTo>
                  <a:pt x="316440" y="240318"/>
                </a:lnTo>
                <a:lnTo>
                  <a:pt x="350466" y="212742"/>
                </a:lnTo>
                <a:lnTo>
                  <a:pt x="386167" y="187207"/>
                </a:lnTo>
                <a:lnTo>
                  <a:pt x="423545" y="163714"/>
                </a:lnTo>
                <a:lnTo>
                  <a:pt x="462599" y="142262"/>
                </a:lnTo>
                <a:lnTo>
                  <a:pt x="503330" y="122853"/>
                </a:lnTo>
                <a:lnTo>
                  <a:pt x="545736" y="105486"/>
                </a:lnTo>
                <a:lnTo>
                  <a:pt x="589819" y="90161"/>
                </a:lnTo>
                <a:lnTo>
                  <a:pt x="635579" y="76879"/>
                </a:lnTo>
                <a:lnTo>
                  <a:pt x="683015" y="65640"/>
                </a:lnTo>
                <a:lnTo>
                  <a:pt x="732127" y="56444"/>
                </a:lnTo>
                <a:lnTo>
                  <a:pt x="782916" y="49291"/>
                </a:lnTo>
                <a:lnTo>
                  <a:pt x="835381" y="44181"/>
                </a:lnTo>
                <a:lnTo>
                  <a:pt x="889524" y="41115"/>
                </a:lnTo>
                <a:close/>
                <a:moveTo>
                  <a:pt x="14684518" y="32024"/>
                </a:moveTo>
                <a:lnTo>
                  <a:pt x="14728823" y="36161"/>
                </a:lnTo>
                <a:lnTo>
                  <a:pt x="14769633" y="48566"/>
                </a:lnTo>
                <a:lnTo>
                  <a:pt x="14806945" y="69231"/>
                </a:lnTo>
                <a:lnTo>
                  <a:pt x="14840754" y="98147"/>
                </a:lnTo>
                <a:lnTo>
                  <a:pt x="14868782" y="132814"/>
                </a:lnTo>
                <a:lnTo>
                  <a:pt x="14888820" y="170738"/>
                </a:lnTo>
                <a:lnTo>
                  <a:pt x="14900853" y="211914"/>
                </a:lnTo>
                <a:lnTo>
                  <a:pt x="14904867" y="256341"/>
                </a:lnTo>
                <a:lnTo>
                  <a:pt x="14900853" y="300569"/>
                </a:lnTo>
                <a:lnTo>
                  <a:pt x="14888820" y="341011"/>
                </a:lnTo>
                <a:lnTo>
                  <a:pt x="14868782" y="377673"/>
                </a:lnTo>
                <a:lnTo>
                  <a:pt x="14840754" y="410556"/>
                </a:lnTo>
                <a:lnTo>
                  <a:pt x="14806945" y="437740"/>
                </a:lnTo>
                <a:lnTo>
                  <a:pt x="14769633" y="457145"/>
                </a:lnTo>
                <a:lnTo>
                  <a:pt x="14728823" y="468782"/>
                </a:lnTo>
                <a:lnTo>
                  <a:pt x="14684518" y="472659"/>
                </a:lnTo>
                <a:lnTo>
                  <a:pt x="14640320" y="468652"/>
                </a:lnTo>
                <a:lnTo>
                  <a:pt x="14599887" y="456631"/>
                </a:lnTo>
                <a:lnTo>
                  <a:pt x="14563216" y="436596"/>
                </a:lnTo>
                <a:lnTo>
                  <a:pt x="14530303" y="408546"/>
                </a:lnTo>
                <a:lnTo>
                  <a:pt x="14503123" y="375043"/>
                </a:lnTo>
                <a:lnTo>
                  <a:pt x="14483736" y="338498"/>
                </a:lnTo>
                <a:lnTo>
                  <a:pt x="14472120" y="298927"/>
                </a:lnTo>
                <a:lnTo>
                  <a:pt x="14468253" y="256341"/>
                </a:lnTo>
                <a:lnTo>
                  <a:pt x="14472251" y="211914"/>
                </a:lnTo>
                <a:lnTo>
                  <a:pt x="14484255" y="170738"/>
                </a:lnTo>
                <a:lnTo>
                  <a:pt x="14504272" y="132814"/>
                </a:lnTo>
                <a:lnTo>
                  <a:pt x="14532313" y="98147"/>
                </a:lnTo>
                <a:lnTo>
                  <a:pt x="14565846" y="69231"/>
                </a:lnTo>
                <a:lnTo>
                  <a:pt x="14602400" y="48566"/>
                </a:lnTo>
                <a:lnTo>
                  <a:pt x="14641962" y="36161"/>
                </a:lnTo>
                <a:close/>
                <a:moveTo>
                  <a:pt x="9413144" y="0"/>
                </a:moveTo>
                <a:lnTo>
                  <a:pt x="9413144" y="2892069"/>
                </a:lnTo>
                <a:lnTo>
                  <a:pt x="9064673" y="2892069"/>
                </a:lnTo>
                <a:lnTo>
                  <a:pt x="9064673" y="164225"/>
                </a:lnTo>
                <a:close/>
                <a:moveTo>
                  <a:pt x="8363743" y="0"/>
                </a:moveTo>
                <a:lnTo>
                  <a:pt x="8363743" y="2892069"/>
                </a:lnTo>
                <a:lnTo>
                  <a:pt x="8015220" y="2892069"/>
                </a:lnTo>
                <a:lnTo>
                  <a:pt x="8015220" y="164225"/>
                </a:lnTo>
                <a:close/>
              </a:path>
            </a:pathLst>
          </a:custGeom>
          <a:solidFill>
            <a:srgbClr val="1F1392"/>
          </a:solidFill>
        </p:spPr>
        <p:txBody>
          <a:bodyPr wrap="square" lIns="0" tIns="0" rIns="0" bIns="0" rtlCol="0">
            <a:noAutofit/>
          </a:bodyPr>
          <a:lstStyle/>
          <a:p>
            <a:endParaRPr sz="2362"/>
          </a:p>
        </p:txBody>
      </p:sp>
      <p:sp>
        <p:nvSpPr>
          <p:cNvPr id="33" name="Freeform 116">
            <a:extLst>
              <a:ext uri="{FF2B5EF4-FFF2-40B4-BE49-F238E27FC236}">
                <a16:creationId xmlns:a16="http://schemas.microsoft.com/office/drawing/2014/main" id="{6B35DD92-191C-0824-AF0D-37F32471B7E2}"/>
              </a:ext>
            </a:extLst>
          </p:cNvPr>
          <p:cNvSpPr/>
          <p:nvPr/>
        </p:nvSpPr>
        <p:spPr>
          <a:xfrm>
            <a:off x="6540801" y="9697844"/>
            <a:ext cx="1960668" cy="476091"/>
          </a:xfrm>
          <a:custGeom>
            <a:avLst/>
            <a:gdLst>
              <a:gd name="connsiteX0" fmla="*/ 6581210 w 19162815"/>
              <a:gd name="connsiteY0" fmla="*/ 1874630 h 3701203"/>
              <a:gd name="connsiteX1" fmla="*/ 6522101 w 19162815"/>
              <a:gd name="connsiteY1" fmla="*/ 1876591 h 3701203"/>
              <a:gd name="connsiteX2" fmla="*/ 6466103 w 19162815"/>
              <a:gd name="connsiteY2" fmla="*/ 1882475 h 3701203"/>
              <a:gd name="connsiteX3" fmla="*/ 6413213 w 19162815"/>
              <a:gd name="connsiteY3" fmla="*/ 1892283 h 3701203"/>
              <a:gd name="connsiteX4" fmla="*/ 6363433 w 19162815"/>
              <a:gd name="connsiteY4" fmla="*/ 1906015 h 3701203"/>
              <a:gd name="connsiteX5" fmla="*/ 6316763 w 19162815"/>
              <a:gd name="connsiteY5" fmla="*/ 1923671 h 3701203"/>
              <a:gd name="connsiteX6" fmla="*/ 6273202 w 19162815"/>
              <a:gd name="connsiteY6" fmla="*/ 1945254 h 3701203"/>
              <a:gd name="connsiteX7" fmla="*/ 6232749 w 19162815"/>
              <a:gd name="connsiteY7" fmla="*/ 1970763 h 3701203"/>
              <a:gd name="connsiteX8" fmla="*/ 6196611 w 19162815"/>
              <a:gd name="connsiteY8" fmla="*/ 2000042 h 3701203"/>
              <a:gd name="connsiteX9" fmla="*/ 6166037 w 19162815"/>
              <a:gd name="connsiteY9" fmla="*/ 2032913 h 3701203"/>
              <a:gd name="connsiteX10" fmla="*/ 6141026 w 19162815"/>
              <a:gd name="connsiteY10" fmla="*/ 2069378 h 3701203"/>
              <a:gd name="connsiteX11" fmla="*/ 6121577 w 19162815"/>
              <a:gd name="connsiteY11" fmla="*/ 2109435 h 3701203"/>
              <a:gd name="connsiteX12" fmla="*/ 6107685 w 19162815"/>
              <a:gd name="connsiteY12" fmla="*/ 2153083 h 3701203"/>
              <a:gd name="connsiteX13" fmla="*/ 6099352 w 19162815"/>
              <a:gd name="connsiteY13" fmla="*/ 2200323 h 3701203"/>
              <a:gd name="connsiteX14" fmla="*/ 6096574 w 19162815"/>
              <a:gd name="connsiteY14" fmla="*/ 2251153 h 3701203"/>
              <a:gd name="connsiteX15" fmla="*/ 6099747 w 19162815"/>
              <a:gd name="connsiteY15" fmla="*/ 2306685 h 3701203"/>
              <a:gd name="connsiteX16" fmla="*/ 6109262 w 19162815"/>
              <a:gd name="connsiteY16" fmla="*/ 2358436 h 3701203"/>
              <a:gd name="connsiteX17" fmla="*/ 6125121 w 19162815"/>
              <a:gd name="connsiteY17" fmla="*/ 2406403 h 3701203"/>
              <a:gd name="connsiteX18" fmla="*/ 6147319 w 19162815"/>
              <a:gd name="connsiteY18" fmla="*/ 2450582 h 3701203"/>
              <a:gd name="connsiteX19" fmla="*/ 6175855 w 19162815"/>
              <a:gd name="connsiteY19" fmla="*/ 2490970 h 3701203"/>
              <a:gd name="connsiteX20" fmla="*/ 6210729 w 19162815"/>
              <a:gd name="connsiteY20" fmla="*/ 2527563 h 3701203"/>
              <a:gd name="connsiteX21" fmla="*/ 6245255 w 19162815"/>
              <a:gd name="connsiteY21" fmla="*/ 2555197 h 3701203"/>
              <a:gd name="connsiteX22" fmla="*/ 6283630 w 19162815"/>
              <a:gd name="connsiteY22" fmla="*/ 2578578 h 3701203"/>
              <a:gd name="connsiteX23" fmla="*/ 6325854 w 19162815"/>
              <a:gd name="connsiteY23" fmla="*/ 2597706 h 3701203"/>
              <a:gd name="connsiteX24" fmla="*/ 6371923 w 19162815"/>
              <a:gd name="connsiteY24" fmla="*/ 2612582 h 3701203"/>
              <a:gd name="connsiteX25" fmla="*/ 6421836 w 19162815"/>
              <a:gd name="connsiteY25" fmla="*/ 2623207 h 3701203"/>
              <a:gd name="connsiteX26" fmla="*/ 6475592 w 19162815"/>
              <a:gd name="connsiteY26" fmla="*/ 2629582 h 3701203"/>
              <a:gd name="connsiteX27" fmla="*/ 6533190 w 19162815"/>
              <a:gd name="connsiteY27" fmla="*/ 2631706 h 3701203"/>
              <a:gd name="connsiteX28" fmla="*/ 6582760 w 19162815"/>
              <a:gd name="connsiteY28" fmla="*/ 2629843 h 3701203"/>
              <a:gd name="connsiteX29" fmla="*/ 6631329 w 19162815"/>
              <a:gd name="connsiteY29" fmla="*/ 2624251 h 3701203"/>
              <a:gd name="connsiteX30" fmla="*/ 6678897 w 19162815"/>
              <a:gd name="connsiteY30" fmla="*/ 2614932 h 3701203"/>
              <a:gd name="connsiteX31" fmla="*/ 6725463 w 19162815"/>
              <a:gd name="connsiteY31" fmla="*/ 2601884 h 3701203"/>
              <a:gd name="connsiteX32" fmla="*/ 6771026 w 19162815"/>
              <a:gd name="connsiteY32" fmla="*/ 2585109 h 3701203"/>
              <a:gd name="connsiteX33" fmla="*/ 6815589 w 19162815"/>
              <a:gd name="connsiteY33" fmla="*/ 2564605 h 3701203"/>
              <a:gd name="connsiteX34" fmla="*/ 6859150 w 19162815"/>
              <a:gd name="connsiteY34" fmla="*/ 2540373 h 3701203"/>
              <a:gd name="connsiteX35" fmla="*/ 6901710 w 19162815"/>
              <a:gd name="connsiteY35" fmla="*/ 2512413 h 3701203"/>
              <a:gd name="connsiteX36" fmla="*/ 6943267 w 19162815"/>
              <a:gd name="connsiteY36" fmla="*/ 2480724 h 3701203"/>
              <a:gd name="connsiteX37" fmla="*/ 6983821 w 19162815"/>
              <a:gd name="connsiteY37" fmla="*/ 2445307 h 3701203"/>
              <a:gd name="connsiteX38" fmla="*/ 7023375 w 19162815"/>
              <a:gd name="connsiteY38" fmla="*/ 2406160 h 3701203"/>
              <a:gd name="connsiteX39" fmla="*/ 7061927 w 19162815"/>
              <a:gd name="connsiteY39" fmla="*/ 2363285 h 3701203"/>
              <a:gd name="connsiteX40" fmla="*/ 7061927 w 19162815"/>
              <a:gd name="connsiteY40" fmla="*/ 2010793 h 3701203"/>
              <a:gd name="connsiteX41" fmla="*/ 7017463 w 19162815"/>
              <a:gd name="connsiteY41" fmla="*/ 1984926 h 3701203"/>
              <a:gd name="connsiteX42" fmla="*/ 6972197 w 19162815"/>
              <a:gd name="connsiteY42" fmla="*/ 1961780 h 3701203"/>
              <a:gd name="connsiteX43" fmla="*/ 6926128 w 19162815"/>
              <a:gd name="connsiteY43" fmla="*/ 1941356 h 3701203"/>
              <a:gd name="connsiteX44" fmla="*/ 6879302 w 19162815"/>
              <a:gd name="connsiteY44" fmla="*/ 1923671 h 3701203"/>
              <a:gd name="connsiteX45" fmla="*/ 6831585 w 19162815"/>
              <a:gd name="connsiteY45" fmla="*/ 1908676 h 3701203"/>
              <a:gd name="connsiteX46" fmla="*/ 6783111 w 19162815"/>
              <a:gd name="connsiteY46" fmla="*/ 1896420 h 3701203"/>
              <a:gd name="connsiteX47" fmla="*/ 6733836 w 19162815"/>
              <a:gd name="connsiteY47" fmla="*/ 1886887 h 3701203"/>
              <a:gd name="connsiteX48" fmla="*/ 6683761 w 19162815"/>
              <a:gd name="connsiteY48" fmla="*/ 1880078 h 3701203"/>
              <a:gd name="connsiteX49" fmla="*/ 6632886 w 19162815"/>
              <a:gd name="connsiteY49" fmla="*/ 1875992 h 3701203"/>
              <a:gd name="connsiteX50" fmla="*/ 10923282 w 19162815"/>
              <a:gd name="connsiteY50" fmla="*/ 1117575 h 3701203"/>
              <a:gd name="connsiteX51" fmla="*/ 10870371 w 19162815"/>
              <a:gd name="connsiteY51" fmla="*/ 1119494 h 3701203"/>
              <a:gd name="connsiteX52" fmla="*/ 10819795 w 19162815"/>
              <a:gd name="connsiteY52" fmla="*/ 1125251 h 3701203"/>
              <a:gd name="connsiteX53" fmla="*/ 10771556 w 19162815"/>
              <a:gd name="connsiteY53" fmla="*/ 1134847 h 3701203"/>
              <a:gd name="connsiteX54" fmla="*/ 10725653 w 19162815"/>
              <a:gd name="connsiteY54" fmla="*/ 1148281 h 3701203"/>
              <a:gd name="connsiteX55" fmla="*/ 10682087 w 19162815"/>
              <a:gd name="connsiteY55" fmla="*/ 1165555 h 3701203"/>
              <a:gd name="connsiteX56" fmla="*/ 10640858 w 19162815"/>
              <a:gd name="connsiteY56" fmla="*/ 1186667 h 3701203"/>
              <a:gd name="connsiteX57" fmla="*/ 10601965 w 19162815"/>
              <a:gd name="connsiteY57" fmla="*/ 1211619 h 3701203"/>
              <a:gd name="connsiteX58" fmla="*/ 10565410 w 19162815"/>
              <a:gd name="connsiteY58" fmla="*/ 1240410 h 3701203"/>
              <a:gd name="connsiteX59" fmla="*/ 10531192 w 19162815"/>
              <a:gd name="connsiteY59" fmla="*/ 1273041 h 3701203"/>
              <a:gd name="connsiteX60" fmla="*/ 10499312 w 19162815"/>
              <a:gd name="connsiteY60" fmla="*/ 1309512 h 3701203"/>
              <a:gd name="connsiteX61" fmla="*/ 10469769 w 19162815"/>
              <a:gd name="connsiteY61" fmla="*/ 1349823 h 3701203"/>
              <a:gd name="connsiteX62" fmla="*/ 10442564 w 19162815"/>
              <a:gd name="connsiteY62" fmla="*/ 1393975 h 3701203"/>
              <a:gd name="connsiteX63" fmla="*/ 10442564 w 19162815"/>
              <a:gd name="connsiteY63" fmla="*/ 2339318 h 3701203"/>
              <a:gd name="connsiteX64" fmla="*/ 10478341 w 19162815"/>
              <a:gd name="connsiteY64" fmla="*/ 2383458 h 3701203"/>
              <a:gd name="connsiteX65" fmla="*/ 10514896 w 19162815"/>
              <a:gd name="connsiteY65" fmla="*/ 2423759 h 3701203"/>
              <a:gd name="connsiteX66" fmla="*/ 10552228 w 19162815"/>
              <a:gd name="connsiteY66" fmla="*/ 2460223 h 3701203"/>
              <a:gd name="connsiteX67" fmla="*/ 10590338 w 19162815"/>
              <a:gd name="connsiteY67" fmla="*/ 2492849 h 3701203"/>
              <a:gd name="connsiteX68" fmla="*/ 10629226 w 19162815"/>
              <a:gd name="connsiteY68" fmla="*/ 2521636 h 3701203"/>
              <a:gd name="connsiteX69" fmla="*/ 10668894 w 19162815"/>
              <a:gd name="connsiteY69" fmla="*/ 2546585 h 3701203"/>
              <a:gd name="connsiteX70" fmla="*/ 10709340 w 19162815"/>
              <a:gd name="connsiteY70" fmla="*/ 2567696 h 3701203"/>
              <a:gd name="connsiteX71" fmla="*/ 10750567 w 19162815"/>
              <a:gd name="connsiteY71" fmla="*/ 2584969 h 3701203"/>
              <a:gd name="connsiteX72" fmla="*/ 10792574 w 19162815"/>
              <a:gd name="connsiteY72" fmla="*/ 2598403 h 3701203"/>
              <a:gd name="connsiteX73" fmla="*/ 10835362 w 19162815"/>
              <a:gd name="connsiteY73" fmla="*/ 2607999 h 3701203"/>
              <a:gd name="connsiteX74" fmla="*/ 10878931 w 19162815"/>
              <a:gd name="connsiteY74" fmla="*/ 2613757 h 3701203"/>
              <a:gd name="connsiteX75" fmla="*/ 10923282 w 19162815"/>
              <a:gd name="connsiteY75" fmla="*/ 2615676 h 3701203"/>
              <a:gd name="connsiteX76" fmla="*/ 10978780 w 19162815"/>
              <a:gd name="connsiteY76" fmla="*/ 2613279 h 3701203"/>
              <a:gd name="connsiteX77" fmla="*/ 11031364 w 19162815"/>
              <a:gd name="connsiteY77" fmla="*/ 2606087 h 3701203"/>
              <a:gd name="connsiteX78" fmla="*/ 11081034 w 19162815"/>
              <a:gd name="connsiteY78" fmla="*/ 2594100 h 3701203"/>
              <a:gd name="connsiteX79" fmla="*/ 11127788 w 19162815"/>
              <a:gd name="connsiteY79" fmla="*/ 2577315 h 3701203"/>
              <a:gd name="connsiteX80" fmla="*/ 11171626 w 19162815"/>
              <a:gd name="connsiteY80" fmla="*/ 2555730 h 3701203"/>
              <a:gd name="connsiteX81" fmla="*/ 11212547 w 19162815"/>
              <a:gd name="connsiteY81" fmla="*/ 2529346 h 3701203"/>
              <a:gd name="connsiteX82" fmla="*/ 11250551 w 19162815"/>
              <a:gd name="connsiteY82" fmla="*/ 2498160 h 3701203"/>
              <a:gd name="connsiteX83" fmla="*/ 11285637 w 19162815"/>
              <a:gd name="connsiteY83" fmla="*/ 2462171 h 3701203"/>
              <a:gd name="connsiteX84" fmla="*/ 11317804 w 19162815"/>
              <a:gd name="connsiteY84" fmla="*/ 2421378 h 3701203"/>
              <a:gd name="connsiteX85" fmla="*/ 11339877 w 19162815"/>
              <a:gd name="connsiteY85" fmla="*/ 2387852 h 3701203"/>
              <a:gd name="connsiteX86" fmla="*/ 11360031 w 19162815"/>
              <a:gd name="connsiteY86" fmla="*/ 2352016 h 3701203"/>
              <a:gd name="connsiteX87" fmla="*/ 11378268 w 19162815"/>
              <a:gd name="connsiteY87" fmla="*/ 2313870 h 3701203"/>
              <a:gd name="connsiteX88" fmla="*/ 11394587 w 19162815"/>
              <a:gd name="connsiteY88" fmla="*/ 2273414 h 3701203"/>
              <a:gd name="connsiteX89" fmla="*/ 11408987 w 19162815"/>
              <a:gd name="connsiteY89" fmla="*/ 2230648 h 3701203"/>
              <a:gd name="connsiteX90" fmla="*/ 11421469 w 19162815"/>
              <a:gd name="connsiteY90" fmla="*/ 2185574 h 3701203"/>
              <a:gd name="connsiteX91" fmla="*/ 11432031 w 19162815"/>
              <a:gd name="connsiteY91" fmla="*/ 2138191 h 3701203"/>
              <a:gd name="connsiteX92" fmla="*/ 11440674 w 19162815"/>
              <a:gd name="connsiteY92" fmla="*/ 2088499 h 3701203"/>
              <a:gd name="connsiteX93" fmla="*/ 11447396 w 19162815"/>
              <a:gd name="connsiteY93" fmla="*/ 2036499 h 3701203"/>
              <a:gd name="connsiteX94" fmla="*/ 11452233 w 19162815"/>
              <a:gd name="connsiteY94" fmla="*/ 1981508 h 3701203"/>
              <a:gd name="connsiteX95" fmla="*/ 11455080 w 19162815"/>
              <a:gd name="connsiteY95" fmla="*/ 1925575 h 3701203"/>
              <a:gd name="connsiteX96" fmla="*/ 11455093 w 19162815"/>
              <a:gd name="connsiteY96" fmla="*/ 1924822 h 3701203"/>
              <a:gd name="connsiteX97" fmla="*/ 11456041 w 19162815"/>
              <a:gd name="connsiteY97" fmla="*/ 1866652 h 3701203"/>
              <a:gd name="connsiteX98" fmla="*/ 11454864 w 19162815"/>
              <a:gd name="connsiteY98" fmla="*/ 1805883 h 3701203"/>
              <a:gd name="connsiteX99" fmla="*/ 11451334 w 19162815"/>
              <a:gd name="connsiteY99" fmla="*/ 1747359 h 3701203"/>
              <a:gd name="connsiteX100" fmla="*/ 11445452 w 19162815"/>
              <a:gd name="connsiteY100" fmla="*/ 1691082 h 3701203"/>
              <a:gd name="connsiteX101" fmla="*/ 11437219 w 19162815"/>
              <a:gd name="connsiteY101" fmla="*/ 1637053 h 3701203"/>
              <a:gd name="connsiteX102" fmla="*/ 11426635 w 19162815"/>
              <a:gd name="connsiteY102" fmla="*/ 1585273 h 3701203"/>
              <a:gd name="connsiteX103" fmla="*/ 11413702 w 19162815"/>
              <a:gd name="connsiteY103" fmla="*/ 1535742 h 3701203"/>
              <a:gd name="connsiteX104" fmla="*/ 11398422 w 19162815"/>
              <a:gd name="connsiteY104" fmla="*/ 1488463 h 3701203"/>
              <a:gd name="connsiteX105" fmla="*/ 11380793 w 19162815"/>
              <a:gd name="connsiteY105" fmla="*/ 1443435 h 3701203"/>
              <a:gd name="connsiteX106" fmla="*/ 11360819 w 19162815"/>
              <a:gd name="connsiteY106" fmla="*/ 1400660 h 3701203"/>
              <a:gd name="connsiteX107" fmla="*/ 11338500 w 19162815"/>
              <a:gd name="connsiteY107" fmla="*/ 1360139 h 3701203"/>
              <a:gd name="connsiteX108" fmla="*/ 11313836 w 19162815"/>
              <a:gd name="connsiteY108" fmla="*/ 1321872 h 3701203"/>
              <a:gd name="connsiteX109" fmla="*/ 11280915 w 19162815"/>
              <a:gd name="connsiteY109" fmla="*/ 1278991 h 3701203"/>
              <a:gd name="connsiteX110" fmla="*/ 11245376 w 19162815"/>
              <a:gd name="connsiteY110" fmla="*/ 1241155 h 3701203"/>
              <a:gd name="connsiteX111" fmla="*/ 11207218 w 19162815"/>
              <a:gd name="connsiteY111" fmla="*/ 1208366 h 3701203"/>
              <a:gd name="connsiteX112" fmla="*/ 11166442 w 19162815"/>
              <a:gd name="connsiteY112" fmla="*/ 1180623 h 3701203"/>
              <a:gd name="connsiteX113" fmla="*/ 11123047 w 19162815"/>
              <a:gd name="connsiteY113" fmla="*/ 1157924 h 3701203"/>
              <a:gd name="connsiteX114" fmla="*/ 11077033 w 19162815"/>
              <a:gd name="connsiteY114" fmla="*/ 1140271 h 3701203"/>
              <a:gd name="connsiteX115" fmla="*/ 11028402 w 19162815"/>
              <a:gd name="connsiteY115" fmla="*/ 1127662 h 3701203"/>
              <a:gd name="connsiteX116" fmla="*/ 10977690 w 19162815"/>
              <a:gd name="connsiteY116" fmla="*/ 1120176 h 3701203"/>
              <a:gd name="connsiteX117" fmla="*/ 10978849 w 19162815"/>
              <a:gd name="connsiteY117" fmla="*/ 1120176 h 3701203"/>
              <a:gd name="connsiteX118" fmla="*/ 10923283 w 19162815"/>
              <a:gd name="connsiteY118" fmla="*/ 1117575 h 3701203"/>
              <a:gd name="connsiteX119" fmla="*/ 18317647 w 19162815"/>
              <a:gd name="connsiteY119" fmla="*/ 1105551 h 3701203"/>
              <a:gd name="connsiteX120" fmla="*/ 18266159 w 19162815"/>
              <a:gd name="connsiteY120" fmla="*/ 1107406 h 3701203"/>
              <a:gd name="connsiteX121" fmla="*/ 18216751 w 19162815"/>
              <a:gd name="connsiteY121" fmla="*/ 1112970 h 3701203"/>
              <a:gd name="connsiteX122" fmla="*/ 18169425 w 19162815"/>
              <a:gd name="connsiteY122" fmla="*/ 1122244 h 3701203"/>
              <a:gd name="connsiteX123" fmla="*/ 18124177 w 19162815"/>
              <a:gd name="connsiteY123" fmla="*/ 1135225 h 3701203"/>
              <a:gd name="connsiteX124" fmla="*/ 18081009 w 19162815"/>
              <a:gd name="connsiteY124" fmla="*/ 1151915 h 3701203"/>
              <a:gd name="connsiteX125" fmla="*/ 18039917 w 19162815"/>
              <a:gd name="connsiteY125" fmla="*/ 1172312 h 3701203"/>
              <a:gd name="connsiteX126" fmla="*/ 18000903 w 19162815"/>
              <a:gd name="connsiteY126" fmla="*/ 1196417 h 3701203"/>
              <a:gd name="connsiteX127" fmla="*/ 17963967 w 19162815"/>
              <a:gd name="connsiteY127" fmla="*/ 1224228 h 3701203"/>
              <a:gd name="connsiteX128" fmla="*/ 17929105 w 19162815"/>
              <a:gd name="connsiteY128" fmla="*/ 1255746 h 3701203"/>
              <a:gd name="connsiteX129" fmla="*/ 17900013 w 19162815"/>
              <a:gd name="connsiteY129" fmla="*/ 1287299 h 3701203"/>
              <a:gd name="connsiteX130" fmla="*/ 17873647 w 19162815"/>
              <a:gd name="connsiteY130" fmla="*/ 1321854 h 3701203"/>
              <a:gd name="connsiteX131" fmla="*/ 17850009 w 19162815"/>
              <a:gd name="connsiteY131" fmla="*/ 1359410 h 3701203"/>
              <a:gd name="connsiteX132" fmla="*/ 17829097 w 19162815"/>
              <a:gd name="connsiteY132" fmla="*/ 1399969 h 3701203"/>
              <a:gd name="connsiteX133" fmla="*/ 17810911 w 19162815"/>
              <a:gd name="connsiteY133" fmla="*/ 1443531 h 3701203"/>
              <a:gd name="connsiteX134" fmla="*/ 17795449 w 19162815"/>
              <a:gd name="connsiteY134" fmla="*/ 1490095 h 3701203"/>
              <a:gd name="connsiteX135" fmla="*/ 17782623 w 19162815"/>
              <a:gd name="connsiteY135" fmla="*/ 1540139 h 3701203"/>
              <a:gd name="connsiteX136" fmla="*/ 17772703 w 19162815"/>
              <a:gd name="connsiteY136" fmla="*/ 1592235 h 3701203"/>
              <a:gd name="connsiteX137" fmla="*/ 17765419 w 19162815"/>
              <a:gd name="connsiteY137" fmla="*/ 1647811 h 3701203"/>
              <a:gd name="connsiteX138" fmla="*/ 17760857 w 19162815"/>
              <a:gd name="connsiteY138" fmla="*/ 1706392 h 3701203"/>
              <a:gd name="connsiteX139" fmla="*/ 18810323 w 19162815"/>
              <a:gd name="connsiteY139" fmla="*/ 1706392 h 3701203"/>
              <a:gd name="connsiteX140" fmla="*/ 18808103 w 19162815"/>
              <a:gd name="connsiteY140" fmla="*/ 1644853 h 3701203"/>
              <a:gd name="connsiteX141" fmla="*/ 18803037 w 19162815"/>
              <a:gd name="connsiteY141" fmla="*/ 1586798 h 3701203"/>
              <a:gd name="connsiteX142" fmla="*/ 18795127 w 19162815"/>
              <a:gd name="connsiteY142" fmla="*/ 1532228 h 3701203"/>
              <a:gd name="connsiteX143" fmla="*/ 18784371 w 19162815"/>
              <a:gd name="connsiteY143" fmla="*/ 1481140 h 3701203"/>
              <a:gd name="connsiteX144" fmla="*/ 18770773 w 19162815"/>
              <a:gd name="connsiteY144" fmla="*/ 1433536 h 3701203"/>
              <a:gd name="connsiteX145" fmla="*/ 18754331 w 19162815"/>
              <a:gd name="connsiteY145" fmla="*/ 1389415 h 3701203"/>
              <a:gd name="connsiteX146" fmla="*/ 18735043 w 19162815"/>
              <a:gd name="connsiteY146" fmla="*/ 1348777 h 3701203"/>
              <a:gd name="connsiteX147" fmla="*/ 18712915 w 19162815"/>
              <a:gd name="connsiteY147" fmla="*/ 1311621 h 3701203"/>
              <a:gd name="connsiteX148" fmla="*/ 18687943 w 19162815"/>
              <a:gd name="connsiteY148" fmla="*/ 1277948 h 3701203"/>
              <a:gd name="connsiteX149" fmla="*/ 18660127 w 19162815"/>
              <a:gd name="connsiteY149" fmla="*/ 1247756 h 3701203"/>
              <a:gd name="connsiteX150" fmla="*/ 18622783 w 19162815"/>
              <a:gd name="connsiteY150" fmla="*/ 1214445 h 3701203"/>
              <a:gd name="connsiteX151" fmla="*/ 18583873 w 19162815"/>
              <a:gd name="connsiteY151" fmla="*/ 1185568 h 3701203"/>
              <a:gd name="connsiteX152" fmla="*/ 18543403 w 19162815"/>
              <a:gd name="connsiteY152" fmla="*/ 1161128 h 3701203"/>
              <a:gd name="connsiteX153" fmla="*/ 18501371 w 19162815"/>
              <a:gd name="connsiteY153" fmla="*/ 1141126 h 3701203"/>
              <a:gd name="connsiteX154" fmla="*/ 18457779 w 19162815"/>
              <a:gd name="connsiteY154" fmla="*/ 1125566 h 3701203"/>
              <a:gd name="connsiteX155" fmla="*/ 18412627 w 19162815"/>
              <a:gd name="connsiteY155" fmla="*/ 1114448 h 3701203"/>
              <a:gd name="connsiteX156" fmla="*/ 18365915 w 19162815"/>
              <a:gd name="connsiteY156" fmla="*/ 1107776 h 3701203"/>
              <a:gd name="connsiteX157" fmla="*/ 13142383 w 19162815"/>
              <a:gd name="connsiteY157" fmla="*/ 1105551 h 3701203"/>
              <a:gd name="connsiteX158" fmla="*/ 13090879 w 19162815"/>
              <a:gd name="connsiteY158" fmla="*/ 1107406 h 3701203"/>
              <a:gd name="connsiteX159" fmla="*/ 13041461 w 19162815"/>
              <a:gd name="connsiteY159" fmla="*/ 1112970 h 3701203"/>
              <a:gd name="connsiteX160" fmla="*/ 12994128 w 19162815"/>
              <a:gd name="connsiteY160" fmla="*/ 1122244 h 3701203"/>
              <a:gd name="connsiteX161" fmla="*/ 12948877 w 19162815"/>
              <a:gd name="connsiteY161" fmla="*/ 1135225 h 3701203"/>
              <a:gd name="connsiteX162" fmla="*/ 12905709 w 19162815"/>
              <a:gd name="connsiteY162" fmla="*/ 1151915 h 3701203"/>
              <a:gd name="connsiteX163" fmla="*/ 12864623 w 19162815"/>
              <a:gd name="connsiteY163" fmla="*/ 1172312 h 3701203"/>
              <a:gd name="connsiteX164" fmla="*/ 12825616 w 19162815"/>
              <a:gd name="connsiteY164" fmla="*/ 1196417 h 3701203"/>
              <a:gd name="connsiteX165" fmla="*/ 12788689 w 19162815"/>
              <a:gd name="connsiteY165" fmla="*/ 1224228 h 3701203"/>
              <a:gd name="connsiteX166" fmla="*/ 12753840 w 19162815"/>
              <a:gd name="connsiteY166" fmla="*/ 1255746 h 3701203"/>
              <a:gd name="connsiteX167" fmla="*/ 12724747 w 19162815"/>
              <a:gd name="connsiteY167" fmla="*/ 1287299 h 3701203"/>
              <a:gd name="connsiteX168" fmla="*/ 12698378 w 19162815"/>
              <a:gd name="connsiteY168" fmla="*/ 1321854 h 3701203"/>
              <a:gd name="connsiteX169" fmla="*/ 12674735 w 19162815"/>
              <a:gd name="connsiteY169" fmla="*/ 1359410 h 3701203"/>
              <a:gd name="connsiteX170" fmla="*/ 12653817 w 19162815"/>
              <a:gd name="connsiteY170" fmla="*/ 1399969 h 3701203"/>
              <a:gd name="connsiteX171" fmla="*/ 12635626 w 19162815"/>
              <a:gd name="connsiteY171" fmla="*/ 1443531 h 3701203"/>
              <a:gd name="connsiteX172" fmla="*/ 12620162 w 19162815"/>
              <a:gd name="connsiteY172" fmla="*/ 1490095 h 3701203"/>
              <a:gd name="connsiteX173" fmla="*/ 12607335 w 19162815"/>
              <a:gd name="connsiteY173" fmla="*/ 1540139 h 3701203"/>
              <a:gd name="connsiteX174" fmla="*/ 12597419 w 19162815"/>
              <a:gd name="connsiteY174" fmla="*/ 1592235 h 3701203"/>
              <a:gd name="connsiteX175" fmla="*/ 12590141 w 19162815"/>
              <a:gd name="connsiteY175" fmla="*/ 1647811 h 3701203"/>
              <a:gd name="connsiteX176" fmla="*/ 12585593 w 19162815"/>
              <a:gd name="connsiteY176" fmla="*/ 1706392 h 3701203"/>
              <a:gd name="connsiteX177" fmla="*/ 13635069 w 19162815"/>
              <a:gd name="connsiteY177" fmla="*/ 1706392 h 3701203"/>
              <a:gd name="connsiteX178" fmla="*/ 13632846 w 19162815"/>
              <a:gd name="connsiteY178" fmla="*/ 1644853 h 3701203"/>
              <a:gd name="connsiteX179" fmla="*/ 13627778 w 19162815"/>
              <a:gd name="connsiteY179" fmla="*/ 1586798 h 3701203"/>
              <a:gd name="connsiteX180" fmla="*/ 13619866 w 19162815"/>
              <a:gd name="connsiteY180" fmla="*/ 1532228 h 3701203"/>
              <a:gd name="connsiteX181" fmla="*/ 13609111 w 19162815"/>
              <a:gd name="connsiteY181" fmla="*/ 1481140 h 3701203"/>
              <a:gd name="connsiteX182" fmla="*/ 13595512 w 19162815"/>
              <a:gd name="connsiteY182" fmla="*/ 1433536 h 3701203"/>
              <a:gd name="connsiteX183" fmla="*/ 13579069 w 19162815"/>
              <a:gd name="connsiteY183" fmla="*/ 1389415 h 3701203"/>
              <a:gd name="connsiteX184" fmla="*/ 13559784 w 19162815"/>
              <a:gd name="connsiteY184" fmla="*/ 1348777 h 3701203"/>
              <a:gd name="connsiteX185" fmla="*/ 13537657 w 19162815"/>
              <a:gd name="connsiteY185" fmla="*/ 1311621 h 3701203"/>
              <a:gd name="connsiteX186" fmla="*/ 13512687 w 19162815"/>
              <a:gd name="connsiteY186" fmla="*/ 1277948 h 3701203"/>
              <a:gd name="connsiteX187" fmla="*/ 13484875 w 19162815"/>
              <a:gd name="connsiteY187" fmla="*/ 1247756 h 3701203"/>
              <a:gd name="connsiteX188" fmla="*/ 13447528 w 19162815"/>
              <a:gd name="connsiteY188" fmla="*/ 1214445 h 3701203"/>
              <a:gd name="connsiteX189" fmla="*/ 13408618 w 19162815"/>
              <a:gd name="connsiteY189" fmla="*/ 1185568 h 3701203"/>
              <a:gd name="connsiteX190" fmla="*/ 13368146 w 19162815"/>
              <a:gd name="connsiteY190" fmla="*/ 1161128 h 3701203"/>
              <a:gd name="connsiteX191" fmla="*/ 13326111 w 19162815"/>
              <a:gd name="connsiteY191" fmla="*/ 1141126 h 3701203"/>
              <a:gd name="connsiteX192" fmla="*/ 13282517 w 19162815"/>
              <a:gd name="connsiteY192" fmla="*/ 1125566 h 3701203"/>
              <a:gd name="connsiteX193" fmla="*/ 13237363 w 19162815"/>
              <a:gd name="connsiteY193" fmla="*/ 1114448 h 3701203"/>
              <a:gd name="connsiteX194" fmla="*/ 13190652 w 19162815"/>
              <a:gd name="connsiteY194" fmla="*/ 1107776 h 3701203"/>
              <a:gd name="connsiteX195" fmla="*/ 13142384 w 19162815"/>
              <a:gd name="connsiteY195" fmla="*/ 1105551 h 3701203"/>
              <a:gd name="connsiteX196" fmla="*/ 14512295 w 19162815"/>
              <a:gd name="connsiteY196" fmla="*/ 845161 h 3701203"/>
              <a:gd name="connsiteX197" fmla="*/ 14860818 w 19162815"/>
              <a:gd name="connsiteY197" fmla="*/ 845161 h 3701203"/>
              <a:gd name="connsiteX198" fmla="*/ 14860818 w 19162815"/>
              <a:gd name="connsiteY198" fmla="*/ 2892061 h 3701203"/>
              <a:gd name="connsiteX199" fmla="*/ 14512295 w 19162815"/>
              <a:gd name="connsiteY199" fmla="*/ 2892061 h 3701203"/>
              <a:gd name="connsiteX200" fmla="*/ 3384771 w 19162815"/>
              <a:gd name="connsiteY200" fmla="*/ 797148 h 3701203"/>
              <a:gd name="connsiteX201" fmla="*/ 3433426 w 19162815"/>
              <a:gd name="connsiteY201" fmla="*/ 798740 h 3701203"/>
              <a:gd name="connsiteX202" fmla="*/ 3481030 w 19162815"/>
              <a:gd name="connsiteY202" fmla="*/ 803517 h 3701203"/>
              <a:gd name="connsiteX203" fmla="*/ 3527582 w 19162815"/>
              <a:gd name="connsiteY203" fmla="*/ 811481 h 3701203"/>
              <a:gd name="connsiteX204" fmla="*/ 3573078 w 19162815"/>
              <a:gd name="connsiteY204" fmla="*/ 822634 h 3701203"/>
              <a:gd name="connsiteX205" fmla="*/ 3617517 w 19162815"/>
              <a:gd name="connsiteY205" fmla="*/ 836977 h 3701203"/>
              <a:gd name="connsiteX206" fmla="*/ 3660896 w 19162815"/>
              <a:gd name="connsiteY206" fmla="*/ 854511 h 3701203"/>
              <a:gd name="connsiteX207" fmla="*/ 3703212 w 19162815"/>
              <a:gd name="connsiteY207" fmla="*/ 875239 h 3701203"/>
              <a:gd name="connsiteX208" fmla="*/ 3750215 w 19162815"/>
              <a:gd name="connsiteY208" fmla="*/ 903099 h 3701203"/>
              <a:gd name="connsiteX209" fmla="*/ 3793775 w 19162815"/>
              <a:gd name="connsiteY209" fmla="*/ 934638 h 3701203"/>
              <a:gd name="connsiteX210" fmla="*/ 3833890 w 19162815"/>
              <a:gd name="connsiteY210" fmla="*/ 969854 h 3701203"/>
              <a:gd name="connsiteX211" fmla="*/ 3870561 w 19162815"/>
              <a:gd name="connsiteY211" fmla="*/ 1008745 h 3701203"/>
              <a:gd name="connsiteX212" fmla="*/ 3903788 w 19162815"/>
              <a:gd name="connsiteY212" fmla="*/ 1051310 h 3701203"/>
              <a:gd name="connsiteX213" fmla="*/ 3933570 w 19162815"/>
              <a:gd name="connsiteY213" fmla="*/ 1097547 h 3701203"/>
              <a:gd name="connsiteX214" fmla="*/ 3962618 w 19162815"/>
              <a:gd name="connsiteY214" fmla="*/ 1056161 h 3701203"/>
              <a:gd name="connsiteX215" fmla="*/ 3993712 w 19162815"/>
              <a:gd name="connsiteY215" fmla="*/ 1017842 h 3701203"/>
              <a:gd name="connsiteX216" fmla="*/ 4026851 w 19162815"/>
              <a:gd name="connsiteY216" fmla="*/ 982590 h 3701203"/>
              <a:gd name="connsiteX217" fmla="*/ 4062037 w 19162815"/>
              <a:gd name="connsiteY217" fmla="*/ 950403 h 3701203"/>
              <a:gd name="connsiteX218" fmla="*/ 4099266 w 19162815"/>
              <a:gd name="connsiteY218" fmla="*/ 921283 h 3701203"/>
              <a:gd name="connsiteX219" fmla="*/ 4138540 w 19162815"/>
              <a:gd name="connsiteY219" fmla="*/ 895228 h 3701203"/>
              <a:gd name="connsiteX220" fmla="*/ 4179861 w 19162815"/>
              <a:gd name="connsiteY220" fmla="*/ 872239 h 3701203"/>
              <a:gd name="connsiteX221" fmla="*/ 4223227 w 19162815"/>
              <a:gd name="connsiteY221" fmla="*/ 852316 h 3701203"/>
              <a:gd name="connsiteX222" fmla="*/ 4268638 w 19162815"/>
              <a:gd name="connsiteY222" fmla="*/ 835459 h 3701203"/>
              <a:gd name="connsiteX223" fmla="*/ 4316093 w 19162815"/>
              <a:gd name="connsiteY223" fmla="*/ 821666 h 3701203"/>
              <a:gd name="connsiteX224" fmla="*/ 4365593 w 19162815"/>
              <a:gd name="connsiteY224" fmla="*/ 810939 h 3701203"/>
              <a:gd name="connsiteX225" fmla="*/ 4417139 w 19162815"/>
              <a:gd name="connsiteY225" fmla="*/ 803277 h 3701203"/>
              <a:gd name="connsiteX226" fmla="*/ 4470727 w 19162815"/>
              <a:gd name="connsiteY226" fmla="*/ 798680 h 3701203"/>
              <a:gd name="connsiteX227" fmla="*/ 4526360 w 19162815"/>
              <a:gd name="connsiteY227" fmla="*/ 797148 h 3701203"/>
              <a:gd name="connsiteX228" fmla="*/ 4578939 w 19162815"/>
              <a:gd name="connsiteY228" fmla="*/ 798510 h 3701203"/>
              <a:gd name="connsiteX229" fmla="*/ 4629845 w 19162815"/>
              <a:gd name="connsiteY229" fmla="*/ 802598 h 3701203"/>
              <a:gd name="connsiteX230" fmla="*/ 4679082 w 19162815"/>
              <a:gd name="connsiteY230" fmla="*/ 809412 h 3701203"/>
              <a:gd name="connsiteX231" fmla="*/ 4726648 w 19162815"/>
              <a:gd name="connsiteY231" fmla="*/ 818950 h 3701203"/>
              <a:gd name="connsiteX232" fmla="*/ 4772544 w 19162815"/>
              <a:gd name="connsiteY232" fmla="*/ 831214 h 3701203"/>
              <a:gd name="connsiteX233" fmla="*/ 4816772 w 19162815"/>
              <a:gd name="connsiteY233" fmla="*/ 846202 h 3701203"/>
              <a:gd name="connsiteX234" fmla="*/ 4859329 w 19162815"/>
              <a:gd name="connsiteY234" fmla="*/ 863916 h 3701203"/>
              <a:gd name="connsiteX235" fmla="*/ 4900217 w 19162815"/>
              <a:gd name="connsiteY235" fmla="*/ 884354 h 3701203"/>
              <a:gd name="connsiteX236" fmla="*/ 4939438 w 19162815"/>
              <a:gd name="connsiteY236" fmla="*/ 907516 h 3701203"/>
              <a:gd name="connsiteX237" fmla="*/ 4976992 w 19162815"/>
              <a:gd name="connsiteY237" fmla="*/ 933404 h 3701203"/>
              <a:gd name="connsiteX238" fmla="*/ 5012879 w 19162815"/>
              <a:gd name="connsiteY238" fmla="*/ 962015 h 3701203"/>
              <a:gd name="connsiteX239" fmla="*/ 5047098 w 19162815"/>
              <a:gd name="connsiteY239" fmla="*/ 993351 h 3701203"/>
              <a:gd name="connsiteX240" fmla="*/ 5079094 w 19162815"/>
              <a:gd name="connsiteY240" fmla="*/ 1027215 h 3701203"/>
              <a:gd name="connsiteX241" fmla="*/ 5108307 w 19162815"/>
              <a:gd name="connsiteY241" fmla="*/ 1063358 h 3701203"/>
              <a:gd name="connsiteX242" fmla="*/ 5134736 w 19162815"/>
              <a:gd name="connsiteY242" fmla="*/ 1101780 h 3701203"/>
              <a:gd name="connsiteX243" fmla="*/ 5158383 w 19162815"/>
              <a:gd name="connsiteY243" fmla="*/ 1142481 h 3701203"/>
              <a:gd name="connsiteX244" fmla="*/ 5179245 w 19162815"/>
              <a:gd name="connsiteY244" fmla="*/ 1185462 h 3701203"/>
              <a:gd name="connsiteX245" fmla="*/ 5197324 w 19162815"/>
              <a:gd name="connsiteY245" fmla="*/ 1230722 h 3701203"/>
              <a:gd name="connsiteX246" fmla="*/ 5212623 w 19162815"/>
              <a:gd name="connsiteY246" fmla="*/ 1278261 h 3701203"/>
              <a:gd name="connsiteX247" fmla="*/ 5225138 w 19162815"/>
              <a:gd name="connsiteY247" fmla="*/ 1328080 h 3701203"/>
              <a:gd name="connsiteX248" fmla="*/ 5234870 w 19162815"/>
              <a:gd name="connsiteY248" fmla="*/ 1380179 h 3701203"/>
              <a:gd name="connsiteX249" fmla="*/ 5241824 w 19162815"/>
              <a:gd name="connsiteY249" fmla="*/ 1434556 h 3701203"/>
              <a:gd name="connsiteX250" fmla="*/ 5245993 w 19162815"/>
              <a:gd name="connsiteY250" fmla="*/ 1491214 h 3701203"/>
              <a:gd name="connsiteX251" fmla="*/ 5247385 w 19162815"/>
              <a:gd name="connsiteY251" fmla="*/ 1550151 h 3701203"/>
              <a:gd name="connsiteX252" fmla="*/ 5247385 w 19162815"/>
              <a:gd name="connsiteY252" fmla="*/ 2892068 h 3701203"/>
              <a:gd name="connsiteX253" fmla="*/ 4898912 w 19162815"/>
              <a:gd name="connsiteY253" fmla="*/ 2892068 h 3701203"/>
              <a:gd name="connsiteX254" fmla="*/ 4898912 w 19162815"/>
              <a:gd name="connsiteY254" fmla="*/ 1650315 h 3701203"/>
              <a:gd name="connsiteX255" fmla="*/ 4897486 w 19162815"/>
              <a:gd name="connsiteY255" fmla="*/ 1589491 h 3701203"/>
              <a:gd name="connsiteX256" fmla="*/ 4893201 w 19162815"/>
              <a:gd name="connsiteY256" fmla="*/ 1532351 h 3701203"/>
              <a:gd name="connsiteX257" fmla="*/ 4886060 w 19162815"/>
              <a:gd name="connsiteY257" fmla="*/ 1478896 h 3701203"/>
              <a:gd name="connsiteX258" fmla="*/ 4876066 w 19162815"/>
              <a:gd name="connsiteY258" fmla="*/ 1429127 h 3701203"/>
              <a:gd name="connsiteX259" fmla="*/ 4863215 w 19162815"/>
              <a:gd name="connsiteY259" fmla="*/ 1383042 h 3701203"/>
              <a:gd name="connsiteX260" fmla="*/ 4847507 w 19162815"/>
              <a:gd name="connsiteY260" fmla="*/ 1340643 h 3701203"/>
              <a:gd name="connsiteX261" fmla="*/ 4828945 w 19162815"/>
              <a:gd name="connsiteY261" fmla="*/ 1301929 h 3701203"/>
              <a:gd name="connsiteX262" fmla="*/ 4807530 w 19162815"/>
              <a:gd name="connsiteY262" fmla="*/ 1266901 h 3701203"/>
              <a:gd name="connsiteX263" fmla="*/ 4783258 w 19162815"/>
              <a:gd name="connsiteY263" fmla="*/ 1235560 h 3701203"/>
              <a:gd name="connsiteX264" fmla="*/ 4756133 w 19162815"/>
              <a:gd name="connsiteY264" fmla="*/ 1207905 h 3701203"/>
              <a:gd name="connsiteX265" fmla="*/ 4726153 w 19162815"/>
              <a:gd name="connsiteY265" fmla="*/ 1183936 h 3701203"/>
              <a:gd name="connsiteX266" fmla="*/ 4693317 w 19162815"/>
              <a:gd name="connsiteY266" fmla="*/ 1163654 h 3701203"/>
              <a:gd name="connsiteX267" fmla="*/ 4657630 w 19162815"/>
              <a:gd name="connsiteY267" fmla="*/ 1147060 h 3701203"/>
              <a:gd name="connsiteX268" fmla="*/ 4619087 w 19162815"/>
              <a:gd name="connsiteY268" fmla="*/ 1134153 h 3701203"/>
              <a:gd name="connsiteX269" fmla="*/ 4577692 w 19162815"/>
              <a:gd name="connsiteY269" fmla="*/ 1124933 h 3701203"/>
              <a:gd name="connsiteX270" fmla="*/ 4533442 w 19162815"/>
              <a:gd name="connsiteY270" fmla="*/ 1119401 h 3701203"/>
              <a:gd name="connsiteX271" fmla="*/ 4486340 w 19162815"/>
              <a:gd name="connsiteY271" fmla="*/ 1117557 h 3701203"/>
              <a:gd name="connsiteX272" fmla="*/ 4431756 w 19162815"/>
              <a:gd name="connsiteY272" fmla="*/ 1120623 h 3701203"/>
              <a:gd name="connsiteX273" fmla="*/ 4380202 w 19162815"/>
              <a:gd name="connsiteY273" fmla="*/ 1129820 h 3701203"/>
              <a:gd name="connsiteX274" fmla="*/ 4331678 w 19162815"/>
              <a:gd name="connsiteY274" fmla="*/ 1145149 h 3701203"/>
              <a:gd name="connsiteX275" fmla="*/ 4286179 w 19162815"/>
              <a:gd name="connsiteY275" fmla="*/ 1166607 h 3701203"/>
              <a:gd name="connsiteX276" fmla="*/ 4243709 w 19162815"/>
              <a:gd name="connsiteY276" fmla="*/ 1194194 h 3701203"/>
              <a:gd name="connsiteX277" fmla="*/ 4204260 w 19162815"/>
              <a:gd name="connsiteY277" fmla="*/ 1227909 h 3701203"/>
              <a:gd name="connsiteX278" fmla="*/ 4167836 w 19162815"/>
              <a:gd name="connsiteY278" fmla="*/ 1267751 h 3701203"/>
              <a:gd name="connsiteX279" fmla="*/ 4139199 w 19162815"/>
              <a:gd name="connsiteY279" fmla="*/ 1306786 h 3701203"/>
              <a:gd name="connsiteX280" fmla="*/ 4114384 w 19162815"/>
              <a:gd name="connsiteY280" fmla="*/ 1348765 h 3701203"/>
              <a:gd name="connsiteX281" fmla="*/ 4093390 w 19162815"/>
              <a:gd name="connsiteY281" fmla="*/ 1393685 h 3701203"/>
              <a:gd name="connsiteX282" fmla="*/ 4076215 w 19162815"/>
              <a:gd name="connsiteY282" fmla="*/ 1441545 h 3701203"/>
              <a:gd name="connsiteX283" fmla="*/ 4062860 w 19162815"/>
              <a:gd name="connsiteY283" fmla="*/ 1492342 h 3701203"/>
              <a:gd name="connsiteX284" fmla="*/ 4053321 w 19162815"/>
              <a:gd name="connsiteY284" fmla="*/ 1546073 h 3701203"/>
              <a:gd name="connsiteX285" fmla="*/ 4047599 w 19162815"/>
              <a:gd name="connsiteY285" fmla="*/ 1602734 h 3701203"/>
              <a:gd name="connsiteX286" fmla="*/ 4045692 w 19162815"/>
              <a:gd name="connsiteY286" fmla="*/ 1662325 h 3701203"/>
              <a:gd name="connsiteX287" fmla="*/ 4045692 w 19162815"/>
              <a:gd name="connsiteY287" fmla="*/ 2892068 h 3701203"/>
              <a:gd name="connsiteX288" fmla="*/ 3697232 w 19162815"/>
              <a:gd name="connsiteY288" fmla="*/ 2892068 h 3701203"/>
              <a:gd name="connsiteX289" fmla="*/ 3697232 w 19162815"/>
              <a:gd name="connsiteY289" fmla="*/ 1650315 h 3701203"/>
              <a:gd name="connsiteX290" fmla="*/ 3695819 w 19162815"/>
              <a:gd name="connsiteY290" fmla="*/ 1589491 h 3701203"/>
              <a:gd name="connsiteX291" fmla="*/ 3691576 w 19162815"/>
              <a:gd name="connsiteY291" fmla="*/ 1532351 h 3701203"/>
              <a:gd name="connsiteX292" fmla="*/ 3684506 w 19162815"/>
              <a:gd name="connsiteY292" fmla="*/ 1478896 h 3701203"/>
              <a:gd name="connsiteX293" fmla="*/ 3674609 w 19162815"/>
              <a:gd name="connsiteY293" fmla="*/ 1429127 h 3701203"/>
              <a:gd name="connsiteX294" fmla="*/ 3661882 w 19162815"/>
              <a:gd name="connsiteY294" fmla="*/ 1383042 h 3701203"/>
              <a:gd name="connsiteX295" fmla="*/ 3646327 w 19162815"/>
              <a:gd name="connsiteY295" fmla="*/ 1340643 h 3701203"/>
              <a:gd name="connsiteX296" fmla="*/ 3627946 w 19162815"/>
              <a:gd name="connsiteY296" fmla="*/ 1301929 h 3701203"/>
              <a:gd name="connsiteX297" fmla="*/ 3606737 w 19162815"/>
              <a:gd name="connsiteY297" fmla="*/ 1266901 h 3701203"/>
              <a:gd name="connsiteX298" fmla="*/ 3582699 w 19162815"/>
              <a:gd name="connsiteY298" fmla="*/ 1235560 h 3701203"/>
              <a:gd name="connsiteX299" fmla="*/ 3555836 w 19162815"/>
              <a:gd name="connsiteY299" fmla="*/ 1207905 h 3701203"/>
              <a:gd name="connsiteX300" fmla="*/ 3526145 w 19162815"/>
              <a:gd name="connsiteY300" fmla="*/ 1183936 h 3701203"/>
              <a:gd name="connsiteX301" fmla="*/ 3493627 w 19162815"/>
              <a:gd name="connsiteY301" fmla="*/ 1163654 h 3701203"/>
              <a:gd name="connsiteX302" fmla="*/ 3458281 w 19162815"/>
              <a:gd name="connsiteY302" fmla="*/ 1147060 h 3701203"/>
              <a:gd name="connsiteX303" fmla="*/ 3420108 w 19162815"/>
              <a:gd name="connsiteY303" fmla="*/ 1134153 h 3701203"/>
              <a:gd name="connsiteX304" fmla="*/ 3379108 w 19162815"/>
              <a:gd name="connsiteY304" fmla="*/ 1124933 h 3701203"/>
              <a:gd name="connsiteX305" fmla="*/ 3335281 w 19162815"/>
              <a:gd name="connsiteY305" fmla="*/ 1119401 h 3701203"/>
              <a:gd name="connsiteX306" fmla="*/ 3288627 w 19162815"/>
              <a:gd name="connsiteY306" fmla="*/ 1117557 h 3701203"/>
              <a:gd name="connsiteX307" fmla="*/ 3232020 w 19162815"/>
              <a:gd name="connsiteY307" fmla="*/ 1120459 h 3701203"/>
              <a:gd name="connsiteX308" fmla="*/ 3178922 w 19162815"/>
              <a:gd name="connsiteY308" fmla="*/ 1129167 h 3701203"/>
              <a:gd name="connsiteX309" fmla="*/ 3129334 w 19162815"/>
              <a:gd name="connsiteY309" fmla="*/ 1143679 h 3701203"/>
              <a:gd name="connsiteX310" fmla="*/ 3083262 w 19162815"/>
              <a:gd name="connsiteY310" fmla="*/ 1163995 h 3701203"/>
              <a:gd name="connsiteX311" fmla="*/ 3040705 w 19162815"/>
              <a:gd name="connsiteY311" fmla="*/ 1190115 h 3701203"/>
              <a:gd name="connsiteX312" fmla="*/ 3001669 w 19162815"/>
              <a:gd name="connsiteY312" fmla="*/ 1222037 h 3701203"/>
              <a:gd name="connsiteX313" fmla="*/ 2966156 w 19162815"/>
              <a:gd name="connsiteY313" fmla="*/ 1259762 h 3701203"/>
              <a:gd name="connsiteX314" fmla="*/ 2938471 w 19162815"/>
              <a:gd name="connsiteY314" fmla="*/ 1296920 h 3701203"/>
              <a:gd name="connsiteX315" fmla="*/ 2914474 w 19162815"/>
              <a:gd name="connsiteY315" fmla="*/ 1337269 h 3701203"/>
              <a:gd name="connsiteX316" fmla="*/ 2894165 w 19162815"/>
              <a:gd name="connsiteY316" fmla="*/ 1380806 h 3701203"/>
              <a:gd name="connsiteX317" fmla="*/ 2877546 w 19162815"/>
              <a:gd name="connsiteY317" fmla="*/ 1427531 h 3701203"/>
              <a:gd name="connsiteX318" fmla="*/ 2864618 w 19162815"/>
              <a:gd name="connsiteY318" fmla="*/ 1477443 h 3701203"/>
              <a:gd name="connsiteX319" fmla="*/ 2855382 w 19162815"/>
              <a:gd name="connsiteY319" fmla="*/ 1530540 h 3701203"/>
              <a:gd name="connsiteX320" fmla="*/ 2849839 w 19162815"/>
              <a:gd name="connsiteY320" fmla="*/ 1586820 h 3701203"/>
              <a:gd name="connsiteX321" fmla="*/ 2847992 w 19162815"/>
              <a:gd name="connsiteY321" fmla="*/ 1646284 h 3701203"/>
              <a:gd name="connsiteX322" fmla="*/ 2847992 w 19162815"/>
              <a:gd name="connsiteY322" fmla="*/ 2892068 h 3701203"/>
              <a:gd name="connsiteX323" fmla="*/ 2499521 w 19162815"/>
              <a:gd name="connsiteY323" fmla="*/ 2892068 h 3701203"/>
              <a:gd name="connsiteX324" fmla="*/ 2499521 w 19162815"/>
              <a:gd name="connsiteY324" fmla="*/ 845167 h 3701203"/>
              <a:gd name="connsiteX325" fmla="*/ 2847992 w 19162815"/>
              <a:gd name="connsiteY325" fmla="*/ 845167 h 3701203"/>
              <a:gd name="connsiteX326" fmla="*/ 2847992 w 19162815"/>
              <a:gd name="connsiteY326" fmla="*/ 1037454 h 3701203"/>
              <a:gd name="connsiteX327" fmla="*/ 2879270 w 19162815"/>
              <a:gd name="connsiteY327" fmla="*/ 999061 h 3701203"/>
              <a:gd name="connsiteX328" fmla="*/ 2912992 w 19162815"/>
              <a:gd name="connsiteY328" fmla="*/ 964009 h 3701203"/>
              <a:gd name="connsiteX329" fmla="*/ 2949159 w 19162815"/>
              <a:gd name="connsiteY329" fmla="*/ 932298 h 3701203"/>
              <a:gd name="connsiteX330" fmla="*/ 2987771 w 19162815"/>
              <a:gd name="connsiteY330" fmla="*/ 903927 h 3701203"/>
              <a:gd name="connsiteX331" fmla="*/ 3028829 w 19162815"/>
              <a:gd name="connsiteY331" fmla="*/ 878896 h 3701203"/>
              <a:gd name="connsiteX332" fmla="*/ 3072333 w 19162815"/>
              <a:gd name="connsiteY332" fmla="*/ 857205 h 3701203"/>
              <a:gd name="connsiteX333" fmla="*/ 3118284 w 19162815"/>
              <a:gd name="connsiteY333" fmla="*/ 838852 h 3701203"/>
              <a:gd name="connsiteX334" fmla="*/ 3166683 w 19162815"/>
              <a:gd name="connsiteY334" fmla="*/ 823837 h 3701203"/>
              <a:gd name="connsiteX335" fmla="*/ 3217531 w 19162815"/>
              <a:gd name="connsiteY335" fmla="*/ 812159 h 3701203"/>
              <a:gd name="connsiteX336" fmla="*/ 3270828 w 19162815"/>
              <a:gd name="connsiteY336" fmla="*/ 803819 h 3701203"/>
              <a:gd name="connsiteX337" fmla="*/ 3326574 w 19162815"/>
              <a:gd name="connsiteY337" fmla="*/ 798815 h 3701203"/>
              <a:gd name="connsiteX338" fmla="*/ 6661374 w 19162815"/>
              <a:gd name="connsiteY338" fmla="*/ 797145 h 3701203"/>
              <a:gd name="connsiteX339" fmla="*/ 6716371 w 19162815"/>
              <a:gd name="connsiteY339" fmla="*/ 798235 h 3701203"/>
              <a:gd name="connsiteX340" fmla="*/ 6769212 w 19162815"/>
              <a:gd name="connsiteY340" fmla="*/ 801506 h 3701203"/>
              <a:gd name="connsiteX341" fmla="*/ 6819895 w 19162815"/>
              <a:gd name="connsiteY341" fmla="*/ 806957 h 3701203"/>
              <a:gd name="connsiteX342" fmla="*/ 6868423 w 19162815"/>
              <a:gd name="connsiteY342" fmla="*/ 814590 h 3701203"/>
              <a:gd name="connsiteX343" fmla="*/ 6914794 w 19162815"/>
              <a:gd name="connsiteY343" fmla="*/ 824403 h 3701203"/>
              <a:gd name="connsiteX344" fmla="*/ 6959008 w 19162815"/>
              <a:gd name="connsiteY344" fmla="*/ 836396 h 3701203"/>
              <a:gd name="connsiteX345" fmla="*/ 7001065 w 19162815"/>
              <a:gd name="connsiteY345" fmla="*/ 850570 h 3701203"/>
              <a:gd name="connsiteX346" fmla="*/ 7040967 w 19162815"/>
              <a:gd name="connsiteY346" fmla="*/ 866924 h 3701203"/>
              <a:gd name="connsiteX347" fmla="*/ 7078710 w 19162815"/>
              <a:gd name="connsiteY347" fmla="*/ 885459 h 3701203"/>
              <a:gd name="connsiteX348" fmla="*/ 7114298 w 19162815"/>
              <a:gd name="connsiteY348" fmla="*/ 906175 h 3701203"/>
              <a:gd name="connsiteX349" fmla="*/ 7147729 w 19162815"/>
              <a:gd name="connsiteY349" fmla="*/ 929071 h 3701203"/>
              <a:gd name="connsiteX350" fmla="*/ 7179003 w 19162815"/>
              <a:gd name="connsiteY350" fmla="*/ 954148 h 3701203"/>
              <a:gd name="connsiteX351" fmla="*/ 7208120 w 19162815"/>
              <a:gd name="connsiteY351" fmla="*/ 981405 h 3701203"/>
              <a:gd name="connsiteX352" fmla="*/ 7235081 w 19162815"/>
              <a:gd name="connsiteY352" fmla="*/ 1010842 h 3701203"/>
              <a:gd name="connsiteX353" fmla="*/ 7259885 w 19162815"/>
              <a:gd name="connsiteY353" fmla="*/ 1042460 h 3701203"/>
              <a:gd name="connsiteX354" fmla="*/ 7282532 w 19162815"/>
              <a:gd name="connsiteY354" fmla="*/ 1076258 h 3701203"/>
              <a:gd name="connsiteX355" fmla="*/ 7296915 w 19162815"/>
              <a:gd name="connsiteY355" fmla="*/ 1101512 h 3701203"/>
              <a:gd name="connsiteX356" fmla="*/ 7303099 w 19162815"/>
              <a:gd name="connsiteY356" fmla="*/ 1112396 h 3701203"/>
              <a:gd name="connsiteX357" fmla="*/ 7321355 w 19162815"/>
              <a:gd name="connsiteY357" fmla="*/ 1150396 h 3701203"/>
              <a:gd name="connsiteX358" fmla="*/ 7337533 w 19162815"/>
              <a:gd name="connsiteY358" fmla="*/ 1190735 h 3701203"/>
              <a:gd name="connsiteX359" fmla="*/ 7351553 w 19162815"/>
              <a:gd name="connsiteY359" fmla="*/ 1233255 h 3701203"/>
              <a:gd name="connsiteX360" fmla="*/ 7363416 w 19162815"/>
              <a:gd name="connsiteY360" fmla="*/ 1277955 h 3701203"/>
              <a:gd name="connsiteX361" fmla="*/ 7373122 w 19162815"/>
              <a:gd name="connsiteY361" fmla="*/ 1324835 h 3701203"/>
              <a:gd name="connsiteX362" fmla="*/ 7380672 w 19162815"/>
              <a:gd name="connsiteY362" fmla="*/ 1373896 h 3701203"/>
              <a:gd name="connsiteX363" fmla="*/ 7386064 w 19162815"/>
              <a:gd name="connsiteY363" fmla="*/ 1425136 h 3701203"/>
              <a:gd name="connsiteX364" fmla="*/ 7389299 w 19162815"/>
              <a:gd name="connsiteY364" fmla="*/ 1478557 h 3701203"/>
              <a:gd name="connsiteX365" fmla="*/ 7390378 w 19162815"/>
              <a:gd name="connsiteY365" fmla="*/ 1534159 h 3701203"/>
              <a:gd name="connsiteX366" fmla="*/ 7390378 w 19162815"/>
              <a:gd name="connsiteY366" fmla="*/ 1706426 h 3701203"/>
              <a:gd name="connsiteX367" fmla="*/ 7390378 w 19162815"/>
              <a:gd name="connsiteY367" fmla="*/ 1874630 h 3701203"/>
              <a:gd name="connsiteX368" fmla="*/ 7390378 w 19162815"/>
              <a:gd name="connsiteY368" fmla="*/ 2631706 h 3701203"/>
              <a:gd name="connsiteX369" fmla="*/ 7390378 w 19162815"/>
              <a:gd name="connsiteY369" fmla="*/ 2703809 h 3701203"/>
              <a:gd name="connsiteX370" fmla="*/ 7390378 w 19162815"/>
              <a:gd name="connsiteY370" fmla="*/ 2892065 h 3701203"/>
              <a:gd name="connsiteX371" fmla="*/ 7061927 w 19162815"/>
              <a:gd name="connsiteY371" fmla="*/ 2892065 h 3701203"/>
              <a:gd name="connsiteX372" fmla="*/ 7061927 w 19162815"/>
              <a:gd name="connsiteY372" fmla="*/ 2703809 h 3701203"/>
              <a:gd name="connsiteX373" fmla="*/ 7022651 w 19162815"/>
              <a:gd name="connsiteY373" fmla="*/ 2738776 h 3701203"/>
              <a:gd name="connsiteX374" fmla="*/ 6982472 w 19162815"/>
              <a:gd name="connsiteY374" fmla="*/ 2770943 h 3701203"/>
              <a:gd name="connsiteX375" fmla="*/ 6941392 w 19162815"/>
              <a:gd name="connsiteY375" fmla="*/ 2800312 h 3701203"/>
              <a:gd name="connsiteX376" fmla="*/ 6899411 w 19162815"/>
              <a:gd name="connsiteY376" fmla="*/ 2826883 h 3701203"/>
              <a:gd name="connsiteX377" fmla="*/ 6856530 w 19162815"/>
              <a:gd name="connsiteY377" fmla="*/ 2850655 h 3701203"/>
              <a:gd name="connsiteX378" fmla="*/ 6812750 w 19162815"/>
              <a:gd name="connsiteY378" fmla="*/ 2871630 h 3701203"/>
              <a:gd name="connsiteX379" fmla="*/ 6768068 w 19162815"/>
              <a:gd name="connsiteY379" fmla="*/ 2889807 h 3701203"/>
              <a:gd name="connsiteX380" fmla="*/ 6722486 w 19162815"/>
              <a:gd name="connsiteY380" fmla="*/ 2905187 h 3701203"/>
              <a:gd name="connsiteX381" fmla="*/ 6676007 w 19162815"/>
              <a:gd name="connsiteY381" fmla="*/ 2917769 h 3701203"/>
              <a:gd name="connsiteX382" fmla="*/ 6628627 w 19162815"/>
              <a:gd name="connsiteY382" fmla="*/ 2927556 h 3701203"/>
              <a:gd name="connsiteX383" fmla="*/ 6580348 w 19162815"/>
              <a:gd name="connsiteY383" fmla="*/ 2934545 h 3701203"/>
              <a:gd name="connsiteX384" fmla="*/ 6531172 w 19162815"/>
              <a:gd name="connsiteY384" fmla="*/ 2938739 h 3701203"/>
              <a:gd name="connsiteX385" fmla="*/ 6481096 w 19162815"/>
              <a:gd name="connsiteY385" fmla="*/ 2940137 h 3701203"/>
              <a:gd name="connsiteX386" fmla="*/ 6426108 w 19162815"/>
              <a:gd name="connsiteY386" fmla="*/ 2938739 h 3701203"/>
              <a:gd name="connsiteX387" fmla="*/ 6424118 w 19162815"/>
              <a:gd name="connsiteY387" fmla="*/ 2938739 h 3701203"/>
              <a:gd name="connsiteX388" fmla="*/ 6367409 w 19162815"/>
              <a:gd name="connsiteY388" fmla="*/ 2934247 h 3701203"/>
              <a:gd name="connsiteX389" fmla="*/ 6313793 w 19162815"/>
              <a:gd name="connsiteY389" fmla="*/ 2926884 h 3701203"/>
              <a:gd name="connsiteX390" fmla="*/ 6262329 w 19162815"/>
              <a:gd name="connsiteY390" fmla="*/ 2916575 h 3701203"/>
              <a:gd name="connsiteX391" fmla="*/ 6213019 w 19162815"/>
              <a:gd name="connsiteY391" fmla="*/ 2903320 h 3701203"/>
              <a:gd name="connsiteX392" fmla="*/ 6165862 w 19162815"/>
              <a:gd name="connsiteY392" fmla="*/ 2887117 h 3701203"/>
              <a:gd name="connsiteX393" fmla="*/ 6120857 w 19162815"/>
              <a:gd name="connsiteY393" fmla="*/ 2867967 h 3701203"/>
              <a:gd name="connsiteX394" fmla="*/ 6078007 w 19162815"/>
              <a:gd name="connsiteY394" fmla="*/ 2845869 h 3701203"/>
              <a:gd name="connsiteX395" fmla="*/ 6037311 w 19162815"/>
              <a:gd name="connsiteY395" fmla="*/ 2820822 h 3701203"/>
              <a:gd name="connsiteX396" fmla="*/ 5998766 w 19162815"/>
              <a:gd name="connsiteY396" fmla="*/ 2792826 h 3701203"/>
              <a:gd name="connsiteX397" fmla="*/ 5962379 w 19162815"/>
              <a:gd name="connsiteY397" fmla="*/ 2761880 h 3701203"/>
              <a:gd name="connsiteX398" fmla="*/ 5928659 w 19162815"/>
              <a:gd name="connsiteY398" fmla="*/ 2728202 h 3701203"/>
              <a:gd name="connsiteX399" fmla="*/ 5898151 w 19162815"/>
              <a:gd name="connsiteY399" fmla="*/ 2691975 h 3701203"/>
              <a:gd name="connsiteX400" fmla="*/ 5870857 w 19162815"/>
              <a:gd name="connsiteY400" fmla="*/ 2653198 h 3701203"/>
              <a:gd name="connsiteX401" fmla="*/ 5846776 w 19162815"/>
              <a:gd name="connsiteY401" fmla="*/ 2611871 h 3701203"/>
              <a:gd name="connsiteX402" fmla="*/ 5825906 w 19162815"/>
              <a:gd name="connsiteY402" fmla="*/ 2567994 h 3701203"/>
              <a:gd name="connsiteX403" fmla="*/ 5808248 w 19162815"/>
              <a:gd name="connsiteY403" fmla="*/ 2521566 h 3701203"/>
              <a:gd name="connsiteX404" fmla="*/ 5793803 w 19162815"/>
              <a:gd name="connsiteY404" fmla="*/ 2472587 h 3701203"/>
              <a:gd name="connsiteX405" fmla="*/ 5782568 w 19162815"/>
              <a:gd name="connsiteY405" fmla="*/ 2421057 h 3701203"/>
              <a:gd name="connsiteX406" fmla="*/ 5774543 w 19162815"/>
              <a:gd name="connsiteY406" fmla="*/ 2366974 h 3701203"/>
              <a:gd name="connsiteX407" fmla="*/ 5769729 w 19162815"/>
              <a:gd name="connsiteY407" fmla="*/ 2310340 h 3701203"/>
              <a:gd name="connsiteX408" fmla="*/ 5769629 w 19162815"/>
              <a:gd name="connsiteY408" fmla="*/ 2306685 h 3701203"/>
              <a:gd name="connsiteX409" fmla="*/ 5768124 w 19162815"/>
              <a:gd name="connsiteY409" fmla="*/ 2251153 h 3701203"/>
              <a:gd name="connsiteX410" fmla="*/ 5769653 w 19162815"/>
              <a:gd name="connsiteY410" fmla="*/ 2196863 h 3701203"/>
              <a:gd name="connsiteX411" fmla="*/ 5774238 w 19162815"/>
              <a:gd name="connsiteY411" fmla="*/ 2144797 h 3701203"/>
              <a:gd name="connsiteX412" fmla="*/ 5781884 w 19162815"/>
              <a:gd name="connsiteY412" fmla="*/ 2094954 h 3701203"/>
              <a:gd name="connsiteX413" fmla="*/ 5792588 w 19162815"/>
              <a:gd name="connsiteY413" fmla="*/ 2047335 h 3701203"/>
              <a:gd name="connsiteX414" fmla="*/ 5806351 w 19162815"/>
              <a:gd name="connsiteY414" fmla="*/ 2001940 h 3701203"/>
              <a:gd name="connsiteX415" fmla="*/ 5823175 w 19162815"/>
              <a:gd name="connsiteY415" fmla="*/ 1958769 h 3701203"/>
              <a:gd name="connsiteX416" fmla="*/ 5843059 w 19162815"/>
              <a:gd name="connsiteY416" fmla="*/ 1917822 h 3701203"/>
              <a:gd name="connsiteX417" fmla="*/ 5866006 w 19162815"/>
              <a:gd name="connsiteY417" fmla="*/ 1879100 h 3701203"/>
              <a:gd name="connsiteX418" fmla="*/ 5892015 w 19162815"/>
              <a:gd name="connsiteY418" fmla="*/ 1842602 h 3701203"/>
              <a:gd name="connsiteX419" fmla="*/ 5921086 w 19162815"/>
              <a:gd name="connsiteY419" fmla="*/ 1808328 h 3701203"/>
              <a:gd name="connsiteX420" fmla="*/ 5953222 w 19162815"/>
              <a:gd name="connsiteY420" fmla="*/ 1776280 h 3701203"/>
              <a:gd name="connsiteX421" fmla="*/ 5988420 w 19162815"/>
              <a:gd name="connsiteY421" fmla="*/ 1746456 h 3701203"/>
              <a:gd name="connsiteX422" fmla="*/ 6025854 w 19162815"/>
              <a:gd name="connsiteY422" fmla="*/ 1718951 h 3701203"/>
              <a:gd name="connsiteX423" fmla="*/ 6064735 w 19162815"/>
              <a:gd name="connsiteY423" fmla="*/ 1693836 h 3701203"/>
              <a:gd name="connsiteX424" fmla="*/ 6105067 w 19162815"/>
              <a:gd name="connsiteY424" fmla="*/ 1671113 h 3701203"/>
              <a:gd name="connsiteX425" fmla="*/ 6146845 w 19162815"/>
              <a:gd name="connsiteY425" fmla="*/ 1650781 h 3701203"/>
              <a:gd name="connsiteX426" fmla="*/ 6190073 w 19162815"/>
              <a:gd name="connsiteY426" fmla="*/ 1632841 h 3701203"/>
              <a:gd name="connsiteX427" fmla="*/ 6234748 w 19162815"/>
              <a:gd name="connsiteY427" fmla="*/ 1617292 h 3701203"/>
              <a:gd name="connsiteX428" fmla="*/ 6280871 w 19162815"/>
              <a:gd name="connsiteY428" fmla="*/ 1604135 h 3701203"/>
              <a:gd name="connsiteX429" fmla="*/ 6328442 w 19162815"/>
              <a:gd name="connsiteY429" fmla="*/ 1593370 h 3701203"/>
              <a:gd name="connsiteX430" fmla="*/ 6377458 w 19162815"/>
              <a:gd name="connsiteY430" fmla="*/ 1584997 h 3701203"/>
              <a:gd name="connsiteX431" fmla="*/ 6427922 w 19162815"/>
              <a:gd name="connsiteY431" fmla="*/ 1579016 h 3701203"/>
              <a:gd name="connsiteX432" fmla="*/ 6479833 w 19162815"/>
              <a:gd name="connsiteY432" fmla="*/ 1575427 h 3701203"/>
              <a:gd name="connsiteX433" fmla="*/ 6533190 w 19162815"/>
              <a:gd name="connsiteY433" fmla="*/ 1574231 h 3701203"/>
              <a:gd name="connsiteX434" fmla="*/ 6591626 w 19162815"/>
              <a:gd name="connsiteY434" fmla="*/ 1575427 h 3701203"/>
              <a:gd name="connsiteX435" fmla="*/ 6588204 w 19162815"/>
              <a:gd name="connsiteY435" fmla="*/ 1575427 h 3701203"/>
              <a:gd name="connsiteX436" fmla="*/ 6638838 w 19162815"/>
              <a:gd name="connsiteY436" fmla="*/ 1578600 h 3701203"/>
              <a:gd name="connsiteX437" fmla="*/ 6690077 w 19162815"/>
              <a:gd name="connsiteY437" fmla="*/ 1584061 h 3701203"/>
              <a:gd name="connsiteX438" fmla="*/ 6740257 w 19162815"/>
              <a:gd name="connsiteY438" fmla="*/ 1591708 h 3701203"/>
              <a:gd name="connsiteX439" fmla="*/ 6789381 w 19162815"/>
              <a:gd name="connsiteY439" fmla="*/ 1601539 h 3701203"/>
              <a:gd name="connsiteX440" fmla="*/ 6837449 w 19162815"/>
              <a:gd name="connsiteY440" fmla="*/ 1613556 h 3701203"/>
              <a:gd name="connsiteX441" fmla="*/ 6884460 w 19162815"/>
              <a:gd name="connsiteY441" fmla="*/ 1627758 h 3701203"/>
              <a:gd name="connsiteX442" fmla="*/ 6930411 w 19162815"/>
              <a:gd name="connsiteY442" fmla="*/ 1644146 h 3701203"/>
              <a:gd name="connsiteX443" fmla="*/ 6975306 w 19162815"/>
              <a:gd name="connsiteY443" fmla="*/ 1662720 h 3701203"/>
              <a:gd name="connsiteX444" fmla="*/ 7019147 w 19162815"/>
              <a:gd name="connsiteY444" fmla="*/ 1683480 h 3701203"/>
              <a:gd name="connsiteX445" fmla="*/ 7061927 w 19162815"/>
              <a:gd name="connsiteY445" fmla="*/ 1706426 h 3701203"/>
              <a:gd name="connsiteX446" fmla="*/ 7061927 w 19162815"/>
              <a:gd name="connsiteY446" fmla="*/ 1562168 h 3701203"/>
              <a:gd name="connsiteX447" fmla="*/ 7060144 w 19162815"/>
              <a:gd name="connsiteY447" fmla="*/ 1500516 h 3701203"/>
              <a:gd name="connsiteX448" fmla="*/ 7054791 w 19162815"/>
              <a:gd name="connsiteY448" fmla="*/ 1443670 h 3701203"/>
              <a:gd name="connsiteX449" fmla="*/ 7045869 w 19162815"/>
              <a:gd name="connsiteY449" fmla="*/ 1391633 h 3701203"/>
              <a:gd name="connsiteX450" fmla="*/ 7033379 w 19162815"/>
              <a:gd name="connsiteY450" fmla="*/ 1344408 h 3701203"/>
              <a:gd name="connsiteX451" fmla="*/ 7017321 w 19162815"/>
              <a:gd name="connsiteY451" fmla="*/ 1301998 h 3701203"/>
              <a:gd name="connsiteX452" fmla="*/ 6997694 w 19162815"/>
              <a:gd name="connsiteY452" fmla="*/ 1264406 h 3701203"/>
              <a:gd name="connsiteX453" fmla="*/ 6974497 w 19162815"/>
              <a:gd name="connsiteY453" fmla="*/ 1231635 h 3701203"/>
              <a:gd name="connsiteX454" fmla="*/ 6947732 w 19162815"/>
              <a:gd name="connsiteY454" fmla="*/ 1203687 h 3701203"/>
              <a:gd name="connsiteX455" fmla="*/ 6913040 w 19162815"/>
              <a:gd name="connsiteY455" fmla="*/ 1176590 h 3701203"/>
              <a:gd name="connsiteX456" fmla="*/ 6874174 w 19162815"/>
              <a:gd name="connsiteY456" fmla="*/ 1153658 h 3701203"/>
              <a:gd name="connsiteX457" fmla="*/ 6831139 w 19162815"/>
              <a:gd name="connsiteY457" fmla="*/ 1134890 h 3701203"/>
              <a:gd name="connsiteX458" fmla="*/ 6783933 w 19162815"/>
              <a:gd name="connsiteY458" fmla="*/ 1120290 h 3701203"/>
              <a:gd name="connsiteX459" fmla="*/ 6732559 w 19162815"/>
              <a:gd name="connsiteY459" fmla="*/ 1109859 h 3701203"/>
              <a:gd name="connsiteX460" fmla="*/ 6677020 w 19162815"/>
              <a:gd name="connsiteY460" fmla="*/ 1103599 h 3701203"/>
              <a:gd name="connsiteX461" fmla="*/ 6617312 w 19162815"/>
              <a:gd name="connsiteY461" fmla="*/ 1101512 h 3701203"/>
              <a:gd name="connsiteX462" fmla="*/ 6569964 w 19162815"/>
              <a:gd name="connsiteY462" fmla="*/ 1102722 h 3701203"/>
              <a:gd name="connsiteX463" fmla="*/ 6522858 w 19162815"/>
              <a:gd name="connsiteY463" fmla="*/ 1106350 h 3701203"/>
              <a:gd name="connsiteX464" fmla="*/ 6475991 w 19162815"/>
              <a:gd name="connsiteY464" fmla="*/ 1112396 h 3701203"/>
              <a:gd name="connsiteX465" fmla="*/ 6429367 w 19162815"/>
              <a:gd name="connsiteY465" fmla="*/ 1120861 h 3701203"/>
              <a:gd name="connsiteX466" fmla="*/ 6382982 w 19162815"/>
              <a:gd name="connsiteY466" fmla="*/ 1131744 h 3701203"/>
              <a:gd name="connsiteX467" fmla="*/ 6336836 w 19162815"/>
              <a:gd name="connsiteY467" fmla="*/ 1145044 h 3701203"/>
              <a:gd name="connsiteX468" fmla="*/ 6290928 w 19162815"/>
              <a:gd name="connsiteY468" fmla="*/ 1160762 h 3701203"/>
              <a:gd name="connsiteX469" fmla="*/ 6245257 w 19162815"/>
              <a:gd name="connsiteY469" fmla="*/ 1178897 h 3701203"/>
              <a:gd name="connsiteX470" fmla="*/ 6199825 w 19162815"/>
              <a:gd name="connsiteY470" fmla="*/ 1199449 h 3701203"/>
              <a:gd name="connsiteX471" fmla="*/ 6154627 w 19162815"/>
              <a:gd name="connsiteY471" fmla="*/ 1222417 h 3701203"/>
              <a:gd name="connsiteX472" fmla="*/ 6109667 w 19162815"/>
              <a:gd name="connsiteY472" fmla="*/ 1247802 h 3701203"/>
              <a:gd name="connsiteX473" fmla="*/ 6064942 w 19162815"/>
              <a:gd name="connsiteY473" fmla="*/ 1275603 h 3701203"/>
              <a:gd name="connsiteX474" fmla="*/ 6020451 w 19162815"/>
              <a:gd name="connsiteY474" fmla="*/ 1305820 h 3701203"/>
              <a:gd name="connsiteX475" fmla="*/ 5920340 w 19162815"/>
              <a:gd name="connsiteY475" fmla="*/ 1013421 h 3701203"/>
              <a:gd name="connsiteX476" fmla="*/ 5961709 w 19162815"/>
              <a:gd name="connsiteY476" fmla="*/ 987226 h 3701203"/>
              <a:gd name="connsiteX477" fmla="*/ 6003740 w 19162815"/>
              <a:gd name="connsiteY477" fmla="*/ 962722 h 3701203"/>
              <a:gd name="connsiteX478" fmla="*/ 6046430 w 19162815"/>
              <a:gd name="connsiteY478" fmla="*/ 939909 h 3701203"/>
              <a:gd name="connsiteX479" fmla="*/ 6089780 w 19162815"/>
              <a:gd name="connsiteY479" fmla="*/ 918787 h 3701203"/>
              <a:gd name="connsiteX480" fmla="*/ 6133788 w 19162815"/>
              <a:gd name="connsiteY480" fmla="*/ 899355 h 3701203"/>
              <a:gd name="connsiteX481" fmla="*/ 6178457 w 19162815"/>
              <a:gd name="connsiteY481" fmla="*/ 881614 h 3701203"/>
              <a:gd name="connsiteX482" fmla="*/ 6223784 w 19162815"/>
              <a:gd name="connsiteY482" fmla="*/ 865563 h 3701203"/>
              <a:gd name="connsiteX483" fmla="*/ 6269771 w 19162815"/>
              <a:gd name="connsiteY483" fmla="*/ 851202 h 3701203"/>
              <a:gd name="connsiteX484" fmla="*/ 6316417 w 19162815"/>
              <a:gd name="connsiteY484" fmla="*/ 838531 h 3701203"/>
              <a:gd name="connsiteX485" fmla="*/ 6363721 w 19162815"/>
              <a:gd name="connsiteY485" fmla="*/ 827550 h 3701203"/>
              <a:gd name="connsiteX486" fmla="*/ 6411683 w 19162815"/>
              <a:gd name="connsiteY486" fmla="*/ 818259 h 3701203"/>
              <a:gd name="connsiteX487" fmla="*/ 6460305 w 19162815"/>
              <a:gd name="connsiteY487" fmla="*/ 810657 h 3701203"/>
              <a:gd name="connsiteX488" fmla="*/ 6509586 w 19162815"/>
              <a:gd name="connsiteY488" fmla="*/ 804745 h 3701203"/>
              <a:gd name="connsiteX489" fmla="*/ 6559523 w 19162815"/>
              <a:gd name="connsiteY489" fmla="*/ 800523 h 3701203"/>
              <a:gd name="connsiteX490" fmla="*/ 6610119 w 19162815"/>
              <a:gd name="connsiteY490" fmla="*/ 797989 h 3701203"/>
              <a:gd name="connsiteX491" fmla="*/ 10967333 w 19162815"/>
              <a:gd name="connsiteY491" fmla="*/ 797114 h 3701203"/>
              <a:gd name="connsiteX492" fmla="*/ 11024206 w 19162815"/>
              <a:gd name="connsiteY492" fmla="*/ 798644 h 3701203"/>
              <a:gd name="connsiteX493" fmla="*/ 11022726 w 19162815"/>
              <a:gd name="connsiteY493" fmla="*/ 798644 h 3701203"/>
              <a:gd name="connsiteX494" fmla="*/ 11075070 w 19162815"/>
              <a:gd name="connsiteY494" fmla="*/ 803000 h 3701203"/>
              <a:gd name="connsiteX495" fmla="*/ 11126488 w 19162815"/>
              <a:gd name="connsiteY495" fmla="*/ 810358 h 3701203"/>
              <a:gd name="connsiteX496" fmla="*/ 11176273 w 19162815"/>
              <a:gd name="connsiteY496" fmla="*/ 820659 h 3701203"/>
              <a:gd name="connsiteX497" fmla="*/ 11224423 w 19162815"/>
              <a:gd name="connsiteY497" fmla="*/ 833903 h 3701203"/>
              <a:gd name="connsiteX498" fmla="*/ 11270939 w 19162815"/>
              <a:gd name="connsiteY498" fmla="*/ 850091 h 3701203"/>
              <a:gd name="connsiteX499" fmla="*/ 11315820 w 19162815"/>
              <a:gd name="connsiteY499" fmla="*/ 869221 h 3701203"/>
              <a:gd name="connsiteX500" fmla="*/ 11359067 w 19162815"/>
              <a:gd name="connsiteY500" fmla="*/ 891295 h 3701203"/>
              <a:gd name="connsiteX501" fmla="*/ 11400679 w 19162815"/>
              <a:gd name="connsiteY501" fmla="*/ 916312 h 3701203"/>
              <a:gd name="connsiteX502" fmla="*/ 11440655 w 19162815"/>
              <a:gd name="connsiteY502" fmla="*/ 944272 h 3701203"/>
              <a:gd name="connsiteX503" fmla="*/ 11478996 w 19162815"/>
              <a:gd name="connsiteY503" fmla="*/ 975176 h 3701203"/>
              <a:gd name="connsiteX504" fmla="*/ 11523698 w 19162815"/>
              <a:gd name="connsiteY504" fmla="*/ 1017410 h 3701203"/>
              <a:gd name="connsiteX505" fmla="*/ 11550771 w 19162815"/>
              <a:gd name="connsiteY505" fmla="*/ 1045812 h 3701203"/>
              <a:gd name="connsiteX506" fmla="*/ 11584205 w 19162815"/>
              <a:gd name="connsiteY506" fmla="*/ 1085545 h 3701203"/>
              <a:gd name="connsiteX507" fmla="*/ 11608318 w 19162815"/>
              <a:gd name="connsiteY507" fmla="*/ 1117575 h 3701203"/>
              <a:gd name="connsiteX508" fmla="*/ 11610276 w 19162815"/>
              <a:gd name="connsiteY508" fmla="*/ 1120176 h 3701203"/>
              <a:gd name="connsiteX509" fmla="*/ 11634767 w 19162815"/>
              <a:gd name="connsiteY509" fmla="*/ 1156223 h 3701203"/>
              <a:gd name="connsiteX510" fmla="*/ 11657677 w 19162815"/>
              <a:gd name="connsiteY510" fmla="*/ 1193685 h 3701203"/>
              <a:gd name="connsiteX511" fmla="*/ 11679006 w 19162815"/>
              <a:gd name="connsiteY511" fmla="*/ 1232561 h 3701203"/>
              <a:gd name="connsiteX512" fmla="*/ 11698838 w 19162815"/>
              <a:gd name="connsiteY512" fmla="*/ 1273041 h 3701203"/>
              <a:gd name="connsiteX513" fmla="*/ 11716925 w 19162815"/>
              <a:gd name="connsiteY513" fmla="*/ 1314559 h 3701203"/>
              <a:gd name="connsiteX514" fmla="*/ 11733513 w 19162815"/>
              <a:gd name="connsiteY514" fmla="*/ 1357680 h 3701203"/>
              <a:gd name="connsiteX515" fmla="*/ 11748522 w 19162815"/>
              <a:gd name="connsiteY515" fmla="*/ 1402215 h 3701203"/>
              <a:gd name="connsiteX516" fmla="*/ 11761951 w 19162815"/>
              <a:gd name="connsiteY516" fmla="*/ 1448165 h 3701203"/>
              <a:gd name="connsiteX517" fmla="*/ 11773799 w 19162815"/>
              <a:gd name="connsiteY517" fmla="*/ 1495528 h 3701203"/>
              <a:gd name="connsiteX518" fmla="*/ 11784067 w 19162815"/>
              <a:gd name="connsiteY518" fmla="*/ 1544305 h 3701203"/>
              <a:gd name="connsiteX519" fmla="*/ 11792756 w 19162815"/>
              <a:gd name="connsiteY519" fmla="*/ 1594496 h 3701203"/>
              <a:gd name="connsiteX520" fmla="*/ 11799864 w 19162815"/>
              <a:gd name="connsiteY520" fmla="*/ 1646101 h 3701203"/>
              <a:gd name="connsiteX521" fmla="*/ 11805393 w 19162815"/>
              <a:gd name="connsiteY521" fmla="*/ 1699119 h 3701203"/>
              <a:gd name="connsiteX522" fmla="*/ 11809342 w 19162815"/>
              <a:gd name="connsiteY522" fmla="*/ 1753550 h 3701203"/>
              <a:gd name="connsiteX523" fmla="*/ 11811712 w 19162815"/>
              <a:gd name="connsiteY523" fmla="*/ 1809394 h 3701203"/>
              <a:gd name="connsiteX524" fmla="*/ 11812501 w 19162815"/>
              <a:gd name="connsiteY524" fmla="*/ 1866652 h 3701203"/>
              <a:gd name="connsiteX525" fmla="*/ 11811665 w 19162815"/>
              <a:gd name="connsiteY525" fmla="*/ 1925575 h 3701203"/>
              <a:gd name="connsiteX526" fmla="*/ 11809234 w 19162815"/>
              <a:gd name="connsiteY526" fmla="*/ 1982190 h 3701203"/>
              <a:gd name="connsiteX527" fmla="*/ 11805262 w 19162815"/>
              <a:gd name="connsiteY527" fmla="*/ 2036711 h 3701203"/>
              <a:gd name="connsiteX528" fmla="*/ 11799632 w 19162815"/>
              <a:gd name="connsiteY528" fmla="*/ 2090430 h 3701203"/>
              <a:gd name="connsiteX529" fmla="*/ 11792395 w 19162815"/>
              <a:gd name="connsiteY529" fmla="*/ 2142665 h 3701203"/>
              <a:gd name="connsiteX530" fmla="*/ 11783549 w 19162815"/>
              <a:gd name="connsiteY530" fmla="*/ 2193417 h 3701203"/>
              <a:gd name="connsiteX531" fmla="*/ 11773095 w 19162815"/>
              <a:gd name="connsiteY531" fmla="*/ 2242685 h 3701203"/>
              <a:gd name="connsiteX532" fmla="*/ 11761034 w 19162815"/>
              <a:gd name="connsiteY532" fmla="*/ 2290469 h 3701203"/>
              <a:gd name="connsiteX533" fmla="*/ 11747366 w 19162815"/>
              <a:gd name="connsiteY533" fmla="*/ 2336769 h 3701203"/>
              <a:gd name="connsiteX534" fmla="*/ 11732091 w 19162815"/>
              <a:gd name="connsiteY534" fmla="*/ 2381585 h 3701203"/>
              <a:gd name="connsiteX535" fmla="*/ 11715209 w 19162815"/>
              <a:gd name="connsiteY535" fmla="*/ 2424916 h 3701203"/>
              <a:gd name="connsiteX536" fmla="*/ 11696720 w 19162815"/>
              <a:gd name="connsiteY536" fmla="*/ 2466764 h 3701203"/>
              <a:gd name="connsiteX537" fmla="*/ 11676625 w 19162815"/>
              <a:gd name="connsiteY537" fmla="*/ 2507127 h 3701203"/>
              <a:gd name="connsiteX538" fmla="*/ 11654923 w 19162815"/>
              <a:gd name="connsiteY538" fmla="*/ 2546007 h 3701203"/>
              <a:gd name="connsiteX539" fmla="*/ 11631616 w 19162815"/>
              <a:gd name="connsiteY539" fmla="*/ 2583401 h 3701203"/>
              <a:gd name="connsiteX540" fmla="*/ 11609225 w 19162815"/>
              <a:gd name="connsiteY540" fmla="*/ 2615676 h 3701203"/>
              <a:gd name="connsiteX541" fmla="*/ 11606703 w 19162815"/>
              <a:gd name="connsiteY541" fmla="*/ 2619312 h 3701203"/>
              <a:gd name="connsiteX542" fmla="*/ 11580184 w 19162815"/>
              <a:gd name="connsiteY542" fmla="*/ 2653738 h 3701203"/>
              <a:gd name="connsiteX543" fmla="*/ 11546242 w 19162815"/>
              <a:gd name="connsiteY543" fmla="*/ 2693190 h 3701203"/>
              <a:gd name="connsiteX544" fmla="*/ 11539827 w 19162815"/>
              <a:gd name="connsiteY544" fmla="*/ 2699799 h 3701203"/>
              <a:gd name="connsiteX545" fmla="*/ 11510787 w 19162815"/>
              <a:gd name="connsiteY545" fmla="*/ 2729720 h 3701203"/>
              <a:gd name="connsiteX546" fmla="*/ 11473818 w 19162815"/>
              <a:gd name="connsiteY546" fmla="*/ 2763329 h 3701203"/>
              <a:gd name="connsiteX547" fmla="*/ 11435336 w 19162815"/>
              <a:gd name="connsiteY547" fmla="*/ 2794016 h 3701203"/>
              <a:gd name="connsiteX548" fmla="*/ 11395341 w 19162815"/>
              <a:gd name="connsiteY548" fmla="*/ 2821781 h 3701203"/>
              <a:gd name="connsiteX549" fmla="*/ 11353834 w 19162815"/>
              <a:gd name="connsiteY549" fmla="*/ 2846624 h 3701203"/>
              <a:gd name="connsiteX550" fmla="*/ 11310814 w 19162815"/>
              <a:gd name="connsiteY550" fmla="*/ 2868545 h 3701203"/>
              <a:gd name="connsiteX551" fmla="*/ 11266281 w 19162815"/>
              <a:gd name="connsiteY551" fmla="*/ 2887544 h 3701203"/>
              <a:gd name="connsiteX552" fmla="*/ 11220236 w 19162815"/>
              <a:gd name="connsiteY552" fmla="*/ 2903620 h 3701203"/>
              <a:gd name="connsiteX553" fmla="*/ 11172679 w 19162815"/>
              <a:gd name="connsiteY553" fmla="*/ 2916773 h 3701203"/>
              <a:gd name="connsiteX554" fmla="*/ 11123611 w 19162815"/>
              <a:gd name="connsiteY554" fmla="*/ 2927004 h 3701203"/>
              <a:gd name="connsiteX555" fmla="*/ 11073030 w 19162815"/>
              <a:gd name="connsiteY555" fmla="*/ 2934312 h 3701203"/>
              <a:gd name="connsiteX556" fmla="*/ 11020937 w 19162815"/>
              <a:gd name="connsiteY556" fmla="*/ 2938697 h 3701203"/>
              <a:gd name="connsiteX557" fmla="*/ 10967333 w 19162815"/>
              <a:gd name="connsiteY557" fmla="*/ 2940158 h 3701203"/>
              <a:gd name="connsiteX558" fmla="*/ 10914715 w 19162815"/>
              <a:gd name="connsiteY558" fmla="*/ 2938488 h 3701203"/>
              <a:gd name="connsiteX559" fmla="*/ 10863716 w 19162815"/>
              <a:gd name="connsiteY559" fmla="*/ 2933479 h 3701203"/>
              <a:gd name="connsiteX560" fmla="*/ 10814334 w 19162815"/>
              <a:gd name="connsiteY560" fmla="*/ 2925131 h 3701203"/>
              <a:gd name="connsiteX561" fmla="*/ 10766570 w 19162815"/>
              <a:gd name="connsiteY561" fmla="*/ 2913444 h 3701203"/>
              <a:gd name="connsiteX562" fmla="*/ 10720421 w 19162815"/>
              <a:gd name="connsiteY562" fmla="*/ 2898419 h 3701203"/>
              <a:gd name="connsiteX563" fmla="*/ 10675888 w 19162815"/>
              <a:gd name="connsiteY563" fmla="*/ 2880055 h 3701203"/>
              <a:gd name="connsiteX564" fmla="*/ 10632969 w 19162815"/>
              <a:gd name="connsiteY564" fmla="*/ 2858354 h 3701203"/>
              <a:gd name="connsiteX565" fmla="*/ 10591664 w 19162815"/>
              <a:gd name="connsiteY565" fmla="*/ 2833316 h 3701203"/>
              <a:gd name="connsiteX566" fmla="*/ 10551972 w 19162815"/>
              <a:gd name="connsiteY566" fmla="*/ 2804941 h 3701203"/>
              <a:gd name="connsiteX567" fmla="*/ 10513892 w 19162815"/>
              <a:gd name="connsiteY567" fmla="*/ 2773230 h 3701203"/>
              <a:gd name="connsiteX568" fmla="*/ 10477423 w 19162815"/>
              <a:gd name="connsiteY568" fmla="*/ 2738182 h 3701203"/>
              <a:gd name="connsiteX569" fmla="*/ 10442564 w 19162815"/>
              <a:gd name="connsiteY569" fmla="*/ 2699799 h 3701203"/>
              <a:gd name="connsiteX570" fmla="*/ 10442564 w 19162815"/>
              <a:gd name="connsiteY570" fmla="*/ 3536978 h 3701203"/>
              <a:gd name="connsiteX571" fmla="*/ 10094104 w 19162815"/>
              <a:gd name="connsiteY571" fmla="*/ 3701203 h 3701203"/>
              <a:gd name="connsiteX572" fmla="*/ 10094104 w 19162815"/>
              <a:gd name="connsiteY572" fmla="*/ 845185 h 3701203"/>
              <a:gd name="connsiteX573" fmla="*/ 10442564 w 19162815"/>
              <a:gd name="connsiteY573" fmla="*/ 845185 h 3701203"/>
              <a:gd name="connsiteX574" fmla="*/ 10442564 w 19162815"/>
              <a:gd name="connsiteY574" fmla="*/ 1017410 h 3701203"/>
              <a:gd name="connsiteX575" fmla="*/ 10479858 w 19162815"/>
              <a:gd name="connsiteY575" fmla="*/ 982231 h 3701203"/>
              <a:gd name="connsiteX576" fmla="*/ 10518323 w 19162815"/>
              <a:gd name="connsiteY576" fmla="*/ 950108 h 3701203"/>
              <a:gd name="connsiteX577" fmla="*/ 10557958 w 19162815"/>
              <a:gd name="connsiteY577" fmla="*/ 921044 h 3701203"/>
              <a:gd name="connsiteX578" fmla="*/ 10598764 w 19162815"/>
              <a:gd name="connsiteY578" fmla="*/ 895037 h 3701203"/>
              <a:gd name="connsiteX579" fmla="*/ 10640740 w 19162815"/>
              <a:gd name="connsiteY579" fmla="*/ 872089 h 3701203"/>
              <a:gd name="connsiteX580" fmla="*/ 10683887 w 19162815"/>
              <a:gd name="connsiteY580" fmla="*/ 852200 h 3701203"/>
              <a:gd name="connsiteX581" fmla="*/ 10728203 w 19162815"/>
              <a:gd name="connsiteY581" fmla="*/ 835369 h 3701203"/>
              <a:gd name="connsiteX582" fmla="*/ 10773690 w 19162815"/>
              <a:gd name="connsiteY582" fmla="*/ 821598 h 3701203"/>
              <a:gd name="connsiteX583" fmla="*/ 10820346 w 19162815"/>
              <a:gd name="connsiteY583" fmla="*/ 810886 h 3701203"/>
              <a:gd name="connsiteX584" fmla="*/ 10868173 w 19162815"/>
              <a:gd name="connsiteY584" fmla="*/ 803235 h 3701203"/>
              <a:gd name="connsiteX585" fmla="*/ 10917168 w 19162815"/>
              <a:gd name="connsiteY585" fmla="*/ 798644 h 3701203"/>
              <a:gd name="connsiteX586" fmla="*/ 18317647 w 19162815"/>
              <a:gd name="connsiteY586" fmla="*/ 797111 h 3701203"/>
              <a:gd name="connsiteX587" fmla="*/ 18369935 w 19162815"/>
              <a:gd name="connsiteY587" fmla="*/ 798375 h 3701203"/>
              <a:gd name="connsiteX588" fmla="*/ 18369723 w 19162815"/>
              <a:gd name="connsiteY588" fmla="*/ 798375 h 3701203"/>
              <a:gd name="connsiteX589" fmla="*/ 18420673 w 19162815"/>
              <a:gd name="connsiteY589" fmla="*/ 802168 h 3701203"/>
              <a:gd name="connsiteX590" fmla="*/ 18420503 w 19162815"/>
              <a:gd name="connsiteY590" fmla="*/ 802168 h 3701203"/>
              <a:gd name="connsiteX591" fmla="*/ 18470119 w 19162815"/>
              <a:gd name="connsiteY591" fmla="*/ 808490 h 3701203"/>
              <a:gd name="connsiteX592" fmla="*/ 18469955 w 19162815"/>
              <a:gd name="connsiteY592" fmla="*/ 808490 h 3701203"/>
              <a:gd name="connsiteX593" fmla="*/ 18518233 w 19162815"/>
              <a:gd name="connsiteY593" fmla="*/ 817340 h 3701203"/>
              <a:gd name="connsiteX594" fmla="*/ 18518073 w 19162815"/>
              <a:gd name="connsiteY594" fmla="*/ 817340 h 3701203"/>
              <a:gd name="connsiteX595" fmla="*/ 18564241 w 19162815"/>
              <a:gd name="connsiteY595" fmla="*/ 828531 h 3701203"/>
              <a:gd name="connsiteX596" fmla="*/ 18609579 w 19162815"/>
              <a:gd name="connsiteY596" fmla="*/ 842356 h 3701203"/>
              <a:gd name="connsiteX597" fmla="*/ 18653591 w 19162815"/>
              <a:gd name="connsiteY597" fmla="*/ 858695 h 3701203"/>
              <a:gd name="connsiteX598" fmla="*/ 18696275 w 19162815"/>
              <a:gd name="connsiteY598" fmla="*/ 877547 h 3701203"/>
              <a:gd name="connsiteX599" fmla="*/ 18737633 w 19162815"/>
              <a:gd name="connsiteY599" fmla="*/ 898913 h 3701203"/>
              <a:gd name="connsiteX600" fmla="*/ 18777663 w 19162815"/>
              <a:gd name="connsiteY600" fmla="*/ 922793 h 3701203"/>
              <a:gd name="connsiteX601" fmla="*/ 18816367 w 19162815"/>
              <a:gd name="connsiteY601" fmla="*/ 949187 h 3701203"/>
              <a:gd name="connsiteX602" fmla="*/ 18853743 w 19162815"/>
              <a:gd name="connsiteY602" fmla="*/ 978094 h 3701203"/>
              <a:gd name="connsiteX603" fmla="*/ 18889795 w 19162815"/>
              <a:gd name="connsiteY603" fmla="*/ 1009514 h 3701203"/>
              <a:gd name="connsiteX604" fmla="*/ 18924519 w 19162815"/>
              <a:gd name="connsiteY604" fmla="*/ 1043449 h 3701203"/>
              <a:gd name="connsiteX605" fmla="*/ 18953373 w 19162815"/>
              <a:gd name="connsiteY605" fmla="*/ 1075158 h 3701203"/>
              <a:gd name="connsiteX606" fmla="*/ 18977833 w 19162815"/>
              <a:gd name="connsiteY606" fmla="*/ 1105551 h 3701203"/>
              <a:gd name="connsiteX607" fmla="*/ 18980367 w 19162815"/>
              <a:gd name="connsiteY607" fmla="*/ 1108699 h 3701203"/>
              <a:gd name="connsiteX608" fmla="*/ 19005499 w 19162815"/>
              <a:gd name="connsiteY608" fmla="*/ 1144071 h 3701203"/>
              <a:gd name="connsiteX609" fmla="*/ 19028769 w 19162815"/>
              <a:gd name="connsiteY609" fmla="*/ 1181273 h 3701203"/>
              <a:gd name="connsiteX610" fmla="*/ 19050179 w 19162815"/>
              <a:gd name="connsiteY610" fmla="*/ 1220307 h 3701203"/>
              <a:gd name="connsiteX611" fmla="*/ 19069727 w 19162815"/>
              <a:gd name="connsiteY611" fmla="*/ 1261171 h 3701203"/>
              <a:gd name="connsiteX612" fmla="*/ 19087411 w 19162815"/>
              <a:gd name="connsiteY612" fmla="*/ 1303866 h 3701203"/>
              <a:gd name="connsiteX613" fmla="*/ 19103353 w 19162815"/>
              <a:gd name="connsiteY613" fmla="*/ 1348777 h 3701203"/>
              <a:gd name="connsiteX614" fmla="*/ 19117199 w 19162815"/>
              <a:gd name="connsiteY614" fmla="*/ 1394749 h 3701203"/>
              <a:gd name="connsiteX615" fmla="*/ 19129303 w 19162815"/>
              <a:gd name="connsiteY615" fmla="*/ 1442936 h 3701203"/>
              <a:gd name="connsiteX616" fmla="*/ 19129423 w 19162815"/>
              <a:gd name="connsiteY616" fmla="*/ 1443531 h 3701203"/>
              <a:gd name="connsiteX617" fmla="*/ 19139541 w 19162815"/>
              <a:gd name="connsiteY617" fmla="*/ 1492955 h 3701203"/>
              <a:gd name="connsiteX618" fmla="*/ 19147919 w 19162815"/>
              <a:gd name="connsiteY618" fmla="*/ 1544803 h 3701203"/>
              <a:gd name="connsiteX619" fmla="*/ 19154435 w 19162815"/>
              <a:gd name="connsiteY619" fmla="*/ 1598483 h 3701203"/>
              <a:gd name="connsiteX620" fmla="*/ 19159091 w 19162815"/>
              <a:gd name="connsiteY620" fmla="*/ 1653993 h 3701203"/>
              <a:gd name="connsiteX621" fmla="*/ 19161643 w 19162815"/>
              <a:gd name="connsiteY621" fmla="*/ 1706392 h 3701203"/>
              <a:gd name="connsiteX622" fmla="*/ 19161883 w 19162815"/>
              <a:gd name="connsiteY622" fmla="*/ 1711334 h 3701203"/>
              <a:gd name="connsiteX623" fmla="*/ 19162815 w 19162815"/>
              <a:gd name="connsiteY623" fmla="*/ 1770505 h 3701203"/>
              <a:gd name="connsiteX624" fmla="*/ 19162339 w 19162815"/>
              <a:gd name="connsiteY624" fmla="*/ 1815688 h 3701203"/>
              <a:gd name="connsiteX625" fmla="*/ 19160903 w 19162815"/>
              <a:gd name="connsiteY625" fmla="*/ 1861509 h 3701203"/>
              <a:gd name="connsiteX626" fmla="*/ 19158507 w 19162815"/>
              <a:gd name="connsiteY626" fmla="*/ 1907970 h 3701203"/>
              <a:gd name="connsiteX627" fmla="*/ 19155143 w 19162815"/>
              <a:gd name="connsiteY627" fmla="*/ 1955071 h 3701203"/>
              <a:gd name="connsiteX628" fmla="*/ 19150805 w 19162815"/>
              <a:gd name="connsiteY628" fmla="*/ 2002812 h 3701203"/>
              <a:gd name="connsiteX629" fmla="*/ 17764879 w 19162815"/>
              <a:gd name="connsiteY629" fmla="*/ 2002812 h 3701203"/>
              <a:gd name="connsiteX630" fmla="*/ 17770217 w 19162815"/>
              <a:gd name="connsiteY630" fmla="*/ 2057797 h 3701203"/>
              <a:gd name="connsiteX631" fmla="*/ 17778241 w 19162815"/>
              <a:gd name="connsiteY631" fmla="*/ 2110576 h 3701203"/>
              <a:gd name="connsiteX632" fmla="*/ 17788951 w 19162815"/>
              <a:gd name="connsiteY632" fmla="*/ 2161150 h 3701203"/>
              <a:gd name="connsiteX633" fmla="*/ 17802347 w 19162815"/>
              <a:gd name="connsiteY633" fmla="*/ 2209519 h 3701203"/>
              <a:gd name="connsiteX634" fmla="*/ 17818429 w 19162815"/>
              <a:gd name="connsiteY634" fmla="*/ 2255681 h 3701203"/>
              <a:gd name="connsiteX635" fmla="*/ 17837195 w 19162815"/>
              <a:gd name="connsiteY635" fmla="*/ 2299638 h 3701203"/>
              <a:gd name="connsiteX636" fmla="*/ 17858647 w 19162815"/>
              <a:gd name="connsiteY636" fmla="*/ 2341389 h 3701203"/>
              <a:gd name="connsiteX637" fmla="*/ 17882783 w 19162815"/>
              <a:gd name="connsiteY637" fmla="*/ 2380934 h 3701203"/>
              <a:gd name="connsiteX638" fmla="*/ 17909607 w 19162815"/>
              <a:gd name="connsiteY638" fmla="*/ 2418273 h 3701203"/>
              <a:gd name="connsiteX639" fmla="*/ 17939115 w 19162815"/>
              <a:gd name="connsiteY639" fmla="*/ 2453406 h 3701203"/>
              <a:gd name="connsiteX640" fmla="*/ 17974339 w 19162815"/>
              <a:gd name="connsiteY640" fmla="*/ 2489150 h 3701203"/>
              <a:gd name="connsiteX641" fmla="*/ 18011497 w 19162815"/>
              <a:gd name="connsiteY641" fmla="*/ 2520686 h 3701203"/>
              <a:gd name="connsiteX642" fmla="*/ 18050587 w 19162815"/>
              <a:gd name="connsiteY642" fmla="*/ 2548014 h 3701203"/>
              <a:gd name="connsiteX643" fmla="*/ 18091607 w 19162815"/>
              <a:gd name="connsiteY643" fmla="*/ 2571135 h 3701203"/>
              <a:gd name="connsiteX644" fmla="*/ 18134559 w 19162815"/>
              <a:gd name="connsiteY644" fmla="*/ 2590051 h 3701203"/>
              <a:gd name="connsiteX645" fmla="*/ 18179439 w 19162815"/>
              <a:gd name="connsiteY645" fmla="*/ 2604762 h 3701203"/>
              <a:gd name="connsiteX646" fmla="*/ 18226249 w 19162815"/>
              <a:gd name="connsiteY646" fmla="*/ 2615268 h 3701203"/>
              <a:gd name="connsiteX647" fmla="*/ 18274985 w 19162815"/>
              <a:gd name="connsiteY647" fmla="*/ 2621572 h 3701203"/>
              <a:gd name="connsiteX648" fmla="*/ 18325647 w 19162815"/>
              <a:gd name="connsiteY648" fmla="*/ 2623673 h 3701203"/>
              <a:gd name="connsiteX649" fmla="*/ 18376187 w 19162815"/>
              <a:gd name="connsiteY649" fmla="*/ 2621831 h 3701203"/>
              <a:gd name="connsiteX650" fmla="*/ 18425291 w 19162815"/>
              <a:gd name="connsiteY650" fmla="*/ 2616304 h 3701203"/>
              <a:gd name="connsiteX651" fmla="*/ 18472957 w 19162815"/>
              <a:gd name="connsiteY651" fmla="*/ 2607093 h 3701203"/>
              <a:gd name="connsiteX652" fmla="*/ 18519183 w 19162815"/>
              <a:gd name="connsiteY652" fmla="*/ 2594197 h 3701203"/>
              <a:gd name="connsiteX653" fmla="*/ 18563971 w 19162815"/>
              <a:gd name="connsiteY653" fmla="*/ 2577616 h 3701203"/>
              <a:gd name="connsiteX654" fmla="*/ 18607319 w 19162815"/>
              <a:gd name="connsiteY654" fmla="*/ 2557350 h 3701203"/>
              <a:gd name="connsiteX655" fmla="*/ 18649223 w 19162815"/>
              <a:gd name="connsiteY655" fmla="*/ 2533398 h 3701203"/>
              <a:gd name="connsiteX656" fmla="*/ 18689687 w 19162815"/>
              <a:gd name="connsiteY656" fmla="*/ 2505761 h 3701203"/>
              <a:gd name="connsiteX657" fmla="*/ 18728707 w 19162815"/>
              <a:gd name="connsiteY657" fmla="*/ 2474437 h 3701203"/>
              <a:gd name="connsiteX658" fmla="*/ 18766283 w 19162815"/>
              <a:gd name="connsiteY658" fmla="*/ 2439427 h 3701203"/>
              <a:gd name="connsiteX659" fmla="*/ 18931787 w 19162815"/>
              <a:gd name="connsiteY659" fmla="*/ 2623673 h 3701203"/>
              <a:gd name="connsiteX660" fmla="*/ 18978579 w 19162815"/>
              <a:gd name="connsiteY660" fmla="*/ 2675765 h 3701203"/>
              <a:gd name="connsiteX661" fmla="*/ 18942743 w 19162815"/>
              <a:gd name="connsiteY661" fmla="*/ 2709840 h 3701203"/>
              <a:gd name="connsiteX662" fmla="*/ 18905731 w 19162815"/>
              <a:gd name="connsiteY662" fmla="*/ 2741565 h 3701203"/>
              <a:gd name="connsiteX663" fmla="*/ 18867547 w 19162815"/>
              <a:gd name="connsiteY663" fmla="*/ 2770940 h 3701203"/>
              <a:gd name="connsiteX664" fmla="*/ 18828187 w 19162815"/>
              <a:gd name="connsiteY664" fmla="*/ 2797966 h 3701203"/>
              <a:gd name="connsiteX665" fmla="*/ 18787651 w 19162815"/>
              <a:gd name="connsiteY665" fmla="*/ 2822642 h 3701203"/>
              <a:gd name="connsiteX666" fmla="*/ 18745939 w 19162815"/>
              <a:gd name="connsiteY666" fmla="*/ 2844969 h 3701203"/>
              <a:gd name="connsiteX667" fmla="*/ 18703055 w 19162815"/>
              <a:gd name="connsiteY667" fmla="*/ 2864945 h 3701203"/>
              <a:gd name="connsiteX668" fmla="*/ 18658995 w 19162815"/>
              <a:gd name="connsiteY668" fmla="*/ 2882572 h 3701203"/>
              <a:gd name="connsiteX669" fmla="*/ 18613757 w 19162815"/>
              <a:gd name="connsiteY669" fmla="*/ 2897849 h 3701203"/>
              <a:gd name="connsiteX670" fmla="*/ 18567345 w 19162815"/>
              <a:gd name="connsiteY670" fmla="*/ 2910775 h 3701203"/>
              <a:gd name="connsiteX671" fmla="*/ 18519757 w 19162815"/>
              <a:gd name="connsiteY671" fmla="*/ 2921352 h 3701203"/>
              <a:gd name="connsiteX672" fmla="*/ 18470995 w 19162815"/>
              <a:gd name="connsiteY672" fmla="*/ 2929578 h 3701203"/>
              <a:gd name="connsiteX673" fmla="*/ 18421055 w 19162815"/>
              <a:gd name="connsiteY673" fmla="*/ 2935454 h 3701203"/>
              <a:gd name="connsiteX674" fmla="*/ 18369939 w 19162815"/>
              <a:gd name="connsiteY674" fmla="*/ 2938980 h 3701203"/>
              <a:gd name="connsiteX675" fmla="*/ 18317647 w 19162815"/>
              <a:gd name="connsiteY675" fmla="*/ 2940155 h 3701203"/>
              <a:gd name="connsiteX676" fmla="*/ 18262851 w 19162815"/>
              <a:gd name="connsiteY676" fmla="*/ 2938829 h 3701203"/>
              <a:gd name="connsiteX677" fmla="*/ 18209569 w 19162815"/>
              <a:gd name="connsiteY677" fmla="*/ 2934850 h 3701203"/>
              <a:gd name="connsiteX678" fmla="*/ 18157803 w 19162815"/>
              <a:gd name="connsiteY678" fmla="*/ 2928219 h 3701203"/>
              <a:gd name="connsiteX679" fmla="*/ 18107553 w 19162815"/>
              <a:gd name="connsiteY679" fmla="*/ 2918936 h 3701203"/>
              <a:gd name="connsiteX680" fmla="*/ 18058817 w 19162815"/>
              <a:gd name="connsiteY680" fmla="*/ 2906999 h 3701203"/>
              <a:gd name="connsiteX681" fmla="*/ 18011595 w 19162815"/>
              <a:gd name="connsiteY681" fmla="*/ 2892410 h 3701203"/>
              <a:gd name="connsiteX682" fmla="*/ 17965887 w 19162815"/>
              <a:gd name="connsiteY682" fmla="*/ 2875168 h 3701203"/>
              <a:gd name="connsiteX683" fmla="*/ 17921693 w 19162815"/>
              <a:gd name="connsiteY683" fmla="*/ 2855274 h 3701203"/>
              <a:gd name="connsiteX684" fmla="*/ 17879013 w 19162815"/>
              <a:gd name="connsiteY684" fmla="*/ 2832726 h 3701203"/>
              <a:gd name="connsiteX685" fmla="*/ 17837847 w 19162815"/>
              <a:gd name="connsiteY685" fmla="*/ 2807526 h 3701203"/>
              <a:gd name="connsiteX686" fmla="*/ 17798195 w 19162815"/>
              <a:gd name="connsiteY686" fmla="*/ 2779672 h 3701203"/>
              <a:gd name="connsiteX687" fmla="*/ 17760055 w 19162815"/>
              <a:gd name="connsiteY687" fmla="*/ 2749165 h 3701203"/>
              <a:gd name="connsiteX688" fmla="*/ 17723429 w 19162815"/>
              <a:gd name="connsiteY688" fmla="*/ 2716005 h 3701203"/>
              <a:gd name="connsiteX689" fmla="*/ 17688315 w 19162815"/>
              <a:gd name="connsiteY689" fmla="*/ 2680191 h 3701203"/>
              <a:gd name="connsiteX690" fmla="*/ 17654715 w 19162815"/>
              <a:gd name="connsiteY690" fmla="*/ 2641724 h 3701203"/>
              <a:gd name="connsiteX691" fmla="*/ 17626585 w 19162815"/>
              <a:gd name="connsiteY691" fmla="*/ 2606003 h 3701203"/>
              <a:gd name="connsiteX692" fmla="*/ 17600159 w 19162815"/>
              <a:gd name="connsiteY692" fmla="*/ 2569048 h 3701203"/>
              <a:gd name="connsiteX693" fmla="*/ 17575439 w 19162815"/>
              <a:gd name="connsiteY693" fmla="*/ 2530858 h 3701203"/>
              <a:gd name="connsiteX694" fmla="*/ 17552423 w 19162815"/>
              <a:gd name="connsiteY694" fmla="*/ 2491435 h 3701203"/>
              <a:gd name="connsiteX695" fmla="*/ 17531113 w 19162815"/>
              <a:gd name="connsiteY695" fmla="*/ 2450778 h 3701203"/>
              <a:gd name="connsiteX696" fmla="*/ 17511507 w 19162815"/>
              <a:gd name="connsiteY696" fmla="*/ 2408887 h 3701203"/>
              <a:gd name="connsiteX697" fmla="*/ 17493607 w 19162815"/>
              <a:gd name="connsiteY697" fmla="*/ 2365762 h 3701203"/>
              <a:gd name="connsiteX698" fmla="*/ 17477411 w 19162815"/>
              <a:gd name="connsiteY698" fmla="*/ 2321403 h 3701203"/>
              <a:gd name="connsiteX699" fmla="*/ 17462919 w 19162815"/>
              <a:gd name="connsiteY699" fmla="*/ 2275811 h 3701203"/>
              <a:gd name="connsiteX700" fmla="*/ 17450133 w 19162815"/>
              <a:gd name="connsiteY700" fmla="*/ 2228984 h 3701203"/>
              <a:gd name="connsiteX701" fmla="*/ 17439053 w 19162815"/>
              <a:gd name="connsiteY701" fmla="*/ 2180923 h 3701203"/>
              <a:gd name="connsiteX702" fmla="*/ 17429675 w 19162815"/>
              <a:gd name="connsiteY702" fmla="*/ 2131629 h 3701203"/>
              <a:gd name="connsiteX703" fmla="*/ 17422005 w 19162815"/>
              <a:gd name="connsiteY703" fmla="*/ 2081101 h 3701203"/>
              <a:gd name="connsiteX704" fmla="*/ 17416037 w 19162815"/>
              <a:gd name="connsiteY704" fmla="*/ 2029339 h 3701203"/>
              <a:gd name="connsiteX705" fmla="*/ 17411775 w 19162815"/>
              <a:gd name="connsiteY705" fmla="*/ 1976342 h 3701203"/>
              <a:gd name="connsiteX706" fmla="*/ 17409219 w 19162815"/>
              <a:gd name="connsiteY706" fmla="*/ 1922112 h 3701203"/>
              <a:gd name="connsiteX707" fmla="*/ 17408367 w 19162815"/>
              <a:gd name="connsiteY707" fmla="*/ 1866649 h 3701203"/>
              <a:gd name="connsiteX708" fmla="*/ 17408441 w 19162815"/>
              <a:gd name="connsiteY708" fmla="*/ 1861509 h 3701203"/>
              <a:gd name="connsiteX709" fmla="*/ 17409225 w 19162815"/>
              <a:gd name="connsiteY709" fmla="*/ 1808486 h 3701203"/>
              <a:gd name="connsiteX710" fmla="*/ 17411803 w 19162815"/>
              <a:gd name="connsiteY710" fmla="*/ 1751821 h 3701203"/>
              <a:gd name="connsiteX711" fmla="*/ 17416099 w 19162815"/>
              <a:gd name="connsiteY711" fmla="*/ 1696654 h 3701203"/>
              <a:gd name="connsiteX712" fmla="*/ 17422115 w 19162815"/>
              <a:gd name="connsiteY712" fmla="*/ 1642985 h 3701203"/>
              <a:gd name="connsiteX713" fmla="*/ 17429847 w 19162815"/>
              <a:gd name="connsiteY713" fmla="*/ 1590813 h 3701203"/>
              <a:gd name="connsiteX714" fmla="*/ 17439299 w 19162815"/>
              <a:gd name="connsiteY714" fmla="*/ 1540139 h 3701203"/>
              <a:gd name="connsiteX715" fmla="*/ 17439407 w 19162815"/>
              <a:gd name="connsiteY715" fmla="*/ 1539663 h 3701203"/>
              <a:gd name="connsiteX716" fmla="*/ 17450471 w 19162815"/>
              <a:gd name="connsiteY716" fmla="*/ 1490962 h 3701203"/>
              <a:gd name="connsiteX717" fmla="*/ 17463359 w 19162815"/>
              <a:gd name="connsiteY717" fmla="*/ 1443282 h 3701203"/>
              <a:gd name="connsiteX718" fmla="*/ 17463469 w 19162815"/>
              <a:gd name="connsiteY718" fmla="*/ 1442936 h 3701203"/>
              <a:gd name="connsiteX719" fmla="*/ 17477969 w 19162815"/>
              <a:gd name="connsiteY719" fmla="*/ 1397100 h 3701203"/>
              <a:gd name="connsiteX720" fmla="*/ 17494295 w 19162815"/>
              <a:gd name="connsiteY720" fmla="*/ 1352414 h 3701203"/>
              <a:gd name="connsiteX721" fmla="*/ 17512341 w 19162815"/>
              <a:gd name="connsiteY721" fmla="*/ 1309225 h 3701203"/>
              <a:gd name="connsiteX722" fmla="*/ 17532105 w 19162815"/>
              <a:gd name="connsiteY722" fmla="*/ 1267533 h 3701203"/>
              <a:gd name="connsiteX723" fmla="*/ 17553589 w 19162815"/>
              <a:gd name="connsiteY723" fmla="*/ 1227338 h 3701203"/>
              <a:gd name="connsiteX724" fmla="*/ 17576793 w 19162815"/>
              <a:gd name="connsiteY724" fmla="*/ 1188639 h 3701203"/>
              <a:gd name="connsiteX725" fmla="*/ 17601713 w 19162815"/>
              <a:gd name="connsiteY725" fmla="*/ 1151437 h 3701203"/>
              <a:gd name="connsiteX726" fmla="*/ 17628355 w 19162815"/>
              <a:gd name="connsiteY726" fmla="*/ 1115731 h 3701203"/>
              <a:gd name="connsiteX727" fmla="*/ 17656715 w 19162815"/>
              <a:gd name="connsiteY727" fmla="*/ 1081521 h 3701203"/>
              <a:gd name="connsiteX728" fmla="*/ 17690553 w 19162815"/>
              <a:gd name="connsiteY728" fmla="*/ 1044869 h 3701203"/>
              <a:gd name="connsiteX729" fmla="*/ 17725851 w 19162815"/>
              <a:gd name="connsiteY729" fmla="*/ 1010744 h 3701203"/>
              <a:gd name="connsiteX730" fmla="*/ 17762611 w 19162815"/>
              <a:gd name="connsiteY730" fmla="*/ 979145 h 3701203"/>
              <a:gd name="connsiteX731" fmla="*/ 17800833 w 19162815"/>
              <a:gd name="connsiteY731" fmla="*/ 950073 h 3701203"/>
              <a:gd name="connsiteX732" fmla="*/ 17840517 w 19162815"/>
              <a:gd name="connsiteY732" fmla="*/ 923529 h 3701203"/>
              <a:gd name="connsiteX733" fmla="*/ 17881659 w 19162815"/>
              <a:gd name="connsiteY733" fmla="*/ 899512 h 3701203"/>
              <a:gd name="connsiteX734" fmla="*/ 17924263 w 19162815"/>
              <a:gd name="connsiteY734" fmla="*/ 878022 h 3701203"/>
              <a:gd name="connsiteX735" fmla="*/ 17968327 w 19162815"/>
              <a:gd name="connsiteY735" fmla="*/ 859060 h 3701203"/>
              <a:gd name="connsiteX736" fmla="*/ 18013851 w 19162815"/>
              <a:gd name="connsiteY736" fmla="*/ 842625 h 3701203"/>
              <a:gd name="connsiteX737" fmla="*/ 18060835 w 19162815"/>
              <a:gd name="connsiteY737" fmla="*/ 828719 h 3701203"/>
              <a:gd name="connsiteX738" fmla="*/ 18109279 w 19162815"/>
              <a:gd name="connsiteY738" fmla="*/ 817340 h 3701203"/>
              <a:gd name="connsiteX739" fmla="*/ 18159183 w 19162815"/>
              <a:gd name="connsiteY739" fmla="*/ 808490 h 3701203"/>
              <a:gd name="connsiteX740" fmla="*/ 18210545 w 19162815"/>
              <a:gd name="connsiteY740" fmla="*/ 802168 h 3701203"/>
              <a:gd name="connsiteX741" fmla="*/ 18263367 w 19162815"/>
              <a:gd name="connsiteY741" fmla="*/ 798375 h 3701203"/>
              <a:gd name="connsiteX742" fmla="*/ 16270779 w 19162815"/>
              <a:gd name="connsiteY742" fmla="*/ 797111 h 3701203"/>
              <a:gd name="connsiteX743" fmla="*/ 16327087 w 19162815"/>
              <a:gd name="connsiteY743" fmla="*/ 798431 h 3701203"/>
              <a:gd name="connsiteX744" fmla="*/ 16381331 w 19162815"/>
              <a:gd name="connsiteY744" fmla="*/ 802392 h 3701203"/>
              <a:gd name="connsiteX745" fmla="*/ 16433511 w 19162815"/>
              <a:gd name="connsiteY745" fmla="*/ 808995 h 3701203"/>
              <a:gd name="connsiteX746" fmla="*/ 16483629 w 19162815"/>
              <a:gd name="connsiteY746" fmla="*/ 818238 h 3701203"/>
              <a:gd name="connsiteX747" fmla="*/ 16531683 w 19162815"/>
              <a:gd name="connsiteY747" fmla="*/ 830122 h 3701203"/>
              <a:gd name="connsiteX748" fmla="*/ 16577673 w 19162815"/>
              <a:gd name="connsiteY748" fmla="*/ 844647 h 3701203"/>
              <a:gd name="connsiteX749" fmla="*/ 16621601 w 19162815"/>
              <a:gd name="connsiteY749" fmla="*/ 861814 h 3701203"/>
              <a:gd name="connsiteX750" fmla="*/ 16663463 w 19162815"/>
              <a:gd name="connsiteY750" fmla="*/ 881621 h 3701203"/>
              <a:gd name="connsiteX751" fmla="*/ 16703263 w 19162815"/>
              <a:gd name="connsiteY751" fmla="*/ 904069 h 3701203"/>
              <a:gd name="connsiteX752" fmla="*/ 16741001 w 19162815"/>
              <a:gd name="connsiteY752" fmla="*/ 929158 h 3701203"/>
              <a:gd name="connsiteX753" fmla="*/ 16776673 w 19162815"/>
              <a:gd name="connsiteY753" fmla="*/ 956889 h 3701203"/>
              <a:gd name="connsiteX754" fmla="*/ 16810283 w 19162815"/>
              <a:gd name="connsiteY754" fmla="*/ 987260 h 3701203"/>
              <a:gd name="connsiteX755" fmla="*/ 16841829 w 19162815"/>
              <a:gd name="connsiteY755" fmla="*/ 1020272 h 3701203"/>
              <a:gd name="connsiteX756" fmla="*/ 16871311 w 19162815"/>
              <a:gd name="connsiteY756" fmla="*/ 1055925 h 3701203"/>
              <a:gd name="connsiteX757" fmla="*/ 16898731 w 19162815"/>
              <a:gd name="connsiteY757" fmla="*/ 1094220 h 3701203"/>
              <a:gd name="connsiteX758" fmla="*/ 16924087 w 19162815"/>
              <a:gd name="connsiteY758" fmla="*/ 1135155 h 3701203"/>
              <a:gd name="connsiteX759" fmla="*/ 16947379 w 19162815"/>
              <a:gd name="connsiteY759" fmla="*/ 1178732 h 3701203"/>
              <a:gd name="connsiteX760" fmla="*/ 16968607 w 19162815"/>
              <a:gd name="connsiteY760" fmla="*/ 1224949 h 3701203"/>
              <a:gd name="connsiteX761" fmla="*/ 16987773 w 19162815"/>
              <a:gd name="connsiteY761" fmla="*/ 1273808 h 3701203"/>
              <a:gd name="connsiteX762" fmla="*/ 16659321 w 19162815"/>
              <a:gd name="connsiteY762" fmla="*/ 1393982 h 3701203"/>
              <a:gd name="connsiteX763" fmla="*/ 16638913 w 19162815"/>
              <a:gd name="connsiteY763" fmla="*/ 1346699 h 3701203"/>
              <a:gd name="connsiteX764" fmla="*/ 16615595 w 19162815"/>
              <a:gd name="connsiteY764" fmla="*/ 1303919 h 3701203"/>
              <a:gd name="connsiteX765" fmla="*/ 16589367 w 19162815"/>
              <a:gd name="connsiteY765" fmla="*/ 1265642 h 3701203"/>
              <a:gd name="connsiteX766" fmla="*/ 16560229 w 19162815"/>
              <a:gd name="connsiteY766" fmla="*/ 1231868 h 3701203"/>
              <a:gd name="connsiteX767" fmla="*/ 16528179 w 19162815"/>
              <a:gd name="connsiteY767" fmla="*/ 1202598 h 3701203"/>
              <a:gd name="connsiteX768" fmla="*/ 16493219 w 19162815"/>
              <a:gd name="connsiteY768" fmla="*/ 1177830 h 3701203"/>
              <a:gd name="connsiteX769" fmla="*/ 16455347 w 19162815"/>
              <a:gd name="connsiteY769" fmla="*/ 1157566 h 3701203"/>
              <a:gd name="connsiteX770" fmla="*/ 16414565 w 19162815"/>
              <a:gd name="connsiteY770" fmla="*/ 1141805 h 3701203"/>
              <a:gd name="connsiteX771" fmla="*/ 16370871 w 19162815"/>
              <a:gd name="connsiteY771" fmla="*/ 1130547 h 3701203"/>
              <a:gd name="connsiteX772" fmla="*/ 16324265 w 19162815"/>
              <a:gd name="connsiteY772" fmla="*/ 1123792 h 3701203"/>
              <a:gd name="connsiteX773" fmla="*/ 16274747 w 19162815"/>
              <a:gd name="connsiteY773" fmla="*/ 1121540 h 3701203"/>
              <a:gd name="connsiteX774" fmla="*/ 16219361 w 19162815"/>
              <a:gd name="connsiteY774" fmla="*/ 1123967 h 3701203"/>
              <a:gd name="connsiteX775" fmla="*/ 16167139 w 19162815"/>
              <a:gd name="connsiteY775" fmla="*/ 1131245 h 3701203"/>
              <a:gd name="connsiteX776" fmla="*/ 16118082 w 19162815"/>
              <a:gd name="connsiteY776" fmla="*/ 1143373 h 3701203"/>
              <a:gd name="connsiteX777" fmla="*/ 16072192 w 19162815"/>
              <a:gd name="connsiteY777" fmla="*/ 1160347 h 3701203"/>
              <a:gd name="connsiteX778" fmla="*/ 16029467 w 19162815"/>
              <a:gd name="connsiteY778" fmla="*/ 1182167 h 3701203"/>
              <a:gd name="connsiteX779" fmla="*/ 15989909 w 19162815"/>
              <a:gd name="connsiteY779" fmla="*/ 1208829 h 3701203"/>
              <a:gd name="connsiteX780" fmla="*/ 15953517 w 19162815"/>
              <a:gd name="connsiteY780" fmla="*/ 1240331 h 3701203"/>
              <a:gd name="connsiteX781" fmla="*/ 15920292 w 19162815"/>
              <a:gd name="connsiteY781" fmla="*/ 1276672 h 3701203"/>
              <a:gd name="connsiteX782" fmla="*/ 15890234 w 19162815"/>
              <a:gd name="connsiteY782" fmla="*/ 1317849 h 3701203"/>
              <a:gd name="connsiteX783" fmla="*/ 15867981 w 19162815"/>
              <a:gd name="connsiteY783" fmla="*/ 1354870 h 3701203"/>
              <a:gd name="connsiteX784" fmla="*/ 15847850 w 19162815"/>
              <a:gd name="connsiteY784" fmla="*/ 1394537 h 3701203"/>
              <a:gd name="connsiteX785" fmla="*/ 15829840 w 19162815"/>
              <a:gd name="connsiteY785" fmla="*/ 1436849 h 3701203"/>
              <a:gd name="connsiteX786" fmla="*/ 15813950 w 19162815"/>
              <a:gd name="connsiteY786" fmla="*/ 1481807 h 3701203"/>
              <a:gd name="connsiteX787" fmla="*/ 15800180 w 19162815"/>
              <a:gd name="connsiteY787" fmla="*/ 1529411 h 3701203"/>
              <a:gd name="connsiteX788" fmla="*/ 15788531 w 19162815"/>
              <a:gd name="connsiteY788" fmla="*/ 1579661 h 3701203"/>
              <a:gd name="connsiteX789" fmla="*/ 15779000 w 19162815"/>
              <a:gd name="connsiteY789" fmla="*/ 1632558 h 3701203"/>
              <a:gd name="connsiteX790" fmla="*/ 15771588 w 19162815"/>
              <a:gd name="connsiteY790" fmla="*/ 1688102 h 3701203"/>
              <a:gd name="connsiteX791" fmla="*/ 15766295 w 19162815"/>
              <a:gd name="connsiteY791" fmla="*/ 1746293 h 3701203"/>
              <a:gd name="connsiteX792" fmla="*/ 15763119 w 19162815"/>
              <a:gd name="connsiteY792" fmla="*/ 1807131 h 3701203"/>
              <a:gd name="connsiteX793" fmla="*/ 15762060 w 19162815"/>
              <a:gd name="connsiteY793" fmla="*/ 1870617 h 3701203"/>
              <a:gd name="connsiteX794" fmla="*/ 15763119 w 19162815"/>
              <a:gd name="connsiteY794" fmla="*/ 1933407 h 3701203"/>
              <a:gd name="connsiteX795" fmla="*/ 15766295 w 19162815"/>
              <a:gd name="connsiteY795" fmla="*/ 1993579 h 3701203"/>
              <a:gd name="connsiteX796" fmla="*/ 15771588 w 19162815"/>
              <a:gd name="connsiteY796" fmla="*/ 2051133 h 3701203"/>
              <a:gd name="connsiteX797" fmla="*/ 15779000 w 19162815"/>
              <a:gd name="connsiteY797" fmla="*/ 2106071 h 3701203"/>
              <a:gd name="connsiteX798" fmla="*/ 15788531 w 19162815"/>
              <a:gd name="connsiteY798" fmla="*/ 2158392 h 3701203"/>
              <a:gd name="connsiteX799" fmla="*/ 15800180 w 19162815"/>
              <a:gd name="connsiteY799" fmla="*/ 2208098 h 3701203"/>
              <a:gd name="connsiteX800" fmla="*/ 15813950 w 19162815"/>
              <a:gd name="connsiteY800" fmla="*/ 2255188 h 3701203"/>
              <a:gd name="connsiteX801" fmla="*/ 15829840 w 19162815"/>
              <a:gd name="connsiteY801" fmla="*/ 2299664 h 3701203"/>
              <a:gd name="connsiteX802" fmla="*/ 15847850 w 19162815"/>
              <a:gd name="connsiteY802" fmla="*/ 2341525 h 3701203"/>
              <a:gd name="connsiteX803" fmla="*/ 15867981 w 19162815"/>
              <a:gd name="connsiteY803" fmla="*/ 2380772 h 3701203"/>
              <a:gd name="connsiteX804" fmla="*/ 15890234 w 19162815"/>
              <a:gd name="connsiteY804" fmla="*/ 2417407 h 3701203"/>
              <a:gd name="connsiteX805" fmla="*/ 15920143 w 19162815"/>
              <a:gd name="connsiteY805" fmla="*/ 2458184 h 3701203"/>
              <a:gd name="connsiteX806" fmla="*/ 15952920 w 19162815"/>
              <a:gd name="connsiteY806" fmla="*/ 2494161 h 3701203"/>
              <a:gd name="connsiteX807" fmla="*/ 15988568 w 19162815"/>
              <a:gd name="connsiteY807" fmla="*/ 2525338 h 3701203"/>
              <a:gd name="connsiteX808" fmla="*/ 16027085 w 19162815"/>
              <a:gd name="connsiteY808" fmla="*/ 2551716 h 3701203"/>
              <a:gd name="connsiteX809" fmla="*/ 16068473 w 19162815"/>
              <a:gd name="connsiteY809" fmla="*/ 2573295 h 3701203"/>
              <a:gd name="connsiteX810" fmla="*/ 16112732 w 19162815"/>
              <a:gd name="connsiteY810" fmla="*/ 2590078 h 3701203"/>
              <a:gd name="connsiteX811" fmla="*/ 16159863 w 19162815"/>
              <a:gd name="connsiteY811" fmla="*/ 2602064 h 3701203"/>
              <a:gd name="connsiteX812" fmla="*/ 16209863 w 19162815"/>
              <a:gd name="connsiteY812" fmla="*/ 2609255 h 3701203"/>
              <a:gd name="connsiteX813" fmla="*/ 16262737 w 19162815"/>
              <a:gd name="connsiteY813" fmla="*/ 2611652 h 3701203"/>
              <a:gd name="connsiteX814" fmla="*/ 16314581 w 19162815"/>
              <a:gd name="connsiteY814" fmla="*/ 2609539 h 3701203"/>
              <a:gd name="connsiteX815" fmla="*/ 16363311 w 19162815"/>
              <a:gd name="connsiteY815" fmla="*/ 2603200 h 3701203"/>
              <a:gd name="connsiteX816" fmla="*/ 16408929 w 19162815"/>
              <a:gd name="connsiteY816" fmla="*/ 2592634 h 3701203"/>
              <a:gd name="connsiteX817" fmla="*/ 16451431 w 19162815"/>
              <a:gd name="connsiteY817" fmla="*/ 2577841 h 3701203"/>
              <a:gd name="connsiteX818" fmla="*/ 16490819 w 19162815"/>
              <a:gd name="connsiteY818" fmla="*/ 2558821 h 3701203"/>
              <a:gd name="connsiteX819" fmla="*/ 16527093 w 19162815"/>
              <a:gd name="connsiteY819" fmla="*/ 2535573 h 3701203"/>
              <a:gd name="connsiteX820" fmla="*/ 16560253 w 19162815"/>
              <a:gd name="connsiteY820" fmla="*/ 2508097 h 3701203"/>
              <a:gd name="connsiteX821" fmla="*/ 16590299 w 19162815"/>
              <a:gd name="connsiteY821" fmla="*/ 2476393 h 3701203"/>
              <a:gd name="connsiteX822" fmla="*/ 16617229 w 19162815"/>
              <a:gd name="connsiteY822" fmla="*/ 2440460 h 3701203"/>
              <a:gd name="connsiteX823" fmla="*/ 16641045 w 19162815"/>
              <a:gd name="connsiteY823" fmla="*/ 2400298 h 3701203"/>
              <a:gd name="connsiteX824" fmla="*/ 16661745 w 19162815"/>
              <a:gd name="connsiteY824" fmla="*/ 2355906 h 3701203"/>
              <a:gd name="connsiteX825" fmla="*/ 16679331 w 19162815"/>
              <a:gd name="connsiteY825" fmla="*/ 2307284 h 3701203"/>
              <a:gd name="connsiteX826" fmla="*/ 17003771 w 19162815"/>
              <a:gd name="connsiteY826" fmla="*/ 2415396 h 3701203"/>
              <a:gd name="connsiteX827" fmla="*/ 16987367 w 19162815"/>
              <a:gd name="connsiteY827" fmla="*/ 2464709 h 3701203"/>
              <a:gd name="connsiteX828" fmla="*/ 16968603 w 19162815"/>
              <a:gd name="connsiteY828" fmla="*/ 2511698 h 3701203"/>
              <a:gd name="connsiteX829" fmla="*/ 16947475 w 19162815"/>
              <a:gd name="connsiteY829" fmla="*/ 2556364 h 3701203"/>
              <a:gd name="connsiteX830" fmla="*/ 16923985 w 19162815"/>
              <a:gd name="connsiteY830" fmla="*/ 2598706 h 3701203"/>
              <a:gd name="connsiteX831" fmla="*/ 16898133 w 19162815"/>
              <a:gd name="connsiteY831" fmla="*/ 2638725 h 3701203"/>
              <a:gd name="connsiteX832" fmla="*/ 16869919 w 19162815"/>
              <a:gd name="connsiteY832" fmla="*/ 2676418 h 3701203"/>
              <a:gd name="connsiteX833" fmla="*/ 16839343 w 19162815"/>
              <a:gd name="connsiteY833" fmla="*/ 2711787 h 3701203"/>
              <a:gd name="connsiteX834" fmla="*/ 16806405 w 19162815"/>
              <a:gd name="connsiteY834" fmla="*/ 2744830 h 3701203"/>
              <a:gd name="connsiteX835" fmla="*/ 16771105 w 19162815"/>
              <a:gd name="connsiteY835" fmla="*/ 2775548 h 3701203"/>
              <a:gd name="connsiteX836" fmla="*/ 16733445 w 19162815"/>
              <a:gd name="connsiteY836" fmla="*/ 2803939 h 3701203"/>
              <a:gd name="connsiteX837" fmla="*/ 16693669 w 19162815"/>
              <a:gd name="connsiteY837" fmla="*/ 2829809 h 3701203"/>
              <a:gd name="connsiteX838" fmla="*/ 16652097 w 19162815"/>
              <a:gd name="connsiteY838" fmla="*/ 2852958 h 3701203"/>
              <a:gd name="connsiteX839" fmla="*/ 16608725 w 19162815"/>
              <a:gd name="connsiteY839" fmla="*/ 2873388 h 3701203"/>
              <a:gd name="connsiteX840" fmla="*/ 16563555 w 19162815"/>
              <a:gd name="connsiteY840" fmla="*/ 2891096 h 3701203"/>
              <a:gd name="connsiteX841" fmla="*/ 16516587 w 19162815"/>
              <a:gd name="connsiteY841" fmla="*/ 2906083 h 3701203"/>
              <a:gd name="connsiteX842" fmla="*/ 16467817 w 19162815"/>
              <a:gd name="connsiteY842" fmla="*/ 2918347 h 3701203"/>
              <a:gd name="connsiteX843" fmla="*/ 16417249 w 19162815"/>
              <a:gd name="connsiteY843" fmla="*/ 2927887 h 3701203"/>
              <a:gd name="connsiteX844" fmla="*/ 16364879 w 19162815"/>
              <a:gd name="connsiteY844" fmla="*/ 2934702 h 3701203"/>
              <a:gd name="connsiteX845" fmla="*/ 16310709 w 19162815"/>
              <a:gd name="connsiteY845" fmla="*/ 2938792 h 3701203"/>
              <a:gd name="connsiteX846" fmla="*/ 16254737 w 19162815"/>
              <a:gd name="connsiteY846" fmla="*/ 2940155 h 3701203"/>
              <a:gd name="connsiteX847" fmla="*/ 16199481 w 19162815"/>
              <a:gd name="connsiteY847" fmla="*/ 2938714 h 3701203"/>
              <a:gd name="connsiteX848" fmla="*/ 16145905 w 19162815"/>
              <a:gd name="connsiteY848" fmla="*/ 2934392 h 3701203"/>
              <a:gd name="connsiteX849" fmla="*/ 16094010 w 19162815"/>
              <a:gd name="connsiteY849" fmla="*/ 2927187 h 3701203"/>
              <a:gd name="connsiteX850" fmla="*/ 16043795 w 19162815"/>
              <a:gd name="connsiteY850" fmla="*/ 2917101 h 3701203"/>
              <a:gd name="connsiteX851" fmla="*/ 15995258 w 19162815"/>
              <a:gd name="connsiteY851" fmla="*/ 2904133 h 3701203"/>
              <a:gd name="connsiteX852" fmla="*/ 15948400 w 19162815"/>
              <a:gd name="connsiteY852" fmla="*/ 2888283 h 3701203"/>
              <a:gd name="connsiteX853" fmla="*/ 15903220 w 19162815"/>
              <a:gd name="connsiteY853" fmla="*/ 2869550 h 3701203"/>
              <a:gd name="connsiteX854" fmla="*/ 15859716 w 19162815"/>
              <a:gd name="connsiteY854" fmla="*/ 2847935 h 3701203"/>
              <a:gd name="connsiteX855" fmla="*/ 15817890 w 19162815"/>
              <a:gd name="connsiteY855" fmla="*/ 2823438 h 3701203"/>
              <a:gd name="connsiteX856" fmla="*/ 15777739 w 19162815"/>
              <a:gd name="connsiteY856" fmla="*/ 2796058 h 3701203"/>
              <a:gd name="connsiteX857" fmla="*/ 15739264 w 19162815"/>
              <a:gd name="connsiteY857" fmla="*/ 2765796 h 3701203"/>
              <a:gd name="connsiteX858" fmla="*/ 15702464 w 19162815"/>
              <a:gd name="connsiteY858" fmla="*/ 2732651 h 3701203"/>
              <a:gd name="connsiteX859" fmla="*/ 15667338 w 19162815"/>
              <a:gd name="connsiteY859" fmla="*/ 2696624 h 3701203"/>
              <a:gd name="connsiteX860" fmla="*/ 15633886 w 19162815"/>
              <a:gd name="connsiteY860" fmla="*/ 2657714 h 3701203"/>
              <a:gd name="connsiteX861" fmla="*/ 15607808 w 19162815"/>
              <a:gd name="connsiteY861" fmla="*/ 2623729 h 3701203"/>
              <a:gd name="connsiteX862" fmla="*/ 15583311 w 19162815"/>
              <a:gd name="connsiteY862" fmla="*/ 2588206 h 3701203"/>
              <a:gd name="connsiteX863" fmla="*/ 15560396 w 19162815"/>
              <a:gd name="connsiteY863" fmla="*/ 2551142 h 3701203"/>
              <a:gd name="connsiteX864" fmla="*/ 15539061 w 19162815"/>
              <a:gd name="connsiteY864" fmla="*/ 2512539 h 3701203"/>
              <a:gd name="connsiteX865" fmla="*/ 15519308 w 19162815"/>
              <a:gd name="connsiteY865" fmla="*/ 2472396 h 3701203"/>
              <a:gd name="connsiteX866" fmla="*/ 15501136 w 19162815"/>
              <a:gd name="connsiteY866" fmla="*/ 2430714 h 3701203"/>
              <a:gd name="connsiteX867" fmla="*/ 15484544 w 19162815"/>
              <a:gd name="connsiteY867" fmla="*/ 2387492 h 3701203"/>
              <a:gd name="connsiteX868" fmla="*/ 15469533 w 19162815"/>
              <a:gd name="connsiteY868" fmla="*/ 2342731 h 3701203"/>
              <a:gd name="connsiteX869" fmla="*/ 15456103 w 19162815"/>
              <a:gd name="connsiteY869" fmla="*/ 2296431 h 3701203"/>
              <a:gd name="connsiteX870" fmla="*/ 15444253 w 19162815"/>
              <a:gd name="connsiteY870" fmla="*/ 2248591 h 3701203"/>
              <a:gd name="connsiteX871" fmla="*/ 15433983 w 19162815"/>
              <a:gd name="connsiteY871" fmla="*/ 2199212 h 3701203"/>
              <a:gd name="connsiteX872" fmla="*/ 15425294 w 19162815"/>
              <a:gd name="connsiteY872" fmla="*/ 2148294 h 3701203"/>
              <a:gd name="connsiteX873" fmla="*/ 15418185 w 19162815"/>
              <a:gd name="connsiteY873" fmla="*/ 2095837 h 3701203"/>
              <a:gd name="connsiteX874" fmla="*/ 15412656 w 19162815"/>
              <a:gd name="connsiteY874" fmla="*/ 2041840 h 3701203"/>
              <a:gd name="connsiteX875" fmla="*/ 15408707 w 19162815"/>
              <a:gd name="connsiteY875" fmla="*/ 1986305 h 3701203"/>
              <a:gd name="connsiteX876" fmla="*/ 15406337 w 19162815"/>
              <a:gd name="connsiteY876" fmla="*/ 1929230 h 3701203"/>
              <a:gd name="connsiteX877" fmla="*/ 15405548 w 19162815"/>
              <a:gd name="connsiteY877" fmla="*/ 1870617 h 3701203"/>
              <a:gd name="connsiteX878" fmla="*/ 15406344 w 19162815"/>
              <a:gd name="connsiteY878" fmla="*/ 1812007 h 3701203"/>
              <a:gd name="connsiteX879" fmla="*/ 15408734 w 19162815"/>
              <a:gd name="connsiteY879" fmla="*/ 1754921 h 3701203"/>
              <a:gd name="connsiteX880" fmla="*/ 15412717 w 19162815"/>
              <a:gd name="connsiteY880" fmla="*/ 1699359 h 3701203"/>
              <a:gd name="connsiteX881" fmla="*/ 15418294 w 19162815"/>
              <a:gd name="connsiteY881" fmla="*/ 1645321 h 3701203"/>
              <a:gd name="connsiteX882" fmla="*/ 15425464 w 19162815"/>
              <a:gd name="connsiteY882" fmla="*/ 1592807 h 3701203"/>
              <a:gd name="connsiteX883" fmla="*/ 15434229 w 19162815"/>
              <a:gd name="connsiteY883" fmla="*/ 1541817 h 3701203"/>
              <a:gd name="connsiteX884" fmla="*/ 15444588 w 19162815"/>
              <a:gd name="connsiteY884" fmla="*/ 1492352 h 3701203"/>
              <a:gd name="connsiteX885" fmla="*/ 15456541 w 19162815"/>
              <a:gd name="connsiteY885" fmla="*/ 1444410 h 3701203"/>
              <a:gd name="connsiteX886" fmla="*/ 15470088 w 19162815"/>
              <a:gd name="connsiteY886" fmla="*/ 1397992 h 3701203"/>
              <a:gd name="connsiteX887" fmla="*/ 15485231 w 19162815"/>
              <a:gd name="connsiteY887" fmla="*/ 1353098 h 3701203"/>
              <a:gd name="connsiteX888" fmla="*/ 15501968 w 19162815"/>
              <a:gd name="connsiteY888" fmla="*/ 1309729 h 3701203"/>
              <a:gd name="connsiteX889" fmla="*/ 15520300 w 19162815"/>
              <a:gd name="connsiteY889" fmla="*/ 1267884 h 3701203"/>
              <a:gd name="connsiteX890" fmla="*/ 15540228 w 19162815"/>
              <a:gd name="connsiteY890" fmla="*/ 1227563 h 3701203"/>
              <a:gd name="connsiteX891" fmla="*/ 15561752 w 19162815"/>
              <a:gd name="connsiteY891" fmla="*/ 1188766 h 3701203"/>
              <a:gd name="connsiteX892" fmla="*/ 15584871 w 19162815"/>
              <a:gd name="connsiteY892" fmla="*/ 1151493 h 3701203"/>
              <a:gd name="connsiteX893" fmla="*/ 15609585 w 19162815"/>
              <a:gd name="connsiteY893" fmla="*/ 1115745 h 3701203"/>
              <a:gd name="connsiteX894" fmla="*/ 15635897 w 19162815"/>
              <a:gd name="connsiteY894" fmla="*/ 1081521 h 3701203"/>
              <a:gd name="connsiteX895" fmla="*/ 15667374 w 19162815"/>
              <a:gd name="connsiteY895" fmla="*/ 1044869 h 3701203"/>
              <a:gd name="connsiteX896" fmla="*/ 15700400 w 19162815"/>
              <a:gd name="connsiteY896" fmla="*/ 1010744 h 3701203"/>
              <a:gd name="connsiteX897" fmla="*/ 15734975 w 19162815"/>
              <a:gd name="connsiteY897" fmla="*/ 979145 h 3701203"/>
              <a:gd name="connsiteX898" fmla="*/ 15771100 w 19162815"/>
              <a:gd name="connsiteY898" fmla="*/ 950073 h 3701203"/>
              <a:gd name="connsiteX899" fmla="*/ 15808774 w 19162815"/>
              <a:gd name="connsiteY899" fmla="*/ 923529 h 3701203"/>
              <a:gd name="connsiteX900" fmla="*/ 15847998 w 19162815"/>
              <a:gd name="connsiteY900" fmla="*/ 899512 h 3701203"/>
              <a:gd name="connsiteX901" fmla="*/ 15888772 w 19162815"/>
              <a:gd name="connsiteY901" fmla="*/ 878022 h 3701203"/>
              <a:gd name="connsiteX902" fmla="*/ 15931096 w 19162815"/>
              <a:gd name="connsiteY902" fmla="*/ 859060 h 3701203"/>
              <a:gd name="connsiteX903" fmla="*/ 15974970 w 19162815"/>
              <a:gd name="connsiteY903" fmla="*/ 842625 h 3701203"/>
              <a:gd name="connsiteX904" fmla="*/ 16020394 w 19162815"/>
              <a:gd name="connsiteY904" fmla="*/ 828719 h 3701203"/>
              <a:gd name="connsiteX905" fmla="*/ 16067369 w 19162815"/>
              <a:gd name="connsiteY905" fmla="*/ 817340 h 3701203"/>
              <a:gd name="connsiteX906" fmla="*/ 16115895 w 19162815"/>
              <a:gd name="connsiteY906" fmla="*/ 808490 h 3701203"/>
              <a:gd name="connsiteX907" fmla="*/ 16165971 w 19162815"/>
              <a:gd name="connsiteY907" fmla="*/ 802168 h 3701203"/>
              <a:gd name="connsiteX908" fmla="*/ 16217599 w 19162815"/>
              <a:gd name="connsiteY908" fmla="*/ 798375 h 3701203"/>
              <a:gd name="connsiteX909" fmla="*/ 13142383 w 19162815"/>
              <a:gd name="connsiteY909" fmla="*/ 797111 h 3701203"/>
              <a:gd name="connsiteX910" fmla="*/ 13194670 w 19162815"/>
              <a:gd name="connsiteY910" fmla="*/ 798375 h 3701203"/>
              <a:gd name="connsiteX911" fmla="*/ 13194458 w 19162815"/>
              <a:gd name="connsiteY911" fmla="*/ 798375 h 3701203"/>
              <a:gd name="connsiteX912" fmla="*/ 13245409 w 19162815"/>
              <a:gd name="connsiteY912" fmla="*/ 802168 h 3701203"/>
              <a:gd name="connsiteX913" fmla="*/ 13245239 w 19162815"/>
              <a:gd name="connsiteY913" fmla="*/ 802168 h 3701203"/>
              <a:gd name="connsiteX914" fmla="*/ 13294854 w 19162815"/>
              <a:gd name="connsiteY914" fmla="*/ 808490 h 3701203"/>
              <a:gd name="connsiteX915" fmla="*/ 13294691 w 19162815"/>
              <a:gd name="connsiteY915" fmla="*/ 808490 h 3701203"/>
              <a:gd name="connsiteX916" fmla="*/ 13342969 w 19162815"/>
              <a:gd name="connsiteY916" fmla="*/ 817340 h 3701203"/>
              <a:gd name="connsiteX917" fmla="*/ 13342809 w 19162815"/>
              <a:gd name="connsiteY917" fmla="*/ 817340 h 3701203"/>
              <a:gd name="connsiteX918" fmla="*/ 13388977 w 19162815"/>
              <a:gd name="connsiteY918" fmla="*/ 828531 h 3701203"/>
              <a:gd name="connsiteX919" fmla="*/ 13434315 w 19162815"/>
              <a:gd name="connsiteY919" fmla="*/ 842356 h 3701203"/>
              <a:gd name="connsiteX920" fmla="*/ 13478327 w 19162815"/>
              <a:gd name="connsiteY920" fmla="*/ 858695 h 3701203"/>
              <a:gd name="connsiteX921" fmla="*/ 13521011 w 19162815"/>
              <a:gd name="connsiteY921" fmla="*/ 877547 h 3701203"/>
              <a:gd name="connsiteX922" fmla="*/ 13562369 w 19162815"/>
              <a:gd name="connsiteY922" fmla="*/ 898913 h 3701203"/>
              <a:gd name="connsiteX923" fmla="*/ 13602399 w 19162815"/>
              <a:gd name="connsiteY923" fmla="*/ 922793 h 3701203"/>
              <a:gd name="connsiteX924" fmla="*/ 13641103 w 19162815"/>
              <a:gd name="connsiteY924" fmla="*/ 949187 h 3701203"/>
              <a:gd name="connsiteX925" fmla="*/ 13678480 w 19162815"/>
              <a:gd name="connsiteY925" fmla="*/ 978094 h 3701203"/>
              <a:gd name="connsiteX926" fmla="*/ 13714531 w 19162815"/>
              <a:gd name="connsiteY926" fmla="*/ 1009514 h 3701203"/>
              <a:gd name="connsiteX927" fmla="*/ 13749254 w 19162815"/>
              <a:gd name="connsiteY927" fmla="*/ 1043449 h 3701203"/>
              <a:gd name="connsiteX928" fmla="*/ 13778100 w 19162815"/>
              <a:gd name="connsiteY928" fmla="*/ 1075158 h 3701203"/>
              <a:gd name="connsiteX929" fmla="*/ 13802554 w 19162815"/>
              <a:gd name="connsiteY929" fmla="*/ 1105551 h 3701203"/>
              <a:gd name="connsiteX930" fmla="*/ 13805087 w 19162815"/>
              <a:gd name="connsiteY930" fmla="*/ 1108699 h 3701203"/>
              <a:gd name="connsiteX931" fmla="*/ 13830215 w 19162815"/>
              <a:gd name="connsiteY931" fmla="*/ 1144071 h 3701203"/>
              <a:gd name="connsiteX932" fmla="*/ 13853482 w 19162815"/>
              <a:gd name="connsiteY932" fmla="*/ 1181273 h 3701203"/>
              <a:gd name="connsiteX933" fmla="*/ 13874891 w 19162815"/>
              <a:gd name="connsiteY933" fmla="*/ 1220307 h 3701203"/>
              <a:gd name="connsiteX934" fmla="*/ 13894439 w 19162815"/>
              <a:gd name="connsiteY934" fmla="*/ 1261171 h 3701203"/>
              <a:gd name="connsiteX935" fmla="*/ 13912126 w 19162815"/>
              <a:gd name="connsiteY935" fmla="*/ 1303866 h 3701203"/>
              <a:gd name="connsiteX936" fmla="*/ 13927953 w 19162815"/>
              <a:gd name="connsiteY936" fmla="*/ 1348392 h 3701203"/>
              <a:gd name="connsiteX937" fmla="*/ 13928069 w 19162815"/>
              <a:gd name="connsiteY937" fmla="*/ 1348777 h 3701203"/>
              <a:gd name="connsiteX938" fmla="*/ 13941919 w 19162815"/>
              <a:gd name="connsiteY938" fmla="*/ 1394749 h 3701203"/>
              <a:gd name="connsiteX939" fmla="*/ 13954145 w 19162815"/>
              <a:gd name="connsiteY939" fmla="*/ 1443531 h 3701203"/>
              <a:gd name="connsiteX940" fmla="*/ 13964267 w 19162815"/>
              <a:gd name="connsiteY940" fmla="*/ 1492955 h 3701203"/>
              <a:gd name="connsiteX941" fmla="*/ 13972648 w 19162815"/>
              <a:gd name="connsiteY941" fmla="*/ 1544803 h 3701203"/>
              <a:gd name="connsiteX942" fmla="*/ 13979168 w 19162815"/>
              <a:gd name="connsiteY942" fmla="*/ 1598483 h 3701203"/>
              <a:gd name="connsiteX943" fmla="*/ 13983825 w 19162815"/>
              <a:gd name="connsiteY943" fmla="*/ 1653993 h 3701203"/>
              <a:gd name="connsiteX944" fmla="*/ 13986378 w 19162815"/>
              <a:gd name="connsiteY944" fmla="*/ 1706392 h 3701203"/>
              <a:gd name="connsiteX945" fmla="*/ 13986619 w 19162815"/>
              <a:gd name="connsiteY945" fmla="*/ 1711334 h 3701203"/>
              <a:gd name="connsiteX946" fmla="*/ 13987551 w 19162815"/>
              <a:gd name="connsiteY946" fmla="*/ 1770505 h 3701203"/>
              <a:gd name="connsiteX947" fmla="*/ 13987074 w 19162815"/>
              <a:gd name="connsiteY947" fmla="*/ 1815688 h 3701203"/>
              <a:gd name="connsiteX948" fmla="*/ 13985639 w 19162815"/>
              <a:gd name="connsiteY948" fmla="*/ 1861509 h 3701203"/>
              <a:gd name="connsiteX949" fmla="*/ 13983242 w 19162815"/>
              <a:gd name="connsiteY949" fmla="*/ 1907970 h 3701203"/>
              <a:gd name="connsiteX950" fmla="*/ 13979878 w 19162815"/>
              <a:gd name="connsiteY950" fmla="*/ 1955071 h 3701203"/>
              <a:gd name="connsiteX951" fmla="*/ 13975541 w 19162815"/>
              <a:gd name="connsiteY951" fmla="*/ 2002812 h 3701203"/>
              <a:gd name="connsiteX952" fmla="*/ 12589562 w 19162815"/>
              <a:gd name="connsiteY952" fmla="*/ 2002812 h 3701203"/>
              <a:gd name="connsiteX953" fmla="*/ 12594917 w 19162815"/>
              <a:gd name="connsiteY953" fmla="*/ 2057797 h 3701203"/>
              <a:gd name="connsiteX954" fmla="*/ 12602954 w 19162815"/>
              <a:gd name="connsiteY954" fmla="*/ 2110576 h 3701203"/>
              <a:gd name="connsiteX955" fmla="*/ 12613674 w 19162815"/>
              <a:gd name="connsiteY955" fmla="*/ 2161150 h 3701203"/>
              <a:gd name="connsiteX956" fmla="*/ 12627076 w 19162815"/>
              <a:gd name="connsiteY956" fmla="*/ 2209519 h 3701203"/>
              <a:gd name="connsiteX957" fmla="*/ 12643161 w 19162815"/>
              <a:gd name="connsiteY957" fmla="*/ 2255681 h 3701203"/>
              <a:gd name="connsiteX958" fmla="*/ 12661930 w 19162815"/>
              <a:gd name="connsiteY958" fmla="*/ 2299638 h 3701203"/>
              <a:gd name="connsiteX959" fmla="*/ 12683383 w 19162815"/>
              <a:gd name="connsiteY959" fmla="*/ 2341389 h 3701203"/>
              <a:gd name="connsiteX960" fmla="*/ 12707520 w 19162815"/>
              <a:gd name="connsiteY960" fmla="*/ 2380934 h 3701203"/>
              <a:gd name="connsiteX961" fmla="*/ 12734342 w 19162815"/>
              <a:gd name="connsiteY961" fmla="*/ 2418273 h 3701203"/>
              <a:gd name="connsiteX962" fmla="*/ 12763850 w 19162815"/>
              <a:gd name="connsiteY962" fmla="*/ 2453406 h 3701203"/>
              <a:gd name="connsiteX963" fmla="*/ 12799077 w 19162815"/>
              <a:gd name="connsiteY963" fmla="*/ 2489150 h 3701203"/>
              <a:gd name="connsiteX964" fmla="*/ 12836236 w 19162815"/>
              <a:gd name="connsiteY964" fmla="*/ 2520686 h 3701203"/>
              <a:gd name="connsiteX965" fmla="*/ 12875326 w 19162815"/>
              <a:gd name="connsiteY965" fmla="*/ 2548014 h 3701203"/>
              <a:gd name="connsiteX966" fmla="*/ 12916347 w 19162815"/>
              <a:gd name="connsiteY966" fmla="*/ 2571135 h 3701203"/>
              <a:gd name="connsiteX967" fmla="*/ 12959298 w 19162815"/>
              <a:gd name="connsiteY967" fmla="*/ 2590051 h 3701203"/>
              <a:gd name="connsiteX968" fmla="*/ 13004177 w 19162815"/>
              <a:gd name="connsiteY968" fmla="*/ 2604762 h 3701203"/>
              <a:gd name="connsiteX969" fmla="*/ 13050985 w 19162815"/>
              <a:gd name="connsiteY969" fmla="*/ 2615268 h 3701203"/>
              <a:gd name="connsiteX970" fmla="*/ 13099721 w 19162815"/>
              <a:gd name="connsiteY970" fmla="*/ 2621572 h 3701203"/>
              <a:gd name="connsiteX971" fmla="*/ 13150382 w 19162815"/>
              <a:gd name="connsiteY971" fmla="*/ 2623673 h 3701203"/>
              <a:gd name="connsiteX972" fmla="*/ 13200923 w 19162815"/>
              <a:gd name="connsiteY972" fmla="*/ 2621831 h 3701203"/>
              <a:gd name="connsiteX973" fmla="*/ 13250027 w 19162815"/>
              <a:gd name="connsiteY973" fmla="*/ 2616304 h 3701203"/>
              <a:gd name="connsiteX974" fmla="*/ 13297693 w 19162815"/>
              <a:gd name="connsiteY974" fmla="*/ 2607093 h 3701203"/>
              <a:gd name="connsiteX975" fmla="*/ 13343920 w 19162815"/>
              <a:gd name="connsiteY975" fmla="*/ 2594197 h 3701203"/>
              <a:gd name="connsiteX976" fmla="*/ 13388708 w 19162815"/>
              <a:gd name="connsiteY976" fmla="*/ 2577616 h 3701203"/>
              <a:gd name="connsiteX977" fmla="*/ 13432054 w 19162815"/>
              <a:gd name="connsiteY977" fmla="*/ 2557350 h 3701203"/>
              <a:gd name="connsiteX978" fmla="*/ 13473960 w 19162815"/>
              <a:gd name="connsiteY978" fmla="*/ 2533398 h 3701203"/>
              <a:gd name="connsiteX979" fmla="*/ 13514423 w 19162815"/>
              <a:gd name="connsiteY979" fmla="*/ 2505761 h 3701203"/>
              <a:gd name="connsiteX980" fmla="*/ 13553443 w 19162815"/>
              <a:gd name="connsiteY980" fmla="*/ 2474437 h 3701203"/>
              <a:gd name="connsiteX981" fmla="*/ 13591018 w 19162815"/>
              <a:gd name="connsiteY981" fmla="*/ 2439427 h 3701203"/>
              <a:gd name="connsiteX982" fmla="*/ 13756522 w 19162815"/>
              <a:gd name="connsiteY982" fmla="*/ 2623673 h 3701203"/>
              <a:gd name="connsiteX983" fmla="*/ 13803315 w 19162815"/>
              <a:gd name="connsiteY983" fmla="*/ 2675765 h 3701203"/>
              <a:gd name="connsiteX984" fmla="*/ 13767479 w 19162815"/>
              <a:gd name="connsiteY984" fmla="*/ 2709840 h 3701203"/>
              <a:gd name="connsiteX985" fmla="*/ 13730468 w 19162815"/>
              <a:gd name="connsiteY985" fmla="*/ 2741565 h 3701203"/>
              <a:gd name="connsiteX986" fmla="*/ 13692282 w 19162815"/>
              <a:gd name="connsiteY986" fmla="*/ 2770940 h 3701203"/>
              <a:gd name="connsiteX987" fmla="*/ 13652922 w 19162815"/>
              <a:gd name="connsiteY987" fmla="*/ 2797966 h 3701203"/>
              <a:gd name="connsiteX988" fmla="*/ 13612387 w 19162815"/>
              <a:gd name="connsiteY988" fmla="*/ 2822642 h 3701203"/>
              <a:gd name="connsiteX989" fmla="*/ 13570676 w 19162815"/>
              <a:gd name="connsiteY989" fmla="*/ 2844969 h 3701203"/>
              <a:gd name="connsiteX990" fmla="*/ 13527791 w 19162815"/>
              <a:gd name="connsiteY990" fmla="*/ 2864945 h 3701203"/>
              <a:gd name="connsiteX991" fmla="*/ 13483730 w 19162815"/>
              <a:gd name="connsiteY991" fmla="*/ 2882572 h 3701203"/>
              <a:gd name="connsiteX992" fmla="*/ 13438493 w 19162815"/>
              <a:gd name="connsiteY992" fmla="*/ 2897849 h 3701203"/>
              <a:gd name="connsiteX993" fmla="*/ 13392081 w 19162815"/>
              <a:gd name="connsiteY993" fmla="*/ 2910775 h 3701203"/>
              <a:gd name="connsiteX994" fmla="*/ 13344493 w 19162815"/>
              <a:gd name="connsiteY994" fmla="*/ 2921352 h 3701203"/>
              <a:gd name="connsiteX995" fmla="*/ 13295730 w 19162815"/>
              <a:gd name="connsiteY995" fmla="*/ 2929578 h 3701203"/>
              <a:gd name="connsiteX996" fmla="*/ 13245790 w 19162815"/>
              <a:gd name="connsiteY996" fmla="*/ 2935454 h 3701203"/>
              <a:gd name="connsiteX997" fmla="*/ 13194675 w 19162815"/>
              <a:gd name="connsiteY997" fmla="*/ 2938980 h 3701203"/>
              <a:gd name="connsiteX998" fmla="*/ 13142383 w 19162815"/>
              <a:gd name="connsiteY998" fmla="*/ 2940155 h 3701203"/>
              <a:gd name="connsiteX999" fmla="*/ 13087586 w 19162815"/>
              <a:gd name="connsiteY999" fmla="*/ 2938829 h 3701203"/>
              <a:gd name="connsiteX1000" fmla="*/ 13034305 w 19162815"/>
              <a:gd name="connsiteY1000" fmla="*/ 2934850 h 3701203"/>
              <a:gd name="connsiteX1001" fmla="*/ 12982539 w 19162815"/>
              <a:gd name="connsiteY1001" fmla="*/ 2928219 h 3701203"/>
              <a:gd name="connsiteX1002" fmla="*/ 12932288 w 19162815"/>
              <a:gd name="connsiteY1002" fmla="*/ 2918936 h 3701203"/>
              <a:gd name="connsiteX1003" fmla="*/ 12883552 w 19162815"/>
              <a:gd name="connsiteY1003" fmla="*/ 2906999 h 3701203"/>
              <a:gd name="connsiteX1004" fmla="*/ 12836330 w 19162815"/>
              <a:gd name="connsiteY1004" fmla="*/ 2892410 h 3701203"/>
              <a:gd name="connsiteX1005" fmla="*/ 12790622 w 19162815"/>
              <a:gd name="connsiteY1005" fmla="*/ 2875168 h 3701203"/>
              <a:gd name="connsiteX1006" fmla="*/ 12746429 w 19162815"/>
              <a:gd name="connsiteY1006" fmla="*/ 2855274 h 3701203"/>
              <a:gd name="connsiteX1007" fmla="*/ 12703749 w 19162815"/>
              <a:gd name="connsiteY1007" fmla="*/ 2832726 h 3701203"/>
              <a:gd name="connsiteX1008" fmla="*/ 12662583 w 19162815"/>
              <a:gd name="connsiteY1008" fmla="*/ 2807526 h 3701203"/>
              <a:gd name="connsiteX1009" fmla="*/ 12622931 w 19162815"/>
              <a:gd name="connsiteY1009" fmla="*/ 2779672 h 3701203"/>
              <a:gd name="connsiteX1010" fmla="*/ 12584791 w 19162815"/>
              <a:gd name="connsiteY1010" fmla="*/ 2749165 h 3701203"/>
              <a:gd name="connsiteX1011" fmla="*/ 12548165 w 19162815"/>
              <a:gd name="connsiteY1011" fmla="*/ 2716005 h 3701203"/>
              <a:gd name="connsiteX1012" fmla="*/ 12513051 w 19162815"/>
              <a:gd name="connsiteY1012" fmla="*/ 2680191 h 3701203"/>
              <a:gd name="connsiteX1013" fmla="*/ 12479450 w 19162815"/>
              <a:gd name="connsiteY1013" fmla="*/ 2641724 h 3701203"/>
              <a:gd name="connsiteX1014" fmla="*/ 12451321 w 19162815"/>
              <a:gd name="connsiteY1014" fmla="*/ 2606003 h 3701203"/>
              <a:gd name="connsiteX1015" fmla="*/ 12424897 w 19162815"/>
              <a:gd name="connsiteY1015" fmla="*/ 2569048 h 3701203"/>
              <a:gd name="connsiteX1016" fmla="*/ 12400178 w 19162815"/>
              <a:gd name="connsiteY1016" fmla="*/ 2530858 h 3701203"/>
              <a:gd name="connsiteX1017" fmla="*/ 12377163 w 19162815"/>
              <a:gd name="connsiteY1017" fmla="*/ 2491435 h 3701203"/>
              <a:gd name="connsiteX1018" fmla="*/ 12355853 w 19162815"/>
              <a:gd name="connsiteY1018" fmla="*/ 2450778 h 3701203"/>
              <a:gd name="connsiteX1019" fmla="*/ 12336247 w 19162815"/>
              <a:gd name="connsiteY1019" fmla="*/ 2408887 h 3701203"/>
              <a:gd name="connsiteX1020" fmla="*/ 12318346 w 19162815"/>
              <a:gd name="connsiteY1020" fmla="*/ 2365762 h 3701203"/>
              <a:gd name="connsiteX1021" fmla="*/ 12302150 w 19162815"/>
              <a:gd name="connsiteY1021" fmla="*/ 2321403 h 3701203"/>
              <a:gd name="connsiteX1022" fmla="*/ 12287659 w 19162815"/>
              <a:gd name="connsiteY1022" fmla="*/ 2275811 h 3701203"/>
              <a:gd name="connsiteX1023" fmla="*/ 12274872 w 19162815"/>
              <a:gd name="connsiteY1023" fmla="*/ 2228984 h 3701203"/>
              <a:gd name="connsiteX1024" fmla="*/ 12263790 w 19162815"/>
              <a:gd name="connsiteY1024" fmla="*/ 2180923 h 3701203"/>
              <a:gd name="connsiteX1025" fmla="*/ 12254413 w 19162815"/>
              <a:gd name="connsiteY1025" fmla="*/ 2131629 h 3701203"/>
              <a:gd name="connsiteX1026" fmla="*/ 12246741 w 19162815"/>
              <a:gd name="connsiteY1026" fmla="*/ 2081101 h 3701203"/>
              <a:gd name="connsiteX1027" fmla="*/ 12240774 w 19162815"/>
              <a:gd name="connsiteY1027" fmla="*/ 2029339 h 3701203"/>
              <a:gd name="connsiteX1028" fmla="*/ 12236511 w 19162815"/>
              <a:gd name="connsiteY1028" fmla="*/ 1976342 h 3701203"/>
              <a:gd name="connsiteX1029" fmla="*/ 12233954 w 19162815"/>
              <a:gd name="connsiteY1029" fmla="*/ 1922112 h 3701203"/>
              <a:gd name="connsiteX1030" fmla="*/ 12233102 w 19162815"/>
              <a:gd name="connsiteY1030" fmla="*/ 1866649 h 3701203"/>
              <a:gd name="connsiteX1031" fmla="*/ 12233177 w 19162815"/>
              <a:gd name="connsiteY1031" fmla="*/ 1861509 h 3701203"/>
              <a:gd name="connsiteX1032" fmla="*/ 12233960 w 19162815"/>
              <a:gd name="connsiteY1032" fmla="*/ 1808486 h 3701203"/>
              <a:gd name="connsiteX1033" fmla="*/ 12236537 w 19162815"/>
              <a:gd name="connsiteY1033" fmla="*/ 1751821 h 3701203"/>
              <a:gd name="connsiteX1034" fmla="*/ 12240831 w 19162815"/>
              <a:gd name="connsiteY1034" fmla="*/ 1696654 h 3701203"/>
              <a:gd name="connsiteX1035" fmla="*/ 12246843 w 19162815"/>
              <a:gd name="connsiteY1035" fmla="*/ 1642985 h 3701203"/>
              <a:gd name="connsiteX1036" fmla="*/ 12254573 w 19162815"/>
              <a:gd name="connsiteY1036" fmla="*/ 1590813 h 3701203"/>
              <a:gd name="connsiteX1037" fmla="*/ 12264022 w 19162815"/>
              <a:gd name="connsiteY1037" fmla="*/ 1540139 h 3701203"/>
              <a:gd name="connsiteX1038" fmla="*/ 12264130 w 19162815"/>
              <a:gd name="connsiteY1038" fmla="*/ 1539663 h 3701203"/>
              <a:gd name="connsiteX1039" fmla="*/ 12275190 w 19162815"/>
              <a:gd name="connsiteY1039" fmla="*/ 1490962 h 3701203"/>
              <a:gd name="connsiteX1040" fmla="*/ 12288077 w 19162815"/>
              <a:gd name="connsiteY1040" fmla="*/ 1443282 h 3701203"/>
              <a:gd name="connsiteX1041" fmla="*/ 12288186 w 19162815"/>
              <a:gd name="connsiteY1041" fmla="*/ 1442936 h 3701203"/>
              <a:gd name="connsiteX1042" fmla="*/ 12302683 w 19162815"/>
              <a:gd name="connsiteY1042" fmla="*/ 1397100 h 3701203"/>
              <a:gd name="connsiteX1043" fmla="*/ 12319008 w 19162815"/>
              <a:gd name="connsiteY1043" fmla="*/ 1352414 h 3701203"/>
              <a:gd name="connsiteX1044" fmla="*/ 12337053 w 19162815"/>
              <a:gd name="connsiteY1044" fmla="*/ 1309225 h 3701203"/>
              <a:gd name="connsiteX1045" fmla="*/ 12356818 w 19162815"/>
              <a:gd name="connsiteY1045" fmla="*/ 1267533 h 3701203"/>
              <a:gd name="connsiteX1046" fmla="*/ 12378304 w 19162815"/>
              <a:gd name="connsiteY1046" fmla="*/ 1227338 h 3701203"/>
              <a:gd name="connsiteX1047" fmla="*/ 12401509 w 19162815"/>
              <a:gd name="connsiteY1047" fmla="*/ 1188639 h 3701203"/>
              <a:gd name="connsiteX1048" fmla="*/ 12426435 w 19162815"/>
              <a:gd name="connsiteY1048" fmla="*/ 1151437 h 3701203"/>
              <a:gd name="connsiteX1049" fmla="*/ 12453082 w 19162815"/>
              <a:gd name="connsiteY1049" fmla="*/ 1115731 h 3701203"/>
              <a:gd name="connsiteX1050" fmla="*/ 12481450 w 19162815"/>
              <a:gd name="connsiteY1050" fmla="*/ 1081521 h 3701203"/>
              <a:gd name="connsiteX1051" fmla="*/ 12515287 w 19162815"/>
              <a:gd name="connsiteY1051" fmla="*/ 1044869 h 3701203"/>
              <a:gd name="connsiteX1052" fmla="*/ 12550584 w 19162815"/>
              <a:gd name="connsiteY1052" fmla="*/ 1010744 h 3701203"/>
              <a:gd name="connsiteX1053" fmla="*/ 12587342 w 19162815"/>
              <a:gd name="connsiteY1053" fmla="*/ 979145 h 3701203"/>
              <a:gd name="connsiteX1054" fmla="*/ 12625561 w 19162815"/>
              <a:gd name="connsiteY1054" fmla="*/ 950073 h 3701203"/>
              <a:gd name="connsiteX1055" fmla="*/ 12665240 w 19162815"/>
              <a:gd name="connsiteY1055" fmla="*/ 923529 h 3701203"/>
              <a:gd name="connsiteX1056" fmla="*/ 12706380 w 19162815"/>
              <a:gd name="connsiteY1056" fmla="*/ 899512 h 3701203"/>
              <a:gd name="connsiteX1057" fmla="*/ 12748980 w 19162815"/>
              <a:gd name="connsiteY1057" fmla="*/ 878022 h 3701203"/>
              <a:gd name="connsiteX1058" fmla="*/ 12793042 w 19162815"/>
              <a:gd name="connsiteY1058" fmla="*/ 859060 h 3701203"/>
              <a:gd name="connsiteX1059" fmla="*/ 12838564 w 19162815"/>
              <a:gd name="connsiteY1059" fmla="*/ 842625 h 3701203"/>
              <a:gd name="connsiteX1060" fmla="*/ 12885548 w 19162815"/>
              <a:gd name="connsiteY1060" fmla="*/ 828719 h 3701203"/>
              <a:gd name="connsiteX1061" fmla="*/ 12933992 w 19162815"/>
              <a:gd name="connsiteY1061" fmla="*/ 817340 h 3701203"/>
              <a:gd name="connsiteX1062" fmla="*/ 12983898 w 19162815"/>
              <a:gd name="connsiteY1062" fmla="*/ 808490 h 3701203"/>
              <a:gd name="connsiteX1063" fmla="*/ 13035265 w 19162815"/>
              <a:gd name="connsiteY1063" fmla="*/ 802168 h 3701203"/>
              <a:gd name="connsiteX1064" fmla="*/ 13088093 w 19162815"/>
              <a:gd name="connsiteY1064" fmla="*/ 798375 h 3701203"/>
              <a:gd name="connsiteX1065" fmla="*/ 945342 w 19162815"/>
              <a:gd name="connsiteY1065" fmla="*/ 40094 h 3701203"/>
              <a:gd name="connsiteX1066" fmla="*/ 1003443 w 19162815"/>
              <a:gd name="connsiteY1066" fmla="*/ 41234 h 3701203"/>
              <a:gd name="connsiteX1067" fmla="*/ 1059754 w 19162815"/>
              <a:gd name="connsiteY1067" fmla="*/ 44657 h 3701203"/>
              <a:gd name="connsiteX1068" fmla="*/ 1114276 w 19162815"/>
              <a:gd name="connsiteY1068" fmla="*/ 50362 h 3701203"/>
              <a:gd name="connsiteX1069" fmla="*/ 1167009 w 19162815"/>
              <a:gd name="connsiteY1069" fmla="*/ 58350 h 3701203"/>
              <a:gd name="connsiteX1070" fmla="*/ 1217953 w 19162815"/>
              <a:gd name="connsiteY1070" fmla="*/ 68620 h 3701203"/>
              <a:gd name="connsiteX1071" fmla="*/ 1267109 w 19162815"/>
              <a:gd name="connsiteY1071" fmla="*/ 81175 h 3701203"/>
              <a:gd name="connsiteX1072" fmla="*/ 1314479 w 19162815"/>
              <a:gd name="connsiteY1072" fmla="*/ 96013 h 3701203"/>
              <a:gd name="connsiteX1073" fmla="*/ 1360061 w 19162815"/>
              <a:gd name="connsiteY1073" fmla="*/ 113136 h 3701203"/>
              <a:gd name="connsiteX1074" fmla="*/ 1403857 w 19162815"/>
              <a:gd name="connsiteY1074" fmla="*/ 132543 h 3701203"/>
              <a:gd name="connsiteX1075" fmla="*/ 1445866 w 19162815"/>
              <a:gd name="connsiteY1075" fmla="*/ 154236 h 3701203"/>
              <a:gd name="connsiteX1076" fmla="*/ 1486090 w 19162815"/>
              <a:gd name="connsiteY1076" fmla="*/ 178215 h 3701203"/>
              <a:gd name="connsiteX1077" fmla="*/ 1532281 w 19162815"/>
              <a:gd name="connsiteY1077" fmla="*/ 209988 h 3701203"/>
              <a:gd name="connsiteX1078" fmla="*/ 1574710 w 19162815"/>
              <a:gd name="connsiteY1078" fmla="*/ 243890 h 3701203"/>
              <a:gd name="connsiteX1079" fmla="*/ 1613379 w 19162815"/>
              <a:gd name="connsiteY1079" fmla="*/ 279922 h 3701203"/>
              <a:gd name="connsiteX1080" fmla="*/ 1648288 w 19162815"/>
              <a:gd name="connsiteY1080" fmla="*/ 318081 h 3701203"/>
              <a:gd name="connsiteX1081" fmla="*/ 1679438 w 19162815"/>
              <a:gd name="connsiteY1081" fmla="*/ 358368 h 3701203"/>
              <a:gd name="connsiteX1082" fmla="*/ 1706830 w 19162815"/>
              <a:gd name="connsiteY1082" fmla="*/ 400781 h 3701203"/>
              <a:gd name="connsiteX1083" fmla="*/ 1730465 w 19162815"/>
              <a:gd name="connsiteY1083" fmla="*/ 445319 h 3701203"/>
              <a:gd name="connsiteX1084" fmla="*/ 1750344 w 19162815"/>
              <a:gd name="connsiteY1084" fmla="*/ 491983 h 3701203"/>
              <a:gd name="connsiteX1085" fmla="*/ 1766469 w 19162815"/>
              <a:gd name="connsiteY1085" fmla="*/ 540769 h 3701203"/>
              <a:gd name="connsiteX1086" fmla="*/ 1446008 w 19162815"/>
              <a:gd name="connsiteY1086" fmla="*/ 648923 h 3701203"/>
              <a:gd name="connsiteX1087" fmla="*/ 1425085 w 19162815"/>
              <a:gd name="connsiteY1087" fmla="*/ 608765 h 3701203"/>
              <a:gd name="connsiteX1088" fmla="*/ 1399718 w 19162815"/>
              <a:gd name="connsiteY1088" fmla="*/ 571053 h 3701203"/>
              <a:gd name="connsiteX1089" fmla="*/ 1369904 w 19162815"/>
              <a:gd name="connsiteY1089" fmla="*/ 535784 h 3701203"/>
              <a:gd name="connsiteX1090" fmla="*/ 1335643 w 19162815"/>
              <a:gd name="connsiteY1090" fmla="*/ 502957 h 3701203"/>
              <a:gd name="connsiteX1091" fmla="*/ 1296933 w 19162815"/>
              <a:gd name="connsiteY1091" fmla="*/ 472572 h 3701203"/>
              <a:gd name="connsiteX1092" fmla="*/ 1253773 w 19162815"/>
              <a:gd name="connsiteY1092" fmla="*/ 444626 h 3701203"/>
              <a:gd name="connsiteX1093" fmla="*/ 1213612 w 19162815"/>
              <a:gd name="connsiteY1093" fmla="*/ 423374 h 3701203"/>
              <a:gd name="connsiteX1094" fmla="*/ 1171006 w 19162815"/>
              <a:gd name="connsiteY1094" fmla="*/ 405392 h 3701203"/>
              <a:gd name="connsiteX1095" fmla="*/ 1125955 w 19162815"/>
              <a:gd name="connsiteY1095" fmla="*/ 390679 h 3701203"/>
              <a:gd name="connsiteX1096" fmla="*/ 1078459 w 19162815"/>
              <a:gd name="connsiteY1096" fmla="*/ 379236 h 3701203"/>
              <a:gd name="connsiteX1097" fmla="*/ 1028518 w 19162815"/>
              <a:gd name="connsiteY1097" fmla="*/ 371062 h 3701203"/>
              <a:gd name="connsiteX1098" fmla="*/ 976132 w 19162815"/>
              <a:gd name="connsiteY1098" fmla="*/ 366158 h 3701203"/>
              <a:gd name="connsiteX1099" fmla="*/ 921301 w 19162815"/>
              <a:gd name="connsiteY1099" fmla="*/ 364523 h 3701203"/>
              <a:gd name="connsiteX1100" fmla="*/ 860216 w 19162815"/>
              <a:gd name="connsiteY1100" fmla="*/ 366527 h 3701203"/>
              <a:gd name="connsiteX1101" fmla="*/ 802899 w 19162815"/>
              <a:gd name="connsiteY1101" fmla="*/ 372538 h 3701203"/>
              <a:gd name="connsiteX1102" fmla="*/ 749347 w 19162815"/>
              <a:gd name="connsiteY1102" fmla="*/ 382556 h 3701203"/>
              <a:gd name="connsiteX1103" fmla="*/ 699562 w 19162815"/>
              <a:gd name="connsiteY1103" fmla="*/ 396580 h 3701203"/>
              <a:gd name="connsiteX1104" fmla="*/ 653541 w 19162815"/>
              <a:gd name="connsiteY1104" fmla="*/ 414608 h 3701203"/>
              <a:gd name="connsiteX1105" fmla="*/ 611283 w 19162815"/>
              <a:gd name="connsiteY1105" fmla="*/ 436641 h 3701203"/>
              <a:gd name="connsiteX1106" fmla="*/ 572788 w 19162815"/>
              <a:gd name="connsiteY1106" fmla="*/ 462677 h 3701203"/>
              <a:gd name="connsiteX1107" fmla="*/ 533612 w 19162815"/>
              <a:gd name="connsiteY1107" fmla="*/ 497445 h 3701203"/>
              <a:gd name="connsiteX1108" fmla="*/ 501565 w 19162815"/>
              <a:gd name="connsiteY1108" fmla="*/ 536336 h 3701203"/>
              <a:gd name="connsiteX1109" fmla="*/ 476645 w 19162815"/>
              <a:gd name="connsiteY1109" fmla="*/ 579344 h 3701203"/>
              <a:gd name="connsiteX1110" fmla="*/ 458848 w 19162815"/>
              <a:gd name="connsiteY1110" fmla="*/ 626468 h 3701203"/>
              <a:gd name="connsiteX1111" fmla="*/ 448172 w 19162815"/>
              <a:gd name="connsiteY1111" fmla="*/ 677703 h 3701203"/>
              <a:gd name="connsiteX1112" fmla="*/ 444614 w 19162815"/>
              <a:gd name="connsiteY1112" fmla="*/ 733046 h 3701203"/>
              <a:gd name="connsiteX1113" fmla="*/ 447489 w 19162815"/>
              <a:gd name="connsiteY1113" fmla="*/ 778126 h 3701203"/>
              <a:gd name="connsiteX1114" fmla="*/ 456120 w 19162815"/>
              <a:gd name="connsiteY1114" fmla="*/ 821185 h 3701203"/>
              <a:gd name="connsiteX1115" fmla="*/ 470513 w 19162815"/>
              <a:gd name="connsiteY1115" fmla="*/ 862227 h 3701203"/>
              <a:gd name="connsiteX1116" fmla="*/ 490676 w 19162815"/>
              <a:gd name="connsiteY1116" fmla="*/ 901252 h 3701203"/>
              <a:gd name="connsiteX1117" fmla="*/ 516940 w 19162815"/>
              <a:gd name="connsiteY1117" fmla="*/ 938325 h 3701203"/>
              <a:gd name="connsiteX1118" fmla="*/ 549730 w 19162815"/>
              <a:gd name="connsiteY1118" fmla="*/ 973376 h 3701203"/>
              <a:gd name="connsiteX1119" fmla="*/ 589044 w 19162815"/>
              <a:gd name="connsiteY1119" fmla="*/ 1006420 h 3701203"/>
              <a:gd name="connsiteX1120" fmla="*/ 634881 w 19162815"/>
              <a:gd name="connsiteY1120" fmla="*/ 1037467 h 3701203"/>
              <a:gd name="connsiteX1121" fmla="*/ 683070 w 19162815"/>
              <a:gd name="connsiteY1121" fmla="*/ 1066018 h 3701203"/>
              <a:gd name="connsiteX1122" fmla="*/ 729505 w 19162815"/>
              <a:gd name="connsiteY1122" fmla="*/ 1091551 h 3701203"/>
              <a:gd name="connsiteX1123" fmla="*/ 774186 w 19162815"/>
              <a:gd name="connsiteY1123" fmla="*/ 1114064 h 3701203"/>
              <a:gd name="connsiteX1124" fmla="*/ 817116 w 19162815"/>
              <a:gd name="connsiteY1124" fmla="*/ 1133558 h 3701203"/>
              <a:gd name="connsiteX1125" fmla="*/ 853344 w 19162815"/>
              <a:gd name="connsiteY1125" fmla="*/ 1148784 h 3701203"/>
              <a:gd name="connsiteX1126" fmla="*/ 894692 w 19162815"/>
              <a:gd name="connsiteY1126" fmla="*/ 1165614 h 3701203"/>
              <a:gd name="connsiteX1127" fmla="*/ 941163 w 19162815"/>
              <a:gd name="connsiteY1127" fmla="*/ 1184049 h 3701203"/>
              <a:gd name="connsiteX1128" fmla="*/ 992756 w 19162815"/>
              <a:gd name="connsiteY1128" fmla="*/ 1204088 h 3701203"/>
              <a:gd name="connsiteX1129" fmla="*/ 1049475 w 19162815"/>
              <a:gd name="connsiteY1129" fmla="*/ 1225733 h 3701203"/>
              <a:gd name="connsiteX1130" fmla="*/ 1100798 w 19162815"/>
              <a:gd name="connsiteY1130" fmla="*/ 1245068 h 3701203"/>
              <a:gd name="connsiteX1131" fmla="*/ 1149514 w 19162815"/>
              <a:gd name="connsiteY1131" fmla="*/ 1264158 h 3701203"/>
              <a:gd name="connsiteX1132" fmla="*/ 1195620 w 19162815"/>
              <a:gd name="connsiteY1132" fmla="*/ 1283003 h 3701203"/>
              <a:gd name="connsiteX1133" fmla="*/ 1239114 w 19162815"/>
              <a:gd name="connsiteY1133" fmla="*/ 1301601 h 3701203"/>
              <a:gd name="connsiteX1134" fmla="*/ 1279993 w 19162815"/>
              <a:gd name="connsiteY1134" fmla="*/ 1319955 h 3701203"/>
              <a:gd name="connsiteX1135" fmla="*/ 1318255 w 19162815"/>
              <a:gd name="connsiteY1135" fmla="*/ 1338059 h 3701203"/>
              <a:gd name="connsiteX1136" fmla="*/ 1353895 w 19162815"/>
              <a:gd name="connsiteY1136" fmla="*/ 1355917 h 3701203"/>
              <a:gd name="connsiteX1137" fmla="*/ 1394504 w 19162815"/>
              <a:gd name="connsiteY1137" fmla="*/ 1377795 h 3701203"/>
              <a:gd name="connsiteX1138" fmla="*/ 1436228 w 19162815"/>
              <a:gd name="connsiteY1138" fmla="*/ 1401999 h 3701203"/>
              <a:gd name="connsiteX1139" fmla="*/ 1479066 w 19162815"/>
              <a:gd name="connsiteY1139" fmla="*/ 1428533 h 3701203"/>
              <a:gd name="connsiteX1140" fmla="*/ 1523018 w 19162815"/>
              <a:gd name="connsiteY1140" fmla="*/ 1457399 h 3701203"/>
              <a:gd name="connsiteX1141" fmla="*/ 1568084 w 19162815"/>
              <a:gd name="connsiteY1141" fmla="*/ 1488605 h 3701203"/>
              <a:gd name="connsiteX1142" fmla="*/ 1614264 w 19162815"/>
              <a:gd name="connsiteY1142" fmla="*/ 1522153 h 3701203"/>
              <a:gd name="connsiteX1143" fmla="*/ 1652920 w 19162815"/>
              <a:gd name="connsiteY1143" fmla="*/ 1552937 h 3701203"/>
              <a:gd name="connsiteX1144" fmla="*/ 1688803 w 19162815"/>
              <a:gd name="connsiteY1144" fmla="*/ 1585763 h 3701203"/>
              <a:gd name="connsiteX1145" fmla="*/ 1721910 w 19162815"/>
              <a:gd name="connsiteY1145" fmla="*/ 1620631 h 3701203"/>
              <a:gd name="connsiteX1146" fmla="*/ 1752241 w 19162815"/>
              <a:gd name="connsiteY1146" fmla="*/ 1657541 h 3701203"/>
              <a:gd name="connsiteX1147" fmla="*/ 1779795 w 19162815"/>
              <a:gd name="connsiteY1147" fmla="*/ 1696492 h 3701203"/>
              <a:gd name="connsiteX1148" fmla="*/ 1804569 w 19162815"/>
              <a:gd name="connsiteY1148" fmla="*/ 1737483 h 3701203"/>
              <a:gd name="connsiteX1149" fmla="*/ 1826562 w 19162815"/>
              <a:gd name="connsiteY1149" fmla="*/ 1780513 h 3701203"/>
              <a:gd name="connsiteX1150" fmla="*/ 1845692 w 19162815"/>
              <a:gd name="connsiteY1150" fmla="*/ 1825440 h 3701203"/>
              <a:gd name="connsiteX1151" fmla="*/ 1861879 w 19162815"/>
              <a:gd name="connsiteY1151" fmla="*/ 1872084 h 3701203"/>
              <a:gd name="connsiteX1152" fmla="*/ 1875122 w 19162815"/>
              <a:gd name="connsiteY1152" fmla="*/ 1920443 h 3701203"/>
              <a:gd name="connsiteX1153" fmla="*/ 1885422 w 19162815"/>
              <a:gd name="connsiteY1153" fmla="*/ 1970516 h 3701203"/>
              <a:gd name="connsiteX1154" fmla="*/ 1892779 w 19162815"/>
              <a:gd name="connsiteY1154" fmla="*/ 2022300 h 3701203"/>
              <a:gd name="connsiteX1155" fmla="*/ 1897193 w 19162815"/>
              <a:gd name="connsiteY1155" fmla="*/ 2075794 h 3701203"/>
              <a:gd name="connsiteX1156" fmla="*/ 1898665 w 19162815"/>
              <a:gd name="connsiteY1156" fmla="*/ 2130994 h 3701203"/>
              <a:gd name="connsiteX1157" fmla="*/ 1897356 w 19162815"/>
              <a:gd name="connsiteY1157" fmla="*/ 2183974 h 3701203"/>
              <a:gd name="connsiteX1158" fmla="*/ 1893431 w 19162815"/>
              <a:gd name="connsiteY1158" fmla="*/ 2235317 h 3701203"/>
              <a:gd name="connsiteX1159" fmla="*/ 1886889 w 19162815"/>
              <a:gd name="connsiteY1159" fmla="*/ 2285022 h 3701203"/>
              <a:gd name="connsiteX1160" fmla="*/ 1877732 w 19162815"/>
              <a:gd name="connsiteY1160" fmla="*/ 2333091 h 3701203"/>
              <a:gd name="connsiteX1161" fmla="*/ 1865959 w 19162815"/>
              <a:gd name="connsiteY1161" fmla="*/ 2379524 h 3701203"/>
              <a:gd name="connsiteX1162" fmla="*/ 1851570 w 19162815"/>
              <a:gd name="connsiteY1162" fmla="*/ 2424320 h 3701203"/>
              <a:gd name="connsiteX1163" fmla="*/ 1834564 w 19162815"/>
              <a:gd name="connsiteY1163" fmla="*/ 2467481 h 3701203"/>
              <a:gd name="connsiteX1164" fmla="*/ 1814946 w 19162815"/>
              <a:gd name="connsiteY1164" fmla="*/ 2509007 h 3701203"/>
              <a:gd name="connsiteX1165" fmla="*/ 1792712 w 19162815"/>
              <a:gd name="connsiteY1165" fmla="*/ 2548897 h 3701203"/>
              <a:gd name="connsiteX1166" fmla="*/ 1767863 w 19162815"/>
              <a:gd name="connsiteY1166" fmla="*/ 2587153 h 3701203"/>
              <a:gd name="connsiteX1167" fmla="*/ 1740400 w 19162815"/>
              <a:gd name="connsiteY1167" fmla="*/ 2623774 h 3701203"/>
              <a:gd name="connsiteX1168" fmla="*/ 1710322 w 19162815"/>
              <a:gd name="connsiteY1168" fmla="*/ 2658761 h 3701203"/>
              <a:gd name="connsiteX1169" fmla="*/ 1677631 w 19162815"/>
              <a:gd name="connsiteY1169" fmla="*/ 2692115 h 3701203"/>
              <a:gd name="connsiteX1170" fmla="*/ 1642325 w 19162815"/>
              <a:gd name="connsiteY1170" fmla="*/ 2723835 h 3701203"/>
              <a:gd name="connsiteX1171" fmla="*/ 1604923 w 19162815"/>
              <a:gd name="connsiteY1171" fmla="*/ 2753634 h 3701203"/>
              <a:gd name="connsiteX1172" fmla="*/ 1565967 w 19162815"/>
              <a:gd name="connsiteY1172" fmla="*/ 2781226 h 3701203"/>
              <a:gd name="connsiteX1173" fmla="*/ 1525458 w 19162815"/>
              <a:gd name="connsiteY1173" fmla="*/ 2806611 h 3701203"/>
              <a:gd name="connsiteX1174" fmla="*/ 1483396 w 19162815"/>
              <a:gd name="connsiteY1174" fmla="*/ 2829788 h 3701203"/>
              <a:gd name="connsiteX1175" fmla="*/ 1439782 w 19162815"/>
              <a:gd name="connsiteY1175" fmla="*/ 2850758 h 3701203"/>
              <a:gd name="connsiteX1176" fmla="*/ 1394614 w 19162815"/>
              <a:gd name="connsiteY1176" fmla="*/ 2869520 h 3701203"/>
              <a:gd name="connsiteX1177" fmla="*/ 1347894 w 19162815"/>
              <a:gd name="connsiteY1177" fmla="*/ 2886075 h 3701203"/>
              <a:gd name="connsiteX1178" fmla="*/ 1299621 w 19162815"/>
              <a:gd name="connsiteY1178" fmla="*/ 2900422 h 3701203"/>
              <a:gd name="connsiteX1179" fmla="*/ 1249796 w 19162815"/>
              <a:gd name="connsiteY1179" fmla="*/ 2912562 h 3701203"/>
              <a:gd name="connsiteX1180" fmla="*/ 1198417 w 19162815"/>
              <a:gd name="connsiteY1180" fmla="*/ 2922495 h 3701203"/>
              <a:gd name="connsiteX1181" fmla="*/ 1145485 w 19162815"/>
              <a:gd name="connsiteY1181" fmla="*/ 2930220 h 3701203"/>
              <a:gd name="connsiteX1182" fmla="*/ 1091000 w 19162815"/>
              <a:gd name="connsiteY1182" fmla="*/ 2935738 h 3701203"/>
              <a:gd name="connsiteX1183" fmla="*/ 1034963 w 19162815"/>
              <a:gd name="connsiteY1183" fmla="*/ 2939049 h 3701203"/>
              <a:gd name="connsiteX1184" fmla="*/ 977373 w 19162815"/>
              <a:gd name="connsiteY1184" fmla="*/ 2940153 h 3701203"/>
              <a:gd name="connsiteX1185" fmla="*/ 923066 w 19162815"/>
              <a:gd name="connsiteY1185" fmla="*/ 2939121 h 3701203"/>
              <a:gd name="connsiteX1186" fmla="*/ 869877 w 19162815"/>
              <a:gd name="connsiteY1186" fmla="*/ 2936026 h 3701203"/>
              <a:gd name="connsiteX1187" fmla="*/ 817806 w 19162815"/>
              <a:gd name="connsiteY1187" fmla="*/ 2930868 h 3701203"/>
              <a:gd name="connsiteX1188" fmla="*/ 766852 w 19162815"/>
              <a:gd name="connsiteY1188" fmla="*/ 2923647 h 3701203"/>
              <a:gd name="connsiteX1189" fmla="*/ 717014 w 19162815"/>
              <a:gd name="connsiteY1189" fmla="*/ 2914364 h 3701203"/>
              <a:gd name="connsiteX1190" fmla="*/ 668293 w 19162815"/>
              <a:gd name="connsiteY1190" fmla="*/ 2903018 h 3701203"/>
              <a:gd name="connsiteX1191" fmla="*/ 620689 w 19162815"/>
              <a:gd name="connsiteY1191" fmla="*/ 2889610 h 3701203"/>
              <a:gd name="connsiteX1192" fmla="*/ 574200 w 19162815"/>
              <a:gd name="connsiteY1192" fmla="*/ 2874141 h 3701203"/>
              <a:gd name="connsiteX1193" fmla="*/ 528826 w 19162815"/>
              <a:gd name="connsiteY1193" fmla="*/ 2856609 h 3701203"/>
              <a:gd name="connsiteX1194" fmla="*/ 484568 w 19162815"/>
              <a:gd name="connsiteY1194" fmla="*/ 2837017 h 3701203"/>
              <a:gd name="connsiteX1195" fmla="*/ 441425 w 19162815"/>
              <a:gd name="connsiteY1195" fmla="*/ 2815364 h 3701203"/>
              <a:gd name="connsiteX1196" fmla="*/ 399396 w 19162815"/>
              <a:gd name="connsiteY1196" fmla="*/ 2791650 h 3701203"/>
              <a:gd name="connsiteX1197" fmla="*/ 358481 w 19162815"/>
              <a:gd name="connsiteY1197" fmla="*/ 2765875 h 3701203"/>
              <a:gd name="connsiteX1198" fmla="*/ 315902 w 19162815"/>
              <a:gd name="connsiteY1198" fmla="*/ 2736128 h 3701203"/>
              <a:gd name="connsiteX1199" fmla="*/ 275634 w 19162815"/>
              <a:gd name="connsiteY1199" fmla="*/ 2704961 h 3701203"/>
              <a:gd name="connsiteX1200" fmla="*/ 237676 w 19162815"/>
              <a:gd name="connsiteY1200" fmla="*/ 2672376 h 3701203"/>
              <a:gd name="connsiteX1201" fmla="*/ 202029 w 19162815"/>
              <a:gd name="connsiteY1201" fmla="*/ 2638372 h 3701203"/>
              <a:gd name="connsiteX1202" fmla="*/ 168692 w 19162815"/>
              <a:gd name="connsiteY1202" fmla="*/ 2602950 h 3701203"/>
              <a:gd name="connsiteX1203" fmla="*/ 137665 w 19162815"/>
              <a:gd name="connsiteY1203" fmla="*/ 2566109 h 3701203"/>
              <a:gd name="connsiteX1204" fmla="*/ 108948 w 19162815"/>
              <a:gd name="connsiteY1204" fmla="*/ 2527850 h 3701203"/>
              <a:gd name="connsiteX1205" fmla="*/ 82540 w 19162815"/>
              <a:gd name="connsiteY1205" fmla="*/ 2488173 h 3701203"/>
              <a:gd name="connsiteX1206" fmla="*/ 58442 w 19162815"/>
              <a:gd name="connsiteY1206" fmla="*/ 2447077 h 3701203"/>
              <a:gd name="connsiteX1207" fmla="*/ 36652 w 19162815"/>
              <a:gd name="connsiteY1207" fmla="*/ 2404563 h 3701203"/>
              <a:gd name="connsiteX1208" fmla="*/ 17172 w 19162815"/>
              <a:gd name="connsiteY1208" fmla="*/ 2360632 h 3701203"/>
              <a:gd name="connsiteX1209" fmla="*/ 0 w 19162815"/>
              <a:gd name="connsiteY1209" fmla="*/ 2315282 h 3701203"/>
              <a:gd name="connsiteX1210" fmla="*/ 328450 w 19162815"/>
              <a:gd name="connsiteY1210" fmla="*/ 2195097 h 3701203"/>
              <a:gd name="connsiteX1211" fmla="*/ 351778 w 19162815"/>
              <a:gd name="connsiteY1211" fmla="*/ 2241913 h 3701203"/>
              <a:gd name="connsiteX1212" fmla="*/ 377742 w 19162815"/>
              <a:gd name="connsiteY1212" fmla="*/ 2286228 h 3701203"/>
              <a:gd name="connsiteX1213" fmla="*/ 406343 w 19162815"/>
              <a:gd name="connsiteY1213" fmla="*/ 2328042 h 3701203"/>
              <a:gd name="connsiteX1214" fmla="*/ 437576 w 19162815"/>
              <a:gd name="connsiteY1214" fmla="*/ 2367352 h 3701203"/>
              <a:gd name="connsiteX1215" fmla="*/ 471443 w 19162815"/>
              <a:gd name="connsiteY1215" fmla="*/ 2404156 h 3701203"/>
              <a:gd name="connsiteX1216" fmla="*/ 507940 w 19162815"/>
              <a:gd name="connsiteY1216" fmla="*/ 2438453 h 3701203"/>
              <a:gd name="connsiteX1217" fmla="*/ 547066 w 19162815"/>
              <a:gd name="connsiteY1217" fmla="*/ 2470241 h 3701203"/>
              <a:gd name="connsiteX1218" fmla="*/ 588819 w 19162815"/>
              <a:gd name="connsiteY1218" fmla="*/ 2499517 h 3701203"/>
              <a:gd name="connsiteX1219" fmla="*/ 632686 w 19162815"/>
              <a:gd name="connsiteY1219" fmla="*/ 2525803 h 3701203"/>
              <a:gd name="connsiteX1220" fmla="*/ 678184 w 19162815"/>
              <a:gd name="connsiteY1220" fmla="*/ 2548582 h 3701203"/>
              <a:gd name="connsiteX1221" fmla="*/ 725313 w 19162815"/>
              <a:gd name="connsiteY1221" fmla="*/ 2567856 h 3701203"/>
              <a:gd name="connsiteX1222" fmla="*/ 774073 w 19162815"/>
              <a:gd name="connsiteY1222" fmla="*/ 2583623 h 3701203"/>
              <a:gd name="connsiteX1223" fmla="*/ 824463 w 19162815"/>
              <a:gd name="connsiteY1223" fmla="*/ 2595886 h 3701203"/>
              <a:gd name="connsiteX1224" fmla="*/ 876484 w 19162815"/>
              <a:gd name="connsiteY1224" fmla="*/ 2604644 h 3701203"/>
              <a:gd name="connsiteX1225" fmla="*/ 930134 w 19162815"/>
              <a:gd name="connsiteY1225" fmla="*/ 2609898 h 3701203"/>
              <a:gd name="connsiteX1226" fmla="*/ 985415 w 19162815"/>
              <a:gd name="connsiteY1226" fmla="*/ 2611650 h 3701203"/>
              <a:gd name="connsiteX1227" fmla="*/ 1041036 w 19162815"/>
              <a:gd name="connsiteY1227" fmla="*/ 2610143 h 3701203"/>
              <a:gd name="connsiteX1228" fmla="*/ 1093990 w 19162815"/>
              <a:gd name="connsiteY1228" fmla="*/ 2605622 h 3701203"/>
              <a:gd name="connsiteX1229" fmla="*/ 1144276 w 19162815"/>
              <a:gd name="connsiteY1229" fmla="*/ 2598086 h 3701203"/>
              <a:gd name="connsiteX1230" fmla="*/ 1191895 w 19162815"/>
              <a:gd name="connsiteY1230" fmla="*/ 2587535 h 3701203"/>
              <a:gd name="connsiteX1231" fmla="*/ 1236845 w 19162815"/>
              <a:gd name="connsiteY1231" fmla="*/ 2573967 h 3701203"/>
              <a:gd name="connsiteX1232" fmla="*/ 1279125 w 19162815"/>
              <a:gd name="connsiteY1232" fmla="*/ 2557383 h 3701203"/>
              <a:gd name="connsiteX1233" fmla="*/ 1318736 w 19162815"/>
              <a:gd name="connsiteY1233" fmla="*/ 2537780 h 3701203"/>
              <a:gd name="connsiteX1234" fmla="*/ 1355677 w 19162815"/>
              <a:gd name="connsiteY1234" fmla="*/ 2515158 h 3701203"/>
              <a:gd name="connsiteX1235" fmla="*/ 1389947 w 19162815"/>
              <a:gd name="connsiteY1235" fmla="*/ 2489517 h 3701203"/>
              <a:gd name="connsiteX1236" fmla="*/ 1424666 w 19162815"/>
              <a:gd name="connsiteY1236" fmla="*/ 2457310 h 3701203"/>
              <a:gd name="connsiteX1237" fmla="*/ 1454761 w 19162815"/>
              <a:gd name="connsiteY1237" fmla="*/ 2421784 h 3701203"/>
              <a:gd name="connsiteX1238" fmla="*/ 1480229 w 19162815"/>
              <a:gd name="connsiteY1238" fmla="*/ 2382942 h 3701203"/>
              <a:gd name="connsiteX1239" fmla="*/ 1501070 w 19162815"/>
              <a:gd name="connsiteY1239" fmla="*/ 2340782 h 3701203"/>
              <a:gd name="connsiteX1240" fmla="*/ 1517282 w 19162815"/>
              <a:gd name="connsiteY1240" fmla="*/ 2295306 h 3701203"/>
              <a:gd name="connsiteX1241" fmla="*/ 1528864 w 19162815"/>
              <a:gd name="connsiteY1241" fmla="*/ 2246514 h 3701203"/>
              <a:gd name="connsiteX1242" fmla="*/ 1535814 w 19162815"/>
              <a:gd name="connsiteY1242" fmla="*/ 2194407 h 3701203"/>
              <a:gd name="connsiteX1243" fmla="*/ 1538131 w 19162815"/>
              <a:gd name="connsiteY1243" fmla="*/ 2138983 h 3701203"/>
              <a:gd name="connsiteX1244" fmla="*/ 1535533 w 19162815"/>
              <a:gd name="connsiteY1244" fmla="*/ 2085311 h 3701203"/>
              <a:gd name="connsiteX1245" fmla="*/ 1527742 w 19162815"/>
              <a:gd name="connsiteY1245" fmla="*/ 2034380 h 3701203"/>
              <a:gd name="connsiteX1246" fmla="*/ 1514757 w 19162815"/>
              <a:gd name="connsiteY1246" fmla="*/ 1986194 h 3701203"/>
              <a:gd name="connsiteX1247" fmla="*/ 1496578 w 19162815"/>
              <a:gd name="connsiteY1247" fmla="*/ 1940754 h 3701203"/>
              <a:gd name="connsiteX1248" fmla="*/ 1473208 w 19162815"/>
              <a:gd name="connsiteY1248" fmla="*/ 1898063 h 3701203"/>
              <a:gd name="connsiteX1249" fmla="*/ 1444645 w 19162815"/>
              <a:gd name="connsiteY1249" fmla="*/ 1858122 h 3701203"/>
              <a:gd name="connsiteX1250" fmla="*/ 1410891 w 19162815"/>
              <a:gd name="connsiteY1250" fmla="*/ 1820934 h 3701203"/>
              <a:gd name="connsiteX1251" fmla="*/ 1371947 w 19162815"/>
              <a:gd name="connsiteY1251" fmla="*/ 1786502 h 3701203"/>
              <a:gd name="connsiteX1252" fmla="*/ 1337345 w 19162815"/>
              <a:gd name="connsiteY1252" fmla="*/ 1760311 h 3701203"/>
              <a:gd name="connsiteX1253" fmla="*/ 1300062 w 19162815"/>
              <a:gd name="connsiteY1253" fmla="*/ 1734601 h 3701203"/>
              <a:gd name="connsiteX1254" fmla="*/ 1260099 w 19162815"/>
              <a:gd name="connsiteY1254" fmla="*/ 1709370 h 3701203"/>
              <a:gd name="connsiteX1255" fmla="*/ 1217454 w 19162815"/>
              <a:gd name="connsiteY1255" fmla="*/ 1684620 h 3701203"/>
              <a:gd name="connsiteX1256" fmla="*/ 1172129 w 19162815"/>
              <a:gd name="connsiteY1256" fmla="*/ 1660349 h 3701203"/>
              <a:gd name="connsiteX1257" fmla="*/ 1124121 w 19162815"/>
              <a:gd name="connsiteY1257" fmla="*/ 1636557 h 3701203"/>
              <a:gd name="connsiteX1258" fmla="*/ 1073431 w 19162815"/>
              <a:gd name="connsiteY1258" fmla="*/ 1613247 h 3701203"/>
              <a:gd name="connsiteX1259" fmla="*/ 1020057 w 19162815"/>
              <a:gd name="connsiteY1259" fmla="*/ 1590417 h 3701203"/>
              <a:gd name="connsiteX1260" fmla="*/ 964001 w 19162815"/>
              <a:gd name="connsiteY1260" fmla="*/ 1568065 h 3701203"/>
              <a:gd name="connsiteX1261" fmla="*/ 905260 w 19162815"/>
              <a:gd name="connsiteY1261" fmla="*/ 1546195 h 3701203"/>
              <a:gd name="connsiteX1262" fmla="*/ 849577 w 19162815"/>
              <a:gd name="connsiteY1262" fmla="*/ 1525851 h 3701203"/>
              <a:gd name="connsiteX1263" fmla="*/ 797893 w 19162815"/>
              <a:gd name="connsiteY1263" fmla="*/ 1506463 h 3701203"/>
              <a:gd name="connsiteX1264" fmla="*/ 750217 w 19162815"/>
              <a:gd name="connsiteY1264" fmla="*/ 1488029 h 3701203"/>
              <a:gd name="connsiteX1265" fmla="*/ 706557 w 19162815"/>
              <a:gd name="connsiteY1265" fmla="*/ 1470547 h 3701203"/>
              <a:gd name="connsiteX1266" fmla="*/ 666922 w 19162815"/>
              <a:gd name="connsiteY1266" fmla="*/ 1454019 h 3701203"/>
              <a:gd name="connsiteX1267" fmla="*/ 628144 w 19162815"/>
              <a:gd name="connsiteY1267" fmla="*/ 1436661 h 3701203"/>
              <a:gd name="connsiteX1268" fmla="*/ 587125 w 19162815"/>
              <a:gd name="connsiteY1268" fmla="*/ 1416565 h 3701203"/>
              <a:gd name="connsiteX1269" fmla="*/ 543869 w 19162815"/>
              <a:gd name="connsiteY1269" fmla="*/ 1393735 h 3701203"/>
              <a:gd name="connsiteX1270" fmla="*/ 498375 w 19162815"/>
              <a:gd name="connsiteY1270" fmla="*/ 1368171 h 3701203"/>
              <a:gd name="connsiteX1271" fmla="*/ 450645 w 19162815"/>
              <a:gd name="connsiteY1271" fmla="*/ 1339877 h 3701203"/>
              <a:gd name="connsiteX1272" fmla="*/ 403755 w 19162815"/>
              <a:gd name="connsiteY1272" fmla="*/ 1310085 h 3701203"/>
              <a:gd name="connsiteX1273" fmla="*/ 360887 w 19162815"/>
              <a:gd name="connsiteY1273" fmla="*/ 1279970 h 3701203"/>
              <a:gd name="connsiteX1274" fmla="*/ 322034 w 19162815"/>
              <a:gd name="connsiteY1274" fmla="*/ 1249530 h 3701203"/>
              <a:gd name="connsiteX1275" fmla="*/ 287190 w 19162815"/>
              <a:gd name="connsiteY1275" fmla="*/ 1218763 h 3701203"/>
              <a:gd name="connsiteX1276" fmla="*/ 256348 w 19162815"/>
              <a:gd name="connsiteY1276" fmla="*/ 1187671 h 3701203"/>
              <a:gd name="connsiteX1277" fmla="*/ 228386 w 19162815"/>
              <a:gd name="connsiteY1277" fmla="*/ 1154836 h 3701203"/>
              <a:gd name="connsiteX1278" fmla="*/ 202185 w 19162815"/>
              <a:gd name="connsiteY1278" fmla="*/ 1118792 h 3701203"/>
              <a:gd name="connsiteX1279" fmla="*/ 177748 w 19162815"/>
              <a:gd name="connsiteY1279" fmla="*/ 1079539 h 3701203"/>
              <a:gd name="connsiteX1280" fmla="*/ 155074 w 19162815"/>
              <a:gd name="connsiteY1280" fmla="*/ 1037077 h 3701203"/>
              <a:gd name="connsiteX1281" fmla="*/ 134163 w 19162815"/>
              <a:gd name="connsiteY1281" fmla="*/ 991406 h 3701203"/>
              <a:gd name="connsiteX1282" fmla="*/ 116136 w 19162815"/>
              <a:gd name="connsiteY1282" fmla="*/ 943274 h 3701203"/>
              <a:gd name="connsiteX1283" fmla="*/ 102124 w 19162815"/>
              <a:gd name="connsiteY1283" fmla="*/ 893371 h 3701203"/>
              <a:gd name="connsiteX1284" fmla="*/ 92120 w 19162815"/>
              <a:gd name="connsiteY1284" fmla="*/ 841696 h 3701203"/>
              <a:gd name="connsiteX1285" fmla="*/ 86121 w 19162815"/>
              <a:gd name="connsiteY1285" fmla="*/ 788254 h 3701203"/>
              <a:gd name="connsiteX1286" fmla="*/ 84123 w 19162815"/>
              <a:gd name="connsiteY1286" fmla="*/ 733046 h 3701203"/>
              <a:gd name="connsiteX1287" fmla="*/ 86041 w 19162815"/>
              <a:gd name="connsiteY1287" fmla="*/ 680652 h 3701203"/>
              <a:gd name="connsiteX1288" fmla="*/ 91799 w 19162815"/>
              <a:gd name="connsiteY1288" fmla="*/ 629777 h 3701203"/>
              <a:gd name="connsiteX1289" fmla="*/ 101394 w 19162815"/>
              <a:gd name="connsiteY1289" fmla="*/ 580421 h 3701203"/>
              <a:gd name="connsiteX1290" fmla="*/ 114830 w 19162815"/>
              <a:gd name="connsiteY1290" fmla="*/ 532585 h 3701203"/>
              <a:gd name="connsiteX1291" fmla="*/ 132106 w 19162815"/>
              <a:gd name="connsiteY1291" fmla="*/ 486268 h 3701203"/>
              <a:gd name="connsiteX1292" fmla="*/ 153222 w 19162815"/>
              <a:gd name="connsiteY1292" fmla="*/ 441472 h 3701203"/>
              <a:gd name="connsiteX1293" fmla="*/ 178180 w 19162815"/>
              <a:gd name="connsiteY1293" fmla="*/ 398197 h 3701203"/>
              <a:gd name="connsiteX1294" fmla="*/ 206980 w 19162815"/>
              <a:gd name="connsiteY1294" fmla="*/ 356444 h 3701203"/>
              <a:gd name="connsiteX1295" fmla="*/ 239623 w 19162815"/>
              <a:gd name="connsiteY1295" fmla="*/ 316213 h 3701203"/>
              <a:gd name="connsiteX1296" fmla="*/ 276110 w 19162815"/>
              <a:gd name="connsiteY1296" fmla="*/ 277504 h 3701203"/>
              <a:gd name="connsiteX1297" fmla="*/ 316440 w 19162815"/>
              <a:gd name="connsiteY1297" fmla="*/ 240318 h 3701203"/>
              <a:gd name="connsiteX1298" fmla="*/ 350466 w 19162815"/>
              <a:gd name="connsiteY1298" fmla="*/ 212742 h 3701203"/>
              <a:gd name="connsiteX1299" fmla="*/ 386167 w 19162815"/>
              <a:gd name="connsiteY1299" fmla="*/ 187207 h 3701203"/>
              <a:gd name="connsiteX1300" fmla="*/ 423545 w 19162815"/>
              <a:gd name="connsiteY1300" fmla="*/ 163714 h 3701203"/>
              <a:gd name="connsiteX1301" fmla="*/ 462599 w 19162815"/>
              <a:gd name="connsiteY1301" fmla="*/ 142262 h 3701203"/>
              <a:gd name="connsiteX1302" fmla="*/ 503330 w 19162815"/>
              <a:gd name="connsiteY1302" fmla="*/ 122853 h 3701203"/>
              <a:gd name="connsiteX1303" fmla="*/ 545736 w 19162815"/>
              <a:gd name="connsiteY1303" fmla="*/ 105486 h 3701203"/>
              <a:gd name="connsiteX1304" fmla="*/ 589819 w 19162815"/>
              <a:gd name="connsiteY1304" fmla="*/ 90161 h 3701203"/>
              <a:gd name="connsiteX1305" fmla="*/ 635579 w 19162815"/>
              <a:gd name="connsiteY1305" fmla="*/ 76879 h 3701203"/>
              <a:gd name="connsiteX1306" fmla="*/ 683015 w 19162815"/>
              <a:gd name="connsiteY1306" fmla="*/ 65640 h 3701203"/>
              <a:gd name="connsiteX1307" fmla="*/ 732127 w 19162815"/>
              <a:gd name="connsiteY1307" fmla="*/ 56444 h 3701203"/>
              <a:gd name="connsiteX1308" fmla="*/ 782916 w 19162815"/>
              <a:gd name="connsiteY1308" fmla="*/ 49291 h 3701203"/>
              <a:gd name="connsiteX1309" fmla="*/ 835381 w 19162815"/>
              <a:gd name="connsiteY1309" fmla="*/ 44181 h 3701203"/>
              <a:gd name="connsiteX1310" fmla="*/ 889524 w 19162815"/>
              <a:gd name="connsiteY1310" fmla="*/ 41115 h 3701203"/>
              <a:gd name="connsiteX1311" fmla="*/ 14684518 w 19162815"/>
              <a:gd name="connsiteY1311" fmla="*/ 32024 h 3701203"/>
              <a:gd name="connsiteX1312" fmla="*/ 14728823 w 19162815"/>
              <a:gd name="connsiteY1312" fmla="*/ 36161 h 3701203"/>
              <a:gd name="connsiteX1313" fmla="*/ 14769633 w 19162815"/>
              <a:gd name="connsiteY1313" fmla="*/ 48566 h 3701203"/>
              <a:gd name="connsiteX1314" fmla="*/ 14806945 w 19162815"/>
              <a:gd name="connsiteY1314" fmla="*/ 69231 h 3701203"/>
              <a:gd name="connsiteX1315" fmla="*/ 14840754 w 19162815"/>
              <a:gd name="connsiteY1315" fmla="*/ 98147 h 3701203"/>
              <a:gd name="connsiteX1316" fmla="*/ 14868782 w 19162815"/>
              <a:gd name="connsiteY1316" fmla="*/ 132814 h 3701203"/>
              <a:gd name="connsiteX1317" fmla="*/ 14888820 w 19162815"/>
              <a:gd name="connsiteY1317" fmla="*/ 170738 h 3701203"/>
              <a:gd name="connsiteX1318" fmla="*/ 14900853 w 19162815"/>
              <a:gd name="connsiteY1318" fmla="*/ 211914 h 3701203"/>
              <a:gd name="connsiteX1319" fmla="*/ 14904867 w 19162815"/>
              <a:gd name="connsiteY1319" fmla="*/ 256341 h 3701203"/>
              <a:gd name="connsiteX1320" fmla="*/ 14900853 w 19162815"/>
              <a:gd name="connsiteY1320" fmla="*/ 300569 h 3701203"/>
              <a:gd name="connsiteX1321" fmla="*/ 14888820 w 19162815"/>
              <a:gd name="connsiteY1321" fmla="*/ 341011 h 3701203"/>
              <a:gd name="connsiteX1322" fmla="*/ 14868782 w 19162815"/>
              <a:gd name="connsiteY1322" fmla="*/ 377673 h 3701203"/>
              <a:gd name="connsiteX1323" fmla="*/ 14840754 w 19162815"/>
              <a:gd name="connsiteY1323" fmla="*/ 410556 h 3701203"/>
              <a:gd name="connsiteX1324" fmla="*/ 14806945 w 19162815"/>
              <a:gd name="connsiteY1324" fmla="*/ 437740 h 3701203"/>
              <a:gd name="connsiteX1325" fmla="*/ 14769633 w 19162815"/>
              <a:gd name="connsiteY1325" fmla="*/ 457145 h 3701203"/>
              <a:gd name="connsiteX1326" fmla="*/ 14728823 w 19162815"/>
              <a:gd name="connsiteY1326" fmla="*/ 468782 h 3701203"/>
              <a:gd name="connsiteX1327" fmla="*/ 14684518 w 19162815"/>
              <a:gd name="connsiteY1327" fmla="*/ 472659 h 3701203"/>
              <a:gd name="connsiteX1328" fmla="*/ 14640320 w 19162815"/>
              <a:gd name="connsiteY1328" fmla="*/ 468652 h 3701203"/>
              <a:gd name="connsiteX1329" fmla="*/ 14599887 w 19162815"/>
              <a:gd name="connsiteY1329" fmla="*/ 456631 h 3701203"/>
              <a:gd name="connsiteX1330" fmla="*/ 14563216 w 19162815"/>
              <a:gd name="connsiteY1330" fmla="*/ 436596 h 3701203"/>
              <a:gd name="connsiteX1331" fmla="*/ 14530303 w 19162815"/>
              <a:gd name="connsiteY1331" fmla="*/ 408546 h 3701203"/>
              <a:gd name="connsiteX1332" fmla="*/ 14503123 w 19162815"/>
              <a:gd name="connsiteY1332" fmla="*/ 375043 h 3701203"/>
              <a:gd name="connsiteX1333" fmla="*/ 14483736 w 19162815"/>
              <a:gd name="connsiteY1333" fmla="*/ 338498 h 3701203"/>
              <a:gd name="connsiteX1334" fmla="*/ 14472120 w 19162815"/>
              <a:gd name="connsiteY1334" fmla="*/ 298927 h 3701203"/>
              <a:gd name="connsiteX1335" fmla="*/ 14468253 w 19162815"/>
              <a:gd name="connsiteY1335" fmla="*/ 256341 h 3701203"/>
              <a:gd name="connsiteX1336" fmla="*/ 14472251 w 19162815"/>
              <a:gd name="connsiteY1336" fmla="*/ 211914 h 3701203"/>
              <a:gd name="connsiteX1337" fmla="*/ 14484255 w 19162815"/>
              <a:gd name="connsiteY1337" fmla="*/ 170738 h 3701203"/>
              <a:gd name="connsiteX1338" fmla="*/ 14504272 w 19162815"/>
              <a:gd name="connsiteY1338" fmla="*/ 132814 h 3701203"/>
              <a:gd name="connsiteX1339" fmla="*/ 14532313 w 19162815"/>
              <a:gd name="connsiteY1339" fmla="*/ 98147 h 3701203"/>
              <a:gd name="connsiteX1340" fmla="*/ 14565846 w 19162815"/>
              <a:gd name="connsiteY1340" fmla="*/ 69231 h 3701203"/>
              <a:gd name="connsiteX1341" fmla="*/ 14602400 w 19162815"/>
              <a:gd name="connsiteY1341" fmla="*/ 48566 h 3701203"/>
              <a:gd name="connsiteX1342" fmla="*/ 14641962 w 19162815"/>
              <a:gd name="connsiteY1342" fmla="*/ 36161 h 3701203"/>
              <a:gd name="connsiteX1343" fmla="*/ 9413144 w 19162815"/>
              <a:gd name="connsiteY1343" fmla="*/ 0 h 3701203"/>
              <a:gd name="connsiteX1344" fmla="*/ 9413144 w 19162815"/>
              <a:gd name="connsiteY1344" fmla="*/ 2892069 h 3701203"/>
              <a:gd name="connsiteX1345" fmla="*/ 9064673 w 19162815"/>
              <a:gd name="connsiteY1345" fmla="*/ 2892069 h 3701203"/>
              <a:gd name="connsiteX1346" fmla="*/ 9064673 w 19162815"/>
              <a:gd name="connsiteY1346" fmla="*/ 164225 h 3701203"/>
              <a:gd name="connsiteX1347" fmla="*/ 8363743 w 19162815"/>
              <a:gd name="connsiteY1347" fmla="*/ 0 h 3701203"/>
              <a:gd name="connsiteX1348" fmla="*/ 8363743 w 19162815"/>
              <a:gd name="connsiteY1348" fmla="*/ 2892069 h 3701203"/>
              <a:gd name="connsiteX1349" fmla="*/ 8015220 w 19162815"/>
              <a:gd name="connsiteY1349" fmla="*/ 2892069 h 3701203"/>
              <a:gd name="connsiteX1350" fmla="*/ 8015220 w 19162815"/>
              <a:gd name="connsiteY1350" fmla="*/ 164225 h 370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Lst>
            <a:rect l="l" t="t" r="r" b="b"/>
            <a:pathLst>
              <a:path w="19162815" h="3701203">
                <a:moveTo>
                  <a:pt x="6581210" y="1874630"/>
                </a:moveTo>
                <a:lnTo>
                  <a:pt x="6522101" y="1876591"/>
                </a:lnTo>
                <a:lnTo>
                  <a:pt x="6466103" y="1882475"/>
                </a:lnTo>
                <a:lnTo>
                  <a:pt x="6413213" y="1892283"/>
                </a:lnTo>
                <a:lnTo>
                  <a:pt x="6363433" y="1906015"/>
                </a:lnTo>
                <a:lnTo>
                  <a:pt x="6316763" y="1923671"/>
                </a:lnTo>
                <a:lnTo>
                  <a:pt x="6273202" y="1945254"/>
                </a:lnTo>
                <a:lnTo>
                  <a:pt x="6232749" y="1970763"/>
                </a:lnTo>
                <a:lnTo>
                  <a:pt x="6196611" y="2000042"/>
                </a:lnTo>
                <a:lnTo>
                  <a:pt x="6166037" y="2032913"/>
                </a:lnTo>
                <a:lnTo>
                  <a:pt x="6141026" y="2069378"/>
                </a:lnTo>
                <a:lnTo>
                  <a:pt x="6121577" y="2109435"/>
                </a:lnTo>
                <a:lnTo>
                  <a:pt x="6107685" y="2153083"/>
                </a:lnTo>
                <a:lnTo>
                  <a:pt x="6099352" y="2200323"/>
                </a:lnTo>
                <a:lnTo>
                  <a:pt x="6096574" y="2251153"/>
                </a:lnTo>
                <a:lnTo>
                  <a:pt x="6099747" y="2306685"/>
                </a:lnTo>
                <a:lnTo>
                  <a:pt x="6109262" y="2358436"/>
                </a:lnTo>
                <a:lnTo>
                  <a:pt x="6125121" y="2406403"/>
                </a:lnTo>
                <a:lnTo>
                  <a:pt x="6147319" y="2450582"/>
                </a:lnTo>
                <a:lnTo>
                  <a:pt x="6175855" y="2490970"/>
                </a:lnTo>
                <a:lnTo>
                  <a:pt x="6210729" y="2527563"/>
                </a:lnTo>
                <a:lnTo>
                  <a:pt x="6245255" y="2555197"/>
                </a:lnTo>
                <a:lnTo>
                  <a:pt x="6283630" y="2578578"/>
                </a:lnTo>
                <a:lnTo>
                  <a:pt x="6325854" y="2597706"/>
                </a:lnTo>
                <a:lnTo>
                  <a:pt x="6371923" y="2612582"/>
                </a:lnTo>
                <a:lnTo>
                  <a:pt x="6421836" y="2623207"/>
                </a:lnTo>
                <a:lnTo>
                  <a:pt x="6475592" y="2629582"/>
                </a:lnTo>
                <a:lnTo>
                  <a:pt x="6533190" y="2631706"/>
                </a:lnTo>
                <a:lnTo>
                  <a:pt x="6582760" y="2629843"/>
                </a:lnTo>
                <a:lnTo>
                  <a:pt x="6631329" y="2624251"/>
                </a:lnTo>
                <a:lnTo>
                  <a:pt x="6678897" y="2614932"/>
                </a:lnTo>
                <a:lnTo>
                  <a:pt x="6725463" y="2601884"/>
                </a:lnTo>
                <a:lnTo>
                  <a:pt x="6771026" y="2585109"/>
                </a:lnTo>
                <a:lnTo>
                  <a:pt x="6815589" y="2564605"/>
                </a:lnTo>
                <a:lnTo>
                  <a:pt x="6859150" y="2540373"/>
                </a:lnTo>
                <a:lnTo>
                  <a:pt x="6901710" y="2512413"/>
                </a:lnTo>
                <a:lnTo>
                  <a:pt x="6943267" y="2480724"/>
                </a:lnTo>
                <a:lnTo>
                  <a:pt x="6983821" y="2445307"/>
                </a:lnTo>
                <a:lnTo>
                  <a:pt x="7023375" y="2406160"/>
                </a:lnTo>
                <a:lnTo>
                  <a:pt x="7061927" y="2363285"/>
                </a:lnTo>
                <a:lnTo>
                  <a:pt x="7061927" y="2010793"/>
                </a:lnTo>
                <a:lnTo>
                  <a:pt x="7017463" y="1984926"/>
                </a:lnTo>
                <a:lnTo>
                  <a:pt x="6972197" y="1961780"/>
                </a:lnTo>
                <a:lnTo>
                  <a:pt x="6926128" y="1941356"/>
                </a:lnTo>
                <a:lnTo>
                  <a:pt x="6879302" y="1923671"/>
                </a:lnTo>
                <a:lnTo>
                  <a:pt x="6831585" y="1908676"/>
                </a:lnTo>
                <a:lnTo>
                  <a:pt x="6783111" y="1896420"/>
                </a:lnTo>
                <a:lnTo>
                  <a:pt x="6733836" y="1886887"/>
                </a:lnTo>
                <a:lnTo>
                  <a:pt x="6683761" y="1880078"/>
                </a:lnTo>
                <a:lnTo>
                  <a:pt x="6632886" y="1875992"/>
                </a:lnTo>
                <a:close/>
                <a:moveTo>
                  <a:pt x="10923282" y="1117575"/>
                </a:moveTo>
                <a:lnTo>
                  <a:pt x="10870371" y="1119494"/>
                </a:lnTo>
                <a:lnTo>
                  <a:pt x="10819795" y="1125251"/>
                </a:lnTo>
                <a:lnTo>
                  <a:pt x="10771556" y="1134847"/>
                </a:lnTo>
                <a:lnTo>
                  <a:pt x="10725653" y="1148281"/>
                </a:lnTo>
                <a:lnTo>
                  <a:pt x="10682087" y="1165555"/>
                </a:lnTo>
                <a:lnTo>
                  <a:pt x="10640858" y="1186667"/>
                </a:lnTo>
                <a:lnTo>
                  <a:pt x="10601965" y="1211619"/>
                </a:lnTo>
                <a:lnTo>
                  <a:pt x="10565410" y="1240410"/>
                </a:lnTo>
                <a:lnTo>
                  <a:pt x="10531192" y="1273041"/>
                </a:lnTo>
                <a:lnTo>
                  <a:pt x="10499312" y="1309512"/>
                </a:lnTo>
                <a:lnTo>
                  <a:pt x="10469769" y="1349823"/>
                </a:lnTo>
                <a:lnTo>
                  <a:pt x="10442564" y="1393975"/>
                </a:lnTo>
                <a:lnTo>
                  <a:pt x="10442564" y="2339318"/>
                </a:lnTo>
                <a:lnTo>
                  <a:pt x="10478341" y="2383458"/>
                </a:lnTo>
                <a:lnTo>
                  <a:pt x="10514896" y="2423759"/>
                </a:lnTo>
                <a:lnTo>
                  <a:pt x="10552228" y="2460223"/>
                </a:lnTo>
                <a:lnTo>
                  <a:pt x="10590338" y="2492849"/>
                </a:lnTo>
                <a:lnTo>
                  <a:pt x="10629226" y="2521636"/>
                </a:lnTo>
                <a:lnTo>
                  <a:pt x="10668894" y="2546585"/>
                </a:lnTo>
                <a:lnTo>
                  <a:pt x="10709340" y="2567696"/>
                </a:lnTo>
                <a:lnTo>
                  <a:pt x="10750567" y="2584969"/>
                </a:lnTo>
                <a:lnTo>
                  <a:pt x="10792574" y="2598403"/>
                </a:lnTo>
                <a:lnTo>
                  <a:pt x="10835362" y="2607999"/>
                </a:lnTo>
                <a:lnTo>
                  <a:pt x="10878931" y="2613757"/>
                </a:lnTo>
                <a:lnTo>
                  <a:pt x="10923282" y="2615676"/>
                </a:lnTo>
                <a:lnTo>
                  <a:pt x="10978780" y="2613279"/>
                </a:lnTo>
                <a:lnTo>
                  <a:pt x="11031364" y="2606087"/>
                </a:lnTo>
                <a:lnTo>
                  <a:pt x="11081034" y="2594100"/>
                </a:lnTo>
                <a:lnTo>
                  <a:pt x="11127788" y="2577315"/>
                </a:lnTo>
                <a:lnTo>
                  <a:pt x="11171626" y="2555730"/>
                </a:lnTo>
                <a:lnTo>
                  <a:pt x="11212547" y="2529346"/>
                </a:lnTo>
                <a:lnTo>
                  <a:pt x="11250551" y="2498160"/>
                </a:lnTo>
                <a:lnTo>
                  <a:pt x="11285637" y="2462171"/>
                </a:lnTo>
                <a:lnTo>
                  <a:pt x="11317804" y="2421378"/>
                </a:lnTo>
                <a:lnTo>
                  <a:pt x="11339877" y="2387852"/>
                </a:lnTo>
                <a:lnTo>
                  <a:pt x="11360031" y="2352016"/>
                </a:lnTo>
                <a:lnTo>
                  <a:pt x="11378268" y="2313870"/>
                </a:lnTo>
                <a:lnTo>
                  <a:pt x="11394587" y="2273414"/>
                </a:lnTo>
                <a:lnTo>
                  <a:pt x="11408987" y="2230648"/>
                </a:lnTo>
                <a:lnTo>
                  <a:pt x="11421469" y="2185574"/>
                </a:lnTo>
                <a:lnTo>
                  <a:pt x="11432031" y="2138191"/>
                </a:lnTo>
                <a:lnTo>
                  <a:pt x="11440674" y="2088499"/>
                </a:lnTo>
                <a:lnTo>
                  <a:pt x="11447396" y="2036499"/>
                </a:lnTo>
                <a:lnTo>
                  <a:pt x="11452233" y="1981508"/>
                </a:lnTo>
                <a:lnTo>
                  <a:pt x="11455080" y="1925575"/>
                </a:lnTo>
                <a:lnTo>
                  <a:pt x="11455093" y="1924822"/>
                </a:lnTo>
                <a:lnTo>
                  <a:pt x="11456041" y="1866652"/>
                </a:lnTo>
                <a:lnTo>
                  <a:pt x="11454864" y="1805883"/>
                </a:lnTo>
                <a:lnTo>
                  <a:pt x="11451334" y="1747359"/>
                </a:lnTo>
                <a:lnTo>
                  <a:pt x="11445452" y="1691082"/>
                </a:lnTo>
                <a:lnTo>
                  <a:pt x="11437219" y="1637053"/>
                </a:lnTo>
                <a:lnTo>
                  <a:pt x="11426635" y="1585273"/>
                </a:lnTo>
                <a:lnTo>
                  <a:pt x="11413702" y="1535742"/>
                </a:lnTo>
                <a:lnTo>
                  <a:pt x="11398422" y="1488463"/>
                </a:lnTo>
                <a:lnTo>
                  <a:pt x="11380793" y="1443435"/>
                </a:lnTo>
                <a:lnTo>
                  <a:pt x="11360819" y="1400660"/>
                </a:lnTo>
                <a:lnTo>
                  <a:pt x="11338500" y="1360139"/>
                </a:lnTo>
                <a:lnTo>
                  <a:pt x="11313836" y="1321872"/>
                </a:lnTo>
                <a:lnTo>
                  <a:pt x="11280915" y="1278991"/>
                </a:lnTo>
                <a:lnTo>
                  <a:pt x="11245376" y="1241155"/>
                </a:lnTo>
                <a:lnTo>
                  <a:pt x="11207218" y="1208366"/>
                </a:lnTo>
                <a:lnTo>
                  <a:pt x="11166442" y="1180623"/>
                </a:lnTo>
                <a:lnTo>
                  <a:pt x="11123047" y="1157924"/>
                </a:lnTo>
                <a:lnTo>
                  <a:pt x="11077033" y="1140271"/>
                </a:lnTo>
                <a:lnTo>
                  <a:pt x="11028402" y="1127662"/>
                </a:lnTo>
                <a:lnTo>
                  <a:pt x="10977690" y="1120176"/>
                </a:lnTo>
                <a:lnTo>
                  <a:pt x="10978849" y="1120176"/>
                </a:lnTo>
                <a:lnTo>
                  <a:pt x="10923283" y="1117575"/>
                </a:lnTo>
                <a:close/>
                <a:moveTo>
                  <a:pt x="18317647" y="1105551"/>
                </a:moveTo>
                <a:lnTo>
                  <a:pt x="18266159" y="1107406"/>
                </a:lnTo>
                <a:lnTo>
                  <a:pt x="18216751" y="1112970"/>
                </a:lnTo>
                <a:lnTo>
                  <a:pt x="18169425" y="1122244"/>
                </a:lnTo>
                <a:lnTo>
                  <a:pt x="18124177" y="1135225"/>
                </a:lnTo>
                <a:lnTo>
                  <a:pt x="18081009" y="1151915"/>
                </a:lnTo>
                <a:lnTo>
                  <a:pt x="18039917" y="1172312"/>
                </a:lnTo>
                <a:lnTo>
                  <a:pt x="18000903" y="1196417"/>
                </a:lnTo>
                <a:lnTo>
                  <a:pt x="17963967" y="1224228"/>
                </a:lnTo>
                <a:lnTo>
                  <a:pt x="17929105" y="1255746"/>
                </a:lnTo>
                <a:lnTo>
                  <a:pt x="17900013" y="1287299"/>
                </a:lnTo>
                <a:lnTo>
                  <a:pt x="17873647" y="1321854"/>
                </a:lnTo>
                <a:lnTo>
                  <a:pt x="17850009" y="1359410"/>
                </a:lnTo>
                <a:lnTo>
                  <a:pt x="17829097" y="1399969"/>
                </a:lnTo>
                <a:lnTo>
                  <a:pt x="17810911" y="1443531"/>
                </a:lnTo>
                <a:lnTo>
                  <a:pt x="17795449" y="1490095"/>
                </a:lnTo>
                <a:lnTo>
                  <a:pt x="17782623" y="1540139"/>
                </a:lnTo>
                <a:lnTo>
                  <a:pt x="17772703" y="1592235"/>
                </a:lnTo>
                <a:lnTo>
                  <a:pt x="17765419" y="1647811"/>
                </a:lnTo>
                <a:lnTo>
                  <a:pt x="17760857" y="1706392"/>
                </a:lnTo>
                <a:lnTo>
                  <a:pt x="18810323" y="1706392"/>
                </a:lnTo>
                <a:lnTo>
                  <a:pt x="18808103" y="1644853"/>
                </a:lnTo>
                <a:lnTo>
                  <a:pt x="18803037" y="1586798"/>
                </a:lnTo>
                <a:lnTo>
                  <a:pt x="18795127" y="1532228"/>
                </a:lnTo>
                <a:lnTo>
                  <a:pt x="18784371" y="1481140"/>
                </a:lnTo>
                <a:lnTo>
                  <a:pt x="18770773" y="1433536"/>
                </a:lnTo>
                <a:lnTo>
                  <a:pt x="18754331" y="1389415"/>
                </a:lnTo>
                <a:lnTo>
                  <a:pt x="18735043" y="1348777"/>
                </a:lnTo>
                <a:lnTo>
                  <a:pt x="18712915" y="1311621"/>
                </a:lnTo>
                <a:lnTo>
                  <a:pt x="18687943" y="1277948"/>
                </a:lnTo>
                <a:lnTo>
                  <a:pt x="18660127" y="1247756"/>
                </a:lnTo>
                <a:lnTo>
                  <a:pt x="18622783" y="1214445"/>
                </a:lnTo>
                <a:lnTo>
                  <a:pt x="18583873" y="1185568"/>
                </a:lnTo>
                <a:lnTo>
                  <a:pt x="18543403" y="1161128"/>
                </a:lnTo>
                <a:lnTo>
                  <a:pt x="18501371" y="1141126"/>
                </a:lnTo>
                <a:lnTo>
                  <a:pt x="18457779" y="1125566"/>
                </a:lnTo>
                <a:lnTo>
                  <a:pt x="18412627" y="1114448"/>
                </a:lnTo>
                <a:lnTo>
                  <a:pt x="18365915" y="1107776"/>
                </a:lnTo>
                <a:close/>
                <a:moveTo>
                  <a:pt x="13142383" y="1105551"/>
                </a:moveTo>
                <a:lnTo>
                  <a:pt x="13090879" y="1107406"/>
                </a:lnTo>
                <a:lnTo>
                  <a:pt x="13041461" y="1112970"/>
                </a:lnTo>
                <a:lnTo>
                  <a:pt x="12994128" y="1122244"/>
                </a:lnTo>
                <a:lnTo>
                  <a:pt x="12948877" y="1135225"/>
                </a:lnTo>
                <a:lnTo>
                  <a:pt x="12905709" y="1151915"/>
                </a:lnTo>
                <a:lnTo>
                  <a:pt x="12864623" y="1172312"/>
                </a:lnTo>
                <a:lnTo>
                  <a:pt x="12825616" y="1196417"/>
                </a:lnTo>
                <a:lnTo>
                  <a:pt x="12788689" y="1224228"/>
                </a:lnTo>
                <a:lnTo>
                  <a:pt x="12753840" y="1255746"/>
                </a:lnTo>
                <a:lnTo>
                  <a:pt x="12724747" y="1287299"/>
                </a:lnTo>
                <a:lnTo>
                  <a:pt x="12698378" y="1321854"/>
                </a:lnTo>
                <a:lnTo>
                  <a:pt x="12674735" y="1359410"/>
                </a:lnTo>
                <a:lnTo>
                  <a:pt x="12653817" y="1399969"/>
                </a:lnTo>
                <a:lnTo>
                  <a:pt x="12635626" y="1443531"/>
                </a:lnTo>
                <a:lnTo>
                  <a:pt x="12620162" y="1490095"/>
                </a:lnTo>
                <a:lnTo>
                  <a:pt x="12607335" y="1540139"/>
                </a:lnTo>
                <a:lnTo>
                  <a:pt x="12597419" y="1592235"/>
                </a:lnTo>
                <a:lnTo>
                  <a:pt x="12590141" y="1647811"/>
                </a:lnTo>
                <a:lnTo>
                  <a:pt x="12585593" y="1706392"/>
                </a:lnTo>
                <a:lnTo>
                  <a:pt x="13635069" y="1706392"/>
                </a:lnTo>
                <a:lnTo>
                  <a:pt x="13632846" y="1644853"/>
                </a:lnTo>
                <a:lnTo>
                  <a:pt x="13627778" y="1586798"/>
                </a:lnTo>
                <a:lnTo>
                  <a:pt x="13619866" y="1532228"/>
                </a:lnTo>
                <a:lnTo>
                  <a:pt x="13609111" y="1481140"/>
                </a:lnTo>
                <a:lnTo>
                  <a:pt x="13595512" y="1433536"/>
                </a:lnTo>
                <a:lnTo>
                  <a:pt x="13579069" y="1389415"/>
                </a:lnTo>
                <a:lnTo>
                  <a:pt x="13559784" y="1348777"/>
                </a:lnTo>
                <a:lnTo>
                  <a:pt x="13537657" y="1311621"/>
                </a:lnTo>
                <a:lnTo>
                  <a:pt x="13512687" y="1277948"/>
                </a:lnTo>
                <a:lnTo>
                  <a:pt x="13484875" y="1247756"/>
                </a:lnTo>
                <a:lnTo>
                  <a:pt x="13447528" y="1214445"/>
                </a:lnTo>
                <a:lnTo>
                  <a:pt x="13408618" y="1185568"/>
                </a:lnTo>
                <a:lnTo>
                  <a:pt x="13368146" y="1161128"/>
                </a:lnTo>
                <a:lnTo>
                  <a:pt x="13326111" y="1141126"/>
                </a:lnTo>
                <a:lnTo>
                  <a:pt x="13282517" y="1125566"/>
                </a:lnTo>
                <a:lnTo>
                  <a:pt x="13237363" y="1114448"/>
                </a:lnTo>
                <a:lnTo>
                  <a:pt x="13190652" y="1107776"/>
                </a:lnTo>
                <a:lnTo>
                  <a:pt x="13142384" y="1105551"/>
                </a:lnTo>
                <a:close/>
                <a:moveTo>
                  <a:pt x="14512295" y="845161"/>
                </a:moveTo>
                <a:lnTo>
                  <a:pt x="14860818" y="845161"/>
                </a:lnTo>
                <a:lnTo>
                  <a:pt x="14860818" y="2892061"/>
                </a:lnTo>
                <a:lnTo>
                  <a:pt x="14512295" y="2892061"/>
                </a:lnTo>
                <a:close/>
                <a:moveTo>
                  <a:pt x="3384771" y="797148"/>
                </a:moveTo>
                <a:lnTo>
                  <a:pt x="3433426" y="798740"/>
                </a:lnTo>
                <a:lnTo>
                  <a:pt x="3481030" y="803517"/>
                </a:lnTo>
                <a:lnTo>
                  <a:pt x="3527582" y="811481"/>
                </a:lnTo>
                <a:lnTo>
                  <a:pt x="3573078" y="822634"/>
                </a:lnTo>
                <a:lnTo>
                  <a:pt x="3617517" y="836977"/>
                </a:lnTo>
                <a:lnTo>
                  <a:pt x="3660896" y="854511"/>
                </a:lnTo>
                <a:lnTo>
                  <a:pt x="3703212" y="875239"/>
                </a:lnTo>
                <a:lnTo>
                  <a:pt x="3750215" y="903099"/>
                </a:lnTo>
                <a:lnTo>
                  <a:pt x="3793775" y="934638"/>
                </a:lnTo>
                <a:lnTo>
                  <a:pt x="3833890" y="969854"/>
                </a:lnTo>
                <a:lnTo>
                  <a:pt x="3870561" y="1008745"/>
                </a:lnTo>
                <a:lnTo>
                  <a:pt x="3903788" y="1051310"/>
                </a:lnTo>
                <a:lnTo>
                  <a:pt x="3933570" y="1097547"/>
                </a:lnTo>
                <a:lnTo>
                  <a:pt x="3962618" y="1056161"/>
                </a:lnTo>
                <a:lnTo>
                  <a:pt x="3993712" y="1017842"/>
                </a:lnTo>
                <a:lnTo>
                  <a:pt x="4026851" y="982590"/>
                </a:lnTo>
                <a:lnTo>
                  <a:pt x="4062037" y="950403"/>
                </a:lnTo>
                <a:lnTo>
                  <a:pt x="4099266" y="921283"/>
                </a:lnTo>
                <a:lnTo>
                  <a:pt x="4138540" y="895228"/>
                </a:lnTo>
                <a:lnTo>
                  <a:pt x="4179861" y="872239"/>
                </a:lnTo>
                <a:lnTo>
                  <a:pt x="4223227" y="852316"/>
                </a:lnTo>
                <a:lnTo>
                  <a:pt x="4268638" y="835459"/>
                </a:lnTo>
                <a:lnTo>
                  <a:pt x="4316093" y="821666"/>
                </a:lnTo>
                <a:lnTo>
                  <a:pt x="4365593" y="810939"/>
                </a:lnTo>
                <a:lnTo>
                  <a:pt x="4417139" y="803277"/>
                </a:lnTo>
                <a:lnTo>
                  <a:pt x="4470727" y="798680"/>
                </a:lnTo>
                <a:lnTo>
                  <a:pt x="4526360" y="797148"/>
                </a:lnTo>
                <a:lnTo>
                  <a:pt x="4578939" y="798510"/>
                </a:lnTo>
                <a:lnTo>
                  <a:pt x="4629845" y="802598"/>
                </a:lnTo>
                <a:lnTo>
                  <a:pt x="4679082" y="809412"/>
                </a:lnTo>
                <a:lnTo>
                  <a:pt x="4726648" y="818950"/>
                </a:lnTo>
                <a:lnTo>
                  <a:pt x="4772544" y="831214"/>
                </a:lnTo>
                <a:lnTo>
                  <a:pt x="4816772" y="846202"/>
                </a:lnTo>
                <a:lnTo>
                  <a:pt x="4859329" y="863916"/>
                </a:lnTo>
                <a:lnTo>
                  <a:pt x="4900217" y="884354"/>
                </a:lnTo>
                <a:lnTo>
                  <a:pt x="4939438" y="907516"/>
                </a:lnTo>
                <a:lnTo>
                  <a:pt x="4976992" y="933404"/>
                </a:lnTo>
                <a:lnTo>
                  <a:pt x="5012879" y="962015"/>
                </a:lnTo>
                <a:lnTo>
                  <a:pt x="5047098" y="993351"/>
                </a:lnTo>
                <a:lnTo>
                  <a:pt x="5079094" y="1027215"/>
                </a:lnTo>
                <a:lnTo>
                  <a:pt x="5108307" y="1063358"/>
                </a:lnTo>
                <a:lnTo>
                  <a:pt x="5134736" y="1101780"/>
                </a:lnTo>
                <a:lnTo>
                  <a:pt x="5158383" y="1142481"/>
                </a:lnTo>
                <a:lnTo>
                  <a:pt x="5179245" y="1185462"/>
                </a:lnTo>
                <a:lnTo>
                  <a:pt x="5197324" y="1230722"/>
                </a:lnTo>
                <a:lnTo>
                  <a:pt x="5212623" y="1278261"/>
                </a:lnTo>
                <a:lnTo>
                  <a:pt x="5225138" y="1328080"/>
                </a:lnTo>
                <a:lnTo>
                  <a:pt x="5234870" y="1380179"/>
                </a:lnTo>
                <a:lnTo>
                  <a:pt x="5241824" y="1434556"/>
                </a:lnTo>
                <a:lnTo>
                  <a:pt x="5245993" y="1491214"/>
                </a:lnTo>
                <a:lnTo>
                  <a:pt x="5247385" y="1550151"/>
                </a:lnTo>
                <a:lnTo>
                  <a:pt x="5247385" y="2892068"/>
                </a:lnTo>
                <a:lnTo>
                  <a:pt x="4898912" y="2892068"/>
                </a:lnTo>
                <a:lnTo>
                  <a:pt x="4898912" y="1650315"/>
                </a:lnTo>
                <a:lnTo>
                  <a:pt x="4897486" y="1589491"/>
                </a:lnTo>
                <a:lnTo>
                  <a:pt x="4893201" y="1532351"/>
                </a:lnTo>
                <a:lnTo>
                  <a:pt x="4886060" y="1478896"/>
                </a:lnTo>
                <a:lnTo>
                  <a:pt x="4876066" y="1429127"/>
                </a:lnTo>
                <a:lnTo>
                  <a:pt x="4863215" y="1383042"/>
                </a:lnTo>
                <a:lnTo>
                  <a:pt x="4847507" y="1340643"/>
                </a:lnTo>
                <a:lnTo>
                  <a:pt x="4828945" y="1301929"/>
                </a:lnTo>
                <a:lnTo>
                  <a:pt x="4807530" y="1266901"/>
                </a:lnTo>
                <a:lnTo>
                  <a:pt x="4783258" y="1235560"/>
                </a:lnTo>
                <a:lnTo>
                  <a:pt x="4756133" y="1207905"/>
                </a:lnTo>
                <a:lnTo>
                  <a:pt x="4726153" y="1183936"/>
                </a:lnTo>
                <a:lnTo>
                  <a:pt x="4693317" y="1163654"/>
                </a:lnTo>
                <a:lnTo>
                  <a:pt x="4657630" y="1147060"/>
                </a:lnTo>
                <a:lnTo>
                  <a:pt x="4619087" y="1134153"/>
                </a:lnTo>
                <a:lnTo>
                  <a:pt x="4577692" y="1124933"/>
                </a:lnTo>
                <a:lnTo>
                  <a:pt x="4533442" y="1119401"/>
                </a:lnTo>
                <a:lnTo>
                  <a:pt x="4486340" y="1117557"/>
                </a:lnTo>
                <a:lnTo>
                  <a:pt x="4431756" y="1120623"/>
                </a:lnTo>
                <a:lnTo>
                  <a:pt x="4380202" y="1129820"/>
                </a:lnTo>
                <a:lnTo>
                  <a:pt x="4331678" y="1145149"/>
                </a:lnTo>
                <a:lnTo>
                  <a:pt x="4286179" y="1166607"/>
                </a:lnTo>
                <a:lnTo>
                  <a:pt x="4243709" y="1194194"/>
                </a:lnTo>
                <a:lnTo>
                  <a:pt x="4204260" y="1227909"/>
                </a:lnTo>
                <a:lnTo>
                  <a:pt x="4167836" y="1267751"/>
                </a:lnTo>
                <a:lnTo>
                  <a:pt x="4139199" y="1306786"/>
                </a:lnTo>
                <a:lnTo>
                  <a:pt x="4114384" y="1348765"/>
                </a:lnTo>
                <a:lnTo>
                  <a:pt x="4093390" y="1393685"/>
                </a:lnTo>
                <a:lnTo>
                  <a:pt x="4076215" y="1441545"/>
                </a:lnTo>
                <a:lnTo>
                  <a:pt x="4062860" y="1492342"/>
                </a:lnTo>
                <a:lnTo>
                  <a:pt x="4053321" y="1546073"/>
                </a:lnTo>
                <a:lnTo>
                  <a:pt x="4047599" y="1602734"/>
                </a:lnTo>
                <a:lnTo>
                  <a:pt x="4045692" y="1662325"/>
                </a:lnTo>
                <a:lnTo>
                  <a:pt x="4045692" y="2892068"/>
                </a:lnTo>
                <a:lnTo>
                  <a:pt x="3697232" y="2892068"/>
                </a:lnTo>
                <a:lnTo>
                  <a:pt x="3697232" y="1650315"/>
                </a:lnTo>
                <a:lnTo>
                  <a:pt x="3695819" y="1589491"/>
                </a:lnTo>
                <a:lnTo>
                  <a:pt x="3691576" y="1532351"/>
                </a:lnTo>
                <a:lnTo>
                  <a:pt x="3684506" y="1478896"/>
                </a:lnTo>
                <a:lnTo>
                  <a:pt x="3674609" y="1429127"/>
                </a:lnTo>
                <a:lnTo>
                  <a:pt x="3661882" y="1383042"/>
                </a:lnTo>
                <a:lnTo>
                  <a:pt x="3646327" y="1340643"/>
                </a:lnTo>
                <a:lnTo>
                  <a:pt x="3627946" y="1301929"/>
                </a:lnTo>
                <a:lnTo>
                  <a:pt x="3606737" y="1266901"/>
                </a:lnTo>
                <a:lnTo>
                  <a:pt x="3582699" y="1235560"/>
                </a:lnTo>
                <a:lnTo>
                  <a:pt x="3555836" y="1207905"/>
                </a:lnTo>
                <a:lnTo>
                  <a:pt x="3526145" y="1183936"/>
                </a:lnTo>
                <a:lnTo>
                  <a:pt x="3493627" y="1163654"/>
                </a:lnTo>
                <a:lnTo>
                  <a:pt x="3458281" y="1147060"/>
                </a:lnTo>
                <a:lnTo>
                  <a:pt x="3420108" y="1134153"/>
                </a:lnTo>
                <a:lnTo>
                  <a:pt x="3379108" y="1124933"/>
                </a:lnTo>
                <a:lnTo>
                  <a:pt x="3335281" y="1119401"/>
                </a:lnTo>
                <a:lnTo>
                  <a:pt x="3288627" y="1117557"/>
                </a:lnTo>
                <a:lnTo>
                  <a:pt x="3232020" y="1120459"/>
                </a:lnTo>
                <a:lnTo>
                  <a:pt x="3178922" y="1129167"/>
                </a:lnTo>
                <a:lnTo>
                  <a:pt x="3129334" y="1143679"/>
                </a:lnTo>
                <a:lnTo>
                  <a:pt x="3083262" y="1163995"/>
                </a:lnTo>
                <a:lnTo>
                  <a:pt x="3040705" y="1190115"/>
                </a:lnTo>
                <a:lnTo>
                  <a:pt x="3001669" y="1222037"/>
                </a:lnTo>
                <a:lnTo>
                  <a:pt x="2966156" y="1259762"/>
                </a:lnTo>
                <a:lnTo>
                  <a:pt x="2938471" y="1296920"/>
                </a:lnTo>
                <a:lnTo>
                  <a:pt x="2914474" y="1337269"/>
                </a:lnTo>
                <a:lnTo>
                  <a:pt x="2894165" y="1380806"/>
                </a:lnTo>
                <a:lnTo>
                  <a:pt x="2877546" y="1427531"/>
                </a:lnTo>
                <a:lnTo>
                  <a:pt x="2864618" y="1477443"/>
                </a:lnTo>
                <a:lnTo>
                  <a:pt x="2855382" y="1530540"/>
                </a:lnTo>
                <a:lnTo>
                  <a:pt x="2849839" y="1586820"/>
                </a:lnTo>
                <a:lnTo>
                  <a:pt x="2847992" y="1646284"/>
                </a:lnTo>
                <a:lnTo>
                  <a:pt x="2847992" y="2892068"/>
                </a:lnTo>
                <a:lnTo>
                  <a:pt x="2499521" y="2892068"/>
                </a:lnTo>
                <a:lnTo>
                  <a:pt x="2499521" y="845167"/>
                </a:lnTo>
                <a:lnTo>
                  <a:pt x="2847992" y="845167"/>
                </a:lnTo>
                <a:lnTo>
                  <a:pt x="2847992" y="1037454"/>
                </a:lnTo>
                <a:lnTo>
                  <a:pt x="2879270" y="999061"/>
                </a:lnTo>
                <a:lnTo>
                  <a:pt x="2912992" y="964009"/>
                </a:lnTo>
                <a:lnTo>
                  <a:pt x="2949159" y="932298"/>
                </a:lnTo>
                <a:lnTo>
                  <a:pt x="2987771" y="903927"/>
                </a:lnTo>
                <a:lnTo>
                  <a:pt x="3028829" y="878896"/>
                </a:lnTo>
                <a:lnTo>
                  <a:pt x="3072333" y="857205"/>
                </a:lnTo>
                <a:lnTo>
                  <a:pt x="3118284" y="838852"/>
                </a:lnTo>
                <a:lnTo>
                  <a:pt x="3166683" y="823837"/>
                </a:lnTo>
                <a:lnTo>
                  <a:pt x="3217531" y="812159"/>
                </a:lnTo>
                <a:lnTo>
                  <a:pt x="3270828" y="803819"/>
                </a:lnTo>
                <a:lnTo>
                  <a:pt x="3326574" y="798815"/>
                </a:lnTo>
                <a:close/>
                <a:moveTo>
                  <a:pt x="6661374" y="797145"/>
                </a:moveTo>
                <a:lnTo>
                  <a:pt x="6716371" y="798235"/>
                </a:lnTo>
                <a:lnTo>
                  <a:pt x="6769212" y="801506"/>
                </a:lnTo>
                <a:lnTo>
                  <a:pt x="6819895" y="806957"/>
                </a:lnTo>
                <a:lnTo>
                  <a:pt x="6868423" y="814590"/>
                </a:lnTo>
                <a:lnTo>
                  <a:pt x="6914794" y="824403"/>
                </a:lnTo>
                <a:lnTo>
                  <a:pt x="6959008" y="836396"/>
                </a:lnTo>
                <a:lnTo>
                  <a:pt x="7001065" y="850570"/>
                </a:lnTo>
                <a:lnTo>
                  <a:pt x="7040967" y="866924"/>
                </a:lnTo>
                <a:lnTo>
                  <a:pt x="7078710" y="885459"/>
                </a:lnTo>
                <a:lnTo>
                  <a:pt x="7114298" y="906175"/>
                </a:lnTo>
                <a:lnTo>
                  <a:pt x="7147729" y="929071"/>
                </a:lnTo>
                <a:lnTo>
                  <a:pt x="7179003" y="954148"/>
                </a:lnTo>
                <a:lnTo>
                  <a:pt x="7208120" y="981405"/>
                </a:lnTo>
                <a:lnTo>
                  <a:pt x="7235081" y="1010842"/>
                </a:lnTo>
                <a:lnTo>
                  <a:pt x="7259885" y="1042460"/>
                </a:lnTo>
                <a:lnTo>
                  <a:pt x="7282532" y="1076258"/>
                </a:lnTo>
                <a:lnTo>
                  <a:pt x="7296915" y="1101512"/>
                </a:lnTo>
                <a:lnTo>
                  <a:pt x="7303099" y="1112396"/>
                </a:lnTo>
                <a:lnTo>
                  <a:pt x="7321355" y="1150396"/>
                </a:lnTo>
                <a:lnTo>
                  <a:pt x="7337533" y="1190735"/>
                </a:lnTo>
                <a:lnTo>
                  <a:pt x="7351553" y="1233255"/>
                </a:lnTo>
                <a:lnTo>
                  <a:pt x="7363416" y="1277955"/>
                </a:lnTo>
                <a:lnTo>
                  <a:pt x="7373122" y="1324835"/>
                </a:lnTo>
                <a:lnTo>
                  <a:pt x="7380672" y="1373896"/>
                </a:lnTo>
                <a:lnTo>
                  <a:pt x="7386064" y="1425136"/>
                </a:lnTo>
                <a:lnTo>
                  <a:pt x="7389299" y="1478557"/>
                </a:lnTo>
                <a:lnTo>
                  <a:pt x="7390378" y="1534159"/>
                </a:lnTo>
                <a:lnTo>
                  <a:pt x="7390378" y="1706426"/>
                </a:lnTo>
                <a:lnTo>
                  <a:pt x="7390378" y="1874630"/>
                </a:lnTo>
                <a:lnTo>
                  <a:pt x="7390378" y="2631706"/>
                </a:lnTo>
                <a:lnTo>
                  <a:pt x="7390378" y="2703809"/>
                </a:lnTo>
                <a:lnTo>
                  <a:pt x="7390378" y="2892065"/>
                </a:lnTo>
                <a:lnTo>
                  <a:pt x="7061927" y="2892065"/>
                </a:lnTo>
                <a:lnTo>
                  <a:pt x="7061927" y="2703809"/>
                </a:lnTo>
                <a:lnTo>
                  <a:pt x="7022651" y="2738776"/>
                </a:lnTo>
                <a:lnTo>
                  <a:pt x="6982472" y="2770943"/>
                </a:lnTo>
                <a:lnTo>
                  <a:pt x="6941392" y="2800312"/>
                </a:lnTo>
                <a:lnTo>
                  <a:pt x="6899411" y="2826883"/>
                </a:lnTo>
                <a:lnTo>
                  <a:pt x="6856530" y="2850655"/>
                </a:lnTo>
                <a:lnTo>
                  <a:pt x="6812750" y="2871630"/>
                </a:lnTo>
                <a:lnTo>
                  <a:pt x="6768068" y="2889807"/>
                </a:lnTo>
                <a:lnTo>
                  <a:pt x="6722486" y="2905187"/>
                </a:lnTo>
                <a:lnTo>
                  <a:pt x="6676007" y="2917769"/>
                </a:lnTo>
                <a:lnTo>
                  <a:pt x="6628627" y="2927556"/>
                </a:lnTo>
                <a:lnTo>
                  <a:pt x="6580348" y="2934545"/>
                </a:lnTo>
                <a:lnTo>
                  <a:pt x="6531172" y="2938739"/>
                </a:lnTo>
                <a:lnTo>
                  <a:pt x="6481096" y="2940137"/>
                </a:lnTo>
                <a:lnTo>
                  <a:pt x="6426108" y="2938739"/>
                </a:lnTo>
                <a:lnTo>
                  <a:pt x="6424118" y="2938739"/>
                </a:lnTo>
                <a:lnTo>
                  <a:pt x="6367409" y="2934247"/>
                </a:lnTo>
                <a:lnTo>
                  <a:pt x="6313793" y="2926884"/>
                </a:lnTo>
                <a:lnTo>
                  <a:pt x="6262329" y="2916575"/>
                </a:lnTo>
                <a:lnTo>
                  <a:pt x="6213019" y="2903320"/>
                </a:lnTo>
                <a:lnTo>
                  <a:pt x="6165862" y="2887117"/>
                </a:lnTo>
                <a:lnTo>
                  <a:pt x="6120857" y="2867967"/>
                </a:lnTo>
                <a:lnTo>
                  <a:pt x="6078007" y="2845869"/>
                </a:lnTo>
                <a:lnTo>
                  <a:pt x="6037311" y="2820822"/>
                </a:lnTo>
                <a:lnTo>
                  <a:pt x="5998766" y="2792826"/>
                </a:lnTo>
                <a:lnTo>
                  <a:pt x="5962379" y="2761880"/>
                </a:lnTo>
                <a:lnTo>
                  <a:pt x="5928659" y="2728202"/>
                </a:lnTo>
                <a:lnTo>
                  <a:pt x="5898151" y="2691975"/>
                </a:lnTo>
                <a:lnTo>
                  <a:pt x="5870857" y="2653198"/>
                </a:lnTo>
                <a:lnTo>
                  <a:pt x="5846776" y="2611871"/>
                </a:lnTo>
                <a:lnTo>
                  <a:pt x="5825906" y="2567994"/>
                </a:lnTo>
                <a:lnTo>
                  <a:pt x="5808248" y="2521566"/>
                </a:lnTo>
                <a:lnTo>
                  <a:pt x="5793803" y="2472587"/>
                </a:lnTo>
                <a:lnTo>
                  <a:pt x="5782568" y="2421057"/>
                </a:lnTo>
                <a:lnTo>
                  <a:pt x="5774543" y="2366974"/>
                </a:lnTo>
                <a:lnTo>
                  <a:pt x="5769729" y="2310340"/>
                </a:lnTo>
                <a:lnTo>
                  <a:pt x="5769629" y="2306685"/>
                </a:lnTo>
                <a:lnTo>
                  <a:pt x="5768124" y="2251153"/>
                </a:lnTo>
                <a:lnTo>
                  <a:pt x="5769653" y="2196863"/>
                </a:lnTo>
                <a:lnTo>
                  <a:pt x="5774238" y="2144797"/>
                </a:lnTo>
                <a:lnTo>
                  <a:pt x="5781884" y="2094954"/>
                </a:lnTo>
                <a:lnTo>
                  <a:pt x="5792588" y="2047335"/>
                </a:lnTo>
                <a:lnTo>
                  <a:pt x="5806351" y="2001940"/>
                </a:lnTo>
                <a:lnTo>
                  <a:pt x="5823175" y="1958769"/>
                </a:lnTo>
                <a:lnTo>
                  <a:pt x="5843059" y="1917822"/>
                </a:lnTo>
                <a:lnTo>
                  <a:pt x="5866006" y="1879100"/>
                </a:lnTo>
                <a:lnTo>
                  <a:pt x="5892015" y="1842602"/>
                </a:lnTo>
                <a:lnTo>
                  <a:pt x="5921086" y="1808328"/>
                </a:lnTo>
                <a:lnTo>
                  <a:pt x="5953222" y="1776280"/>
                </a:lnTo>
                <a:lnTo>
                  <a:pt x="5988420" y="1746456"/>
                </a:lnTo>
                <a:lnTo>
                  <a:pt x="6025854" y="1718951"/>
                </a:lnTo>
                <a:lnTo>
                  <a:pt x="6064735" y="1693836"/>
                </a:lnTo>
                <a:lnTo>
                  <a:pt x="6105067" y="1671113"/>
                </a:lnTo>
                <a:lnTo>
                  <a:pt x="6146845" y="1650781"/>
                </a:lnTo>
                <a:lnTo>
                  <a:pt x="6190073" y="1632841"/>
                </a:lnTo>
                <a:lnTo>
                  <a:pt x="6234748" y="1617292"/>
                </a:lnTo>
                <a:lnTo>
                  <a:pt x="6280871" y="1604135"/>
                </a:lnTo>
                <a:lnTo>
                  <a:pt x="6328442" y="1593370"/>
                </a:lnTo>
                <a:lnTo>
                  <a:pt x="6377458" y="1584997"/>
                </a:lnTo>
                <a:lnTo>
                  <a:pt x="6427922" y="1579016"/>
                </a:lnTo>
                <a:lnTo>
                  <a:pt x="6479833" y="1575427"/>
                </a:lnTo>
                <a:lnTo>
                  <a:pt x="6533190" y="1574231"/>
                </a:lnTo>
                <a:lnTo>
                  <a:pt x="6591626" y="1575427"/>
                </a:lnTo>
                <a:lnTo>
                  <a:pt x="6588204" y="1575427"/>
                </a:lnTo>
                <a:lnTo>
                  <a:pt x="6638838" y="1578600"/>
                </a:lnTo>
                <a:lnTo>
                  <a:pt x="6690077" y="1584061"/>
                </a:lnTo>
                <a:lnTo>
                  <a:pt x="6740257" y="1591708"/>
                </a:lnTo>
                <a:lnTo>
                  <a:pt x="6789381" y="1601539"/>
                </a:lnTo>
                <a:lnTo>
                  <a:pt x="6837449" y="1613556"/>
                </a:lnTo>
                <a:lnTo>
                  <a:pt x="6884460" y="1627758"/>
                </a:lnTo>
                <a:lnTo>
                  <a:pt x="6930411" y="1644146"/>
                </a:lnTo>
                <a:lnTo>
                  <a:pt x="6975306" y="1662720"/>
                </a:lnTo>
                <a:lnTo>
                  <a:pt x="7019147" y="1683480"/>
                </a:lnTo>
                <a:lnTo>
                  <a:pt x="7061927" y="1706426"/>
                </a:lnTo>
                <a:lnTo>
                  <a:pt x="7061927" y="1562168"/>
                </a:lnTo>
                <a:lnTo>
                  <a:pt x="7060144" y="1500516"/>
                </a:lnTo>
                <a:lnTo>
                  <a:pt x="7054791" y="1443670"/>
                </a:lnTo>
                <a:lnTo>
                  <a:pt x="7045869" y="1391633"/>
                </a:lnTo>
                <a:lnTo>
                  <a:pt x="7033379" y="1344408"/>
                </a:lnTo>
                <a:lnTo>
                  <a:pt x="7017321" y="1301998"/>
                </a:lnTo>
                <a:lnTo>
                  <a:pt x="6997694" y="1264406"/>
                </a:lnTo>
                <a:lnTo>
                  <a:pt x="6974497" y="1231635"/>
                </a:lnTo>
                <a:lnTo>
                  <a:pt x="6947732" y="1203687"/>
                </a:lnTo>
                <a:lnTo>
                  <a:pt x="6913040" y="1176590"/>
                </a:lnTo>
                <a:lnTo>
                  <a:pt x="6874174" y="1153658"/>
                </a:lnTo>
                <a:lnTo>
                  <a:pt x="6831139" y="1134890"/>
                </a:lnTo>
                <a:lnTo>
                  <a:pt x="6783933" y="1120290"/>
                </a:lnTo>
                <a:lnTo>
                  <a:pt x="6732559" y="1109859"/>
                </a:lnTo>
                <a:lnTo>
                  <a:pt x="6677020" y="1103599"/>
                </a:lnTo>
                <a:lnTo>
                  <a:pt x="6617312" y="1101512"/>
                </a:lnTo>
                <a:lnTo>
                  <a:pt x="6569964" y="1102722"/>
                </a:lnTo>
                <a:lnTo>
                  <a:pt x="6522858" y="1106350"/>
                </a:lnTo>
                <a:lnTo>
                  <a:pt x="6475991" y="1112396"/>
                </a:lnTo>
                <a:lnTo>
                  <a:pt x="6429367" y="1120861"/>
                </a:lnTo>
                <a:lnTo>
                  <a:pt x="6382982" y="1131744"/>
                </a:lnTo>
                <a:lnTo>
                  <a:pt x="6336836" y="1145044"/>
                </a:lnTo>
                <a:lnTo>
                  <a:pt x="6290928" y="1160762"/>
                </a:lnTo>
                <a:lnTo>
                  <a:pt x="6245257" y="1178897"/>
                </a:lnTo>
                <a:lnTo>
                  <a:pt x="6199825" y="1199449"/>
                </a:lnTo>
                <a:lnTo>
                  <a:pt x="6154627" y="1222417"/>
                </a:lnTo>
                <a:lnTo>
                  <a:pt x="6109667" y="1247802"/>
                </a:lnTo>
                <a:lnTo>
                  <a:pt x="6064942" y="1275603"/>
                </a:lnTo>
                <a:lnTo>
                  <a:pt x="6020451" y="1305820"/>
                </a:lnTo>
                <a:lnTo>
                  <a:pt x="5920340" y="1013421"/>
                </a:lnTo>
                <a:lnTo>
                  <a:pt x="5961709" y="987226"/>
                </a:lnTo>
                <a:lnTo>
                  <a:pt x="6003740" y="962722"/>
                </a:lnTo>
                <a:lnTo>
                  <a:pt x="6046430" y="939909"/>
                </a:lnTo>
                <a:lnTo>
                  <a:pt x="6089780" y="918787"/>
                </a:lnTo>
                <a:lnTo>
                  <a:pt x="6133788" y="899355"/>
                </a:lnTo>
                <a:lnTo>
                  <a:pt x="6178457" y="881614"/>
                </a:lnTo>
                <a:lnTo>
                  <a:pt x="6223784" y="865563"/>
                </a:lnTo>
                <a:lnTo>
                  <a:pt x="6269771" y="851202"/>
                </a:lnTo>
                <a:lnTo>
                  <a:pt x="6316417" y="838531"/>
                </a:lnTo>
                <a:lnTo>
                  <a:pt x="6363721" y="827550"/>
                </a:lnTo>
                <a:lnTo>
                  <a:pt x="6411683" y="818259"/>
                </a:lnTo>
                <a:lnTo>
                  <a:pt x="6460305" y="810657"/>
                </a:lnTo>
                <a:lnTo>
                  <a:pt x="6509586" y="804745"/>
                </a:lnTo>
                <a:lnTo>
                  <a:pt x="6559523" y="800523"/>
                </a:lnTo>
                <a:lnTo>
                  <a:pt x="6610119" y="797989"/>
                </a:lnTo>
                <a:close/>
                <a:moveTo>
                  <a:pt x="10967333" y="797114"/>
                </a:moveTo>
                <a:lnTo>
                  <a:pt x="11024206" y="798644"/>
                </a:lnTo>
                <a:lnTo>
                  <a:pt x="11022726" y="798644"/>
                </a:lnTo>
                <a:lnTo>
                  <a:pt x="11075070" y="803000"/>
                </a:lnTo>
                <a:lnTo>
                  <a:pt x="11126488" y="810358"/>
                </a:lnTo>
                <a:lnTo>
                  <a:pt x="11176273" y="820659"/>
                </a:lnTo>
                <a:lnTo>
                  <a:pt x="11224423" y="833903"/>
                </a:lnTo>
                <a:lnTo>
                  <a:pt x="11270939" y="850091"/>
                </a:lnTo>
                <a:lnTo>
                  <a:pt x="11315820" y="869221"/>
                </a:lnTo>
                <a:lnTo>
                  <a:pt x="11359067" y="891295"/>
                </a:lnTo>
                <a:lnTo>
                  <a:pt x="11400679" y="916312"/>
                </a:lnTo>
                <a:lnTo>
                  <a:pt x="11440655" y="944272"/>
                </a:lnTo>
                <a:lnTo>
                  <a:pt x="11478996" y="975176"/>
                </a:lnTo>
                <a:lnTo>
                  <a:pt x="11523698" y="1017410"/>
                </a:lnTo>
                <a:lnTo>
                  <a:pt x="11550771" y="1045812"/>
                </a:lnTo>
                <a:lnTo>
                  <a:pt x="11584205" y="1085545"/>
                </a:lnTo>
                <a:lnTo>
                  <a:pt x="11608318" y="1117575"/>
                </a:lnTo>
                <a:lnTo>
                  <a:pt x="11610276" y="1120176"/>
                </a:lnTo>
                <a:lnTo>
                  <a:pt x="11634767" y="1156223"/>
                </a:lnTo>
                <a:lnTo>
                  <a:pt x="11657677" y="1193685"/>
                </a:lnTo>
                <a:lnTo>
                  <a:pt x="11679006" y="1232561"/>
                </a:lnTo>
                <a:lnTo>
                  <a:pt x="11698838" y="1273041"/>
                </a:lnTo>
                <a:lnTo>
                  <a:pt x="11716925" y="1314559"/>
                </a:lnTo>
                <a:lnTo>
                  <a:pt x="11733513" y="1357680"/>
                </a:lnTo>
                <a:lnTo>
                  <a:pt x="11748522" y="1402215"/>
                </a:lnTo>
                <a:lnTo>
                  <a:pt x="11761951" y="1448165"/>
                </a:lnTo>
                <a:lnTo>
                  <a:pt x="11773799" y="1495528"/>
                </a:lnTo>
                <a:lnTo>
                  <a:pt x="11784067" y="1544305"/>
                </a:lnTo>
                <a:lnTo>
                  <a:pt x="11792756" y="1594496"/>
                </a:lnTo>
                <a:lnTo>
                  <a:pt x="11799864" y="1646101"/>
                </a:lnTo>
                <a:lnTo>
                  <a:pt x="11805393" y="1699119"/>
                </a:lnTo>
                <a:lnTo>
                  <a:pt x="11809342" y="1753550"/>
                </a:lnTo>
                <a:lnTo>
                  <a:pt x="11811712" y="1809394"/>
                </a:lnTo>
                <a:lnTo>
                  <a:pt x="11812501" y="1866652"/>
                </a:lnTo>
                <a:lnTo>
                  <a:pt x="11811665" y="1925575"/>
                </a:lnTo>
                <a:lnTo>
                  <a:pt x="11809234" y="1982190"/>
                </a:lnTo>
                <a:lnTo>
                  <a:pt x="11805262" y="2036711"/>
                </a:lnTo>
                <a:lnTo>
                  <a:pt x="11799632" y="2090430"/>
                </a:lnTo>
                <a:lnTo>
                  <a:pt x="11792395" y="2142665"/>
                </a:lnTo>
                <a:lnTo>
                  <a:pt x="11783549" y="2193417"/>
                </a:lnTo>
                <a:lnTo>
                  <a:pt x="11773095" y="2242685"/>
                </a:lnTo>
                <a:lnTo>
                  <a:pt x="11761034" y="2290469"/>
                </a:lnTo>
                <a:lnTo>
                  <a:pt x="11747366" y="2336769"/>
                </a:lnTo>
                <a:lnTo>
                  <a:pt x="11732091" y="2381585"/>
                </a:lnTo>
                <a:lnTo>
                  <a:pt x="11715209" y="2424916"/>
                </a:lnTo>
                <a:lnTo>
                  <a:pt x="11696720" y="2466764"/>
                </a:lnTo>
                <a:lnTo>
                  <a:pt x="11676625" y="2507127"/>
                </a:lnTo>
                <a:lnTo>
                  <a:pt x="11654923" y="2546007"/>
                </a:lnTo>
                <a:lnTo>
                  <a:pt x="11631616" y="2583401"/>
                </a:lnTo>
                <a:lnTo>
                  <a:pt x="11609225" y="2615676"/>
                </a:lnTo>
                <a:lnTo>
                  <a:pt x="11606703" y="2619312"/>
                </a:lnTo>
                <a:lnTo>
                  <a:pt x="11580184" y="2653738"/>
                </a:lnTo>
                <a:lnTo>
                  <a:pt x="11546242" y="2693190"/>
                </a:lnTo>
                <a:lnTo>
                  <a:pt x="11539827" y="2699799"/>
                </a:lnTo>
                <a:lnTo>
                  <a:pt x="11510787" y="2729720"/>
                </a:lnTo>
                <a:lnTo>
                  <a:pt x="11473818" y="2763329"/>
                </a:lnTo>
                <a:lnTo>
                  <a:pt x="11435336" y="2794016"/>
                </a:lnTo>
                <a:lnTo>
                  <a:pt x="11395341" y="2821781"/>
                </a:lnTo>
                <a:lnTo>
                  <a:pt x="11353834" y="2846624"/>
                </a:lnTo>
                <a:lnTo>
                  <a:pt x="11310814" y="2868545"/>
                </a:lnTo>
                <a:lnTo>
                  <a:pt x="11266281" y="2887544"/>
                </a:lnTo>
                <a:lnTo>
                  <a:pt x="11220236" y="2903620"/>
                </a:lnTo>
                <a:lnTo>
                  <a:pt x="11172679" y="2916773"/>
                </a:lnTo>
                <a:lnTo>
                  <a:pt x="11123611" y="2927004"/>
                </a:lnTo>
                <a:lnTo>
                  <a:pt x="11073030" y="2934312"/>
                </a:lnTo>
                <a:lnTo>
                  <a:pt x="11020937" y="2938697"/>
                </a:lnTo>
                <a:lnTo>
                  <a:pt x="10967333" y="2940158"/>
                </a:lnTo>
                <a:lnTo>
                  <a:pt x="10914715" y="2938488"/>
                </a:lnTo>
                <a:lnTo>
                  <a:pt x="10863716" y="2933479"/>
                </a:lnTo>
                <a:lnTo>
                  <a:pt x="10814334" y="2925131"/>
                </a:lnTo>
                <a:lnTo>
                  <a:pt x="10766570" y="2913444"/>
                </a:lnTo>
                <a:lnTo>
                  <a:pt x="10720421" y="2898419"/>
                </a:lnTo>
                <a:lnTo>
                  <a:pt x="10675888" y="2880055"/>
                </a:lnTo>
                <a:lnTo>
                  <a:pt x="10632969" y="2858354"/>
                </a:lnTo>
                <a:lnTo>
                  <a:pt x="10591664" y="2833316"/>
                </a:lnTo>
                <a:lnTo>
                  <a:pt x="10551972" y="2804941"/>
                </a:lnTo>
                <a:lnTo>
                  <a:pt x="10513892" y="2773230"/>
                </a:lnTo>
                <a:lnTo>
                  <a:pt x="10477423" y="2738182"/>
                </a:lnTo>
                <a:lnTo>
                  <a:pt x="10442564" y="2699799"/>
                </a:lnTo>
                <a:lnTo>
                  <a:pt x="10442564" y="3536978"/>
                </a:lnTo>
                <a:lnTo>
                  <a:pt x="10094104" y="3701203"/>
                </a:lnTo>
                <a:lnTo>
                  <a:pt x="10094104" y="845185"/>
                </a:lnTo>
                <a:lnTo>
                  <a:pt x="10442564" y="845185"/>
                </a:lnTo>
                <a:lnTo>
                  <a:pt x="10442564" y="1017410"/>
                </a:lnTo>
                <a:lnTo>
                  <a:pt x="10479858" y="982231"/>
                </a:lnTo>
                <a:lnTo>
                  <a:pt x="10518323" y="950108"/>
                </a:lnTo>
                <a:lnTo>
                  <a:pt x="10557958" y="921044"/>
                </a:lnTo>
                <a:lnTo>
                  <a:pt x="10598764" y="895037"/>
                </a:lnTo>
                <a:lnTo>
                  <a:pt x="10640740" y="872089"/>
                </a:lnTo>
                <a:lnTo>
                  <a:pt x="10683887" y="852200"/>
                </a:lnTo>
                <a:lnTo>
                  <a:pt x="10728203" y="835369"/>
                </a:lnTo>
                <a:lnTo>
                  <a:pt x="10773690" y="821598"/>
                </a:lnTo>
                <a:lnTo>
                  <a:pt x="10820346" y="810886"/>
                </a:lnTo>
                <a:lnTo>
                  <a:pt x="10868173" y="803235"/>
                </a:lnTo>
                <a:lnTo>
                  <a:pt x="10917168" y="798644"/>
                </a:lnTo>
                <a:close/>
                <a:moveTo>
                  <a:pt x="18317647" y="797111"/>
                </a:moveTo>
                <a:lnTo>
                  <a:pt x="18369935" y="798375"/>
                </a:lnTo>
                <a:lnTo>
                  <a:pt x="18369723" y="798375"/>
                </a:lnTo>
                <a:lnTo>
                  <a:pt x="18420673" y="802168"/>
                </a:lnTo>
                <a:lnTo>
                  <a:pt x="18420503" y="802168"/>
                </a:lnTo>
                <a:lnTo>
                  <a:pt x="18470119" y="808490"/>
                </a:lnTo>
                <a:lnTo>
                  <a:pt x="18469955" y="808490"/>
                </a:lnTo>
                <a:lnTo>
                  <a:pt x="18518233" y="817340"/>
                </a:lnTo>
                <a:lnTo>
                  <a:pt x="18518073" y="817340"/>
                </a:lnTo>
                <a:lnTo>
                  <a:pt x="18564241" y="828531"/>
                </a:lnTo>
                <a:lnTo>
                  <a:pt x="18609579" y="842356"/>
                </a:lnTo>
                <a:lnTo>
                  <a:pt x="18653591" y="858695"/>
                </a:lnTo>
                <a:lnTo>
                  <a:pt x="18696275" y="877547"/>
                </a:lnTo>
                <a:lnTo>
                  <a:pt x="18737633" y="898913"/>
                </a:lnTo>
                <a:lnTo>
                  <a:pt x="18777663" y="922793"/>
                </a:lnTo>
                <a:lnTo>
                  <a:pt x="18816367" y="949187"/>
                </a:lnTo>
                <a:lnTo>
                  <a:pt x="18853743" y="978094"/>
                </a:lnTo>
                <a:lnTo>
                  <a:pt x="18889795" y="1009514"/>
                </a:lnTo>
                <a:lnTo>
                  <a:pt x="18924519" y="1043449"/>
                </a:lnTo>
                <a:lnTo>
                  <a:pt x="18953373" y="1075158"/>
                </a:lnTo>
                <a:lnTo>
                  <a:pt x="18977833" y="1105551"/>
                </a:lnTo>
                <a:lnTo>
                  <a:pt x="18980367" y="1108699"/>
                </a:lnTo>
                <a:lnTo>
                  <a:pt x="19005499" y="1144071"/>
                </a:lnTo>
                <a:lnTo>
                  <a:pt x="19028769" y="1181273"/>
                </a:lnTo>
                <a:lnTo>
                  <a:pt x="19050179" y="1220307"/>
                </a:lnTo>
                <a:lnTo>
                  <a:pt x="19069727" y="1261171"/>
                </a:lnTo>
                <a:lnTo>
                  <a:pt x="19087411" y="1303866"/>
                </a:lnTo>
                <a:lnTo>
                  <a:pt x="19103353" y="1348777"/>
                </a:lnTo>
                <a:lnTo>
                  <a:pt x="19117199" y="1394749"/>
                </a:lnTo>
                <a:lnTo>
                  <a:pt x="19129303" y="1442936"/>
                </a:lnTo>
                <a:lnTo>
                  <a:pt x="19129423" y="1443531"/>
                </a:lnTo>
                <a:lnTo>
                  <a:pt x="19139541" y="1492955"/>
                </a:lnTo>
                <a:lnTo>
                  <a:pt x="19147919" y="1544803"/>
                </a:lnTo>
                <a:lnTo>
                  <a:pt x="19154435" y="1598483"/>
                </a:lnTo>
                <a:lnTo>
                  <a:pt x="19159091" y="1653993"/>
                </a:lnTo>
                <a:lnTo>
                  <a:pt x="19161643" y="1706392"/>
                </a:lnTo>
                <a:lnTo>
                  <a:pt x="19161883" y="1711334"/>
                </a:lnTo>
                <a:lnTo>
                  <a:pt x="19162815" y="1770505"/>
                </a:lnTo>
                <a:lnTo>
                  <a:pt x="19162339" y="1815688"/>
                </a:lnTo>
                <a:lnTo>
                  <a:pt x="19160903" y="1861509"/>
                </a:lnTo>
                <a:lnTo>
                  <a:pt x="19158507" y="1907970"/>
                </a:lnTo>
                <a:lnTo>
                  <a:pt x="19155143" y="1955071"/>
                </a:lnTo>
                <a:lnTo>
                  <a:pt x="19150805" y="2002812"/>
                </a:lnTo>
                <a:lnTo>
                  <a:pt x="17764879" y="2002812"/>
                </a:lnTo>
                <a:lnTo>
                  <a:pt x="17770217" y="2057797"/>
                </a:lnTo>
                <a:lnTo>
                  <a:pt x="17778241" y="2110576"/>
                </a:lnTo>
                <a:lnTo>
                  <a:pt x="17788951" y="2161150"/>
                </a:lnTo>
                <a:lnTo>
                  <a:pt x="17802347" y="2209519"/>
                </a:lnTo>
                <a:lnTo>
                  <a:pt x="17818429" y="2255681"/>
                </a:lnTo>
                <a:lnTo>
                  <a:pt x="17837195" y="2299638"/>
                </a:lnTo>
                <a:lnTo>
                  <a:pt x="17858647" y="2341389"/>
                </a:lnTo>
                <a:lnTo>
                  <a:pt x="17882783" y="2380934"/>
                </a:lnTo>
                <a:lnTo>
                  <a:pt x="17909607" y="2418273"/>
                </a:lnTo>
                <a:lnTo>
                  <a:pt x="17939115" y="2453406"/>
                </a:lnTo>
                <a:lnTo>
                  <a:pt x="17974339" y="2489150"/>
                </a:lnTo>
                <a:lnTo>
                  <a:pt x="18011497" y="2520686"/>
                </a:lnTo>
                <a:lnTo>
                  <a:pt x="18050587" y="2548014"/>
                </a:lnTo>
                <a:lnTo>
                  <a:pt x="18091607" y="2571135"/>
                </a:lnTo>
                <a:lnTo>
                  <a:pt x="18134559" y="2590051"/>
                </a:lnTo>
                <a:lnTo>
                  <a:pt x="18179439" y="2604762"/>
                </a:lnTo>
                <a:lnTo>
                  <a:pt x="18226249" y="2615268"/>
                </a:lnTo>
                <a:lnTo>
                  <a:pt x="18274985" y="2621572"/>
                </a:lnTo>
                <a:lnTo>
                  <a:pt x="18325647" y="2623673"/>
                </a:lnTo>
                <a:lnTo>
                  <a:pt x="18376187" y="2621831"/>
                </a:lnTo>
                <a:lnTo>
                  <a:pt x="18425291" y="2616304"/>
                </a:lnTo>
                <a:lnTo>
                  <a:pt x="18472957" y="2607093"/>
                </a:lnTo>
                <a:lnTo>
                  <a:pt x="18519183" y="2594197"/>
                </a:lnTo>
                <a:lnTo>
                  <a:pt x="18563971" y="2577616"/>
                </a:lnTo>
                <a:lnTo>
                  <a:pt x="18607319" y="2557350"/>
                </a:lnTo>
                <a:lnTo>
                  <a:pt x="18649223" y="2533398"/>
                </a:lnTo>
                <a:lnTo>
                  <a:pt x="18689687" y="2505761"/>
                </a:lnTo>
                <a:lnTo>
                  <a:pt x="18728707" y="2474437"/>
                </a:lnTo>
                <a:lnTo>
                  <a:pt x="18766283" y="2439427"/>
                </a:lnTo>
                <a:lnTo>
                  <a:pt x="18931787" y="2623673"/>
                </a:lnTo>
                <a:lnTo>
                  <a:pt x="18978579" y="2675765"/>
                </a:lnTo>
                <a:lnTo>
                  <a:pt x="18942743" y="2709840"/>
                </a:lnTo>
                <a:lnTo>
                  <a:pt x="18905731" y="2741565"/>
                </a:lnTo>
                <a:lnTo>
                  <a:pt x="18867547" y="2770940"/>
                </a:lnTo>
                <a:lnTo>
                  <a:pt x="18828187" y="2797966"/>
                </a:lnTo>
                <a:lnTo>
                  <a:pt x="18787651" y="2822642"/>
                </a:lnTo>
                <a:lnTo>
                  <a:pt x="18745939" y="2844969"/>
                </a:lnTo>
                <a:lnTo>
                  <a:pt x="18703055" y="2864945"/>
                </a:lnTo>
                <a:lnTo>
                  <a:pt x="18658995" y="2882572"/>
                </a:lnTo>
                <a:lnTo>
                  <a:pt x="18613757" y="2897849"/>
                </a:lnTo>
                <a:lnTo>
                  <a:pt x="18567345" y="2910775"/>
                </a:lnTo>
                <a:lnTo>
                  <a:pt x="18519757" y="2921352"/>
                </a:lnTo>
                <a:lnTo>
                  <a:pt x="18470995" y="2929578"/>
                </a:lnTo>
                <a:lnTo>
                  <a:pt x="18421055" y="2935454"/>
                </a:lnTo>
                <a:lnTo>
                  <a:pt x="18369939" y="2938980"/>
                </a:lnTo>
                <a:lnTo>
                  <a:pt x="18317647" y="2940155"/>
                </a:lnTo>
                <a:lnTo>
                  <a:pt x="18262851" y="2938829"/>
                </a:lnTo>
                <a:lnTo>
                  <a:pt x="18209569" y="2934850"/>
                </a:lnTo>
                <a:lnTo>
                  <a:pt x="18157803" y="2928219"/>
                </a:lnTo>
                <a:lnTo>
                  <a:pt x="18107553" y="2918936"/>
                </a:lnTo>
                <a:lnTo>
                  <a:pt x="18058817" y="2906999"/>
                </a:lnTo>
                <a:lnTo>
                  <a:pt x="18011595" y="2892410"/>
                </a:lnTo>
                <a:lnTo>
                  <a:pt x="17965887" y="2875168"/>
                </a:lnTo>
                <a:lnTo>
                  <a:pt x="17921693" y="2855274"/>
                </a:lnTo>
                <a:lnTo>
                  <a:pt x="17879013" y="2832726"/>
                </a:lnTo>
                <a:lnTo>
                  <a:pt x="17837847" y="2807526"/>
                </a:lnTo>
                <a:lnTo>
                  <a:pt x="17798195" y="2779672"/>
                </a:lnTo>
                <a:lnTo>
                  <a:pt x="17760055" y="2749165"/>
                </a:lnTo>
                <a:lnTo>
                  <a:pt x="17723429" y="2716005"/>
                </a:lnTo>
                <a:lnTo>
                  <a:pt x="17688315" y="2680191"/>
                </a:lnTo>
                <a:lnTo>
                  <a:pt x="17654715" y="2641724"/>
                </a:lnTo>
                <a:lnTo>
                  <a:pt x="17626585" y="2606003"/>
                </a:lnTo>
                <a:lnTo>
                  <a:pt x="17600159" y="2569048"/>
                </a:lnTo>
                <a:lnTo>
                  <a:pt x="17575439" y="2530858"/>
                </a:lnTo>
                <a:lnTo>
                  <a:pt x="17552423" y="2491435"/>
                </a:lnTo>
                <a:lnTo>
                  <a:pt x="17531113" y="2450778"/>
                </a:lnTo>
                <a:lnTo>
                  <a:pt x="17511507" y="2408887"/>
                </a:lnTo>
                <a:lnTo>
                  <a:pt x="17493607" y="2365762"/>
                </a:lnTo>
                <a:lnTo>
                  <a:pt x="17477411" y="2321403"/>
                </a:lnTo>
                <a:lnTo>
                  <a:pt x="17462919" y="2275811"/>
                </a:lnTo>
                <a:lnTo>
                  <a:pt x="17450133" y="2228984"/>
                </a:lnTo>
                <a:lnTo>
                  <a:pt x="17439053" y="2180923"/>
                </a:lnTo>
                <a:lnTo>
                  <a:pt x="17429675" y="2131629"/>
                </a:lnTo>
                <a:lnTo>
                  <a:pt x="17422005" y="2081101"/>
                </a:lnTo>
                <a:lnTo>
                  <a:pt x="17416037" y="2029339"/>
                </a:lnTo>
                <a:lnTo>
                  <a:pt x="17411775" y="1976342"/>
                </a:lnTo>
                <a:lnTo>
                  <a:pt x="17409219" y="1922112"/>
                </a:lnTo>
                <a:lnTo>
                  <a:pt x="17408367" y="1866649"/>
                </a:lnTo>
                <a:lnTo>
                  <a:pt x="17408441" y="1861509"/>
                </a:lnTo>
                <a:lnTo>
                  <a:pt x="17409225" y="1808486"/>
                </a:lnTo>
                <a:lnTo>
                  <a:pt x="17411803" y="1751821"/>
                </a:lnTo>
                <a:lnTo>
                  <a:pt x="17416099" y="1696654"/>
                </a:lnTo>
                <a:lnTo>
                  <a:pt x="17422115" y="1642985"/>
                </a:lnTo>
                <a:lnTo>
                  <a:pt x="17429847" y="1590813"/>
                </a:lnTo>
                <a:lnTo>
                  <a:pt x="17439299" y="1540139"/>
                </a:lnTo>
                <a:lnTo>
                  <a:pt x="17439407" y="1539663"/>
                </a:lnTo>
                <a:lnTo>
                  <a:pt x="17450471" y="1490962"/>
                </a:lnTo>
                <a:lnTo>
                  <a:pt x="17463359" y="1443282"/>
                </a:lnTo>
                <a:lnTo>
                  <a:pt x="17463469" y="1442936"/>
                </a:lnTo>
                <a:lnTo>
                  <a:pt x="17477969" y="1397100"/>
                </a:lnTo>
                <a:lnTo>
                  <a:pt x="17494295" y="1352414"/>
                </a:lnTo>
                <a:lnTo>
                  <a:pt x="17512341" y="1309225"/>
                </a:lnTo>
                <a:lnTo>
                  <a:pt x="17532105" y="1267533"/>
                </a:lnTo>
                <a:lnTo>
                  <a:pt x="17553589" y="1227338"/>
                </a:lnTo>
                <a:lnTo>
                  <a:pt x="17576793" y="1188639"/>
                </a:lnTo>
                <a:lnTo>
                  <a:pt x="17601713" y="1151437"/>
                </a:lnTo>
                <a:lnTo>
                  <a:pt x="17628355" y="1115731"/>
                </a:lnTo>
                <a:lnTo>
                  <a:pt x="17656715" y="1081521"/>
                </a:lnTo>
                <a:lnTo>
                  <a:pt x="17690553" y="1044869"/>
                </a:lnTo>
                <a:lnTo>
                  <a:pt x="17725851" y="1010744"/>
                </a:lnTo>
                <a:lnTo>
                  <a:pt x="17762611" y="979145"/>
                </a:lnTo>
                <a:lnTo>
                  <a:pt x="17800833" y="950073"/>
                </a:lnTo>
                <a:lnTo>
                  <a:pt x="17840517" y="923529"/>
                </a:lnTo>
                <a:lnTo>
                  <a:pt x="17881659" y="899512"/>
                </a:lnTo>
                <a:lnTo>
                  <a:pt x="17924263" y="878022"/>
                </a:lnTo>
                <a:lnTo>
                  <a:pt x="17968327" y="859060"/>
                </a:lnTo>
                <a:lnTo>
                  <a:pt x="18013851" y="842625"/>
                </a:lnTo>
                <a:lnTo>
                  <a:pt x="18060835" y="828719"/>
                </a:lnTo>
                <a:lnTo>
                  <a:pt x="18109279" y="817340"/>
                </a:lnTo>
                <a:lnTo>
                  <a:pt x="18159183" y="808490"/>
                </a:lnTo>
                <a:lnTo>
                  <a:pt x="18210545" y="802168"/>
                </a:lnTo>
                <a:lnTo>
                  <a:pt x="18263367" y="798375"/>
                </a:lnTo>
                <a:close/>
                <a:moveTo>
                  <a:pt x="16270779" y="797111"/>
                </a:moveTo>
                <a:lnTo>
                  <a:pt x="16327087" y="798431"/>
                </a:lnTo>
                <a:lnTo>
                  <a:pt x="16381331" y="802392"/>
                </a:lnTo>
                <a:lnTo>
                  <a:pt x="16433511" y="808995"/>
                </a:lnTo>
                <a:lnTo>
                  <a:pt x="16483629" y="818238"/>
                </a:lnTo>
                <a:lnTo>
                  <a:pt x="16531683" y="830122"/>
                </a:lnTo>
                <a:lnTo>
                  <a:pt x="16577673" y="844647"/>
                </a:lnTo>
                <a:lnTo>
                  <a:pt x="16621601" y="861814"/>
                </a:lnTo>
                <a:lnTo>
                  <a:pt x="16663463" y="881621"/>
                </a:lnTo>
                <a:lnTo>
                  <a:pt x="16703263" y="904069"/>
                </a:lnTo>
                <a:lnTo>
                  <a:pt x="16741001" y="929158"/>
                </a:lnTo>
                <a:lnTo>
                  <a:pt x="16776673" y="956889"/>
                </a:lnTo>
                <a:lnTo>
                  <a:pt x="16810283" y="987260"/>
                </a:lnTo>
                <a:lnTo>
                  <a:pt x="16841829" y="1020272"/>
                </a:lnTo>
                <a:lnTo>
                  <a:pt x="16871311" y="1055925"/>
                </a:lnTo>
                <a:lnTo>
                  <a:pt x="16898731" y="1094220"/>
                </a:lnTo>
                <a:lnTo>
                  <a:pt x="16924087" y="1135155"/>
                </a:lnTo>
                <a:lnTo>
                  <a:pt x="16947379" y="1178732"/>
                </a:lnTo>
                <a:lnTo>
                  <a:pt x="16968607" y="1224949"/>
                </a:lnTo>
                <a:lnTo>
                  <a:pt x="16987773" y="1273808"/>
                </a:lnTo>
                <a:lnTo>
                  <a:pt x="16659321" y="1393982"/>
                </a:lnTo>
                <a:lnTo>
                  <a:pt x="16638913" y="1346699"/>
                </a:lnTo>
                <a:lnTo>
                  <a:pt x="16615595" y="1303919"/>
                </a:lnTo>
                <a:lnTo>
                  <a:pt x="16589367" y="1265642"/>
                </a:lnTo>
                <a:lnTo>
                  <a:pt x="16560229" y="1231868"/>
                </a:lnTo>
                <a:lnTo>
                  <a:pt x="16528179" y="1202598"/>
                </a:lnTo>
                <a:lnTo>
                  <a:pt x="16493219" y="1177830"/>
                </a:lnTo>
                <a:lnTo>
                  <a:pt x="16455347" y="1157566"/>
                </a:lnTo>
                <a:lnTo>
                  <a:pt x="16414565" y="1141805"/>
                </a:lnTo>
                <a:lnTo>
                  <a:pt x="16370871" y="1130547"/>
                </a:lnTo>
                <a:lnTo>
                  <a:pt x="16324265" y="1123792"/>
                </a:lnTo>
                <a:lnTo>
                  <a:pt x="16274747" y="1121540"/>
                </a:lnTo>
                <a:lnTo>
                  <a:pt x="16219361" y="1123967"/>
                </a:lnTo>
                <a:lnTo>
                  <a:pt x="16167139" y="1131245"/>
                </a:lnTo>
                <a:lnTo>
                  <a:pt x="16118082" y="1143373"/>
                </a:lnTo>
                <a:lnTo>
                  <a:pt x="16072192" y="1160347"/>
                </a:lnTo>
                <a:lnTo>
                  <a:pt x="16029467" y="1182167"/>
                </a:lnTo>
                <a:lnTo>
                  <a:pt x="15989909" y="1208829"/>
                </a:lnTo>
                <a:lnTo>
                  <a:pt x="15953517" y="1240331"/>
                </a:lnTo>
                <a:lnTo>
                  <a:pt x="15920292" y="1276672"/>
                </a:lnTo>
                <a:lnTo>
                  <a:pt x="15890234" y="1317849"/>
                </a:lnTo>
                <a:lnTo>
                  <a:pt x="15867981" y="1354870"/>
                </a:lnTo>
                <a:lnTo>
                  <a:pt x="15847850" y="1394537"/>
                </a:lnTo>
                <a:lnTo>
                  <a:pt x="15829840" y="1436849"/>
                </a:lnTo>
                <a:lnTo>
                  <a:pt x="15813950" y="1481807"/>
                </a:lnTo>
                <a:lnTo>
                  <a:pt x="15800180" y="1529411"/>
                </a:lnTo>
                <a:lnTo>
                  <a:pt x="15788531" y="1579661"/>
                </a:lnTo>
                <a:lnTo>
                  <a:pt x="15779000" y="1632558"/>
                </a:lnTo>
                <a:lnTo>
                  <a:pt x="15771588" y="1688102"/>
                </a:lnTo>
                <a:lnTo>
                  <a:pt x="15766295" y="1746293"/>
                </a:lnTo>
                <a:lnTo>
                  <a:pt x="15763119" y="1807131"/>
                </a:lnTo>
                <a:lnTo>
                  <a:pt x="15762060" y="1870617"/>
                </a:lnTo>
                <a:lnTo>
                  <a:pt x="15763119" y="1933407"/>
                </a:lnTo>
                <a:lnTo>
                  <a:pt x="15766295" y="1993579"/>
                </a:lnTo>
                <a:lnTo>
                  <a:pt x="15771588" y="2051133"/>
                </a:lnTo>
                <a:lnTo>
                  <a:pt x="15779000" y="2106071"/>
                </a:lnTo>
                <a:lnTo>
                  <a:pt x="15788531" y="2158392"/>
                </a:lnTo>
                <a:lnTo>
                  <a:pt x="15800180" y="2208098"/>
                </a:lnTo>
                <a:lnTo>
                  <a:pt x="15813950" y="2255188"/>
                </a:lnTo>
                <a:lnTo>
                  <a:pt x="15829840" y="2299664"/>
                </a:lnTo>
                <a:lnTo>
                  <a:pt x="15847850" y="2341525"/>
                </a:lnTo>
                <a:lnTo>
                  <a:pt x="15867981" y="2380772"/>
                </a:lnTo>
                <a:lnTo>
                  <a:pt x="15890234" y="2417407"/>
                </a:lnTo>
                <a:lnTo>
                  <a:pt x="15920143" y="2458184"/>
                </a:lnTo>
                <a:lnTo>
                  <a:pt x="15952920" y="2494161"/>
                </a:lnTo>
                <a:lnTo>
                  <a:pt x="15988568" y="2525338"/>
                </a:lnTo>
                <a:lnTo>
                  <a:pt x="16027085" y="2551716"/>
                </a:lnTo>
                <a:lnTo>
                  <a:pt x="16068473" y="2573295"/>
                </a:lnTo>
                <a:lnTo>
                  <a:pt x="16112732" y="2590078"/>
                </a:lnTo>
                <a:lnTo>
                  <a:pt x="16159863" y="2602064"/>
                </a:lnTo>
                <a:lnTo>
                  <a:pt x="16209863" y="2609255"/>
                </a:lnTo>
                <a:lnTo>
                  <a:pt x="16262737" y="2611652"/>
                </a:lnTo>
                <a:lnTo>
                  <a:pt x="16314581" y="2609539"/>
                </a:lnTo>
                <a:lnTo>
                  <a:pt x="16363311" y="2603200"/>
                </a:lnTo>
                <a:lnTo>
                  <a:pt x="16408929" y="2592634"/>
                </a:lnTo>
                <a:lnTo>
                  <a:pt x="16451431" y="2577841"/>
                </a:lnTo>
                <a:lnTo>
                  <a:pt x="16490819" y="2558821"/>
                </a:lnTo>
                <a:lnTo>
                  <a:pt x="16527093" y="2535573"/>
                </a:lnTo>
                <a:lnTo>
                  <a:pt x="16560253" y="2508097"/>
                </a:lnTo>
                <a:lnTo>
                  <a:pt x="16590299" y="2476393"/>
                </a:lnTo>
                <a:lnTo>
                  <a:pt x="16617229" y="2440460"/>
                </a:lnTo>
                <a:lnTo>
                  <a:pt x="16641045" y="2400298"/>
                </a:lnTo>
                <a:lnTo>
                  <a:pt x="16661745" y="2355906"/>
                </a:lnTo>
                <a:lnTo>
                  <a:pt x="16679331" y="2307284"/>
                </a:lnTo>
                <a:lnTo>
                  <a:pt x="17003771" y="2415396"/>
                </a:lnTo>
                <a:lnTo>
                  <a:pt x="16987367" y="2464709"/>
                </a:lnTo>
                <a:lnTo>
                  <a:pt x="16968603" y="2511698"/>
                </a:lnTo>
                <a:lnTo>
                  <a:pt x="16947475" y="2556364"/>
                </a:lnTo>
                <a:lnTo>
                  <a:pt x="16923985" y="2598706"/>
                </a:lnTo>
                <a:lnTo>
                  <a:pt x="16898133" y="2638725"/>
                </a:lnTo>
                <a:lnTo>
                  <a:pt x="16869919" y="2676418"/>
                </a:lnTo>
                <a:lnTo>
                  <a:pt x="16839343" y="2711787"/>
                </a:lnTo>
                <a:lnTo>
                  <a:pt x="16806405" y="2744830"/>
                </a:lnTo>
                <a:lnTo>
                  <a:pt x="16771105" y="2775548"/>
                </a:lnTo>
                <a:lnTo>
                  <a:pt x="16733445" y="2803939"/>
                </a:lnTo>
                <a:lnTo>
                  <a:pt x="16693669" y="2829809"/>
                </a:lnTo>
                <a:lnTo>
                  <a:pt x="16652097" y="2852958"/>
                </a:lnTo>
                <a:lnTo>
                  <a:pt x="16608725" y="2873388"/>
                </a:lnTo>
                <a:lnTo>
                  <a:pt x="16563555" y="2891096"/>
                </a:lnTo>
                <a:lnTo>
                  <a:pt x="16516587" y="2906083"/>
                </a:lnTo>
                <a:lnTo>
                  <a:pt x="16467817" y="2918347"/>
                </a:lnTo>
                <a:lnTo>
                  <a:pt x="16417249" y="2927887"/>
                </a:lnTo>
                <a:lnTo>
                  <a:pt x="16364879" y="2934702"/>
                </a:lnTo>
                <a:lnTo>
                  <a:pt x="16310709" y="2938792"/>
                </a:lnTo>
                <a:lnTo>
                  <a:pt x="16254737" y="2940155"/>
                </a:lnTo>
                <a:lnTo>
                  <a:pt x="16199481" y="2938714"/>
                </a:lnTo>
                <a:lnTo>
                  <a:pt x="16145905" y="2934392"/>
                </a:lnTo>
                <a:lnTo>
                  <a:pt x="16094010" y="2927187"/>
                </a:lnTo>
                <a:lnTo>
                  <a:pt x="16043795" y="2917101"/>
                </a:lnTo>
                <a:lnTo>
                  <a:pt x="15995258" y="2904133"/>
                </a:lnTo>
                <a:lnTo>
                  <a:pt x="15948400" y="2888283"/>
                </a:lnTo>
                <a:lnTo>
                  <a:pt x="15903220" y="2869550"/>
                </a:lnTo>
                <a:lnTo>
                  <a:pt x="15859716" y="2847935"/>
                </a:lnTo>
                <a:lnTo>
                  <a:pt x="15817890" y="2823438"/>
                </a:lnTo>
                <a:lnTo>
                  <a:pt x="15777739" y="2796058"/>
                </a:lnTo>
                <a:lnTo>
                  <a:pt x="15739264" y="2765796"/>
                </a:lnTo>
                <a:lnTo>
                  <a:pt x="15702464" y="2732651"/>
                </a:lnTo>
                <a:lnTo>
                  <a:pt x="15667338" y="2696624"/>
                </a:lnTo>
                <a:lnTo>
                  <a:pt x="15633886" y="2657714"/>
                </a:lnTo>
                <a:lnTo>
                  <a:pt x="15607808" y="2623729"/>
                </a:lnTo>
                <a:lnTo>
                  <a:pt x="15583311" y="2588206"/>
                </a:lnTo>
                <a:lnTo>
                  <a:pt x="15560396" y="2551142"/>
                </a:lnTo>
                <a:lnTo>
                  <a:pt x="15539061" y="2512539"/>
                </a:lnTo>
                <a:lnTo>
                  <a:pt x="15519308" y="2472396"/>
                </a:lnTo>
                <a:lnTo>
                  <a:pt x="15501136" y="2430714"/>
                </a:lnTo>
                <a:lnTo>
                  <a:pt x="15484544" y="2387492"/>
                </a:lnTo>
                <a:lnTo>
                  <a:pt x="15469533" y="2342731"/>
                </a:lnTo>
                <a:lnTo>
                  <a:pt x="15456103" y="2296431"/>
                </a:lnTo>
                <a:lnTo>
                  <a:pt x="15444253" y="2248591"/>
                </a:lnTo>
                <a:lnTo>
                  <a:pt x="15433983" y="2199212"/>
                </a:lnTo>
                <a:lnTo>
                  <a:pt x="15425294" y="2148294"/>
                </a:lnTo>
                <a:lnTo>
                  <a:pt x="15418185" y="2095837"/>
                </a:lnTo>
                <a:lnTo>
                  <a:pt x="15412656" y="2041840"/>
                </a:lnTo>
                <a:lnTo>
                  <a:pt x="15408707" y="1986305"/>
                </a:lnTo>
                <a:lnTo>
                  <a:pt x="15406337" y="1929230"/>
                </a:lnTo>
                <a:lnTo>
                  <a:pt x="15405548" y="1870617"/>
                </a:lnTo>
                <a:lnTo>
                  <a:pt x="15406344" y="1812007"/>
                </a:lnTo>
                <a:lnTo>
                  <a:pt x="15408734" y="1754921"/>
                </a:lnTo>
                <a:lnTo>
                  <a:pt x="15412717" y="1699359"/>
                </a:lnTo>
                <a:lnTo>
                  <a:pt x="15418294" y="1645321"/>
                </a:lnTo>
                <a:lnTo>
                  <a:pt x="15425464" y="1592807"/>
                </a:lnTo>
                <a:lnTo>
                  <a:pt x="15434229" y="1541817"/>
                </a:lnTo>
                <a:lnTo>
                  <a:pt x="15444588" y="1492352"/>
                </a:lnTo>
                <a:lnTo>
                  <a:pt x="15456541" y="1444410"/>
                </a:lnTo>
                <a:lnTo>
                  <a:pt x="15470088" y="1397992"/>
                </a:lnTo>
                <a:lnTo>
                  <a:pt x="15485231" y="1353098"/>
                </a:lnTo>
                <a:lnTo>
                  <a:pt x="15501968" y="1309729"/>
                </a:lnTo>
                <a:lnTo>
                  <a:pt x="15520300" y="1267884"/>
                </a:lnTo>
                <a:lnTo>
                  <a:pt x="15540228" y="1227563"/>
                </a:lnTo>
                <a:lnTo>
                  <a:pt x="15561752" y="1188766"/>
                </a:lnTo>
                <a:lnTo>
                  <a:pt x="15584871" y="1151493"/>
                </a:lnTo>
                <a:lnTo>
                  <a:pt x="15609585" y="1115745"/>
                </a:lnTo>
                <a:lnTo>
                  <a:pt x="15635897" y="1081521"/>
                </a:lnTo>
                <a:lnTo>
                  <a:pt x="15667374" y="1044869"/>
                </a:lnTo>
                <a:lnTo>
                  <a:pt x="15700400" y="1010744"/>
                </a:lnTo>
                <a:lnTo>
                  <a:pt x="15734975" y="979145"/>
                </a:lnTo>
                <a:lnTo>
                  <a:pt x="15771100" y="950073"/>
                </a:lnTo>
                <a:lnTo>
                  <a:pt x="15808774" y="923529"/>
                </a:lnTo>
                <a:lnTo>
                  <a:pt x="15847998" y="899512"/>
                </a:lnTo>
                <a:lnTo>
                  <a:pt x="15888772" y="878022"/>
                </a:lnTo>
                <a:lnTo>
                  <a:pt x="15931096" y="859060"/>
                </a:lnTo>
                <a:lnTo>
                  <a:pt x="15974970" y="842625"/>
                </a:lnTo>
                <a:lnTo>
                  <a:pt x="16020394" y="828719"/>
                </a:lnTo>
                <a:lnTo>
                  <a:pt x="16067369" y="817340"/>
                </a:lnTo>
                <a:lnTo>
                  <a:pt x="16115895" y="808490"/>
                </a:lnTo>
                <a:lnTo>
                  <a:pt x="16165971" y="802168"/>
                </a:lnTo>
                <a:lnTo>
                  <a:pt x="16217599" y="798375"/>
                </a:lnTo>
                <a:close/>
                <a:moveTo>
                  <a:pt x="13142383" y="797111"/>
                </a:moveTo>
                <a:lnTo>
                  <a:pt x="13194670" y="798375"/>
                </a:lnTo>
                <a:lnTo>
                  <a:pt x="13194458" y="798375"/>
                </a:lnTo>
                <a:lnTo>
                  <a:pt x="13245409" y="802168"/>
                </a:lnTo>
                <a:lnTo>
                  <a:pt x="13245239" y="802168"/>
                </a:lnTo>
                <a:lnTo>
                  <a:pt x="13294854" y="808490"/>
                </a:lnTo>
                <a:lnTo>
                  <a:pt x="13294691" y="808490"/>
                </a:lnTo>
                <a:lnTo>
                  <a:pt x="13342969" y="817340"/>
                </a:lnTo>
                <a:lnTo>
                  <a:pt x="13342809" y="817340"/>
                </a:lnTo>
                <a:lnTo>
                  <a:pt x="13388977" y="828531"/>
                </a:lnTo>
                <a:lnTo>
                  <a:pt x="13434315" y="842356"/>
                </a:lnTo>
                <a:lnTo>
                  <a:pt x="13478327" y="858695"/>
                </a:lnTo>
                <a:lnTo>
                  <a:pt x="13521011" y="877547"/>
                </a:lnTo>
                <a:lnTo>
                  <a:pt x="13562369" y="898913"/>
                </a:lnTo>
                <a:lnTo>
                  <a:pt x="13602399" y="922793"/>
                </a:lnTo>
                <a:lnTo>
                  <a:pt x="13641103" y="949187"/>
                </a:lnTo>
                <a:lnTo>
                  <a:pt x="13678480" y="978094"/>
                </a:lnTo>
                <a:lnTo>
                  <a:pt x="13714531" y="1009514"/>
                </a:lnTo>
                <a:lnTo>
                  <a:pt x="13749254" y="1043449"/>
                </a:lnTo>
                <a:lnTo>
                  <a:pt x="13778100" y="1075158"/>
                </a:lnTo>
                <a:lnTo>
                  <a:pt x="13802554" y="1105551"/>
                </a:lnTo>
                <a:lnTo>
                  <a:pt x="13805087" y="1108699"/>
                </a:lnTo>
                <a:lnTo>
                  <a:pt x="13830215" y="1144071"/>
                </a:lnTo>
                <a:lnTo>
                  <a:pt x="13853482" y="1181273"/>
                </a:lnTo>
                <a:lnTo>
                  <a:pt x="13874891" y="1220307"/>
                </a:lnTo>
                <a:lnTo>
                  <a:pt x="13894439" y="1261171"/>
                </a:lnTo>
                <a:lnTo>
                  <a:pt x="13912126" y="1303866"/>
                </a:lnTo>
                <a:lnTo>
                  <a:pt x="13927953" y="1348392"/>
                </a:lnTo>
                <a:lnTo>
                  <a:pt x="13928069" y="1348777"/>
                </a:lnTo>
                <a:lnTo>
                  <a:pt x="13941919" y="1394749"/>
                </a:lnTo>
                <a:lnTo>
                  <a:pt x="13954145" y="1443531"/>
                </a:lnTo>
                <a:lnTo>
                  <a:pt x="13964267" y="1492955"/>
                </a:lnTo>
                <a:lnTo>
                  <a:pt x="13972648" y="1544803"/>
                </a:lnTo>
                <a:lnTo>
                  <a:pt x="13979168" y="1598483"/>
                </a:lnTo>
                <a:lnTo>
                  <a:pt x="13983825" y="1653993"/>
                </a:lnTo>
                <a:lnTo>
                  <a:pt x="13986378" y="1706392"/>
                </a:lnTo>
                <a:lnTo>
                  <a:pt x="13986619" y="1711334"/>
                </a:lnTo>
                <a:lnTo>
                  <a:pt x="13987551" y="1770505"/>
                </a:lnTo>
                <a:lnTo>
                  <a:pt x="13987074" y="1815688"/>
                </a:lnTo>
                <a:lnTo>
                  <a:pt x="13985639" y="1861509"/>
                </a:lnTo>
                <a:lnTo>
                  <a:pt x="13983242" y="1907970"/>
                </a:lnTo>
                <a:lnTo>
                  <a:pt x="13979878" y="1955071"/>
                </a:lnTo>
                <a:lnTo>
                  <a:pt x="13975541" y="2002812"/>
                </a:lnTo>
                <a:lnTo>
                  <a:pt x="12589562" y="2002812"/>
                </a:lnTo>
                <a:lnTo>
                  <a:pt x="12594917" y="2057797"/>
                </a:lnTo>
                <a:lnTo>
                  <a:pt x="12602954" y="2110576"/>
                </a:lnTo>
                <a:lnTo>
                  <a:pt x="12613674" y="2161150"/>
                </a:lnTo>
                <a:lnTo>
                  <a:pt x="12627076" y="2209519"/>
                </a:lnTo>
                <a:lnTo>
                  <a:pt x="12643161" y="2255681"/>
                </a:lnTo>
                <a:lnTo>
                  <a:pt x="12661930" y="2299638"/>
                </a:lnTo>
                <a:lnTo>
                  <a:pt x="12683383" y="2341389"/>
                </a:lnTo>
                <a:lnTo>
                  <a:pt x="12707520" y="2380934"/>
                </a:lnTo>
                <a:lnTo>
                  <a:pt x="12734342" y="2418273"/>
                </a:lnTo>
                <a:lnTo>
                  <a:pt x="12763850" y="2453406"/>
                </a:lnTo>
                <a:lnTo>
                  <a:pt x="12799077" y="2489150"/>
                </a:lnTo>
                <a:lnTo>
                  <a:pt x="12836236" y="2520686"/>
                </a:lnTo>
                <a:lnTo>
                  <a:pt x="12875326" y="2548014"/>
                </a:lnTo>
                <a:lnTo>
                  <a:pt x="12916347" y="2571135"/>
                </a:lnTo>
                <a:lnTo>
                  <a:pt x="12959298" y="2590051"/>
                </a:lnTo>
                <a:lnTo>
                  <a:pt x="13004177" y="2604762"/>
                </a:lnTo>
                <a:lnTo>
                  <a:pt x="13050985" y="2615268"/>
                </a:lnTo>
                <a:lnTo>
                  <a:pt x="13099721" y="2621572"/>
                </a:lnTo>
                <a:lnTo>
                  <a:pt x="13150382" y="2623673"/>
                </a:lnTo>
                <a:lnTo>
                  <a:pt x="13200923" y="2621831"/>
                </a:lnTo>
                <a:lnTo>
                  <a:pt x="13250027" y="2616304"/>
                </a:lnTo>
                <a:lnTo>
                  <a:pt x="13297693" y="2607093"/>
                </a:lnTo>
                <a:lnTo>
                  <a:pt x="13343920" y="2594197"/>
                </a:lnTo>
                <a:lnTo>
                  <a:pt x="13388708" y="2577616"/>
                </a:lnTo>
                <a:lnTo>
                  <a:pt x="13432054" y="2557350"/>
                </a:lnTo>
                <a:lnTo>
                  <a:pt x="13473960" y="2533398"/>
                </a:lnTo>
                <a:lnTo>
                  <a:pt x="13514423" y="2505761"/>
                </a:lnTo>
                <a:lnTo>
                  <a:pt x="13553443" y="2474437"/>
                </a:lnTo>
                <a:lnTo>
                  <a:pt x="13591018" y="2439427"/>
                </a:lnTo>
                <a:lnTo>
                  <a:pt x="13756522" y="2623673"/>
                </a:lnTo>
                <a:lnTo>
                  <a:pt x="13803315" y="2675765"/>
                </a:lnTo>
                <a:lnTo>
                  <a:pt x="13767479" y="2709840"/>
                </a:lnTo>
                <a:lnTo>
                  <a:pt x="13730468" y="2741565"/>
                </a:lnTo>
                <a:lnTo>
                  <a:pt x="13692282" y="2770940"/>
                </a:lnTo>
                <a:lnTo>
                  <a:pt x="13652922" y="2797966"/>
                </a:lnTo>
                <a:lnTo>
                  <a:pt x="13612387" y="2822642"/>
                </a:lnTo>
                <a:lnTo>
                  <a:pt x="13570676" y="2844969"/>
                </a:lnTo>
                <a:lnTo>
                  <a:pt x="13527791" y="2864945"/>
                </a:lnTo>
                <a:lnTo>
                  <a:pt x="13483730" y="2882572"/>
                </a:lnTo>
                <a:lnTo>
                  <a:pt x="13438493" y="2897849"/>
                </a:lnTo>
                <a:lnTo>
                  <a:pt x="13392081" y="2910775"/>
                </a:lnTo>
                <a:lnTo>
                  <a:pt x="13344493" y="2921352"/>
                </a:lnTo>
                <a:lnTo>
                  <a:pt x="13295730" y="2929578"/>
                </a:lnTo>
                <a:lnTo>
                  <a:pt x="13245790" y="2935454"/>
                </a:lnTo>
                <a:lnTo>
                  <a:pt x="13194675" y="2938980"/>
                </a:lnTo>
                <a:lnTo>
                  <a:pt x="13142383" y="2940155"/>
                </a:lnTo>
                <a:lnTo>
                  <a:pt x="13087586" y="2938829"/>
                </a:lnTo>
                <a:lnTo>
                  <a:pt x="13034305" y="2934850"/>
                </a:lnTo>
                <a:lnTo>
                  <a:pt x="12982539" y="2928219"/>
                </a:lnTo>
                <a:lnTo>
                  <a:pt x="12932288" y="2918936"/>
                </a:lnTo>
                <a:lnTo>
                  <a:pt x="12883552" y="2906999"/>
                </a:lnTo>
                <a:lnTo>
                  <a:pt x="12836330" y="2892410"/>
                </a:lnTo>
                <a:lnTo>
                  <a:pt x="12790622" y="2875168"/>
                </a:lnTo>
                <a:lnTo>
                  <a:pt x="12746429" y="2855274"/>
                </a:lnTo>
                <a:lnTo>
                  <a:pt x="12703749" y="2832726"/>
                </a:lnTo>
                <a:lnTo>
                  <a:pt x="12662583" y="2807526"/>
                </a:lnTo>
                <a:lnTo>
                  <a:pt x="12622931" y="2779672"/>
                </a:lnTo>
                <a:lnTo>
                  <a:pt x="12584791" y="2749165"/>
                </a:lnTo>
                <a:lnTo>
                  <a:pt x="12548165" y="2716005"/>
                </a:lnTo>
                <a:lnTo>
                  <a:pt x="12513051" y="2680191"/>
                </a:lnTo>
                <a:lnTo>
                  <a:pt x="12479450" y="2641724"/>
                </a:lnTo>
                <a:lnTo>
                  <a:pt x="12451321" y="2606003"/>
                </a:lnTo>
                <a:lnTo>
                  <a:pt x="12424897" y="2569048"/>
                </a:lnTo>
                <a:lnTo>
                  <a:pt x="12400178" y="2530858"/>
                </a:lnTo>
                <a:lnTo>
                  <a:pt x="12377163" y="2491435"/>
                </a:lnTo>
                <a:lnTo>
                  <a:pt x="12355853" y="2450778"/>
                </a:lnTo>
                <a:lnTo>
                  <a:pt x="12336247" y="2408887"/>
                </a:lnTo>
                <a:lnTo>
                  <a:pt x="12318346" y="2365762"/>
                </a:lnTo>
                <a:lnTo>
                  <a:pt x="12302150" y="2321403"/>
                </a:lnTo>
                <a:lnTo>
                  <a:pt x="12287659" y="2275811"/>
                </a:lnTo>
                <a:lnTo>
                  <a:pt x="12274872" y="2228984"/>
                </a:lnTo>
                <a:lnTo>
                  <a:pt x="12263790" y="2180923"/>
                </a:lnTo>
                <a:lnTo>
                  <a:pt x="12254413" y="2131629"/>
                </a:lnTo>
                <a:lnTo>
                  <a:pt x="12246741" y="2081101"/>
                </a:lnTo>
                <a:lnTo>
                  <a:pt x="12240774" y="2029339"/>
                </a:lnTo>
                <a:lnTo>
                  <a:pt x="12236511" y="1976342"/>
                </a:lnTo>
                <a:lnTo>
                  <a:pt x="12233954" y="1922112"/>
                </a:lnTo>
                <a:lnTo>
                  <a:pt x="12233102" y="1866649"/>
                </a:lnTo>
                <a:lnTo>
                  <a:pt x="12233177" y="1861509"/>
                </a:lnTo>
                <a:lnTo>
                  <a:pt x="12233960" y="1808486"/>
                </a:lnTo>
                <a:lnTo>
                  <a:pt x="12236537" y="1751821"/>
                </a:lnTo>
                <a:lnTo>
                  <a:pt x="12240831" y="1696654"/>
                </a:lnTo>
                <a:lnTo>
                  <a:pt x="12246843" y="1642985"/>
                </a:lnTo>
                <a:lnTo>
                  <a:pt x="12254573" y="1590813"/>
                </a:lnTo>
                <a:lnTo>
                  <a:pt x="12264022" y="1540139"/>
                </a:lnTo>
                <a:lnTo>
                  <a:pt x="12264130" y="1539663"/>
                </a:lnTo>
                <a:lnTo>
                  <a:pt x="12275190" y="1490962"/>
                </a:lnTo>
                <a:lnTo>
                  <a:pt x="12288077" y="1443282"/>
                </a:lnTo>
                <a:lnTo>
                  <a:pt x="12288186" y="1442936"/>
                </a:lnTo>
                <a:lnTo>
                  <a:pt x="12302683" y="1397100"/>
                </a:lnTo>
                <a:lnTo>
                  <a:pt x="12319008" y="1352414"/>
                </a:lnTo>
                <a:lnTo>
                  <a:pt x="12337053" y="1309225"/>
                </a:lnTo>
                <a:lnTo>
                  <a:pt x="12356818" y="1267533"/>
                </a:lnTo>
                <a:lnTo>
                  <a:pt x="12378304" y="1227338"/>
                </a:lnTo>
                <a:lnTo>
                  <a:pt x="12401509" y="1188639"/>
                </a:lnTo>
                <a:lnTo>
                  <a:pt x="12426435" y="1151437"/>
                </a:lnTo>
                <a:lnTo>
                  <a:pt x="12453082" y="1115731"/>
                </a:lnTo>
                <a:lnTo>
                  <a:pt x="12481450" y="1081521"/>
                </a:lnTo>
                <a:lnTo>
                  <a:pt x="12515287" y="1044869"/>
                </a:lnTo>
                <a:lnTo>
                  <a:pt x="12550584" y="1010744"/>
                </a:lnTo>
                <a:lnTo>
                  <a:pt x="12587342" y="979145"/>
                </a:lnTo>
                <a:lnTo>
                  <a:pt x="12625561" y="950073"/>
                </a:lnTo>
                <a:lnTo>
                  <a:pt x="12665240" y="923529"/>
                </a:lnTo>
                <a:lnTo>
                  <a:pt x="12706380" y="899512"/>
                </a:lnTo>
                <a:lnTo>
                  <a:pt x="12748980" y="878022"/>
                </a:lnTo>
                <a:lnTo>
                  <a:pt x="12793042" y="859060"/>
                </a:lnTo>
                <a:lnTo>
                  <a:pt x="12838564" y="842625"/>
                </a:lnTo>
                <a:lnTo>
                  <a:pt x="12885548" y="828719"/>
                </a:lnTo>
                <a:lnTo>
                  <a:pt x="12933992" y="817340"/>
                </a:lnTo>
                <a:lnTo>
                  <a:pt x="12983898" y="808490"/>
                </a:lnTo>
                <a:lnTo>
                  <a:pt x="13035265" y="802168"/>
                </a:lnTo>
                <a:lnTo>
                  <a:pt x="13088093" y="798375"/>
                </a:lnTo>
                <a:close/>
                <a:moveTo>
                  <a:pt x="945342" y="40094"/>
                </a:moveTo>
                <a:lnTo>
                  <a:pt x="1003443" y="41234"/>
                </a:lnTo>
                <a:lnTo>
                  <a:pt x="1059754" y="44657"/>
                </a:lnTo>
                <a:lnTo>
                  <a:pt x="1114276" y="50362"/>
                </a:lnTo>
                <a:lnTo>
                  <a:pt x="1167009" y="58350"/>
                </a:lnTo>
                <a:lnTo>
                  <a:pt x="1217953" y="68620"/>
                </a:lnTo>
                <a:lnTo>
                  <a:pt x="1267109" y="81175"/>
                </a:lnTo>
                <a:lnTo>
                  <a:pt x="1314479" y="96013"/>
                </a:lnTo>
                <a:lnTo>
                  <a:pt x="1360061" y="113136"/>
                </a:lnTo>
                <a:lnTo>
                  <a:pt x="1403857" y="132543"/>
                </a:lnTo>
                <a:lnTo>
                  <a:pt x="1445866" y="154236"/>
                </a:lnTo>
                <a:lnTo>
                  <a:pt x="1486090" y="178215"/>
                </a:lnTo>
                <a:lnTo>
                  <a:pt x="1532281" y="209988"/>
                </a:lnTo>
                <a:lnTo>
                  <a:pt x="1574710" y="243890"/>
                </a:lnTo>
                <a:lnTo>
                  <a:pt x="1613379" y="279922"/>
                </a:lnTo>
                <a:lnTo>
                  <a:pt x="1648288" y="318081"/>
                </a:lnTo>
                <a:lnTo>
                  <a:pt x="1679438" y="358368"/>
                </a:lnTo>
                <a:lnTo>
                  <a:pt x="1706830" y="400781"/>
                </a:lnTo>
                <a:lnTo>
                  <a:pt x="1730465" y="445319"/>
                </a:lnTo>
                <a:lnTo>
                  <a:pt x="1750344" y="491983"/>
                </a:lnTo>
                <a:lnTo>
                  <a:pt x="1766469" y="540769"/>
                </a:lnTo>
                <a:lnTo>
                  <a:pt x="1446008" y="648923"/>
                </a:lnTo>
                <a:lnTo>
                  <a:pt x="1425085" y="608765"/>
                </a:lnTo>
                <a:lnTo>
                  <a:pt x="1399718" y="571053"/>
                </a:lnTo>
                <a:lnTo>
                  <a:pt x="1369904" y="535784"/>
                </a:lnTo>
                <a:lnTo>
                  <a:pt x="1335643" y="502957"/>
                </a:lnTo>
                <a:lnTo>
                  <a:pt x="1296933" y="472572"/>
                </a:lnTo>
                <a:lnTo>
                  <a:pt x="1253773" y="444626"/>
                </a:lnTo>
                <a:lnTo>
                  <a:pt x="1213612" y="423374"/>
                </a:lnTo>
                <a:lnTo>
                  <a:pt x="1171006" y="405392"/>
                </a:lnTo>
                <a:lnTo>
                  <a:pt x="1125955" y="390679"/>
                </a:lnTo>
                <a:lnTo>
                  <a:pt x="1078459" y="379236"/>
                </a:lnTo>
                <a:lnTo>
                  <a:pt x="1028518" y="371062"/>
                </a:lnTo>
                <a:lnTo>
                  <a:pt x="976132" y="366158"/>
                </a:lnTo>
                <a:lnTo>
                  <a:pt x="921301" y="364523"/>
                </a:lnTo>
                <a:lnTo>
                  <a:pt x="860216" y="366527"/>
                </a:lnTo>
                <a:lnTo>
                  <a:pt x="802899" y="372538"/>
                </a:lnTo>
                <a:lnTo>
                  <a:pt x="749347" y="382556"/>
                </a:lnTo>
                <a:lnTo>
                  <a:pt x="699562" y="396580"/>
                </a:lnTo>
                <a:lnTo>
                  <a:pt x="653541" y="414608"/>
                </a:lnTo>
                <a:lnTo>
                  <a:pt x="611283" y="436641"/>
                </a:lnTo>
                <a:lnTo>
                  <a:pt x="572788" y="462677"/>
                </a:lnTo>
                <a:lnTo>
                  <a:pt x="533612" y="497445"/>
                </a:lnTo>
                <a:lnTo>
                  <a:pt x="501565" y="536336"/>
                </a:lnTo>
                <a:lnTo>
                  <a:pt x="476645" y="579344"/>
                </a:lnTo>
                <a:lnTo>
                  <a:pt x="458848" y="626468"/>
                </a:lnTo>
                <a:lnTo>
                  <a:pt x="448172" y="677703"/>
                </a:lnTo>
                <a:lnTo>
                  <a:pt x="444614" y="733046"/>
                </a:lnTo>
                <a:lnTo>
                  <a:pt x="447489" y="778126"/>
                </a:lnTo>
                <a:lnTo>
                  <a:pt x="456120" y="821185"/>
                </a:lnTo>
                <a:lnTo>
                  <a:pt x="470513" y="862227"/>
                </a:lnTo>
                <a:lnTo>
                  <a:pt x="490676" y="901252"/>
                </a:lnTo>
                <a:lnTo>
                  <a:pt x="516940" y="938325"/>
                </a:lnTo>
                <a:lnTo>
                  <a:pt x="549730" y="973376"/>
                </a:lnTo>
                <a:lnTo>
                  <a:pt x="589044" y="1006420"/>
                </a:lnTo>
                <a:lnTo>
                  <a:pt x="634881" y="1037467"/>
                </a:lnTo>
                <a:lnTo>
                  <a:pt x="683070" y="1066018"/>
                </a:lnTo>
                <a:lnTo>
                  <a:pt x="729505" y="1091551"/>
                </a:lnTo>
                <a:lnTo>
                  <a:pt x="774186" y="1114064"/>
                </a:lnTo>
                <a:lnTo>
                  <a:pt x="817116" y="1133558"/>
                </a:lnTo>
                <a:lnTo>
                  <a:pt x="853344" y="1148784"/>
                </a:lnTo>
                <a:lnTo>
                  <a:pt x="894692" y="1165614"/>
                </a:lnTo>
                <a:lnTo>
                  <a:pt x="941163" y="1184049"/>
                </a:lnTo>
                <a:lnTo>
                  <a:pt x="992756" y="1204088"/>
                </a:lnTo>
                <a:lnTo>
                  <a:pt x="1049475" y="1225733"/>
                </a:lnTo>
                <a:lnTo>
                  <a:pt x="1100798" y="1245068"/>
                </a:lnTo>
                <a:lnTo>
                  <a:pt x="1149514" y="1264158"/>
                </a:lnTo>
                <a:lnTo>
                  <a:pt x="1195620" y="1283003"/>
                </a:lnTo>
                <a:lnTo>
                  <a:pt x="1239114" y="1301601"/>
                </a:lnTo>
                <a:lnTo>
                  <a:pt x="1279993" y="1319955"/>
                </a:lnTo>
                <a:lnTo>
                  <a:pt x="1318255" y="1338059"/>
                </a:lnTo>
                <a:lnTo>
                  <a:pt x="1353895" y="1355917"/>
                </a:lnTo>
                <a:lnTo>
                  <a:pt x="1394504" y="1377795"/>
                </a:lnTo>
                <a:lnTo>
                  <a:pt x="1436228" y="1401999"/>
                </a:lnTo>
                <a:lnTo>
                  <a:pt x="1479066" y="1428533"/>
                </a:lnTo>
                <a:lnTo>
                  <a:pt x="1523018" y="1457399"/>
                </a:lnTo>
                <a:lnTo>
                  <a:pt x="1568084" y="1488605"/>
                </a:lnTo>
                <a:lnTo>
                  <a:pt x="1614264" y="1522153"/>
                </a:lnTo>
                <a:lnTo>
                  <a:pt x="1652920" y="1552937"/>
                </a:lnTo>
                <a:lnTo>
                  <a:pt x="1688803" y="1585763"/>
                </a:lnTo>
                <a:lnTo>
                  <a:pt x="1721910" y="1620631"/>
                </a:lnTo>
                <a:lnTo>
                  <a:pt x="1752241" y="1657541"/>
                </a:lnTo>
                <a:lnTo>
                  <a:pt x="1779795" y="1696492"/>
                </a:lnTo>
                <a:lnTo>
                  <a:pt x="1804569" y="1737483"/>
                </a:lnTo>
                <a:lnTo>
                  <a:pt x="1826562" y="1780513"/>
                </a:lnTo>
                <a:lnTo>
                  <a:pt x="1845692" y="1825440"/>
                </a:lnTo>
                <a:lnTo>
                  <a:pt x="1861879" y="1872084"/>
                </a:lnTo>
                <a:lnTo>
                  <a:pt x="1875122" y="1920443"/>
                </a:lnTo>
                <a:lnTo>
                  <a:pt x="1885422" y="1970516"/>
                </a:lnTo>
                <a:lnTo>
                  <a:pt x="1892779" y="2022300"/>
                </a:lnTo>
                <a:lnTo>
                  <a:pt x="1897193" y="2075794"/>
                </a:lnTo>
                <a:lnTo>
                  <a:pt x="1898665" y="2130994"/>
                </a:lnTo>
                <a:lnTo>
                  <a:pt x="1897356" y="2183974"/>
                </a:lnTo>
                <a:lnTo>
                  <a:pt x="1893431" y="2235317"/>
                </a:lnTo>
                <a:lnTo>
                  <a:pt x="1886889" y="2285022"/>
                </a:lnTo>
                <a:lnTo>
                  <a:pt x="1877732" y="2333091"/>
                </a:lnTo>
                <a:lnTo>
                  <a:pt x="1865959" y="2379524"/>
                </a:lnTo>
                <a:lnTo>
                  <a:pt x="1851570" y="2424320"/>
                </a:lnTo>
                <a:lnTo>
                  <a:pt x="1834564" y="2467481"/>
                </a:lnTo>
                <a:lnTo>
                  <a:pt x="1814946" y="2509007"/>
                </a:lnTo>
                <a:lnTo>
                  <a:pt x="1792712" y="2548897"/>
                </a:lnTo>
                <a:lnTo>
                  <a:pt x="1767863" y="2587153"/>
                </a:lnTo>
                <a:lnTo>
                  <a:pt x="1740400" y="2623774"/>
                </a:lnTo>
                <a:lnTo>
                  <a:pt x="1710322" y="2658761"/>
                </a:lnTo>
                <a:lnTo>
                  <a:pt x="1677631" y="2692115"/>
                </a:lnTo>
                <a:lnTo>
                  <a:pt x="1642325" y="2723835"/>
                </a:lnTo>
                <a:lnTo>
                  <a:pt x="1604923" y="2753634"/>
                </a:lnTo>
                <a:lnTo>
                  <a:pt x="1565967" y="2781226"/>
                </a:lnTo>
                <a:lnTo>
                  <a:pt x="1525458" y="2806611"/>
                </a:lnTo>
                <a:lnTo>
                  <a:pt x="1483396" y="2829788"/>
                </a:lnTo>
                <a:lnTo>
                  <a:pt x="1439782" y="2850758"/>
                </a:lnTo>
                <a:lnTo>
                  <a:pt x="1394614" y="2869520"/>
                </a:lnTo>
                <a:lnTo>
                  <a:pt x="1347894" y="2886075"/>
                </a:lnTo>
                <a:lnTo>
                  <a:pt x="1299621" y="2900422"/>
                </a:lnTo>
                <a:lnTo>
                  <a:pt x="1249796" y="2912562"/>
                </a:lnTo>
                <a:lnTo>
                  <a:pt x="1198417" y="2922495"/>
                </a:lnTo>
                <a:lnTo>
                  <a:pt x="1145485" y="2930220"/>
                </a:lnTo>
                <a:lnTo>
                  <a:pt x="1091000" y="2935738"/>
                </a:lnTo>
                <a:lnTo>
                  <a:pt x="1034963" y="2939049"/>
                </a:lnTo>
                <a:lnTo>
                  <a:pt x="977373" y="2940153"/>
                </a:lnTo>
                <a:lnTo>
                  <a:pt x="923066" y="2939121"/>
                </a:lnTo>
                <a:lnTo>
                  <a:pt x="869877" y="2936026"/>
                </a:lnTo>
                <a:lnTo>
                  <a:pt x="817806" y="2930868"/>
                </a:lnTo>
                <a:lnTo>
                  <a:pt x="766852" y="2923647"/>
                </a:lnTo>
                <a:lnTo>
                  <a:pt x="717014" y="2914364"/>
                </a:lnTo>
                <a:lnTo>
                  <a:pt x="668293" y="2903018"/>
                </a:lnTo>
                <a:lnTo>
                  <a:pt x="620689" y="2889610"/>
                </a:lnTo>
                <a:lnTo>
                  <a:pt x="574200" y="2874141"/>
                </a:lnTo>
                <a:lnTo>
                  <a:pt x="528826" y="2856609"/>
                </a:lnTo>
                <a:lnTo>
                  <a:pt x="484568" y="2837017"/>
                </a:lnTo>
                <a:lnTo>
                  <a:pt x="441425" y="2815364"/>
                </a:lnTo>
                <a:lnTo>
                  <a:pt x="399396" y="2791650"/>
                </a:lnTo>
                <a:lnTo>
                  <a:pt x="358481" y="2765875"/>
                </a:lnTo>
                <a:lnTo>
                  <a:pt x="315902" y="2736128"/>
                </a:lnTo>
                <a:lnTo>
                  <a:pt x="275634" y="2704961"/>
                </a:lnTo>
                <a:lnTo>
                  <a:pt x="237676" y="2672376"/>
                </a:lnTo>
                <a:lnTo>
                  <a:pt x="202029" y="2638372"/>
                </a:lnTo>
                <a:lnTo>
                  <a:pt x="168692" y="2602950"/>
                </a:lnTo>
                <a:lnTo>
                  <a:pt x="137665" y="2566109"/>
                </a:lnTo>
                <a:lnTo>
                  <a:pt x="108948" y="2527850"/>
                </a:lnTo>
                <a:lnTo>
                  <a:pt x="82540" y="2488173"/>
                </a:lnTo>
                <a:lnTo>
                  <a:pt x="58442" y="2447077"/>
                </a:lnTo>
                <a:lnTo>
                  <a:pt x="36652" y="2404563"/>
                </a:lnTo>
                <a:lnTo>
                  <a:pt x="17172" y="2360632"/>
                </a:lnTo>
                <a:lnTo>
                  <a:pt x="0" y="2315282"/>
                </a:lnTo>
                <a:lnTo>
                  <a:pt x="328450" y="2195097"/>
                </a:lnTo>
                <a:lnTo>
                  <a:pt x="351778" y="2241913"/>
                </a:lnTo>
                <a:lnTo>
                  <a:pt x="377742" y="2286228"/>
                </a:lnTo>
                <a:lnTo>
                  <a:pt x="406343" y="2328042"/>
                </a:lnTo>
                <a:lnTo>
                  <a:pt x="437576" y="2367352"/>
                </a:lnTo>
                <a:lnTo>
                  <a:pt x="471443" y="2404156"/>
                </a:lnTo>
                <a:lnTo>
                  <a:pt x="507940" y="2438453"/>
                </a:lnTo>
                <a:lnTo>
                  <a:pt x="547066" y="2470241"/>
                </a:lnTo>
                <a:lnTo>
                  <a:pt x="588819" y="2499517"/>
                </a:lnTo>
                <a:lnTo>
                  <a:pt x="632686" y="2525803"/>
                </a:lnTo>
                <a:lnTo>
                  <a:pt x="678184" y="2548582"/>
                </a:lnTo>
                <a:lnTo>
                  <a:pt x="725313" y="2567856"/>
                </a:lnTo>
                <a:lnTo>
                  <a:pt x="774073" y="2583623"/>
                </a:lnTo>
                <a:lnTo>
                  <a:pt x="824463" y="2595886"/>
                </a:lnTo>
                <a:lnTo>
                  <a:pt x="876484" y="2604644"/>
                </a:lnTo>
                <a:lnTo>
                  <a:pt x="930134" y="2609898"/>
                </a:lnTo>
                <a:lnTo>
                  <a:pt x="985415" y="2611650"/>
                </a:lnTo>
                <a:lnTo>
                  <a:pt x="1041036" y="2610143"/>
                </a:lnTo>
                <a:lnTo>
                  <a:pt x="1093990" y="2605622"/>
                </a:lnTo>
                <a:lnTo>
                  <a:pt x="1144276" y="2598086"/>
                </a:lnTo>
                <a:lnTo>
                  <a:pt x="1191895" y="2587535"/>
                </a:lnTo>
                <a:lnTo>
                  <a:pt x="1236845" y="2573967"/>
                </a:lnTo>
                <a:lnTo>
                  <a:pt x="1279125" y="2557383"/>
                </a:lnTo>
                <a:lnTo>
                  <a:pt x="1318736" y="2537780"/>
                </a:lnTo>
                <a:lnTo>
                  <a:pt x="1355677" y="2515158"/>
                </a:lnTo>
                <a:lnTo>
                  <a:pt x="1389947" y="2489517"/>
                </a:lnTo>
                <a:lnTo>
                  <a:pt x="1424666" y="2457310"/>
                </a:lnTo>
                <a:lnTo>
                  <a:pt x="1454761" y="2421784"/>
                </a:lnTo>
                <a:lnTo>
                  <a:pt x="1480229" y="2382942"/>
                </a:lnTo>
                <a:lnTo>
                  <a:pt x="1501070" y="2340782"/>
                </a:lnTo>
                <a:lnTo>
                  <a:pt x="1517282" y="2295306"/>
                </a:lnTo>
                <a:lnTo>
                  <a:pt x="1528864" y="2246514"/>
                </a:lnTo>
                <a:lnTo>
                  <a:pt x="1535814" y="2194407"/>
                </a:lnTo>
                <a:lnTo>
                  <a:pt x="1538131" y="2138983"/>
                </a:lnTo>
                <a:lnTo>
                  <a:pt x="1535533" y="2085311"/>
                </a:lnTo>
                <a:lnTo>
                  <a:pt x="1527742" y="2034380"/>
                </a:lnTo>
                <a:lnTo>
                  <a:pt x="1514757" y="1986194"/>
                </a:lnTo>
                <a:lnTo>
                  <a:pt x="1496578" y="1940754"/>
                </a:lnTo>
                <a:lnTo>
                  <a:pt x="1473208" y="1898063"/>
                </a:lnTo>
                <a:lnTo>
                  <a:pt x="1444645" y="1858122"/>
                </a:lnTo>
                <a:lnTo>
                  <a:pt x="1410891" y="1820934"/>
                </a:lnTo>
                <a:lnTo>
                  <a:pt x="1371947" y="1786502"/>
                </a:lnTo>
                <a:lnTo>
                  <a:pt x="1337345" y="1760311"/>
                </a:lnTo>
                <a:lnTo>
                  <a:pt x="1300062" y="1734601"/>
                </a:lnTo>
                <a:lnTo>
                  <a:pt x="1260099" y="1709370"/>
                </a:lnTo>
                <a:lnTo>
                  <a:pt x="1217454" y="1684620"/>
                </a:lnTo>
                <a:lnTo>
                  <a:pt x="1172129" y="1660349"/>
                </a:lnTo>
                <a:lnTo>
                  <a:pt x="1124121" y="1636557"/>
                </a:lnTo>
                <a:lnTo>
                  <a:pt x="1073431" y="1613247"/>
                </a:lnTo>
                <a:lnTo>
                  <a:pt x="1020057" y="1590417"/>
                </a:lnTo>
                <a:lnTo>
                  <a:pt x="964001" y="1568065"/>
                </a:lnTo>
                <a:lnTo>
                  <a:pt x="905260" y="1546195"/>
                </a:lnTo>
                <a:lnTo>
                  <a:pt x="849577" y="1525851"/>
                </a:lnTo>
                <a:lnTo>
                  <a:pt x="797893" y="1506463"/>
                </a:lnTo>
                <a:lnTo>
                  <a:pt x="750217" y="1488029"/>
                </a:lnTo>
                <a:lnTo>
                  <a:pt x="706557" y="1470547"/>
                </a:lnTo>
                <a:lnTo>
                  <a:pt x="666922" y="1454019"/>
                </a:lnTo>
                <a:lnTo>
                  <a:pt x="628144" y="1436661"/>
                </a:lnTo>
                <a:lnTo>
                  <a:pt x="587125" y="1416565"/>
                </a:lnTo>
                <a:lnTo>
                  <a:pt x="543869" y="1393735"/>
                </a:lnTo>
                <a:lnTo>
                  <a:pt x="498375" y="1368171"/>
                </a:lnTo>
                <a:lnTo>
                  <a:pt x="450645" y="1339877"/>
                </a:lnTo>
                <a:lnTo>
                  <a:pt x="403755" y="1310085"/>
                </a:lnTo>
                <a:lnTo>
                  <a:pt x="360887" y="1279970"/>
                </a:lnTo>
                <a:lnTo>
                  <a:pt x="322034" y="1249530"/>
                </a:lnTo>
                <a:lnTo>
                  <a:pt x="287190" y="1218763"/>
                </a:lnTo>
                <a:lnTo>
                  <a:pt x="256348" y="1187671"/>
                </a:lnTo>
                <a:lnTo>
                  <a:pt x="228386" y="1154836"/>
                </a:lnTo>
                <a:lnTo>
                  <a:pt x="202185" y="1118792"/>
                </a:lnTo>
                <a:lnTo>
                  <a:pt x="177748" y="1079539"/>
                </a:lnTo>
                <a:lnTo>
                  <a:pt x="155074" y="1037077"/>
                </a:lnTo>
                <a:lnTo>
                  <a:pt x="134163" y="991406"/>
                </a:lnTo>
                <a:lnTo>
                  <a:pt x="116136" y="943274"/>
                </a:lnTo>
                <a:lnTo>
                  <a:pt x="102124" y="893371"/>
                </a:lnTo>
                <a:lnTo>
                  <a:pt x="92120" y="841696"/>
                </a:lnTo>
                <a:lnTo>
                  <a:pt x="86121" y="788254"/>
                </a:lnTo>
                <a:lnTo>
                  <a:pt x="84123" y="733046"/>
                </a:lnTo>
                <a:lnTo>
                  <a:pt x="86041" y="680652"/>
                </a:lnTo>
                <a:lnTo>
                  <a:pt x="91799" y="629777"/>
                </a:lnTo>
                <a:lnTo>
                  <a:pt x="101394" y="580421"/>
                </a:lnTo>
                <a:lnTo>
                  <a:pt x="114830" y="532585"/>
                </a:lnTo>
                <a:lnTo>
                  <a:pt x="132106" y="486268"/>
                </a:lnTo>
                <a:lnTo>
                  <a:pt x="153222" y="441472"/>
                </a:lnTo>
                <a:lnTo>
                  <a:pt x="178180" y="398197"/>
                </a:lnTo>
                <a:lnTo>
                  <a:pt x="206980" y="356444"/>
                </a:lnTo>
                <a:lnTo>
                  <a:pt x="239623" y="316213"/>
                </a:lnTo>
                <a:lnTo>
                  <a:pt x="276110" y="277504"/>
                </a:lnTo>
                <a:lnTo>
                  <a:pt x="316440" y="240318"/>
                </a:lnTo>
                <a:lnTo>
                  <a:pt x="350466" y="212742"/>
                </a:lnTo>
                <a:lnTo>
                  <a:pt x="386167" y="187207"/>
                </a:lnTo>
                <a:lnTo>
                  <a:pt x="423545" y="163714"/>
                </a:lnTo>
                <a:lnTo>
                  <a:pt x="462599" y="142262"/>
                </a:lnTo>
                <a:lnTo>
                  <a:pt x="503330" y="122853"/>
                </a:lnTo>
                <a:lnTo>
                  <a:pt x="545736" y="105486"/>
                </a:lnTo>
                <a:lnTo>
                  <a:pt x="589819" y="90161"/>
                </a:lnTo>
                <a:lnTo>
                  <a:pt x="635579" y="76879"/>
                </a:lnTo>
                <a:lnTo>
                  <a:pt x="683015" y="65640"/>
                </a:lnTo>
                <a:lnTo>
                  <a:pt x="732127" y="56444"/>
                </a:lnTo>
                <a:lnTo>
                  <a:pt x="782916" y="49291"/>
                </a:lnTo>
                <a:lnTo>
                  <a:pt x="835381" y="44181"/>
                </a:lnTo>
                <a:lnTo>
                  <a:pt x="889524" y="41115"/>
                </a:lnTo>
                <a:close/>
                <a:moveTo>
                  <a:pt x="14684518" y="32024"/>
                </a:moveTo>
                <a:lnTo>
                  <a:pt x="14728823" y="36161"/>
                </a:lnTo>
                <a:lnTo>
                  <a:pt x="14769633" y="48566"/>
                </a:lnTo>
                <a:lnTo>
                  <a:pt x="14806945" y="69231"/>
                </a:lnTo>
                <a:lnTo>
                  <a:pt x="14840754" y="98147"/>
                </a:lnTo>
                <a:lnTo>
                  <a:pt x="14868782" y="132814"/>
                </a:lnTo>
                <a:lnTo>
                  <a:pt x="14888820" y="170738"/>
                </a:lnTo>
                <a:lnTo>
                  <a:pt x="14900853" y="211914"/>
                </a:lnTo>
                <a:lnTo>
                  <a:pt x="14904867" y="256341"/>
                </a:lnTo>
                <a:lnTo>
                  <a:pt x="14900853" y="300569"/>
                </a:lnTo>
                <a:lnTo>
                  <a:pt x="14888820" y="341011"/>
                </a:lnTo>
                <a:lnTo>
                  <a:pt x="14868782" y="377673"/>
                </a:lnTo>
                <a:lnTo>
                  <a:pt x="14840754" y="410556"/>
                </a:lnTo>
                <a:lnTo>
                  <a:pt x="14806945" y="437740"/>
                </a:lnTo>
                <a:lnTo>
                  <a:pt x="14769633" y="457145"/>
                </a:lnTo>
                <a:lnTo>
                  <a:pt x="14728823" y="468782"/>
                </a:lnTo>
                <a:lnTo>
                  <a:pt x="14684518" y="472659"/>
                </a:lnTo>
                <a:lnTo>
                  <a:pt x="14640320" y="468652"/>
                </a:lnTo>
                <a:lnTo>
                  <a:pt x="14599887" y="456631"/>
                </a:lnTo>
                <a:lnTo>
                  <a:pt x="14563216" y="436596"/>
                </a:lnTo>
                <a:lnTo>
                  <a:pt x="14530303" y="408546"/>
                </a:lnTo>
                <a:lnTo>
                  <a:pt x="14503123" y="375043"/>
                </a:lnTo>
                <a:lnTo>
                  <a:pt x="14483736" y="338498"/>
                </a:lnTo>
                <a:lnTo>
                  <a:pt x="14472120" y="298927"/>
                </a:lnTo>
                <a:lnTo>
                  <a:pt x="14468253" y="256341"/>
                </a:lnTo>
                <a:lnTo>
                  <a:pt x="14472251" y="211914"/>
                </a:lnTo>
                <a:lnTo>
                  <a:pt x="14484255" y="170738"/>
                </a:lnTo>
                <a:lnTo>
                  <a:pt x="14504272" y="132814"/>
                </a:lnTo>
                <a:lnTo>
                  <a:pt x="14532313" y="98147"/>
                </a:lnTo>
                <a:lnTo>
                  <a:pt x="14565846" y="69231"/>
                </a:lnTo>
                <a:lnTo>
                  <a:pt x="14602400" y="48566"/>
                </a:lnTo>
                <a:lnTo>
                  <a:pt x="14641962" y="36161"/>
                </a:lnTo>
                <a:close/>
                <a:moveTo>
                  <a:pt x="9413144" y="0"/>
                </a:moveTo>
                <a:lnTo>
                  <a:pt x="9413144" y="2892069"/>
                </a:lnTo>
                <a:lnTo>
                  <a:pt x="9064673" y="2892069"/>
                </a:lnTo>
                <a:lnTo>
                  <a:pt x="9064673" y="164225"/>
                </a:lnTo>
                <a:close/>
                <a:moveTo>
                  <a:pt x="8363743" y="0"/>
                </a:moveTo>
                <a:lnTo>
                  <a:pt x="8363743" y="2892069"/>
                </a:lnTo>
                <a:lnTo>
                  <a:pt x="8015220" y="2892069"/>
                </a:lnTo>
                <a:lnTo>
                  <a:pt x="8015220" y="164225"/>
                </a:lnTo>
                <a:close/>
              </a:path>
            </a:pathLst>
          </a:custGeom>
          <a:solidFill>
            <a:srgbClr val="1F1392"/>
          </a:solidFill>
        </p:spPr>
        <p:txBody>
          <a:bodyPr wrap="square" lIns="0" tIns="0" rIns="0" bIns="0" rtlCol="0">
            <a:noAutofit/>
          </a:bodyPr>
          <a:lstStyle/>
          <a:p>
            <a:endParaRPr sz="2362"/>
          </a:p>
        </p:txBody>
      </p:sp>
      <p:sp>
        <p:nvSpPr>
          <p:cNvPr id="34" name="Freeform 118">
            <a:extLst>
              <a:ext uri="{FF2B5EF4-FFF2-40B4-BE49-F238E27FC236}">
                <a16:creationId xmlns:a16="http://schemas.microsoft.com/office/drawing/2014/main" id="{1502310A-B105-4CA2-3638-D01EC7387A08}"/>
              </a:ext>
            </a:extLst>
          </p:cNvPr>
          <p:cNvSpPr/>
          <p:nvPr/>
        </p:nvSpPr>
        <p:spPr>
          <a:xfrm>
            <a:off x="4077203" y="9619991"/>
            <a:ext cx="1381049" cy="335348"/>
          </a:xfrm>
          <a:custGeom>
            <a:avLst/>
            <a:gdLst>
              <a:gd name="connsiteX0" fmla="*/ 6581210 w 19162815"/>
              <a:gd name="connsiteY0" fmla="*/ 1874630 h 3701203"/>
              <a:gd name="connsiteX1" fmla="*/ 6522101 w 19162815"/>
              <a:gd name="connsiteY1" fmla="*/ 1876591 h 3701203"/>
              <a:gd name="connsiteX2" fmla="*/ 6466103 w 19162815"/>
              <a:gd name="connsiteY2" fmla="*/ 1882475 h 3701203"/>
              <a:gd name="connsiteX3" fmla="*/ 6413213 w 19162815"/>
              <a:gd name="connsiteY3" fmla="*/ 1892283 h 3701203"/>
              <a:gd name="connsiteX4" fmla="*/ 6363433 w 19162815"/>
              <a:gd name="connsiteY4" fmla="*/ 1906015 h 3701203"/>
              <a:gd name="connsiteX5" fmla="*/ 6316763 w 19162815"/>
              <a:gd name="connsiteY5" fmla="*/ 1923671 h 3701203"/>
              <a:gd name="connsiteX6" fmla="*/ 6273202 w 19162815"/>
              <a:gd name="connsiteY6" fmla="*/ 1945254 h 3701203"/>
              <a:gd name="connsiteX7" fmla="*/ 6232749 w 19162815"/>
              <a:gd name="connsiteY7" fmla="*/ 1970763 h 3701203"/>
              <a:gd name="connsiteX8" fmla="*/ 6196611 w 19162815"/>
              <a:gd name="connsiteY8" fmla="*/ 2000042 h 3701203"/>
              <a:gd name="connsiteX9" fmla="*/ 6166037 w 19162815"/>
              <a:gd name="connsiteY9" fmla="*/ 2032913 h 3701203"/>
              <a:gd name="connsiteX10" fmla="*/ 6141026 w 19162815"/>
              <a:gd name="connsiteY10" fmla="*/ 2069378 h 3701203"/>
              <a:gd name="connsiteX11" fmla="*/ 6121577 w 19162815"/>
              <a:gd name="connsiteY11" fmla="*/ 2109435 h 3701203"/>
              <a:gd name="connsiteX12" fmla="*/ 6107685 w 19162815"/>
              <a:gd name="connsiteY12" fmla="*/ 2153083 h 3701203"/>
              <a:gd name="connsiteX13" fmla="*/ 6099352 w 19162815"/>
              <a:gd name="connsiteY13" fmla="*/ 2200323 h 3701203"/>
              <a:gd name="connsiteX14" fmla="*/ 6096574 w 19162815"/>
              <a:gd name="connsiteY14" fmla="*/ 2251153 h 3701203"/>
              <a:gd name="connsiteX15" fmla="*/ 6099747 w 19162815"/>
              <a:gd name="connsiteY15" fmla="*/ 2306685 h 3701203"/>
              <a:gd name="connsiteX16" fmla="*/ 6109262 w 19162815"/>
              <a:gd name="connsiteY16" fmla="*/ 2358436 h 3701203"/>
              <a:gd name="connsiteX17" fmla="*/ 6125121 w 19162815"/>
              <a:gd name="connsiteY17" fmla="*/ 2406403 h 3701203"/>
              <a:gd name="connsiteX18" fmla="*/ 6147319 w 19162815"/>
              <a:gd name="connsiteY18" fmla="*/ 2450582 h 3701203"/>
              <a:gd name="connsiteX19" fmla="*/ 6175855 w 19162815"/>
              <a:gd name="connsiteY19" fmla="*/ 2490970 h 3701203"/>
              <a:gd name="connsiteX20" fmla="*/ 6210729 w 19162815"/>
              <a:gd name="connsiteY20" fmla="*/ 2527563 h 3701203"/>
              <a:gd name="connsiteX21" fmla="*/ 6245255 w 19162815"/>
              <a:gd name="connsiteY21" fmla="*/ 2555197 h 3701203"/>
              <a:gd name="connsiteX22" fmla="*/ 6283630 w 19162815"/>
              <a:gd name="connsiteY22" fmla="*/ 2578578 h 3701203"/>
              <a:gd name="connsiteX23" fmla="*/ 6325854 w 19162815"/>
              <a:gd name="connsiteY23" fmla="*/ 2597706 h 3701203"/>
              <a:gd name="connsiteX24" fmla="*/ 6371923 w 19162815"/>
              <a:gd name="connsiteY24" fmla="*/ 2612582 h 3701203"/>
              <a:gd name="connsiteX25" fmla="*/ 6421836 w 19162815"/>
              <a:gd name="connsiteY25" fmla="*/ 2623207 h 3701203"/>
              <a:gd name="connsiteX26" fmla="*/ 6475592 w 19162815"/>
              <a:gd name="connsiteY26" fmla="*/ 2629582 h 3701203"/>
              <a:gd name="connsiteX27" fmla="*/ 6533190 w 19162815"/>
              <a:gd name="connsiteY27" fmla="*/ 2631706 h 3701203"/>
              <a:gd name="connsiteX28" fmla="*/ 6582760 w 19162815"/>
              <a:gd name="connsiteY28" fmla="*/ 2629843 h 3701203"/>
              <a:gd name="connsiteX29" fmla="*/ 6631329 w 19162815"/>
              <a:gd name="connsiteY29" fmla="*/ 2624251 h 3701203"/>
              <a:gd name="connsiteX30" fmla="*/ 6678897 w 19162815"/>
              <a:gd name="connsiteY30" fmla="*/ 2614932 h 3701203"/>
              <a:gd name="connsiteX31" fmla="*/ 6725463 w 19162815"/>
              <a:gd name="connsiteY31" fmla="*/ 2601884 h 3701203"/>
              <a:gd name="connsiteX32" fmla="*/ 6771026 w 19162815"/>
              <a:gd name="connsiteY32" fmla="*/ 2585109 h 3701203"/>
              <a:gd name="connsiteX33" fmla="*/ 6815589 w 19162815"/>
              <a:gd name="connsiteY33" fmla="*/ 2564605 h 3701203"/>
              <a:gd name="connsiteX34" fmla="*/ 6859150 w 19162815"/>
              <a:gd name="connsiteY34" fmla="*/ 2540373 h 3701203"/>
              <a:gd name="connsiteX35" fmla="*/ 6901710 w 19162815"/>
              <a:gd name="connsiteY35" fmla="*/ 2512413 h 3701203"/>
              <a:gd name="connsiteX36" fmla="*/ 6943267 w 19162815"/>
              <a:gd name="connsiteY36" fmla="*/ 2480724 h 3701203"/>
              <a:gd name="connsiteX37" fmla="*/ 6983821 w 19162815"/>
              <a:gd name="connsiteY37" fmla="*/ 2445307 h 3701203"/>
              <a:gd name="connsiteX38" fmla="*/ 7023375 w 19162815"/>
              <a:gd name="connsiteY38" fmla="*/ 2406160 h 3701203"/>
              <a:gd name="connsiteX39" fmla="*/ 7061927 w 19162815"/>
              <a:gd name="connsiteY39" fmla="*/ 2363285 h 3701203"/>
              <a:gd name="connsiteX40" fmla="*/ 7061927 w 19162815"/>
              <a:gd name="connsiteY40" fmla="*/ 2010793 h 3701203"/>
              <a:gd name="connsiteX41" fmla="*/ 7017463 w 19162815"/>
              <a:gd name="connsiteY41" fmla="*/ 1984926 h 3701203"/>
              <a:gd name="connsiteX42" fmla="*/ 6972197 w 19162815"/>
              <a:gd name="connsiteY42" fmla="*/ 1961780 h 3701203"/>
              <a:gd name="connsiteX43" fmla="*/ 6926128 w 19162815"/>
              <a:gd name="connsiteY43" fmla="*/ 1941356 h 3701203"/>
              <a:gd name="connsiteX44" fmla="*/ 6879302 w 19162815"/>
              <a:gd name="connsiteY44" fmla="*/ 1923671 h 3701203"/>
              <a:gd name="connsiteX45" fmla="*/ 6831585 w 19162815"/>
              <a:gd name="connsiteY45" fmla="*/ 1908676 h 3701203"/>
              <a:gd name="connsiteX46" fmla="*/ 6783111 w 19162815"/>
              <a:gd name="connsiteY46" fmla="*/ 1896420 h 3701203"/>
              <a:gd name="connsiteX47" fmla="*/ 6733836 w 19162815"/>
              <a:gd name="connsiteY47" fmla="*/ 1886887 h 3701203"/>
              <a:gd name="connsiteX48" fmla="*/ 6683761 w 19162815"/>
              <a:gd name="connsiteY48" fmla="*/ 1880078 h 3701203"/>
              <a:gd name="connsiteX49" fmla="*/ 6632886 w 19162815"/>
              <a:gd name="connsiteY49" fmla="*/ 1875992 h 3701203"/>
              <a:gd name="connsiteX50" fmla="*/ 10923282 w 19162815"/>
              <a:gd name="connsiteY50" fmla="*/ 1117575 h 3701203"/>
              <a:gd name="connsiteX51" fmla="*/ 10870371 w 19162815"/>
              <a:gd name="connsiteY51" fmla="*/ 1119494 h 3701203"/>
              <a:gd name="connsiteX52" fmla="*/ 10819795 w 19162815"/>
              <a:gd name="connsiteY52" fmla="*/ 1125251 h 3701203"/>
              <a:gd name="connsiteX53" fmla="*/ 10771556 w 19162815"/>
              <a:gd name="connsiteY53" fmla="*/ 1134847 h 3701203"/>
              <a:gd name="connsiteX54" fmla="*/ 10725653 w 19162815"/>
              <a:gd name="connsiteY54" fmla="*/ 1148281 h 3701203"/>
              <a:gd name="connsiteX55" fmla="*/ 10682087 w 19162815"/>
              <a:gd name="connsiteY55" fmla="*/ 1165555 h 3701203"/>
              <a:gd name="connsiteX56" fmla="*/ 10640858 w 19162815"/>
              <a:gd name="connsiteY56" fmla="*/ 1186667 h 3701203"/>
              <a:gd name="connsiteX57" fmla="*/ 10601965 w 19162815"/>
              <a:gd name="connsiteY57" fmla="*/ 1211619 h 3701203"/>
              <a:gd name="connsiteX58" fmla="*/ 10565410 w 19162815"/>
              <a:gd name="connsiteY58" fmla="*/ 1240410 h 3701203"/>
              <a:gd name="connsiteX59" fmla="*/ 10531192 w 19162815"/>
              <a:gd name="connsiteY59" fmla="*/ 1273041 h 3701203"/>
              <a:gd name="connsiteX60" fmla="*/ 10499312 w 19162815"/>
              <a:gd name="connsiteY60" fmla="*/ 1309512 h 3701203"/>
              <a:gd name="connsiteX61" fmla="*/ 10469769 w 19162815"/>
              <a:gd name="connsiteY61" fmla="*/ 1349823 h 3701203"/>
              <a:gd name="connsiteX62" fmla="*/ 10442564 w 19162815"/>
              <a:gd name="connsiteY62" fmla="*/ 1393975 h 3701203"/>
              <a:gd name="connsiteX63" fmla="*/ 10442564 w 19162815"/>
              <a:gd name="connsiteY63" fmla="*/ 2339318 h 3701203"/>
              <a:gd name="connsiteX64" fmla="*/ 10478341 w 19162815"/>
              <a:gd name="connsiteY64" fmla="*/ 2383458 h 3701203"/>
              <a:gd name="connsiteX65" fmla="*/ 10514896 w 19162815"/>
              <a:gd name="connsiteY65" fmla="*/ 2423759 h 3701203"/>
              <a:gd name="connsiteX66" fmla="*/ 10552228 w 19162815"/>
              <a:gd name="connsiteY66" fmla="*/ 2460223 h 3701203"/>
              <a:gd name="connsiteX67" fmla="*/ 10590338 w 19162815"/>
              <a:gd name="connsiteY67" fmla="*/ 2492849 h 3701203"/>
              <a:gd name="connsiteX68" fmla="*/ 10629226 w 19162815"/>
              <a:gd name="connsiteY68" fmla="*/ 2521636 h 3701203"/>
              <a:gd name="connsiteX69" fmla="*/ 10668894 w 19162815"/>
              <a:gd name="connsiteY69" fmla="*/ 2546585 h 3701203"/>
              <a:gd name="connsiteX70" fmla="*/ 10709340 w 19162815"/>
              <a:gd name="connsiteY70" fmla="*/ 2567696 h 3701203"/>
              <a:gd name="connsiteX71" fmla="*/ 10750567 w 19162815"/>
              <a:gd name="connsiteY71" fmla="*/ 2584969 h 3701203"/>
              <a:gd name="connsiteX72" fmla="*/ 10792574 w 19162815"/>
              <a:gd name="connsiteY72" fmla="*/ 2598403 h 3701203"/>
              <a:gd name="connsiteX73" fmla="*/ 10835362 w 19162815"/>
              <a:gd name="connsiteY73" fmla="*/ 2607999 h 3701203"/>
              <a:gd name="connsiteX74" fmla="*/ 10878931 w 19162815"/>
              <a:gd name="connsiteY74" fmla="*/ 2613757 h 3701203"/>
              <a:gd name="connsiteX75" fmla="*/ 10923282 w 19162815"/>
              <a:gd name="connsiteY75" fmla="*/ 2615676 h 3701203"/>
              <a:gd name="connsiteX76" fmla="*/ 10978780 w 19162815"/>
              <a:gd name="connsiteY76" fmla="*/ 2613279 h 3701203"/>
              <a:gd name="connsiteX77" fmla="*/ 11031364 w 19162815"/>
              <a:gd name="connsiteY77" fmla="*/ 2606087 h 3701203"/>
              <a:gd name="connsiteX78" fmla="*/ 11081034 w 19162815"/>
              <a:gd name="connsiteY78" fmla="*/ 2594100 h 3701203"/>
              <a:gd name="connsiteX79" fmla="*/ 11127788 w 19162815"/>
              <a:gd name="connsiteY79" fmla="*/ 2577315 h 3701203"/>
              <a:gd name="connsiteX80" fmla="*/ 11171626 w 19162815"/>
              <a:gd name="connsiteY80" fmla="*/ 2555730 h 3701203"/>
              <a:gd name="connsiteX81" fmla="*/ 11212547 w 19162815"/>
              <a:gd name="connsiteY81" fmla="*/ 2529346 h 3701203"/>
              <a:gd name="connsiteX82" fmla="*/ 11250551 w 19162815"/>
              <a:gd name="connsiteY82" fmla="*/ 2498160 h 3701203"/>
              <a:gd name="connsiteX83" fmla="*/ 11285637 w 19162815"/>
              <a:gd name="connsiteY83" fmla="*/ 2462171 h 3701203"/>
              <a:gd name="connsiteX84" fmla="*/ 11317804 w 19162815"/>
              <a:gd name="connsiteY84" fmla="*/ 2421378 h 3701203"/>
              <a:gd name="connsiteX85" fmla="*/ 11339877 w 19162815"/>
              <a:gd name="connsiteY85" fmla="*/ 2387852 h 3701203"/>
              <a:gd name="connsiteX86" fmla="*/ 11360031 w 19162815"/>
              <a:gd name="connsiteY86" fmla="*/ 2352016 h 3701203"/>
              <a:gd name="connsiteX87" fmla="*/ 11378268 w 19162815"/>
              <a:gd name="connsiteY87" fmla="*/ 2313870 h 3701203"/>
              <a:gd name="connsiteX88" fmla="*/ 11394587 w 19162815"/>
              <a:gd name="connsiteY88" fmla="*/ 2273414 h 3701203"/>
              <a:gd name="connsiteX89" fmla="*/ 11408987 w 19162815"/>
              <a:gd name="connsiteY89" fmla="*/ 2230648 h 3701203"/>
              <a:gd name="connsiteX90" fmla="*/ 11421469 w 19162815"/>
              <a:gd name="connsiteY90" fmla="*/ 2185574 h 3701203"/>
              <a:gd name="connsiteX91" fmla="*/ 11432031 w 19162815"/>
              <a:gd name="connsiteY91" fmla="*/ 2138191 h 3701203"/>
              <a:gd name="connsiteX92" fmla="*/ 11440674 w 19162815"/>
              <a:gd name="connsiteY92" fmla="*/ 2088499 h 3701203"/>
              <a:gd name="connsiteX93" fmla="*/ 11447396 w 19162815"/>
              <a:gd name="connsiteY93" fmla="*/ 2036499 h 3701203"/>
              <a:gd name="connsiteX94" fmla="*/ 11452233 w 19162815"/>
              <a:gd name="connsiteY94" fmla="*/ 1981508 h 3701203"/>
              <a:gd name="connsiteX95" fmla="*/ 11455080 w 19162815"/>
              <a:gd name="connsiteY95" fmla="*/ 1925575 h 3701203"/>
              <a:gd name="connsiteX96" fmla="*/ 11455093 w 19162815"/>
              <a:gd name="connsiteY96" fmla="*/ 1924822 h 3701203"/>
              <a:gd name="connsiteX97" fmla="*/ 11456041 w 19162815"/>
              <a:gd name="connsiteY97" fmla="*/ 1866652 h 3701203"/>
              <a:gd name="connsiteX98" fmla="*/ 11454864 w 19162815"/>
              <a:gd name="connsiteY98" fmla="*/ 1805883 h 3701203"/>
              <a:gd name="connsiteX99" fmla="*/ 11451334 w 19162815"/>
              <a:gd name="connsiteY99" fmla="*/ 1747359 h 3701203"/>
              <a:gd name="connsiteX100" fmla="*/ 11445452 w 19162815"/>
              <a:gd name="connsiteY100" fmla="*/ 1691082 h 3701203"/>
              <a:gd name="connsiteX101" fmla="*/ 11437219 w 19162815"/>
              <a:gd name="connsiteY101" fmla="*/ 1637053 h 3701203"/>
              <a:gd name="connsiteX102" fmla="*/ 11426635 w 19162815"/>
              <a:gd name="connsiteY102" fmla="*/ 1585273 h 3701203"/>
              <a:gd name="connsiteX103" fmla="*/ 11413702 w 19162815"/>
              <a:gd name="connsiteY103" fmla="*/ 1535742 h 3701203"/>
              <a:gd name="connsiteX104" fmla="*/ 11398422 w 19162815"/>
              <a:gd name="connsiteY104" fmla="*/ 1488463 h 3701203"/>
              <a:gd name="connsiteX105" fmla="*/ 11380793 w 19162815"/>
              <a:gd name="connsiteY105" fmla="*/ 1443435 h 3701203"/>
              <a:gd name="connsiteX106" fmla="*/ 11360819 w 19162815"/>
              <a:gd name="connsiteY106" fmla="*/ 1400660 h 3701203"/>
              <a:gd name="connsiteX107" fmla="*/ 11338500 w 19162815"/>
              <a:gd name="connsiteY107" fmla="*/ 1360139 h 3701203"/>
              <a:gd name="connsiteX108" fmla="*/ 11313836 w 19162815"/>
              <a:gd name="connsiteY108" fmla="*/ 1321872 h 3701203"/>
              <a:gd name="connsiteX109" fmla="*/ 11280915 w 19162815"/>
              <a:gd name="connsiteY109" fmla="*/ 1278991 h 3701203"/>
              <a:gd name="connsiteX110" fmla="*/ 11245376 w 19162815"/>
              <a:gd name="connsiteY110" fmla="*/ 1241155 h 3701203"/>
              <a:gd name="connsiteX111" fmla="*/ 11207218 w 19162815"/>
              <a:gd name="connsiteY111" fmla="*/ 1208366 h 3701203"/>
              <a:gd name="connsiteX112" fmla="*/ 11166442 w 19162815"/>
              <a:gd name="connsiteY112" fmla="*/ 1180623 h 3701203"/>
              <a:gd name="connsiteX113" fmla="*/ 11123047 w 19162815"/>
              <a:gd name="connsiteY113" fmla="*/ 1157924 h 3701203"/>
              <a:gd name="connsiteX114" fmla="*/ 11077033 w 19162815"/>
              <a:gd name="connsiteY114" fmla="*/ 1140271 h 3701203"/>
              <a:gd name="connsiteX115" fmla="*/ 11028402 w 19162815"/>
              <a:gd name="connsiteY115" fmla="*/ 1127662 h 3701203"/>
              <a:gd name="connsiteX116" fmla="*/ 10977690 w 19162815"/>
              <a:gd name="connsiteY116" fmla="*/ 1120176 h 3701203"/>
              <a:gd name="connsiteX117" fmla="*/ 10978849 w 19162815"/>
              <a:gd name="connsiteY117" fmla="*/ 1120176 h 3701203"/>
              <a:gd name="connsiteX118" fmla="*/ 10923283 w 19162815"/>
              <a:gd name="connsiteY118" fmla="*/ 1117575 h 3701203"/>
              <a:gd name="connsiteX119" fmla="*/ 18317647 w 19162815"/>
              <a:gd name="connsiteY119" fmla="*/ 1105551 h 3701203"/>
              <a:gd name="connsiteX120" fmla="*/ 18266159 w 19162815"/>
              <a:gd name="connsiteY120" fmla="*/ 1107406 h 3701203"/>
              <a:gd name="connsiteX121" fmla="*/ 18216751 w 19162815"/>
              <a:gd name="connsiteY121" fmla="*/ 1112970 h 3701203"/>
              <a:gd name="connsiteX122" fmla="*/ 18169425 w 19162815"/>
              <a:gd name="connsiteY122" fmla="*/ 1122244 h 3701203"/>
              <a:gd name="connsiteX123" fmla="*/ 18124177 w 19162815"/>
              <a:gd name="connsiteY123" fmla="*/ 1135225 h 3701203"/>
              <a:gd name="connsiteX124" fmla="*/ 18081009 w 19162815"/>
              <a:gd name="connsiteY124" fmla="*/ 1151915 h 3701203"/>
              <a:gd name="connsiteX125" fmla="*/ 18039917 w 19162815"/>
              <a:gd name="connsiteY125" fmla="*/ 1172312 h 3701203"/>
              <a:gd name="connsiteX126" fmla="*/ 18000903 w 19162815"/>
              <a:gd name="connsiteY126" fmla="*/ 1196417 h 3701203"/>
              <a:gd name="connsiteX127" fmla="*/ 17963967 w 19162815"/>
              <a:gd name="connsiteY127" fmla="*/ 1224228 h 3701203"/>
              <a:gd name="connsiteX128" fmla="*/ 17929105 w 19162815"/>
              <a:gd name="connsiteY128" fmla="*/ 1255746 h 3701203"/>
              <a:gd name="connsiteX129" fmla="*/ 17900013 w 19162815"/>
              <a:gd name="connsiteY129" fmla="*/ 1287299 h 3701203"/>
              <a:gd name="connsiteX130" fmla="*/ 17873647 w 19162815"/>
              <a:gd name="connsiteY130" fmla="*/ 1321854 h 3701203"/>
              <a:gd name="connsiteX131" fmla="*/ 17850009 w 19162815"/>
              <a:gd name="connsiteY131" fmla="*/ 1359410 h 3701203"/>
              <a:gd name="connsiteX132" fmla="*/ 17829097 w 19162815"/>
              <a:gd name="connsiteY132" fmla="*/ 1399969 h 3701203"/>
              <a:gd name="connsiteX133" fmla="*/ 17810911 w 19162815"/>
              <a:gd name="connsiteY133" fmla="*/ 1443531 h 3701203"/>
              <a:gd name="connsiteX134" fmla="*/ 17795449 w 19162815"/>
              <a:gd name="connsiteY134" fmla="*/ 1490095 h 3701203"/>
              <a:gd name="connsiteX135" fmla="*/ 17782623 w 19162815"/>
              <a:gd name="connsiteY135" fmla="*/ 1540139 h 3701203"/>
              <a:gd name="connsiteX136" fmla="*/ 17772703 w 19162815"/>
              <a:gd name="connsiteY136" fmla="*/ 1592235 h 3701203"/>
              <a:gd name="connsiteX137" fmla="*/ 17765419 w 19162815"/>
              <a:gd name="connsiteY137" fmla="*/ 1647811 h 3701203"/>
              <a:gd name="connsiteX138" fmla="*/ 17760857 w 19162815"/>
              <a:gd name="connsiteY138" fmla="*/ 1706392 h 3701203"/>
              <a:gd name="connsiteX139" fmla="*/ 18810323 w 19162815"/>
              <a:gd name="connsiteY139" fmla="*/ 1706392 h 3701203"/>
              <a:gd name="connsiteX140" fmla="*/ 18808103 w 19162815"/>
              <a:gd name="connsiteY140" fmla="*/ 1644853 h 3701203"/>
              <a:gd name="connsiteX141" fmla="*/ 18803037 w 19162815"/>
              <a:gd name="connsiteY141" fmla="*/ 1586798 h 3701203"/>
              <a:gd name="connsiteX142" fmla="*/ 18795127 w 19162815"/>
              <a:gd name="connsiteY142" fmla="*/ 1532228 h 3701203"/>
              <a:gd name="connsiteX143" fmla="*/ 18784371 w 19162815"/>
              <a:gd name="connsiteY143" fmla="*/ 1481140 h 3701203"/>
              <a:gd name="connsiteX144" fmla="*/ 18770773 w 19162815"/>
              <a:gd name="connsiteY144" fmla="*/ 1433536 h 3701203"/>
              <a:gd name="connsiteX145" fmla="*/ 18754331 w 19162815"/>
              <a:gd name="connsiteY145" fmla="*/ 1389415 h 3701203"/>
              <a:gd name="connsiteX146" fmla="*/ 18735043 w 19162815"/>
              <a:gd name="connsiteY146" fmla="*/ 1348777 h 3701203"/>
              <a:gd name="connsiteX147" fmla="*/ 18712915 w 19162815"/>
              <a:gd name="connsiteY147" fmla="*/ 1311621 h 3701203"/>
              <a:gd name="connsiteX148" fmla="*/ 18687943 w 19162815"/>
              <a:gd name="connsiteY148" fmla="*/ 1277948 h 3701203"/>
              <a:gd name="connsiteX149" fmla="*/ 18660127 w 19162815"/>
              <a:gd name="connsiteY149" fmla="*/ 1247756 h 3701203"/>
              <a:gd name="connsiteX150" fmla="*/ 18622783 w 19162815"/>
              <a:gd name="connsiteY150" fmla="*/ 1214445 h 3701203"/>
              <a:gd name="connsiteX151" fmla="*/ 18583873 w 19162815"/>
              <a:gd name="connsiteY151" fmla="*/ 1185568 h 3701203"/>
              <a:gd name="connsiteX152" fmla="*/ 18543403 w 19162815"/>
              <a:gd name="connsiteY152" fmla="*/ 1161128 h 3701203"/>
              <a:gd name="connsiteX153" fmla="*/ 18501371 w 19162815"/>
              <a:gd name="connsiteY153" fmla="*/ 1141126 h 3701203"/>
              <a:gd name="connsiteX154" fmla="*/ 18457779 w 19162815"/>
              <a:gd name="connsiteY154" fmla="*/ 1125566 h 3701203"/>
              <a:gd name="connsiteX155" fmla="*/ 18412627 w 19162815"/>
              <a:gd name="connsiteY155" fmla="*/ 1114448 h 3701203"/>
              <a:gd name="connsiteX156" fmla="*/ 18365915 w 19162815"/>
              <a:gd name="connsiteY156" fmla="*/ 1107776 h 3701203"/>
              <a:gd name="connsiteX157" fmla="*/ 13142383 w 19162815"/>
              <a:gd name="connsiteY157" fmla="*/ 1105551 h 3701203"/>
              <a:gd name="connsiteX158" fmla="*/ 13090879 w 19162815"/>
              <a:gd name="connsiteY158" fmla="*/ 1107406 h 3701203"/>
              <a:gd name="connsiteX159" fmla="*/ 13041461 w 19162815"/>
              <a:gd name="connsiteY159" fmla="*/ 1112970 h 3701203"/>
              <a:gd name="connsiteX160" fmla="*/ 12994128 w 19162815"/>
              <a:gd name="connsiteY160" fmla="*/ 1122244 h 3701203"/>
              <a:gd name="connsiteX161" fmla="*/ 12948877 w 19162815"/>
              <a:gd name="connsiteY161" fmla="*/ 1135225 h 3701203"/>
              <a:gd name="connsiteX162" fmla="*/ 12905709 w 19162815"/>
              <a:gd name="connsiteY162" fmla="*/ 1151915 h 3701203"/>
              <a:gd name="connsiteX163" fmla="*/ 12864623 w 19162815"/>
              <a:gd name="connsiteY163" fmla="*/ 1172312 h 3701203"/>
              <a:gd name="connsiteX164" fmla="*/ 12825616 w 19162815"/>
              <a:gd name="connsiteY164" fmla="*/ 1196417 h 3701203"/>
              <a:gd name="connsiteX165" fmla="*/ 12788689 w 19162815"/>
              <a:gd name="connsiteY165" fmla="*/ 1224228 h 3701203"/>
              <a:gd name="connsiteX166" fmla="*/ 12753840 w 19162815"/>
              <a:gd name="connsiteY166" fmla="*/ 1255746 h 3701203"/>
              <a:gd name="connsiteX167" fmla="*/ 12724747 w 19162815"/>
              <a:gd name="connsiteY167" fmla="*/ 1287299 h 3701203"/>
              <a:gd name="connsiteX168" fmla="*/ 12698378 w 19162815"/>
              <a:gd name="connsiteY168" fmla="*/ 1321854 h 3701203"/>
              <a:gd name="connsiteX169" fmla="*/ 12674735 w 19162815"/>
              <a:gd name="connsiteY169" fmla="*/ 1359410 h 3701203"/>
              <a:gd name="connsiteX170" fmla="*/ 12653817 w 19162815"/>
              <a:gd name="connsiteY170" fmla="*/ 1399969 h 3701203"/>
              <a:gd name="connsiteX171" fmla="*/ 12635626 w 19162815"/>
              <a:gd name="connsiteY171" fmla="*/ 1443531 h 3701203"/>
              <a:gd name="connsiteX172" fmla="*/ 12620162 w 19162815"/>
              <a:gd name="connsiteY172" fmla="*/ 1490095 h 3701203"/>
              <a:gd name="connsiteX173" fmla="*/ 12607335 w 19162815"/>
              <a:gd name="connsiteY173" fmla="*/ 1540139 h 3701203"/>
              <a:gd name="connsiteX174" fmla="*/ 12597419 w 19162815"/>
              <a:gd name="connsiteY174" fmla="*/ 1592235 h 3701203"/>
              <a:gd name="connsiteX175" fmla="*/ 12590141 w 19162815"/>
              <a:gd name="connsiteY175" fmla="*/ 1647811 h 3701203"/>
              <a:gd name="connsiteX176" fmla="*/ 12585593 w 19162815"/>
              <a:gd name="connsiteY176" fmla="*/ 1706392 h 3701203"/>
              <a:gd name="connsiteX177" fmla="*/ 13635069 w 19162815"/>
              <a:gd name="connsiteY177" fmla="*/ 1706392 h 3701203"/>
              <a:gd name="connsiteX178" fmla="*/ 13632846 w 19162815"/>
              <a:gd name="connsiteY178" fmla="*/ 1644853 h 3701203"/>
              <a:gd name="connsiteX179" fmla="*/ 13627778 w 19162815"/>
              <a:gd name="connsiteY179" fmla="*/ 1586798 h 3701203"/>
              <a:gd name="connsiteX180" fmla="*/ 13619866 w 19162815"/>
              <a:gd name="connsiteY180" fmla="*/ 1532228 h 3701203"/>
              <a:gd name="connsiteX181" fmla="*/ 13609111 w 19162815"/>
              <a:gd name="connsiteY181" fmla="*/ 1481140 h 3701203"/>
              <a:gd name="connsiteX182" fmla="*/ 13595512 w 19162815"/>
              <a:gd name="connsiteY182" fmla="*/ 1433536 h 3701203"/>
              <a:gd name="connsiteX183" fmla="*/ 13579069 w 19162815"/>
              <a:gd name="connsiteY183" fmla="*/ 1389415 h 3701203"/>
              <a:gd name="connsiteX184" fmla="*/ 13559784 w 19162815"/>
              <a:gd name="connsiteY184" fmla="*/ 1348777 h 3701203"/>
              <a:gd name="connsiteX185" fmla="*/ 13537657 w 19162815"/>
              <a:gd name="connsiteY185" fmla="*/ 1311621 h 3701203"/>
              <a:gd name="connsiteX186" fmla="*/ 13512687 w 19162815"/>
              <a:gd name="connsiteY186" fmla="*/ 1277948 h 3701203"/>
              <a:gd name="connsiteX187" fmla="*/ 13484875 w 19162815"/>
              <a:gd name="connsiteY187" fmla="*/ 1247756 h 3701203"/>
              <a:gd name="connsiteX188" fmla="*/ 13447528 w 19162815"/>
              <a:gd name="connsiteY188" fmla="*/ 1214445 h 3701203"/>
              <a:gd name="connsiteX189" fmla="*/ 13408618 w 19162815"/>
              <a:gd name="connsiteY189" fmla="*/ 1185568 h 3701203"/>
              <a:gd name="connsiteX190" fmla="*/ 13368146 w 19162815"/>
              <a:gd name="connsiteY190" fmla="*/ 1161128 h 3701203"/>
              <a:gd name="connsiteX191" fmla="*/ 13326111 w 19162815"/>
              <a:gd name="connsiteY191" fmla="*/ 1141126 h 3701203"/>
              <a:gd name="connsiteX192" fmla="*/ 13282517 w 19162815"/>
              <a:gd name="connsiteY192" fmla="*/ 1125566 h 3701203"/>
              <a:gd name="connsiteX193" fmla="*/ 13237363 w 19162815"/>
              <a:gd name="connsiteY193" fmla="*/ 1114448 h 3701203"/>
              <a:gd name="connsiteX194" fmla="*/ 13190652 w 19162815"/>
              <a:gd name="connsiteY194" fmla="*/ 1107776 h 3701203"/>
              <a:gd name="connsiteX195" fmla="*/ 13142384 w 19162815"/>
              <a:gd name="connsiteY195" fmla="*/ 1105551 h 3701203"/>
              <a:gd name="connsiteX196" fmla="*/ 14512295 w 19162815"/>
              <a:gd name="connsiteY196" fmla="*/ 845161 h 3701203"/>
              <a:gd name="connsiteX197" fmla="*/ 14860818 w 19162815"/>
              <a:gd name="connsiteY197" fmla="*/ 845161 h 3701203"/>
              <a:gd name="connsiteX198" fmla="*/ 14860818 w 19162815"/>
              <a:gd name="connsiteY198" fmla="*/ 2892061 h 3701203"/>
              <a:gd name="connsiteX199" fmla="*/ 14512295 w 19162815"/>
              <a:gd name="connsiteY199" fmla="*/ 2892061 h 3701203"/>
              <a:gd name="connsiteX200" fmla="*/ 3384771 w 19162815"/>
              <a:gd name="connsiteY200" fmla="*/ 797148 h 3701203"/>
              <a:gd name="connsiteX201" fmla="*/ 3433426 w 19162815"/>
              <a:gd name="connsiteY201" fmla="*/ 798740 h 3701203"/>
              <a:gd name="connsiteX202" fmla="*/ 3481030 w 19162815"/>
              <a:gd name="connsiteY202" fmla="*/ 803517 h 3701203"/>
              <a:gd name="connsiteX203" fmla="*/ 3527582 w 19162815"/>
              <a:gd name="connsiteY203" fmla="*/ 811481 h 3701203"/>
              <a:gd name="connsiteX204" fmla="*/ 3573078 w 19162815"/>
              <a:gd name="connsiteY204" fmla="*/ 822634 h 3701203"/>
              <a:gd name="connsiteX205" fmla="*/ 3617517 w 19162815"/>
              <a:gd name="connsiteY205" fmla="*/ 836977 h 3701203"/>
              <a:gd name="connsiteX206" fmla="*/ 3660896 w 19162815"/>
              <a:gd name="connsiteY206" fmla="*/ 854511 h 3701203"/>
              <a:gd name="connsiteX207" fmla="*/ 3703212 w 19162815"/>
              <a:gd name="connsiteY207" fmla="*/ 875239 h 3701203"/>
              <a:gd name="connsiteX208" fmla="*/ 3750215 w 19162815"/>
              <a:gd name="connsiteY208" fmla="*/ 903099 h 3701203"/>
              <a:gd name="connsiteX209" fmla="*/ 3793775 w 19162815"/>
              <a:gd name="connsiteY209" fmla="*/ 934638 h 3701203"/>
              <a:gd name="connsiteX210" fmla="*/ 3833890 w 19162815"/>
              <a:gd name="connsiteY210" fmla="*/ 969854 h 3701203"/>
              <a:gd name="connsiteX211" fmla="*/ 3870561 w 19162815"/>
              <a:gd name="connsiteY211" fmla="*/ 1008745 h 3701203"/>
              <a:gd name="connsiteX212" fmla="*/ 3903788 w 19162815"/>
              <a:gd name="connsiteY212" fmla="*/ 1051310 h 3701203"/>
              <a:gd name="connsiteX213" fmla="*/ 3933570 w 19162815"/>
              <a:gd name="connsiteY213" fmla="*/ 1097547 h 3701203"/>
              <a:gd name="connsiteX214" fmla="*/ 3962618 w 19162815"/>
              <a:gd name="connsiteY214" fmla="*/ 1056161 h 3701203"/>
              <a:gd name="connsiteX215" fmla="*/ 3993712 w 19162815"/>
              <a:gd name="connsiteY215" fmla="*/ 1017842 h 3701203"/>
              <a:gd name="connsiteX216" fmla="*/ 4026851 w 19162815"/>
              <a:gd name="connsiteY216" fmla="*/ 982590 h 3701203"/>
              <a:gd name="connsiteX217" fmla="*/ 4062037 w 19162815"/>
              <a:gd name="connsiteY217" fmla="*/ 950403 h 3701203"/>
              <a:gd name="connsiteX218" fmla="*/ 4099266 w 19162815"/>
              <a:gd name="connsiteY218" fmla="*/ 921283 h 3701203"/>
              <a:gd name="connsiteX219" fmla="*/ 4138540 w 19162815"/>
              <a:gd name="connsiteY219" fmla="*/ 895228 h 3701203"/>
              <a:gd name="connsiteX220" fmla="*/ 4179861 w 19162815"/>
              <a:gd name="connsiteY220" fmla="*/ 872239 h 3701203"/>
              <a:gd name="connsiteX221" fmla="*/ 4223227 w 19162815"/>
              <a:gd name="connsiteY221" fmla="*/ 852316 h 3701203"/>
              <a:gd name="connsiteX222" fmla="*/ 4268638 w 19162815"/>
              <a:gd name="connsiteY222" fmla="*/ 835459 h 3701203"/>
              <a:gd name="connsiteX223" fmla="*/ 4316093 w 19162815"/>
              <a:gd name="connsiteY223" fmla="*/ 821666 h 3701203"/>
              <a:gd name="connsiteX224" fmla="*/ 4365593 w 19162815"/>
              <a:gd name="connsiteY224" fmla="*/ 810939 h 3701203"/>
              <a:gd name="connsiteX225" fmla="*/ 4417139 w 19162815"/>
              <a:gd name="connsiteY225" fmla="*/ 803277 h 3701203"/>
              <a:gd name="connsiteX226" fmla="*/ 4470727 w 19162815"/>
              <a:gd name="connsiteY226" fmla="*/ 798680 h 3701203"/>
              <a:gd name="connsiteX227" fmla="*/ 4526360 w 19162815"/>
              <a:gd name="connsiteY227" fmla="*/ 797148 h 3701203"/>
              <a:gd name="connsiteX228" fmla="*/ 4578939 w 19162815"/>
              <a:gd name="connsiteY228" fmla="*/ 798510 h 3701203"/>
              <a:gd name="connsiteX229" fmla="*/ 4629845 w 19162815"/>
              <a:gd name="connsiteY229" fmla="*/ 802598 h 3701203"/>
              <a:gd name="connsiteX230" fmla="*/ 4679082 w 19162815"/>
              <a:gd name="connsiteY230" fmla="*/ 809412 h 3701203"/>
              <a:gd name="connsiteX231" fmla="*/ 4726648 w 19162815"/>
              <a:gd name="connsiteY231" fmla="*/ 818950 h 3701203"/>
              <a:gd name="connsiteX232" fmla="*/ 4772544 w 19162815"/>
              <a:gd name="connsiteY232" fmla="*/ 831214 h 3701203"/>
              <a:gd name="connsiteX233" fmla="*/ 4816772 w 19162815"/>
              <a:gd name="connsiteY233" fmla="*/ 846202 h 3701203"/>
              <a:gd name="connsiteX234" fmla="*/ 4859329 w 19162815"/>
              <a:gd name="connsiteY234" fmla="*/ 863916 h 3701203"/>
              <a:gd name="connsiteX235" fmla="*/ 4900217 w 19162815"/>
              <a:gd name="connsiteY235" fmla="*/ 884354 h 3701203"/>
              <a:gd name="connsiteX236" fmla="*/ 4939438 w 19162815"/>
              <a:gd name="connsiteY236" fmla="*/ 907516 h 3701203"/>
              <a:gd name="connsiteX237" fmla="*/ 4976992 w 19162815"/>
              <a:gd name="connsiteY237" fmla="*/ 933404 h 3701203"/>
              <a:gd name="connsiteX238" fmla="*/ 5012879 w 19162815"/>
              <a:gd name="connsiteY238" fmla="*/ 962015 h 3701203"/>
              <a:gd name="connsiteX239" fmla="*/ 5047098 w 19162815"/>
              <a:gd name="connsiteY239" fmla="*/ 993351 h 3701203"/>
              <a:gd name="connsiteX240" fmla="*/ 5079094 w 19162815"/>
              <a:gd name="connsiteY240" fmla="*/ 1027215 h 3701203"/>
              <a:gd name="connsiteX241" fmla="*/ 5108307 w 19162815"/>
              <a:gd name="connsiteY241" fmla="*/ 1063358 h 3701203"/>
              <a:gd name="connsiteX242" fmla="*/ 5134736 w 19162815"/>
              <a:gd name="connsiteY242" fmla="*/ 1101780 h 3701203"/>
              <a:gd name="connsiteX243" fmla="*/ 5158383 w 19162815"/>
              <a:gd name="connsiteY243" fmla="*/ 1142481 h 3701203"/>
              <a:gd name="connsiteX244" fmla="*/ 5179245 w 19162815"/>
              <a:gd name="connsiteY244" fmla="*/ 1185462 h 3701203"/>
              <a:gd name="connsiteX245" fmla="*/ 5197324 w 19162815"/>
              <a:gd name="connsiteY245" fmla="*/ 1230722 h 3701203"/>
              <a:gd name="connsiteX246" fmla="*/ 5212623 w 19162815"/>
              <a:gd name="connsiteY246" fmla="*/ 1278261 h 3701203"/>
              <a:gd name="connsiteX247" fmla="*/ 5225138 w 19162815"/>
              <a:gd name="connsiteY247" fmla="*/ 1328080 h 3701203"/>
              <a:gd name="connsiteX248" fmla="*/ 5234870 w 19162815"/>
              <a:gd name="connsiteY248" fmla="*/ 1380179 h 3701203"/>
              <a:gd name="connsiteX249" fmla="*/ 5241824 w 19162815"/>
              <a:gd name="connsiteY249" fmla="*/ 1434556 h 3701203"/>
              <a:gd name="connsiteX250" fmla="*/ 5245993 w 19162815"/>
              <a:gd name="connsiteY250" fmla="*/ 1491214 h 3701203"/>
              <a:gd name="connsiteX251" fmla="*/ 5247385 w 19162815"/>
              <a:gd name="connsiteY251" fmla="*/ 1550151 h 3701203"/>
              <a:gd name="connsiteX252" fmla="*/ 5247385 w 19162815"/>
              <a:gd name="connsiteY252" fmla="*/ 2892068 h 3701203"/>
              <a:gd name="connsiteX253" fmla="*/ 4898912 w 19162815"/>
              <a:gd name="connsiteY253" fmla="*/ 2892068 h 3701203"/>
              <a:gd name="connsiteX254" fmla="*/ 4898912 w 19162815"/>
              <a:gd name="connsiteY254" fmla="*/ 1650315 h 3701203"/>
              <a:gd name="connsiteX255" fmla="*/ 4897486 w 19162815"/>
              <a:gd name="connsiteY255" fmla="*/ 1589491 h 3701203"/>
              <a:gd name="connsiteX256" fmla="*/ 4893201 w 19162815"/>
              <a:gd name="connsiteY256" fmla="*/ 1532351 h 3701203"/>
              <a:gd name="connsiteX257" fmla="*/ 4886060 w 19162815"/>
              <a:gd name="connsiteY257" fmla="*/ 1478896 h 3701203"/>
              <a:gd name="connsiteX258" fmla="*/ 4876066 w 19162815"/>
              <a:gd name="connsiteY258" fmla="*/ 1429127 h 3701203"/>
              <a:gd name="connsiteX259" fmla="*/ 4863215 w 19162815"/>
              <a:gd name="connsiteY259" fmla="*/ 1383042 h 3701203"/>
              <a:gd name="connsiteX260" fmla="*/ 4847507 w 19162815"/>
              <a:gd name="connsiteY260" fmla="*/ 1340643 h 3701203"/>
              <a:gd name="connsiteX261" fmla="*/ 4828945 w 19162815"/>
              <a:gd name="connsiteY261" fmla="*/ 1301929 h 3701203"/>
              <a:gd name="connsiteX262" fmla="*/ 4807530 w 19162815"/>
              <a:gd name="connsiteY262" fmla="*/ 1266901 h 3701203"/>
              <a:gd name="connsiteX263" fmla="*/ 4783258 w 19162815"/>
              <a:gd name="connsiteY263" fmla="*/ 1235560 h 3701203"/>
              <a:gd name="connsiteX264" fmla="*/ 4756133 w 19162815"/>
              <a:gd name="connsiteY264" fmla="*/ 1207905 h 3701203"/>
              <a:gd name="connsiteX265" fmla="*/ 4726153 w 19162815"/>
              <a:gd name="connsiteY265" fmla="*/ 1183936 h 3701203"/>
              <a:gd name="connsiteX266" fmla="*/ 4693317 w 19162815"/>
              <a:gd name="connsiteY266" fmla="*/ 1163654 h 3701203"/>
              <a:gd name="connsiteX267" fmla="*/ 4657630 w 19162815"/>
              <a:gd name="connsiteY267" fmla="*/ 1147060 h 3701203"/>
              <a:gd name="connsiteX268" fmla="*/ 4619087 w 19162815"/>
              <a:gd name="connsiteY268" fmla="*/ 1134153 h 3701203"/>
              <a:gd name="connsiteX269" fmla="*/ 4577692 w 19162815"/>
              <a:gd name="connsiteY269" fmla="*/ 1124933 h 3701203"/>
              <a:gd name="connsiteX270" fmla="*/ 4533442 w 19162815"/>
              <a:gd name="connsiteY270" fmla="*/ 1119401 h 3701203"/>
              <a:gd name="connsiteX271" fmla="*/ 4486340 w 19162815"/>
              <a:gd name="connsiteY271" fmla="*/ 1117557 h 3701203"/>
              <a:gd name="connsiteX272" fmla="*/ 4431756 w 19162815"/>
              <a:gd name="connsiteY272" fmla="*/ 1120623 h 3701203"/>
              <a:gd name="connsiteX273" fmla="*/ 4380202 w 19162815"/>
              <a:gd name="connsiteY273" fmla="*/ 1129820 h 3701203"/>
              <a:gd name="connsiteX274" fmla="*/ 4331678 w 19162815"/>
              <a:gd name="connsiteY274" fmla="*/ 1145149 h 3701203"/>
              <a:gd name="connsiteX275" fmla="*/ 4286179 w 19162815"/>
              <a:gd name="connsiteY275" fmla="*/ 1166607 h 3701203"/>
              <a:gd name="connsiteX276" fmla="*/ 4243709 w 19162815"/>
              <a:gd name="connsiteY276" fmla="*/ 1194194 h 3701203"/>
              <a:gd name="connsiteX277" fmla="*/ 4204260 w 19162815"/>
              <a:gd name="connsiteY277" fmla="*/ 1227909 h 3701203"/>
              <a:gd name="connsiteX278" fmla="*/ 4167836 w 19162815"/>
              <a:gd name="connsiteY278" fmla="*/ 1267751 h 3701203"/>
              <a:gd name="connsiteX279" fmla="*/ 4139199 w 19162815"/>
              <a:gd name="connsiteY279" fmla="*/ 1306786 h 3701203"/>
              <a:gd name="connsiteX280" fmla="*/ 4114384 w 19162815"/>
              <a:gd name="connsiteY280" fmla="*/ 1348765 h 3701203"/>
              <a:gd name="connsiteX281" fmla="*/ 4093390 w 19162815"/>
              <a:gd name="connsiteY281" fmla="*/ 1393685 h 3701203"/>
              <a:gd name="connsiteX282" fmla="*/ 4076215 w 19162815"/>
              <a:gd name="connsiteY282" fmla="*/ 1441545 h 3701203"/>
              <a:gd name="connsiteX283" fmla="*/ 4062860 w 19162815"/>
              <a:gd name="connsiteY283" fmla="*/ 1492342 h 3701203"/>
              <a:gd name="connsiteX284" fmla="*/ 4053321 w 19162815"/>
              <a:gd name="connsiteY284" fmla="*/ 1546073 h 3701203"/>
              <a:gd name="connsiteX285" fmla="*/ 4047599 w 19162815"/>
              <a:gd name="connsiteY285" fmla="*/ 1602734 h 3701203"/>
              <a:gd name="connsiteX286" fmla="*/ 4045692 w 19162815"/>
              <a:gd name="connsiteY286" fmla="*/ 1662325 h 3701203"/>
              <a:gd name="connsiteX287" fmla="*/ 4045692 w 19162815"/>
              <a:gd name="connsiteY287" fmla="*/ 2892068 h 3701203"/>
              <a:gd name="connsiteX288" fmla="*/ 3697232 w 19162815"/>
              <a:gd name="connsiteY288" fmla="*/ 2892068 h 3701203"/>
              <a:gd name="connsiteX289" fmla="*/ 3697232 w 19162815"/>
              <a:gd name="connsiteY289" fmla="*/ 1650315 h 3701203"/>
              <a:gd name="connsiteX290" fmla="*/ 3695819 w 19162815"/>
              <a:gd name="connsiteY290" fmla="*/ 1589491 h 3701203"/>
              <a:gd name="connsiteX291" fmla="*/ 3691576 w 19162815"/>
              <a:gd name="connsiteY291" fmla="*/ 1532351 h 3701203"/>
              <a:gd name="connsiteX292" fmla="*/ 3684506 w 19162815"/>
              <a:gd name="connsiteY292" fmla="*/ 1478896 h 3701203"/>
              <a:gd name="connsiteX293" fmla="*/ 3674609 w 19162815"/>
              <a:gd name="connsiteY293" fmla="*/ 1429127 h 3701203"/>
              <a:gd name="connsiteX294" fmla="*/ 3661882 w 19162815"/>
              <a:gd name="connsiteY294" fmla="*/ 1383042 h 3701203"/>
              <a:gd name="connsiteX295" fmla="*/ 3646327 w 19162815"/>
              <a:gd name="connsiteY295" fmla="*/ 1340643 h 3701203"/>
              <a:gd name="connsiteX296" fmla="*/ 3627946 w 19162815"/>
              <a:gd name="connsiteY296" fmla="*/ 1301929 h 3701203"/>
              <a:gd name="connsiteX297" fmla="*/ 3606737 w 19162815"/>
              <a:gd name="connsiteY297" fmla="*/ 1266901 h 3701203"/>
              <a:gd name="connsiteX298" fmla="*/ 3582699 w 19162815"/>
              <a:gd name="connsiteY298" fmla="*/ 1235560 h 3701203"/>
              <a:gd name="connsiteX299" fmla="*/ 3555836 w 19162815"/>
              <a:gd name="connsiteY299" fmla="*/ 1207905 h 3701203"/>
              <a:gd name="connsiteX300" fmla="*/ 3526145 w 19162815"/>
              <a:gd name="connsiteY300" fmla="*/ 1183936 h 3701203"/>
              <a:gd name="connsiteX301" fmla="*/ 3493627 w 19162815"/>
              <a:gd name="connsiteY301" fmla="*/ 1163654 h 3701203"/>
              <a:gd name="connsiteX302" fmla="*/ 3458281 w 19162815"/>
              <a:gd name="connsiteY302" fmla="*/ 1147060 h 3701203"/>
              <a:gd name="connsiteX303" fmla="*/ 3420108 w 19162815"/>
              <a:gd name="connsiteY303" fmla="*/ 1134153 h 3701203"/>
              <a:gd name="connsiteX304" fmla="*/ 3379108 w 19162815"/>
              <a:gd name="connsiteY304" fmla="*/ 1124933 h 3701203"/>
              <a:gd name="connsiteX305" fmla="*/ 3335281 w 19162815"/>
              <a:gd name="connsiteY305" fmla="*/ 1119401 h 3701203"/>
              <a:gd name="connsiteX306" fmla="*/ 3288627 w 19162815"/>
              <a:gd name="connsiteY306" fmla="*/ 1117557 h 3701203"/>
              <a:gd name="connsiteX307" fmla="*/ 3232020 w 19162815"/>
              <a:gd name="connsiteY307" fmla="*/ 1120459 h 3701203"/>
              <a:gd name="connsiteX308" fmla="*/ 3178922 w 19162815"/>
              <a:gd name="connsiteY308" fmla="*/ 1129167 h 3701203"/>
              <a:gd name="connsiteX309" fmla="*/ 3129334 w 19162815"/>
              <a:gd name="connsiteY309" fmla="*/ 1143679 h 3701203"/>
              <a:gd name="connsiteX310" fmla="*/ 3083262 w 19162815"/>
              <a:gd name="connsiteY310" fmla="*/ 1163995 h 3701203"/>
              <a:gd name="connsiteX311" fmla="*/ 3040705 w 19162815"/>
              <a:gd name="connsiteY311" fmla="*/ 1190115 h 3701203"/>
              <a:gd name="connsiteX312" fmla="*/ 3001669 w 19162815"/>
              <a:gd name="connsiteY312" fmla="*/ 1222037 h 3701203"/>
              <a:gd name="connsiteX313" fmla="*/ 2966156 w 19162815"/>
              <a:gd name="connsiteY313" fmla="*/ 1259762 h 3701203"/>
              <a:gd name="connsiteX314" fmla="*/ 2938471 w 19162815"/>
              <a:gd name="connsiteY314" fmla="*/ 1296920 h 3701203"/>
              <a:gd name="connsiteX315" fmla="*/ 2914474 w 19162815"/>
              <a:gd name="connsiteY315" fmla="*/ 1337269 h 3701203"/>
              <a:gd name="connsiteX316" fmla="*/ 2894165 w 19162815"/>
              <a:gd name="connsiteY316" fmla="*/ 1380806 h 3701203"/>
              <a:gd name="connsiteX317" fmla="*/ 2877546 w 19162815"/>
              <a:gd name="connsiteY317" fmla="*/ 1427531 h 3701203"/>
              <a:gd name="connsiteX318" fmla="*/ 2864618 w 19162815"/>
              <a:gd name="connsiteY318" fmla="*/ 1477443 h 3701203"/>
              <a:gd name="connsiteX319" fmla="*/ 2855382 w 19162815"/>
              <a:gd name="connsiteY319" fmla="*/ 1530540 h 3701203"/>
              <a:gd name="connsiteX320" fmla="*/ 2849839 w 19162815"/>
              <a:gd name="connsiteY320" fmla="*/ 1586820 h 3701203"/>
              <a:gd name="connsiteX321" fmla="*/ 2847992 w 19162815"/>
              <a:gd name="connsiteY321" fmla="*/ 1646284 h 3701203"/>
              <a:gd name="connsiteX322" fmla="*/ 2847992 w 19162815"/>
              <a:gd name="connsiteY322" fmla="*/ 2892068 h 3701203"/>
              <a:gd name="connsiteX323" fmla="*/ 2499521 w 19162815"/>
              <a:gd name="connsiteY323" fmla="*/ 2892068 h 3701203"/>
              <a:gd name="connsiteX324" fmla="*/ 2499521 w 19162815"/>
              <a:gd name="connsiteY324" fmla="*/ 845167 h 3701203"/>
              <a:gd name="connsiteX325" fmla="*/ 2847992 w 19162815"/>
              <a:gd name="connsiteY325" fmla="*/ 845167 h 3701203"/>
              <a:gd name="connsiteX326" fmla="*/ 2847992 w 19162815"/>
              <a:gd name="connsiteY326" fmla="*/ 1037454 h 3701203"/>
              <a:gd name="connsiteX327" fmla="*/ 2879270 w 19162815"/>
              <a:gd name="connsiteY327" fmla="*/ 999061 h 3701203"/>
              <a:gd name="connsiteX328" fmla="*/ 2912992 w 19162815"/>
              <a:gd name="connsiteY328" fmla="*/ 964009 h 3701203"/>
              <a:gd name="connsiteX329" fmla="*/ 2949159 w 19162815"/>
              <a:gd name="connsiteY329" fmla="*/ 932298 h 3701203"/>
              <a:gd name="connsiteX330" fmla="*/ 2987771 w 19162815"/>
              <a:gd name="connsiteY330" fmla="*/ 903927 h 3701203"/>
              <a:gd name="connsiteX331" fmla="*/ 3028829 w 19162815"/>
              <a:gd name="connsiteY331" fmla="*/ 878896 h 3701203"/>
              <a:gd name="connsiteX332" fmla="*/ 3072333 w 19162815"/>
              <a:gd name="connsiteY332" fmla="*/ 857205 h 3701203"/>
              <a:gd name="connsiteX333" fmla="*/ 3118284 w 19162815"/>
              <a:gd name="connsiteY333" fmla="*/ 838852 h 3701203"/>
              <a:gd name="connsiteX334" fmla="*/ 3166683 w 19162815"/>
              <a:gd name="connsiteY334" fmla="*/ 823837 h 3701203"/>
              <a:gd name="connsiteX335" fmla="*/ 3217531 w 19162815"/>
              <a:gd name="connsiteY335" fmla="*/ 812159 h 3701203"/>
              <a:gd name="connsiteX336" fmla="*/ 3270828 w 19162815"/>
              <a:gd name="connsiteY336" fmla="*/ 803819 h 3701203"/>
              <a:gd name="connsiteX337" fmla="*/ 3326574 w 19162815"/>
              <a:gd name="connsiteY337" fmla="*/ 798815 h 3701203"/>
              <a:gd name="connsiteX338" fmla="*/ 6661374 w 19162815"/>
              <a:gd name="connsiteY338" fmla="*/ 797145 h 3701203"/>
              <a:gd name="connsiteX339" fmla="*/ 6716371 w 19162815"/>
              <a:gd name="connsiteY339" fmla="*/ 798235 h 3701203"/>
              <a:gd name="connsiteX340" fmla="*/ 6769212 w 19162815"/>
              <a:gd name="connsiteY340" fmla="*/ 801506 h 3701203"/>
              <a:gd name="connsiteX341" fmla="*/ 6819895 w 19162815"/>
              <a:gd name="connsiteY341" fmla="*/ 806957 h 3701203"/>
              <a:gd name="connsiteX342" fmla="*/ 6868423 w 19162815"/>
              <a:gd name="connsiteY342" fmla="*/ 814590 h 3701203"/>
              <a:gd name="connsiteX343" fmla="*/ 6914794 w 19162815"/>
              <a:gd name="connsiteY343" fmla="*/ 824403 h 3701203"/>
              <a:gd name="connsiteX344" fmla="*/ 6959008 w 19162815"/>
              <a:gd name="connsiteY344" fmla="*/ 836396 h 3701203"/>
              <a:gd name="connsiteX345" fmla="*/ 7001065 w 19162815"/>
              <a:gd name="connsiteY345" fmla="*/ 850570 h 3701203"/>
              <a:gd name="connsiteX346" fmla="*/ 7040967 w 19162815"/>
              <a:gd name="connsiteY346" fmla="*/ 866924 h 3701203"/>
              <a:gd name="connsiteX347" fmla="*/ 7078710 w 19162815"/>
              <a:gd name="connsiteY347" fmla="*/ 885459 h 3701203"/>
              <a:gd name="connsiteX348" fmla="*/ 7114298 w 19162815"/>
              <a:gd name="connsiteY348" fmla="*/ 906175 h 3701203"/>
              <a:gd name="connsiteX349" fmla="*/ 7147729 w 19162815"/>
              <a:gd name="connsiteY349" fmla="*/ 929071 h 3701203"/>
              <a:gd name="connsiteX350" fmla="*/ 7179003 w 19162815"/>
              <a:gd name="connsiteY350" fmla="*/ 954148 h 3701203"/>
              <a:gd name="connsiteX351" fmla="*/ 7208120 w 19162815"/>
              <a:gd name="connsiteY351" fmla="*/ 981405 h 3701203"/>
              <a:gd name="connsiteX352" fmla="*/ 7235081 w 19162815"/>
              <a:gd name="connsiteY352" fmla="*/ 1010842 h 3701203"/>
              <a:gd name="connsiteX353" fmla="*/ 7259885 w 19162815"/>
              <a:gd name="connsiteY353" fmla="*/ 1042460 h 3701203"/>
              <a:gd name="connsiteX354" fmla="*/ 7282532 w 19162815"/>
              <a:gd name="connsiteY354" fmla="*/ 1076258 h 3701203"/>
              <a:gd name="connsiteX355" fmla="*/ 7296915 w 19162815"/>
              <a:gd name="connsiteY355" fmla="*/ 1101512 h 3701203"/>
              <a:gd name="connsiteX356" fmla="*/ 7303099 w 19162815"/>
              <a:gd name="connsiteY356" fmla="*/ 1112396 h 3701203"/>
              <a:gd name="connsiteX357" fmla="*/ 7321355 w 19162815"/>
              <a:gd name="connsiteY357" fmla="*/ 1150396 h 3701203"/>
              <a:gd name="connsiteX358" fmla="*/ 7337533 w 19162815"/>
              <a:gd name="connsiteY358" fmla="*/ 1190735 h 3701203"/>
              <a:gd name="connsiteX359" fmla="*/ 7351553 w 19162815"/>
              <a:gd name="connsiteY359" fmla="*/ 1233255 h 3701203"/>
              <a:gd name="connsiteX360" fmla="*/ 7363416 w 19162815"/>
              <a:gd name="connsiteY360" fmla="*/ 1277955 h 3701203"/>
              <a:gd name="connsiteX361" fmla="*/ 7373122 w 19162815"/>
              <a:gd name="connsiteY361" fmla="*/ 1324835 h 3701203"/>
              <a:gd name="connsiteX362" fmla="*/ 7380672 w 19162815"/>
              <a:gd name="connsiteY362" fmla="*/ 1373896 h 3701203"/>
              <a:gd name="connsiteX363" fmla="*/ 7386064 w 19162815"/>
              <a:gd name="connsiteY363" fmla="*/ 1425136 h 3701203"/>
              <a:gd name="connsiteX364" fmla="*/ 7389299 w 19162815"/>
              <a:gd name="connsiteY364" fmla="*/ 1478557 h 3701203"/>
              <a:gd name="connsiteX365" fmla="*/ 7390378 w 19162815"/>
              <a:gd name="connsiteY365" fmla="*/ 1534159 h 3701203"/>
              <a:gd name="connsiteX366" fmla="*/ 7390378 w 19162815"/>
              <a:gd name="connsiteY366" fmla="*/ 1706426 h 3701203"/>
              <a:gd name="connsiteX367" fmla="*/ 7390378 w 19162815"/>
              <a:gd name="connsiteY367" fmla="*/ 1874630 h 3701203"/>
              <a:gd name="connsiteX368" fmla="*/ 7390378 w 19162815"/>
              <a:gd name="connsiteY368" fmla="*/ 2631706 h 3701203"/>
              <a:gd name="connsiteX369" fmla="*/ 7390378 w 19162815"/>
              <a:gd name="connsiteY369" fmla="*/ 2703809 h 3701203"/>
              <a:gd name="connsiteX370" fmla="*/ 7390378 w 19162815"/>
              <a:gd name="connsiteY370" fmla="*/ 2892065 h 3701203"/>
              <a:gd name="connsiteX371" fmla="*/ 7061927 w 19162815"/>
              <a:gd name="connsiteY371" fmla="*/ 2892065 h 3701203"/>
              <a:gd name="connsiteX372" fmla="*/ 7061927 w 19162815"/>
              <a:gd name="connsiteY372" fmla="*/ 2703809 h 3701203"/>
              <a:gd name="connsiteX373" fmla="*/ 7022651 w 19162815"/>
              <a:gd name="connsiteY373" fmla="*/ 2738776 h 3701203"/>
              <a:gd name="connsiteX374" fmla="*/ 6982472 w 19162815"/>
              <a:gd name="connsiteY374" fmla="*/ 2770943 h 3701203"/>
              <a:gd name="connsiteX375" fmla="*/ 6941392 w 19162815"/>
              <a:gd name="connsiteY375" fmla="*/ 2800312 h 3701203"/>
              <a:gd name="connsiteX376" fmla="*/ 6899411 w 19162815"/>
              <a:gd name="connsiteY376" fmla="*/ 2826883 h 3701203"/>
              <a:gd name="connsiteX377" fmla="*/ 6856530 w 19162815"/>
              <a:gd name="connsiteY377" fmla="*/ 2850655 h 3701203"/>
              <a:gd name="connsiteX378" fmla="*/ 6812750 w 19162815"/>
              <a:gd name="connsiteY378" fmla="*/ 2871630 h 3701203"/>
              <a:gd name="connsiteX379" fmla="*/ 6768068 w 19162815"/>
              <a:gd name="connsiteY379" fmla="*/ 2889807 h 3701203"/>
              <a:gd name="connsiteX380" fmla="*/ 6722486 w 19162815"/>
              <a:gd name="connsiteY380" fmla="*/ 2905187 h 3701203"/>
              <a:gd name="connsiteX381" fmla="*/ 6676007 w 19162815"/>
              <a:gd name="connsiteY381" fmla="*/ 2917769 h 3701203"/>
              <a:gd name="connsiteX382" fmla="*/ 6628627 w 19162815"/>
              <a:gd name="connsiteY382" fmla="*/ 2927556 h 3701203"/>
              <a:gd name="connsiteX383" fmla="*/ 6580348 w 19162815"/>
              <a:gd name="connsiteY383" fmla="*/ 2934545 h 3701203"/>
              <a:gd name="connsiteX384" fmla="*/ 6531172 w 19162815"/>
              <a:gd name="connsiteY384" fmla="*/ 2938739 h 3701203"/>
              <a:gd name="connsiteX385" fmla="*/ 6481096 w 19162815"/>
              <a:gd name="connsiteY385" fmla="*/ 2940137 h 3701203"/>
              <a:gd name="connsiteX386" fmla="*/ 6426108 w 19162815"/>
              <a:gd name="connsiteY386" fmla="*/ 2938739 h 3701203"/>
              <a:gd name="connsiteX387" fmla="*/ 6424118 w 19162815"/>
              <a:gd name="connsiteY387" fmla="*/ 2938739 h 3701203"/>
              <a:gd name="connsiteX388" fmla="*/ 6367409 w 19162815"/>
              <a:gd name="connsiteY388" fmla="*/ 2934247 h 3701203"/>
              <a:gd name="connsiteX389" fmla="*/ 6313793 w 19162815"/>
              <a:gd name="connsiteY389" fmla="*/ 2926884 h 3701203"/>
              <a:gd name="connsiteX390" fmla="*/ 6262329 w 19162815"/>
              <a:gd name="connsiteY390" fmla="*/ 2916575 h 3701203"/>
              <a:gd name="connsiteX391" fmla="*/ 6213019 w 19162815"/>
              <a:gd name="connsiteY391" fmla="*/ 2903320 h 3701203"/>
              <a:gd name="connsiteX392" fmla="*/ 6165862 w 19162815"/>
              <a:gd name="connsiteY392" fmla="*/ 2887117 h 3701203"/>
              <a:gd name="connsiteX393" fmla="*/ 6120857 w 19162815"/>
              <a:gd name="connsiteY393" fmla="*/ 2867967 h 3701203"/>
              <a:gd name="connsiteX394" fmla="*/ 6078007 w 19162815"/>
              <a:gd name="connsiteY394" fmla="*/ 2845869 h 3701203"/>
              <a:gd name="connsiteX395" fmla="*/ 6037311 w 19162815"/>
              <a:gd name="connsiteY395" fmla="*/ 2820822 h 3701203"/>
              <a:gd name="connsiteX396" fmla="*/ 5998766 w 19162815"/>
              <a:gd name="connsiteY396" fmla="*/ 2792826 h 3701203"/>
              <a:gd name="connsiteX397" fmla="*/ 5962379 w 19162815"/>
              <a:gd name="connsiteY397" fmla="*/ 2761880 h 3701203"/>
              <a:gd name="connsiteX398" fmla="*/ 5928659 w 19162815"/>
              <a:gd name="connsiteY398" fmla="*/ 2728202 h 3701203"/>
              <a:gd name="connsiteX399" fmla="*/ 5898151 w 19162815"/>
              <a:gd name="connsiteY399" fmla="*/ 2691975 h 3701203"/>
              <a:gd name="connsiteX400" fmla="*/ 5870857 w 19162815"/>
              <a:gd name="connsiteY400" fmla="*/ 2653198 h 3701203"/>
              <a:gd name="connsiteX401" fmla="*/ 5846776 w 19162815"/>
              <a:gd name="connsiteY401" fmla="*/ 2611871 h 3701203"/>
              <a:gd name="connsiteX402" fmla="*/ 5825906 w 19162815"/>
              <a:gd name="connsiteY402" fmla="*/ 2567994 h 3701203"/>
              <a:gd name="connsiteX403" fmla="*/ 5808248 w 19162815"/>
              <a:gd name="connsiteY403" fmla="*/ 2521566 h 3701203"/>
              <a:gd name="connsiteX404" fmla="*/ 5793803 w 19162815"/>
              <a:gd name="connsiteY404" fmla="*/ 2472587 h 3701203"/>
              <a:gd name="connsiteX405" fmla="*/ 5782568 w 19162815"/>
              <a:gd name="connsiteY405" fmla="*/ 2421057 h 3701203"/>
              <a:gd name="connsiteX406" fmla="*/ 5774543 w 19162815"/>
              <a:gd name="connsiteY406" fmla="*/ 2366974 h 3701203"/>
              <a:gd name="connsiteX407" fmla="*/ 5769729 w 19162815"/>
              <a:gd name="connsiteY407" fmla="*/ 2310340 h 3701203"/>
              <a:gd name="connsiteX408" fmla="*/ 5769629 w 19162815"/>
              <a:gd name="connsiteY408" fmla="*/ 2306685 h 3701203"/>
              <a:gd name="connsiteX409" fmla="*/ 5768124 w 19162815"/>
              <a:gd name="connsiteY409" fmla="*/ 2251153 h 3701203"/>
              <a:gd name="connsiteX410" fmla="*/ 5769653 w 19162815"/>
              <a:gd name="connsiteY410" fmla="*/ 2196863 h 3701203"/>
              <a:gd name="connsiteX411" fmla="*/ 5774238 w 19162815"/>
              <a:gd name="connsiteY411" fmla="*/ 2144797 h 3701203"/>
              <a:gd name="connsiteX412" fmla="*/ 5781884 w 19162815"/>
              <a:gd name="connsiteY412" fmla="*/ 2094954 h 3701203"/>
              <a:gd name="connsiteX413" fmla="*/ 5792588 w 19162815"/>
              <a:gd name="connsiteY413" fmla="*/ 2047335 h 3701203"/>
              <a:gd name="connsiteX414" fmla="*/ 5806351 w 19162815"/>
              <a:gd name="connsiteY414" fmla="*/ 2001940 h 3701203"/>
              <a:gd name="connsiteX415" fmla="*/ 5823175 w 19162815"/>
              <a:gd name="connsiteY415" fmla="*/ 1958769 h 3701203"/>
              <a:gd name="connsiteX416" fmla="*/ 5843059 w 19162815"/>
              <a:gd name="connsiteY416" fmla="*/ 1917822 h 3701203"/>
              <a:gd name="connsiteX417" fmla="*/ 5866006 w 19162815"/>
              <a:gd name="connsiteY417" fmla="*/ 1879100 h 3701203"/>
              <a:gd name="connsiteX418" fmla="*/ 5892015 w 19162815"/>
              <a:gd name="connsiteY418" fmla="*/ 1842602 h 3701203"/>
              <a:gd name="connsiteX419" fmla="*/ 5921086 w 19162815"/>
              <a:gd name="connsiteY419" fmla="*/ 1808328 h 3701203"/>
              <a:gd name="connsiteX420" fmla="*/ 5953222 w 19162815"/>
              <a:gd name="connsiteY420" fmla="*/ 1776280 h 3701203"/>
              <a:gd name="connsiteX421" fmla="*/ 5988420 w 19162815"/>
              <a:gd name="connsiteY421" fmla="*/ 1746456 h 3701203"/>
              <a:gd name="connsiteX422" fmla="*/ 6025854 w 19162815"/>
              <a:gd name="connsiteY422" fmla="*/ 1718951 h 3701203"/>
              <a:gd name="connsiteX423" fmla="*/ 6064735 w 19162815"/>
              <a:gd name="connsiteY423" fmla="*/ 1693836 h 3701203"/>
              <a:gd name="connsiteX424" fmla="*/ 6105067 w 19162815"/>
              <a:gd name="connsiteY424" fmla="*/ 1671113 h 3701203"/>
              <a:gd name="connsiteX425" fmla="*/ 6146845 w 19162815"/>
              <a:gd name="connsiteY425" fmla="*/ 1650781 h 3701203"/>
              <a:gd name="connsiteX426" fmla="*/ 6190073 w 19162815"/>
              <a:gd name="connsiteY426" fmla="*/ 1632841 h 3701203"/>
              <a:gd name="connsiteX427" fmla="*/ 6234748 w 19162815"/>
              <a:gd name="connsiteY427" fmla="*/ 1617292 h 3701203"/>
              <a:gd name="connsiteX428" fmla="*/ 6280871 w 19162815"/>
              <a:gd name="connsiteY428" fmla="*/ 1604135 h 3701203"/>
              <a:gd name="connsiteX429" fmla="*/ 6328442 w 19162815"/>
              <a:gd name="connsiteY429" fmla="*/ 1593370 h 3701203"/>
              <a:gd name="connsiteX430" fmla="*/ 6377458 w 19162815"/>
              <a:gd name="connsiteY430" fmla="*/ 1584997 h 3701203"/>
              <a:gd name="connsiteX431" fmla="*/ 6427922 w 19162815"/>
              <a:gd name="connsiteY431" fmla="*/ 1579016 h 3701203"/>
              <a:gd name="connsiteX432" fmla="*/ 6479833 w 19162815"/>
              <a:gd name="connsiteY432" fmla="*/ 1575427 h 3701203"/>
              <a:gd name="connsiteX433" fmla="*/ 6533190 w 19162815"/>
              <a:gd name="connsiteY433" fmla="*/ 1574231 h 3701203"/>
              <a:gd name="connsiteX434" fmla="*/ 6591626 w 19162815"/>
              <a:gd name="connsiteY434" fmla="*/ 1575427 h 3701203"/>
              <a:gd name="connsiteX435" fmla="*/ 6588204 w 19162815"/>
              <a:gd name="connsiteY435" fmla="*/ 1575427 h 3701203"/>
              <a:gd name="connsiteX436" fmla="*/ 6638838 w 19162815"/>
              <a:gd name="connsiteY436" fmla="*/ 1578600 h 3701203"/>
              <a:gd name="connsiteX437" fmla="*/ 6690077 w 19162815"/>
              <a:gd name="connsiteY437" fmla="*/ 1584061 h 3701203"/>
              <a:gd name="connsiteX438" fmla="*/ 6740257 w 19162815"/>
              <a:gd name="connsiteY438" fmla="*/ 1591708 h 3701203"/>
              <a:gd name="connsiteX439" fmla="*/ 6789381 w 19162815"/>
              <a:gd name="connsiteY439" fmla="*/ 1601539 h 3701203"/>
              <a:gd name="connsiteX440" fmla="*/ 6837449 w 19162815"/>
              <a:gd name="connsiteY440" fmla="*/ 1613556 h 3701203"/>
              <a:gd name="connsiteX441" fmla="*/ 6884460 w 19162815"/>
              <a:gd name="connsiteY441" fmla="*/ 1627758 h 3701203"/>
              <a:gd name="connsiteX442" fmla="*/ 6930411 w 19162815"/>
              <a:gd name="connsiteY442" fmla="*/ 1644146 h 3701203"/>
              <a:gd name="connsiteX443" fmla="*/ 6975306 w 19162815"/>
              <a:gd name="connsiteY443" fmla="*/ 1662720 h 3701203"/>
              <a:gd name="connsiteX444" fmla="*/ 7019147 w 19162815"/>
              <a:gd name="connsiteY444" fmla="*/ 1683480 h 3701203"/>
              <a:gd name="connsiteX445" fmla="*/ 7061927 w 19162815"/>
              <a:gd name="connsiteY445" fmla="*/ 1706426 h 3701203"/>
              <a:gd name="connsiteX446" fmla="*/ 7061927 w 19162815"/>
              <a:gd name="connsiteY446" fmla="*/ 1562168 h 3701203"/>
              <a:gd name="connsiteX447" fmla="*/ 7060144 w 19162815"/>
              <a:gd name="connsiteY447" fmla="*/ 1500516 h 3701203"/>
              <a:gd name="connsiteX448" fmla="*/ 7054791 w 19162815"/>
              <a:gd name="connsiteY448" fmla="*/ 1443670 h 3701203"/>
              <a:gd name="connsiteX449" fmla="*/ 7045869 w 19162815"/>
              <a:gd name="connsiteY449" fmla="*/ 1391633 h 3701203"/>
              <a:gd name="connsiteX450" fmla="*/ 7033379 w 19162815"/>
              <a:gd name="connsiteY450" fmla="*/ 1344408 h 3701203"/>
              <a:gd name="connsiteX451" fmla="*/ 7017321 w 19162815"/>
              <a:gd name="connsiteY451" fmla="*/ 1301998 h 3701203"/>
              <a:gd name="connsiteX452" fmla="*/ 6997694 w 19162815"/>
              <a:gd name="connsiteY452" fmla="*/ 1264406 h 3701203"/>
              <a:gd name="connsiteX453" fmla="*/ 6974497 w 19162815"/>
              <a:gd name="connsiteY453" fmla="*/ 1231635 h 3701203"/>
              <a:gd name="connsiteX454" fmla="*/ 6947732 w 19162815"/>
              <a:gd name="connsiteY454" fmla="*/ 1203687 h 3701203"/>
              <a:gd name="connsiteX455" fmla="*/ 6913040 w 19162815"/>
              <a:gd name="connsiteY455" fmla="*/ 1176590 h 3701203"/>
              <a:gd name="connsiteX456" fmla="*/ 6874174 w 19162815"/>
              <a:gd name="connsiteY456" fmla="*/ 1153658 h 3701203"/>
              <a:gd name="connsiteX457" fmla="*/ 6831139 w 19162815"/>
              <a:gd name="connsiteY457" fmla="*/ 1134890 h 3701203"/>
              <a:gd name="connsiteX458" fmla="*/ 6783933 w 19162815"/>
              <a:gd name="connsiteY458" fmla="*/ 1120290 h 3701203"/>
              <a:gd name="connsiteX459" fmla="*/ 6732559 w 19162815"/>
              <a:gd name="connsiteY459" fmla="*/ 1109859 h 3701203"/>
              <a:gd name="connsiteX460" fmla="*/ 6677020 w 19162815"/>
              <a:gd name="connsiteY460" fmla="*/ 1103599 h 3701203"/>
              <a:gd name="connsiteX461" fmla="*/ 6617312 w 19162815"/>
              <a:gd name="connsiteY461" fmla="*/ 1101512 h 3701203"/>
              <a:gd name="connsiteX462" fmla="*/ 6569964 w 19162815"/>
              <a:gd name="connsiteY462" fmla="*/ 1102722 h 3701203"/>
              <a:gd name="connsiteX463" fmla="*/ 6522858 w 19162815"/>
              <a:gd name="connsiteY463" fmla="*/ 1106350 h 3701203"/>
              <a:gd name="connsiteX464" fmla="*/ 6475991 w 19162815"/>
              <a:gd name="connsiteY464" fmla="*/ 1112396 h 3701203"/>
              <a:gd name="connsiteX465" fmla="*/ 6429367 w 19162815"/>
              <a:gd name="connsiteY465" fmla="*/ 1120861 h 3701203"/>
              <a:gd name="connsiteX466" fmla="*/ 6382982 w 19162815"/>
              <a:gd name="connsiteY466" fmla="*/ 1131744 h 3701203"/>
              <a:gd name="connsiteX467" fmla="*/ 6336836 w 19162815"/>
              <a:gd name="connsiteY467" fmla="*/ 1145044 h 3701203"/>
              <a:gd name="connsiteX468" fmla="*/ 6290928 w 19162815"/>
              <a:gd name="connsiteY468" fmla="*/ 1160762 h 3701203"/>
              <a:gd name="connsiteX469" fmla="*/ 6245257 w 19162815"/>
              <a:gd name="connsiteY469" fmla="*/ 1178897 h 3701203"/>
              <a:gd name="connsiteX470" fmla="*/ 6199825 w 19162815"/>
              <a:gd name="connsiteY470" fmla="*/ 1199449 h 3701203"/>
              <a:gd name="connsiteX471" fmla="*/ 6154627 w 19162815"/>
              <a:gd name="connsiteY471" fmla="*/ 1222417 h 3701203"/>
              <a:gd name="connsiteX472" fmla="*/ 6109667 w 19162815"/>
              <a:gd name="connsiteY472" fmla="*/ 1247802 h 3701203"/>
              <a:gd name="connsiteX473" fmla="*/ 6064942 w 19162815"/>
              <a:gd name="connsiteY473" fmla="*/ 1275603 h 3701203"/>
              <a:gd name="connsiteX474" fmla="*/ 6020451 w 19162815"/>
              <a:gd name="connsiteY474" fmla="*/ 1305820 h 3701203"/>
              <a:gd name="connsiteX475" fmla="*/ 5920340 w 19162815"/>
              <a:gd name="connsiteY475" fmla="*/ 1013421 h 3701203"/>
              <a:gd name="connsiteX476" fmla="*/ 5961709 w 19162815"/>
              <a:gd name="connsiteY476" fmla="*/ 987226 h 3701203"/>
              <a:gd name="connsiteX477" fmla="*/ 6003740 w 19162815"/>
              <a:gd name="connsiteY477" fmla="*/ 962722 h 3701203"/>
              <a:gd name="connsiteX478" fmla="*/ 6046430 w 19162815"/>
              <a:gd name="connsiteY478" fmla="*/ 939909 h 3701203"/>
              <a:gd name="connsiteX479" fmla="*/ 6089780 w 19162815"/>
              <a:gd name="connsiteY479" fmla="*/ 918787 h 3701203"/>
              <a:gd name="connsiteX480" fmla="*/ 6133788 w 19162815"/>
              <a:gd name="connsiteY480" fmla="*/ 899355 h 3701203"/>
              <a:gd name="connsiteX481" fmla="*/ 6178457 w 19162815"/>
              <a:gd name="connsiteY481" fmla="*/ 881614 h 3701203"/>
              <a:gd name="connsiteX482" fmla="*/ 6223784 w 19162815"/>
              <a:gd name="connsiteY482" fmla="*/ 865563 h 3701203"/>
              <a:gd name="connsiteX483" fmla="*/ 6269771 w 19162815"/>
              <a:gd name="connsiteY483" fmla="*/ 851202 h 3701203"/>
              <a:gd name="connsiteX484" fmla="*/ 6316417 w 19162815"/>
              <a:gd name="connsiteY484" fmla="*/ 838531 h 3701203"/>
              <a:gd name="connsiteX485" fmla="*/ 6363721 w 19162815"/>
              <a:gd name="connsiteY485" fmla="*/ 827550 h 3701203"/>
              <a:gd name="connsiteX486" fmla="*/ 6411683 w 19162815"/>
              <a:gd name="connsiteY486" fmla="*/ 818259 h 3701203"/>
              <a:gd name="connsiteX487" fmla="*/ 6460305 w 19162815"/>
              <a:gd name="connsiteY487" fmla="*/ 810657 h 3701203"/>
              <a:gd name="connsiteX488" fmla="*/ 6509586 w 19162815"/>
              <a:gd name="connsiteY488" fmla="*/ 804745 h 3701203"/>
              <a:gd name="connsiteX489" fmla="*/ 6559523 w 19162815"/>
              <a:gd name="connsiteY489" fmla="*/ 800523 h 3701203"/>
              <a:gd name="connsiteX490" fmla="*/ 6610119 w 19162815"/>
              <a:gd name="connsiteY490" fmla="*/ 797989 h 3701203"/>
              <a:gd name="connsiteX491" fmla="*/ 10967333 w 19162815"/>
              <a:gd name="connsiteY491" fmla="*/ 797114 h 3701203"/>
              <a:gd name="connsiteX492" fmla="*/ 11024206 w 19162815"/>
              <a:gd name="connsiteY492" fmla="*/ 798644 h 3701203"/>
              <a:gd name="connsiteX493" fmla="*/ 11022726 w 19162815"/>
              <a:gd name="connsiteY493" fmla="*/ 798644 h 3701203"/>
              <a:gd name="connsiteX494" fmla="*/ 11075070 w 19162815"/>
              <a:gd name="connsiteY494" fmla="*/ 803000 h 3701203"/>
              <a:gd name="connsiteX495" fmla="*/ 11126488 w 19162815"/>
              <a:gd name="connsiteY495" fmla="*/ 810358 h 3701203"/>
              <a:gd name="connsiteX496" fmla="*/ 11176273 w 19162815"/>
              <a:gd name="connsiteY496" fmla="*/ 820659 h 3701203"/>
              <a:gd name="connsiteX497" fmla="*/ 11224423 w 19162815"/>
              <a:gd name="connsiteY497" fmla="*/ 833903 h 3701203"/>
              <a:gd name="connsiteX498" fmla="*/ 11270939 w 19162815"/>
              <a:gd name="connsiteY498" fmla="*/ 850091 h 3701203"/>
              <a:gd name="connsiteX499" fmla="*/ 11315820 w 19162815"/>
              <a:gd name="connsiteY499" fmla="*/ 869221 h 3701203"/>
              <a:gd name="connsiteX500" fmla="*/ 11359067 w 19162815"/>
              <a:gd name="connsiteY500" fmla="*/ 891295 h 3701203"/>
              <a:gd name="connsiteX501" fmla="*/ 11400679 w 19162815"/>
              <a:gd name="connsiteY501" fmla="*/ 916312 h 3701203"/>
              <a:gd name="connsiteX502" fmla="*/ 11440655 w 19162815"/>
              <a:gd name="connsiteY502" fmla="*/ 944272 h 3701203"/>
              <a:gd name="connsiteX503" fmla="*/ 11478996 w 19162815"/>
              <a:gd name="connsiteY503" fmla="*/ 975176 h 3701203"/>
              <a:gd name="connsiteX504" fmla="*/ 11523698 w 19162815"/>
              <a:gd name="connsiteY504" fmla="*/ 1017410 h 3701203"/>
              <a:gd name="connsiteX505" fmla="*/ 11550771 w 19162815"/>
              <a:gd name="connsiteY505" fmla="*/ 1045812 h 3701203"/>
              <a:gd name="connsiteX506" fmla="*/ 11584205 w 19162815"/>
              <a:gd name="connsiteY506" fmla="*/ 1085545 h 3701203"/>
              <a:gd name="connsiteX507" fmla="*/ 11608318 w 19162815"/>
              <a:gd name="connsiteY507" fmla="*/ 1117575 h 3701203"/>
              <a:gd name="connsiteX508" fmla="*/ 11610276 w 19162815"/>
              <a:gd name="connsiteY508" fmla="*/ 1120176 h 3701203"/>
              <a:gd name="connsiteX509" fmla="*/ 11634767 w 19162815"/>
              <a:gd name="connsiteY509" fmla="*/ 1156223 h 3701203"/>
              <a:gd name="connsiteX510" fmla="*/ 11657677 w 19162815"/>
              <a:gd name="connsiteY510" fmla="*/ 1193685 h 3701203"/>
              <a:gd name="connsiteX511" fmla="*/ 11679006 w 19162815"/>
              <a:gd name="connsiteY511" fmla="*/ 1232561 h 3701203"/>
              <a:gd name="connsiteX512" fmla="*/ 11698838 w 19162815"/>
              <a:gd name="connsiteY512" fmla="*/ 1273041 h 3701203"/>
              <a:gd name="connsiteX513" fmla="*/ 11716925 w 19162815"/>
              <a:gd name="connsiteY513" fmla="*/ 1314559 h 3701203"/>
              <a:gd name="connsiteX514" fmla="*/ 11733513 w 19162815"/>
              <a:gd name="connsiteY514" fmla="*/ 1357680 h 3701203"/>
              <a:gd name="connsiteX515" fmla="*/ 11748522 w 19162815"/>
              <a:gd name="connsiteY515" fmla="*/ 1402215 h 3701203"/>
              <a:gd name="connsiteX516" fmla="*/ 11761951 w 19162815"/>
              <a:gd name="connsiteY516" fmla="*/ 1448165 h 3701203"/>
              <a:gd name="connsiteX517" fmla="*/ 11773799 w 19162815"/>
              <a:gd name="connsiteY517" fmla="*/ 1495528 h 3701203"/>
              <a:gd name="connsiteX518" fmla="*/ 11784067 w 19162815"/>
              <a:gd name="connsiteY518" fmla="*/ 1544305 h 3701203"/>
              <a:gd name="connsiteX519" fmla="*/ 11792756 w 19162815"/>
              <a:gd name="connsiteY519" fmla="*/ 1594496 h 3701203"/>
              <a:gd name="connsiteX520" fmla="*/ 11799864 w 19162815"/>
              <a:gd name="connsiteY520" fmla="*/ 1646101 h 3701203"/>
              <a:gd name="connsiteX521" fmla="*/ 11805393 w 19162815"/>
              <a:gd name="connsiteY521" fmla="*/ 1699119 h 3701203"/>
              <a:gd name="connsiteX522" fmla="*/ 11809342 w 19162815"/>
              <a:gd name="connsiteY522" fmla="*/ 1753550 h 3701203"/>
              <a:gd name="connsiteX523" fmla="*/ 11811712 w 19162815"/>
              <a:gd name="connsiteY523" fmla="*/ 1809394 h 3701203"/>
              <a:gd name="connsiteX524" fmla="*/ 11812501 w 19162815"/>
              <a:gd name="connsiteY524" fmla="*/ 1866652 h 3701203"/>
              <a:gd name="connsiteX525" fmla="*/ 11811665 w 19162815"/>
              <a:gd name="connsiteY525" fmla="*/ 1925575 h 3701203"/>
              <a:gd name="connsiteX526" fmla="*/ 11809234 w 19162815"/>
              <a:gd name="connsiteY526" fmla="*/ 1982190 h 3701203"/>
              <a:gd name="connsiteX527" fmla="*/ 11805262 w 19162815"/>
              <a:gd name="connsiteY527" fmla="*/ 2036711 h 3701203"/>
              <a:gd name="connsiteX528" fmla="*/ 11799632 w 19162815"/>
              <a:gd name="connsiteY528" fmla="*/ 2090430 h 3701203"/>
              <a:gd name="connsiteX529" fmla="*/ 11792395 w 19162815"/>
              <a:gd name="connsiteY529" fmla="*/ 2142665 h 3701203"/>
              <a:gd name="connsiteX530" fmla="*/ 11783549 w 19162815"/>
              <a:gd name="connsiteY530" fmla="*/ 2193417 h 3701203"/>
              <a:gd name="connsiteX531" fmla="*/ 11773095 w 19162815"/>
              <a:gd name="connsiteY531" fmla="*/ 2242685 h 3701203"/>
              <a:gd name="connsiteX532" fmla="*/ 11761034 w 19162815"/>
              <a:gd name="connsiteY532" fmla="*/ 2290469 h 3701203"/>
              <a:gd name="connsiteX533" fmla="*/ 11747366 w 19162815"/>
              <a:gd name="connsiteY533" fmla="*/ 2336769 h 3701203"/>
              <a:gd name="connsiteX534" fmla="*/ 11732091 w 19162815"/>
              <a:gd name="connsiteY534" fmla="*/ 2381585 h 3701203"/>
              <a:gd name="connsiteX535" fmla="*/ 11715209 w 19162815"/>
              <a:gd name="connsiteY535" fmla="*/ 2424916 h 3701203"/>
              <a:gd name="connsiteX536" fmla="*/ 11696720 w 19162815"/>
              <a:gd name="connsiteY536" fmla="*/ 2466764 h 3701203"/>
              <a:gd name="connsiteX537" fmla="*/ 11676625 w 19162815"/>
              <a:gd name="connsiteY537" fmla="*/ 2507127 h 3701203"/>
              <a:gd name="connsiteX538" fmla="*/ 11654923 w 19162815"/>
              <a:gd name="connsiteY538" fmla="*/ 2546007 h 3701203"/>
              <a:gd name="connsiteX539" fmla="*/ 11631616 w 19162815"/>
              <a:gd name="connsiteY539" fmla="*/ 2583401 h 3701203"/>
              <a:gd name="connsiteX540" fmla="*/ 11609225 w 19162815"/>
              <a:gd name="connsiteY540" fmla="*/ 2615676 h 3701203"/>
              <a:gd name="connsiteX541" fmla="*/ 11606703 w 19162815"/>
              <a:gd name="connsiteY541" fmla="*/ 2619312 h 3701203"/>
              <a:gd name="connsiteX542" fmla="*/ 11580184 w 19162815"/>
              <a:gd name="connsiteY542" fmla="*/ 2653738 h 3701203"/>
              <a:gd name="connsiteX543" fmla="*/ 11546242 w 19162815"/>
              <a:gd name="connsiteY543" fmla="*/ 2693190 h 3701203"/>
              <a:gd name="connsiteX544" fmla="*/ 11539827 w 19162815"/>
              <a:gd name="connsiteY544" fmla="*/ 2699799 h 3701203"/>
              <a:gd name="connsiteX545" fmla="*/ 11510787 w 19162815"/>
              <a:gd name="connsiteY545" fmla="*/ 2729720 h 3701203"/>
              <a:gd name="connsiteX546" fmla="*/ 11473818 w 19162815"/>
              <a:gd name="connsiteY546" fmla="*/ 2763329 h 3701203"/>
              <a:gd name="connsiteX547" fmla="*/ 11435336 w 19162815"/>
              <a:gd name="connsiteY547" fmla="*/ 2794016 h 3701203"/>
              <a:gd name="connsiteX548" fmla="*/ 11395341 w 19162815"/>
              <a:gd name="connsiteY548" fmla="*/ 2821781 h 3701203"/>
              <a:gd name="connsiteX549" fmla="*/ 11353834 w 19162815"/>
              <a:gd name="connsiteY549" fmla="*/ 2846624 h 3701203"/>
              <a:gd name="connsiteX550" fmla="*/ 11310814 w 19162815"/>
              <a:gd name="connsiteY550" fmla="*/ 2868545 h 3701203"/>
              <a:gd name="connsiteX551" fmla="*/ 11266281 w 19162815"/>
              <a:gd name="connsiteY551" fmla="*/ 2887544 h 3701203"/>
              <a:gd name="connsiteX552" fmla="*/ 11220236 w 19162815"/>
              <a:gd name="connsiteY552" fmla="*/ 2903620 h 3701203"/>
              <a:gd name="connsiteX553" fmla="*/ 11172679 w 19162815"/>
              <a:gd name="connsiteY553" fmla="*/ 2916773 h 3701203"/>
              <a:gd name="connsiteX554" fmla="*/ 11123611 w 19162815"/>
              <a:gd name="connsiteY554" fmla="*/ 2927004 h 3701203"/>
              <a:gd name="connsiteX555" fmla="*/ 11073030 w 19162815"/>
              <a:gd name="connsiteY555" fmla="*/ 2934312 h 3701203"/>
              <a:gd name="connsiteX556" fmla="*/ 11020937 w 19162815"/>
              <a:gd name="connsiteY556" fmla="*/ 2938697 h 3701203"/>
              <a:gd name="connsiteX557" fmla="*/ 10967333 w 19162815"/>
              <a:gd name="connsiteY557" fmla="*/ 2940158 h 3701203"/>
              <a:gd name="connsiteX558" fmla="*/ 10914715 w 19162815"/>
              <a:gd name="connsiteY558" fmla="*/ 2938488 h 3701203"/>
              <a:gd name="connsiteX559" fmla="*/ 10863716 w 19162815"/>
              <a:gd name="connsiteY559" fmla="*/ 2933479 h 3701203"/>
              <a:gd name="connsiteX560" fmla="*/ 10814334 w 19162815"/>
              <a:gd name="connsiteY560" fmla="*/ 2925131 h 3701203"/>
              <a:gd name="connsiteX561" fmla="*/ 10766570 w 19162815"/>
              <a:gd name="connsiteY561" fmla="*/ 2913444 h 3701203"/>
              <a:gd name="connsiteX562" fmla="*/ 10720421 w 19162815"/>
              <a:gd name="connsiteY562" fmla="*/ 2898419 h 3701203"/>
              <a:gd name="connsiteX563" fmla="*/ 10675888 w 19162815"/>
              <a:gd name="connsiteY563" fmla="*/ 2880055 h 3701203"/>
              <a:gd name="connsiteX564" fmla="*/ 10632969 w 19162815"/>
              <a:gd name="connsiteY564" fmla="*/ 2858354 h 3701203"/>
              <a:gd name="connsiteX565" fmla="*/ 10591664 w 19162815"/>
              <a:gd name="connsiteY565" fmla="*/ 2833316 h 3701203"/>
              <a:gd name="connsiteX566" fmla="*/ 10551972 w 19162815"/>
              <a:gd name="connsiteY566" fmla="*/ 2804941 h 3701203"/>
              <a:gd name="connsiteX567" fmla="*/ 10513892 w 19162815"/>
              <a:gd name="connsiteY567" fmla="*/ 2773230 h 3701203"/>
              <a:gd name="connsiteX568" fmla="*/ 10477423 w 19162815"/>
              <a:gd name="connsiteY568" fmla="*/ 2738182 h 3701203"/>
              <a:gd name="connsiteX569" fmla="*/ 10442564 w 19162815"/>
              <a:gd name="connsiteY569" fmla="*/ 2699799 h 3701203"/>
              <a:gd name="connsiteX570" fmla="*/ 10442564 w 19162815"/>
              <a:gd name="connsiteY570" fmla="*/ 3536978 h 3701203"/>
              <a:gd name="connsiteX571" fmla="*/ 10094104 w 19162815"/>
              <a:gd name="connsiteY571" fmla="*/ 3701203 h 3701203"/>
              <a:gd name="connsiteX572" fmla="*/ 10094104 w 19162815"/>
              <a:gd name="connsiteY572" fmla="*/ 845185 h 3701203"/>
              <a:gd name="connsiteX573" fmla="*/ 10442564 w 19162815"/>
              <a:gd name="connsiteY573" fmla="*/ 845185 h 3701203"/>
              <a:gd name="connsiteX574" fmla="*/ 10442564 w 19162815"/>
              <a:gd name="connsiteY574" fmla="*/ 1017410 h 3701203"/>
              <a:gd name="connsiteX575" fmla="*/ 10479858 w 19162815"/>
              <a:gd name="connsiteY575" fmla="*/ 982231 h 3701203"/>
              <a:gd name="connsiteX576" fmla="*/ 10518323 w 19162815"/>
              <a:gd name="connsiteY576" fmla="*/ 950108 h 3701203"/>
              <a:gd name="connsiteX577" fmla="*/ 10557958 w 19162815"/>
              <a:gd name="connsiteY577" fmla="*/ 921044 h 3701203"/>
              <a:gd name="connsiteX578" fmla="*/ 10598764 w 19162815"/>
              <a:gd name="connsiteY578" fmla="*/ 895037 h 3701203"/>
              <a:gd name="connsiteX579" fmla="*/ 10640740 w 19162815"/>
              <a:gd name="connsiteY579" fmla="*/ 872089 h 3701203"/>
              <a:gd name="connsiteX580" fmla="*/ 10683887 w 19162815"/>
              <a:gd name="connsiteY580" fmla="*/ 852200 h 3701203"/>
              <a:gd name="connsiteX581" fmla="*/ 10728203 w 19162815"/>
              <a:gd name="connsiteY581" fmla="*/ 835369 h 3701203"/>
              <a:gd name="connsiteX582" fmla="*/ 10773690 w 19162815"/>
              <a:gd name="connsiteY582" fmla="*/ 821598 h 3701203"/>
              <a:gd name="connsiteX583" fmla="*/ 10820346 w 19162815"/>
              <a:gd name="connsiteY583" fmla="*/ 810886 h 3701203"/>
              <a:gd name="connsiteX584" fmla="*/ 10868173 w 19162815"/>
              <a:gd name="connsiteY584" fmla="*/ 803235 h 3701203"/>
              <a:gd name="connsiteX585" fmla="*/ 10917168 w 19162815"/>
              <a:gd name="connsiteY585" fmla="*/ 798644 h 3701203"/>
              <a:gd name="connsiteX586" fmla="*/ 18317647 w 19162815"/>
              <a:gd name="connsiteY586" fmla="*/ 797111 h 3701203"/>
              <a:gd name="connsiteX587" fmla="*/ 18369935 w 19162815"/>
              <a:gd name="connsiteY587" fmla="*/ 798375 h 3701203"/>
              <a:gd name="connsiteX588" fmla="*/ 18369723 w 19162815"/>
              <a:gd name="connsiteY588" fmla="*/ 798375 h 3701203"/>
              <a:gd name="connsiteX589" fmla="*/ 18420673 w 19162815"/>
              <a:gd name="connsiteY589" fmla="*/ 802168 h 3701203"/>
              <a:gd name="connsiteX590" fmla="*/ 18420503 w 19162815"/>
              <a:gd name="connsiteY590" fmla="*/ 802168 h 3701203"/>
              <a:gd name="connsiteX591" fmla="*/ 18470119 w 19162815"/>
              <a:gd name="connsiteY591" fmla="*/ 808490 h 3701203"/>
              <a:gd name="connsiteX592" fmla="*/ 18469955 w 19162815"/>
              <a:gd name="connsiteY592" fmla="*/ 808490 h 3701203"/>
              <a:gd name="connsiteX593" fmla="*/ 18518233 w 19162815"/>
              <a:gd name="connsiteY593" fmla="*/ 817340 h 3701203"/>
              <a:gd name="connsiteX594" fmla="*/ 18518073 w 19162815"/>
              <a:gd name="connsiteY594" fmla="*/ 817340 h 3701203"/>
              <a:gd name="connsiteX595" fmla="*/ 18564241 w 19162815"/>
              <a:gd name="connsiteY595" fmla="*/ 828531 h 3701203"/>
              <a:gd name="connsiteX596" fmla="*/ 18609579 w 19162815"/>
              <a:gd name="connsiteY596" fmla="*/ 842356 h 3701203"/>
              <a:gd name="connsiteX597" fmla="*/ 18653591 w 19162815"/>
              <a:gd name="connsiteY597" fmla="*/ 858695 h 3701203"/>
              <a:gd name="connsiteX598" fmla="*/ 18696275 w 19162815"/>
              <a:gd name="connsiteY598" fmla="*/ 877547 h 3701203"/>
              <a:gd name="connsiteX599" fmla="*/ 18737633 w 19162815"/>
              <a:gd name="connsiteY599" fmla="*/ 898913 h 3701203"/>
              <a:gd name="connsiteX600" fmla="*/ 18777663 w 19162815"/>
              <a:gd name="connsiteY600" fmla="*/ 922793 h 3701203"/>
              <a:gd name="connsiteX601" fmla="*/ 18816367 w 19162815"/>
              <a:gd name="connsiteY601" fmla="*/ 949187 h 3701203"/>
              <a:gd name="connsiteX602" fmla="*/ 18853743 w 19162815"/>
              <a:gd name="connsiteY602" fmla="*/ 978094 h 3701203"/>
              <a:gd name="connsiteX603" fmla="*/ 18889795 w 19162815"/>
              <a:gd name="connsiteY603" fmla="*/ 1009514 h 3701203"/>
              <a:gd name="connsiteX604" fmla="*/ 18924519 w 19162815"/>
              <a:gd name="connsiteY604" fmla="*/ 1043449 h 3701203"/>
              <a:gd name="connsiteX605" fmla="*/ 18953373 w 19162815"/>
              <a:gd name="connsiteY605" fmla="*/ 1075158 h 3701203"/>
              <a:gd name="connsiteX606" fmla="*/ 18977833 w 19162815"/>
              <a:gd name="connsiteY606" fmla="*/ 1105551 h 3701203"/>
              <a:gd name="connsiteX607" fmla="*/ 18980367 w 19162815"/>
              <a:gd name="connsiteY607" fmla="*/ 1108699 h 3701203"/>
              <a:gd name="connsiteX608" fmla="*/ 19005499 w 19162815"/>
              <a:gd name="connsiteY608" fmla="*/ 1144071 h 3701203"/>
              <a:gd name="connsiteX609" fmla="*/ 19028769 w 19162815"/>
              <a:gd name="connsiteY609" fmla="*/ 1181273 h 3701203"/>
              <a:gd name="connsiteX610" fmla="*/ 19050179 w 19162815"/>
              <a:gd name="connsiteY610" fmla="*/ 1220307 h 3701203"/>
              <a:gd name="connsiteX611" fmla="*/ 19069727 w 19162815"/>
              <a:gd name="connsiteY611" fmla="*/ 1261171 h 3701203"/>
              <a:gd name="connsiteX612" fmla="*/ 19087411 w 19162815"/>
              <a:gd name="connsiteY612" fmla="*/ 1303866 h 3701203"/>
              <a:gd name="connsiteX613" fmla="*/ 19103353 w 19162815"/>
              <a:gd name="connsiteY613" fmla="*/ 1348777 h 3701203"/>
              <a:gd name="connsiteX614" fmla="*/ 19117199 w 19162815"/>
              <a:gd name="connsiteY614" fmla="*/ 1394749 h 3701203"/>
              <a:gd name="connsiteX615" fmla="*/ 19129303 w 19162815"/>
              <a:gd name="connsiteY615" fmla="*/ 1442936 h 3701203"/>
              <a:gd name="connsiteX616" fmla="*/ 19129423 w 19162815"/>
              <a:gd name="connsiteY616" fmla="*/ 1443531 h 3701203"/>
              <a:gd name="connsiteX617" fmla="*/ 19139541 w 19162815"/>
              <a:gd name="connsiteY617" fmla="*/ 1492955 h 3701203"/>
              <a:gd name="connsiteX618" fmla="*/ 19147919 w 19162815"/>
              <a:gd name="connsiteY618" fmla="*/ 1544803 h 3701203"/>
              <a:gd name="connsiteX619" fmla="*/ 19154435 w 19162815"/>
              <a:gd name="connsiteY619" fmla="*/ 1598483 h 3701203"/>
              <a:gd name="connsiteX620" fmla="*/ 19159091 w 19162815"/>
              <a:gd name="connsiteY620" fmla="*/ 1653993 h 3701203"/>
              <a:gd name="connsiteX621" fmla="*/ 19161643 w 19162815"/>
              <a:gd name="connsiteY621" fmla="*/ 1706392 h 3701203"/>
              <a:gd name="connsiteX622" fmla="*/ 19161883 w 19162815"/>
              <a:gd name="connsiteY622" fmla="*/ 1711334 h 3701203"/>
              <a:gd name="connsiteX623" fmla="*/ 19162815 w 19162815"/>
              <a:gd name="connsiteY623" fmla="*/ 1770505 h 3701203"/>
              <a:gd name="connsiteX624" fmla="*/ 19162339 w 19162815"/>
              <a:gd name="connsiteY624" fmla="*/ 1815688 h 3701203"/>
              <a:gd name="connsiteX625" fmla="*/ 19160903 w 19162815"/>
              <a:gd name="connsiteY625" fmla="*/ 1861509 h 3701203"/>
              <a:gd name="connsiteX626" fmla="*/ 19158507 w 19162815"/>
              <a:gd name="connsiteY626" fmla="*/ 1907970 h 3701203"/>
              <a:gd name="connsiteX627" fmla="*/ 19155143 w 19162815"/>
              <a:gd name="connsiteY627" fmla="*/ 1955071 h 3701203"/>
              <a:gd name="connsiteX628" fmla="*/ 19150805 w 19162815"/>
              <a:gd name="connsiteY628" fmla="*/ 2002812 h 3701203"/>
              <a:gd name="connsiteX629" fmla="*/ 17764879 w 19162815"/>
              <a:gd name="connsiteY629" fmla="*/ 2002812 h 3701203"/>
              <a:gd name="connsiteX630" fmla="*/ 17770217 w 19162815"/>
              <a:gd name="connsiteY630" fmla="*/ 2057797 h 3701203"/>
              <a:gd name="connsiteX631" fmla="*/ 17778241 w 19162815"/>
              <a:gd name="connsiteY631" fmla="*/ 2110576 h 3701203"/>
              <a:gd name="connsiteX632" fmla="*/ 17788951 w 19162815"/>
              <a:gd name="connsiteY632" fmla="*/ 2161150 h 3701203"/>
              <a:gd name="connsiteX633" fmla="*/ 17802347 w 19162815"/>
              <a:gd name="connsiteY633" fmla="*/ 2209519 h 3701203"/>
              <a:gd name="connsiteX634" fmla="*/ 17818429 w 19162815"/>
              <a:gd name="connsiteY634" fmla="*/ 2255681 h 3701203"/>
              <a:gd name="connsiteX635" fmla="*/ 17837195 w 19162815"/>
              <a:gd name="connsiteY635" fmla="*/ 2299638 h 3701203"/>
              <a:gd name="connsiteX636" fmla="*/ 17858647 w 19162815"/>
              <a:gd name="connsiteY636" fmla="*/ 2341389 h 3701203"/>
              <a:gd name="connsiteX637" fmla="*/ 17882783 w 19162815"/>
              <a:gd name="connsiteY637" fmla="*/ 2380934 h 3701203"/>
              <a:gd name="connsiteX638" fmla="*/ 17909607 w 19162815"/>
              <a:gd name="connsiteY638" fmla="*/ 2418273 h 3701203"/>
              <a:gd name="connsiteX639" fmla="*/ 17939115 w 19162815"/>
              <a:gd name="connsiteY639" fmla="*/ 2453406 h 3701203"/>
              <a:gd name="connsiteX640" fmla="*/ 17974339 w 19162815"/>
              <a:gd name="connsiteY640" fmla="*/ 2489150 h 3701203"/>
              <a:gd name="connsiteX641" fmla="*/ 18011497 w 19162815"/>
              <a:gd name="connsiteY641" fmla="*/ 2520686 h 3701203"/>
              <a:gd name="connsiteX642" fmla="*/ 18050587 w 19162815"/>
              <a:gd name="connsiteY642" fmla="*/ 2548014 h 3701203"/>
              <a:gd name="connsiteX643" fmla="*/ 18091607 w 19162815"/>
              <a:gd name="connsiteY643" fmla="*/ 2571135 h 3701203"/>
              <a:gd name="connsiteX644" fmla="*/ 18134559 w 19162815"/>
              <a:gd name="connsiteY644" fmla="*/ 2590051 h 3701203"/>
              <a:gd name="connsiteX645" fmla="*/ 18179439 w 19162815"/>
              <a:gd name="connsiteY645" fmla="*/ 2604762 h 3701203"/>
              <a:gd name="connsiteX646" fmla="*/ 18226249 w 19162815"/>
              <a:gd name="connsiteY646" fmla="*/ 2615268 h 3701203"/>
              <a:gd name="connsiteX647" fmla="*/ 18274985 w 19162815"/>
              <a:gd name="connsiteY647" fmla="*/ 2621572 h 3701203"/>
              <a:gd name="connsiteX648" fmla="*/ 18325647 w 19162815"/>
              <a:gd name="connsiteY648" fmla="*/ 2623673 h 3701203"/>
              <a:gd name="connsiteX649" fmla="*/ 18376187 w 19162815"/>
              <a:gd name="connsiteY649" fmla="*/ 2621831 h 3701203"/>
              <a:gd name="connsiteX650" fmla="*/ 18425291 w 19162815"/>
              <a:gd name="connsiteY650" fmla="*/ 2616304 h 3701203"/>
              <a:gd name="connsiteX651" fmla="*/ 18472957 w 19162815"/>
              <a:gd name="connsiteY651" fmla="*/ 2607093 h 3701203"/>
              <a:gd name="connsiteX652" fmla="*/ 18519183 w 19162815"/>
              <a:gd name="connsiteY652" fmla="*/ 2594197 h 3701203"/>
              <a:gd name="connsiteX653" fmla="*/ 18563971 w 19162815"/>
              <a:gd name="connsiteY653" fmla="*/ 2577616 h 3701203"/>
              <a:gd name="connsiteX654" fmla="*/ 18607319 w 19162815"/>
              <a:gd name="connsiteY654" fmla="*/ 2557350 h 3701203"/>
              <a:gd name="connsiteX655" fmla="*/ 18649223 w 19162815"/>
              <a:gd name="connsiteY655" fmla="*/ 2533398 h 3701203"/>
              <a:gd name="connsiteX656" fmla="*/ 18689687 w 19162815"/>
              <a:gd name="connsiteY656" fmla="*/ 2505761 h 3701203"/>
              <a:gd name="connsiteX657" fmla="*/ 18728707 w 19162815"/>
              <a:gd name="connsiteY657" fmla="*/ 2474437 h 3701203"/>
              <a:gd name="connsiteX658" fmla="*/ 18766283 w 19162815"/>
              <a:gd name="connsiteY658" fmla="*/ 2439427 h 3701203"/>
              <a:gd name="connsiteX659" fmla="*/ 18931787 w 19162815"/>
              <a:gd name="connsiteY659" fmla="*/ 2623673 h 3701203"/>
              <a:gd name="connsiteX660" fmla="*/ 18978579 w 19162815"/>
              <a:gd name="connsiteY660" fmla="*/ 2675765 h 3701203"/>
              <a:gd name="connsiteX661" fmla="*/ 18942743 w 19162815"/>
              <a:gd name="connsiteY661" fmla="*/ 2709840 h 3701203"/>
              <a:gd name="connsiteX662" fmla="*/ 18905731 w 19162815"/>
              <a:gd name="connsiteY662" fmla="*/ 2741565 h 3701203"/>
              <a:gd name="connsiteX663" fmla="*/ 18867547 w 19162815"/>
              <a:gd name="connsiteY663" fmla="*/ 2770940 h 3701203"/>
              <a:gd name="connsiteX664" fmla="*/ 18828187 w 19162815"/>
              <a:gd name="connsiteY664" fmla="*/ 2797966 h 3701203"/>
              <a:gd name="connsiteX665" fmla="*/ 18787651 w 19162815"/>
              <a:gd name="connsiteY665" fmla="*/ 2822642 h 3701203"/>
              <a:gd name="connsiteX666" fmla="*/ 18745939 w 19162815"/>
              <a:gd name="connsiteY666" fmla="*/ 2844969 h 3701203"/>
              <a:gd name="connsiteX667" fmla="*/ 18703055 w 19162815"/>
              <a:gd name="connsiteY667" fmla="*/ 2864945 h 3701203"/>
              <a:gd name="connsiteX668" fmla="*/ 18658995 w 19162815"/>
              <a:gd name="connsiteY668" fmla="*/ 2882572 h 3701203"/>
              <a:gd name="connsiteX669" fmla="*/ 18613757 w 19162815"/>
              <a:gd name="connsiteY669" fmla="*/ 2897849 h 3701203"/>
              <a:gd name="connsiteX670" fmla="*/ 18567345 w 19162815"/>
              <a:gd name="connsiteY670" fmla="*/ 2910775 h 3701203"/>
              <a:gd name="connsiteX671" fmla="*/ 18519757 w 19162815"/>
              <a:gd name="connsiteY671" fmla="*/ 2921352 h 3701203"/>
              <a:gd name="connsiteX672" fmla="*/ 18470995 w 19162815"/>
              <a:gd name="connsiteY672" fmla="*/ 2929578 h 3701203"/>
              <a:gd name="connsiteX673" fmla="*/ 18421055 w 19162815"/>
              <a:gd name="connsiteY673" fmla="*/ 2935454 h 3701203"/>
              <a:gd name="connsiteX674" fmla="*/ 18369939 w 19162815"/>
              <a:gd name="connsiteY674" fmla="*/ 2938980 h 3701203"/>
              <a:gd name="connsiteX675" fmla="*/ 18317647 w 19162815"/>
              <a:gd name="connsiteY675" fmla="*/ 2940155 h 3701203"/>
              <a:gd name="connsiteX676" fmla="*/ 18262851 w 19162815"/>
              <a:gd name="connsiteY676" fmla="*/ 2938829 h 3701203"/>
              <a:gd name="connsiteX677" fmla="*/ 18209569 w 19162815"/>
              <a:gd name="connsiteY677" fmla="*/ 2934850 h 3701203"/>
              <a:gd name="connsiteX678" fmla="*/ 18157803 w 19162815"/>
              <a:gd name="connsiteY678" fmla="*/ 2928219 h 3701203"/>
              <a:gd name="connsiteX679" fmla="*/ 18107553 w 19162815"/>
              <a:gd name="connsiteY679" fmla="*/ 2918936 h 3701203"/>
              <a:gd name="connsiteX680" fmla="*/ 18058817 w 19162815"/>
              <a:gd name="connsiteY680" fmla="*/ 2906999 h 3701203"/>
              <a:gd name="connsiteX681" fmla="*/ 18011595 w 19162815"/>
              <a:gd name="connsiteY681" fmla="*/ 2892410 h 3701203"/>
              <a:gd name="connsiteX682" fmla="*/ 17965887 w 19162815"/>
              <a:gd name="connsiteY682" fmla="*/ 2875168 h 3701203"/>
              <a:gd name="connsiteX683" fmla="*/ 17921693 w 19162815"/>
              <a:gd name="connsiteY683" fmla="*/ 2855274 h 3701203"/>
              <a:gd name="connsiteX684" fmla="*/ 17879013 w 19162815"/>
              <a:gd name="connsiteY684" fmla="*/ 2832726 h 3701203"/>
              <a:gd name="connsiteX685" fmla="*/ 17837847 w 19162815"/>
              <a:gd name="connsiteY685" fmla="*/ 2807526 h 3701203"/>
              <a:gd name="connsiteX686" fmla="*/ 17798195 w 19162815"/>
              <a:gd name="connsiteY686" fmla="*/ 2779672 h 3701203"/>
              <a:gd name="connsiteX687" fmla="*/ 17760055 w 19162815"/>
              <a:gd name="connsiteY687" fmla="*/ 2749165 h 3701203"/>
              <a:gd name="connsiteX688" fmla="*/ 17723429 w 19162815"/>
              <a:gd name="connsiteY688" fmla="*/ 2716005 h 3701203"/>
              <a:gd name="connsiteX689" fmla="*/ 17688315 w 19162815"/>
              <a:gd name="connsiteY689" fmla="*/ 2680191 h 3701203"/>
              <a:gd name="connsiteX690" fmla="*/ 17654715 w 19162815"/>
              <a:gd name="connsiteY690" fmla="*/ 2641724 h 3701203"/>
              <a:gd name="connsiteX691" fmla="*/ 17626585 w 19162815"/>
              <a:gd name="connsiteY691" fmla="*/ 2606003 h 3701203"/>
              <a:gd name="connsiteX692" fmla="*/ 17600159 w 19162815"/>
              <a:gd name="connsiteY692" fmla="*/ 2569048 h 3701203"/>
              <a:gd name="connsiteX693" fmla="*/ 17575439 w 19162815"/>
              <a:gd name="connsiteY693" fmla="*/ 2530858 h 3701203"/>
              <a:gd name="connsiteX694" fmla="*/ 17552423 w 19162815"/>
              <a:gd name="connsiteY694" fmla="*/ 2491435 h 3701203"/>
              <a:gd name="connsiteX695" fmla="*/ 17531113 w 19162815"/>
              <a:gd name="connsiteY695" fmla="*/ 2450778 h 3701203"/>
              <a:gd name="connsiteX696" fmla="*/ 17511507 w 19162815"/>
              <a:gd name="connsiteY696" fmla="*/ 2408887 h 3701203"/>
              <a:gd name="connsiteX697" fmla="*/ 17493607 w 19162815"/>
              <a:gd name="connsiteY697" fmla="*/ 2365762 h 3701203"/>
              <a:gd name="connsiteX698" fmla="*/ 17477411 w 19162815"/>
              <a:gd name="connsiteY698" fmla="*/ 2321403 h 3701203"/>
              <a:gd name="connsiteX699" fmla="*/ 17462919 w 19162815"/>
              <a:gd name="connsiteY699" fmla="*/ 2275811 h 3701203"/>
              <a:gd name="connsiteX700" fmla="*/ 17450133 w 19162815"/>
              <a:gd name="connsiteY700" fmla="*/ 2228984 h 3701203"/>
              <a:gd name="connsiteX701" fmla="*/ 17439053 w 19162815"/>
              <a:gd name="connsiteY701" fmla="*/ 2180923 h 3701203"/>
              <a:gd name="connsiteX702" fmla="*/ 17429675 w 19162815"/>
              <a:gd name="connsiteY702" fmla="*/ 2131629 h 3701203"/>
              <a:gd name="connsiteX703" fmla="*/ 17422005 w 19162815"/>
              <a:gd name="connsiteY703" fmla="*/ 2081101 h 3701203"/>
              <a:gd name="connsiteX704" fmla="*/ 17416037 w 19162815"/>
              <a:gd name="connsiteY704" fmla="*/ 2029339 h 3701203"/>
              <a:gd name="connsiteX705" fmla="*/ 17411775 w 19162815"/>
              <a:gd name="connsiteY705" fmla="*/ 1976342 h 3701203"/>
              <a:gd name="connsiteX706" fmla="*/ 17409219 w 19162815"/>
              <a:gd name="connsiteY706" fmla="*/ 1922112 h 3701203"/>
              <a:gd name="connsiteX707" fmla="*/ 17408367 w 19162815"/>
              <a:gd name="connsiteY707" fmla="*/ 1866649 h 3701203"/>
              <a:gd name="connsiteX708" fmla="*/ 17408441 w 19162815"/>
              <a:gd name="connsiteY708" fmla="*/ 1861509 h 3701203"/>
              <a:gd name="connsiteX709" fmla="*/ 17409225 w 19162815"/>
              <a:gd name="connsiteY709" fmla="*/ 1808486 h 3701203"/>
              <a:gd name="connsiteX710" fmla="*/ 17411803 w 19162815"/>
              <a:gd name="connsiteY710" fmla="*/ 1751821 h 3701203"/>
              <a:gd name="connsiteX711" fmla="*/ 17416099 w 19162815"/>
              <a:gd name="connsiteY711" fmla="*/ 1696654 h 3701203"/>
              <a:gd name="connsiteX712" fmla="*/ 17422115 w 19162815"/>
              <a:gd name="connsiteY712" fmla="*/ 1642985 h 3701203"/>
              <a:gd name="connsiteX713" fmla="*/ 17429847 w 19162815"/>
              <a:gd name="connsiteY713" fmla="*/ 1590813 h 3701203"/>
              <a:gd name="connsiteX714" fmla="*/ 17439299 w 19162815"/>
              <a:gd name="connsiteY714" fmla="*/ 1540139 h 3701203"/>
              <a:gd name="connsiteX715" fmla="*/ 17439407 w 19162815"/>
              <a:gd name="connsiteY715" fmla="*/ 1539663 h 3701203"/>
              <a:gd name="connsiteX716" fmla="*/ 17450471 w 19162815"/>
              <a:gd name="connsiteY716" fmla="*/ 1490962 h 3701203"/>
              <a:gd name="connsiteX717" fmla="*/ 17463359 w 19162815"/>
              <a:gd name="connsiteY717" fmla="*/ 1443282 h 3701203"/>
              <a:gd name="connsiteX718" fmla="*/ 17463469 w 19162815"/>
              <a:gd name="connsiteY718" fmla="*/ 1442936 h 3701203"/>
              <a:gd name="connsiteX719" fmla="*/ 17477969 w 19162815"/>
              <a:gd name="connsiteY719" fmla="*/ 1397100 h 3701203"/>
              <a:gd name="connsiteX720" fmla="*/ 17494295 w 19162815"/>
              <a:gd name="connsiteY720" fmla="*/ 1352414 h 3701203"/>
              <a:gd name="connsiteX721" fmla="*/ 17512341 w 19162815"/>
              <a:gd name="connsiteY721" fmla="*/ 1309225 h 3701203"/>
              <a:gd name="connsiteX722" fmla="*/ 17532105 w 19162815"/>
              <a:gd name="connsiteY722" fmla="*/ 1267533 h 3701203"/>
              <a:gd name="connsiteX723" fmla="*/ 17553589 w 19162815"/>
              <a:gd name="connsiteY723" fmla="*/ 1227338 h 3701203"/>
              <a:gd name="connsiteX724" fmla="*/ 17576793 w 19162815"/>
              <a:gd name="connsiteY724" fmla="*/ 1188639 h 3701203"/>
              <a:gd name="connsiteX725" fmla="*/ 17601713 w 19162815"/>
              <a:gd name="connsiteY725" fmla="*/ 1151437 h 3701203"/>
              <a:gd name="connsiteX726" fmla="*/ 17628355 w 19162815"/>
              <a:gd name="connsiteY726" fmla="*/ 1115731 h 3701203"/>
              <a:gd name="connsiteX727" fmla="*/ 17656715 w 19162815"/>
              <a:gd name="connsiteY727" fmla="*/ 1081521 h 3701203"/>
              <a:gd name="connsiteX728" fmla="*/ 17690553 w 19162815"/>
              <a:gd name="connsiteY728" fmla="*/ 1044869 h 3701203"/>
              <a:gd name="connsiteX729" fmla="*/ 17725851 w 19162815"/>
              <a:gd name="connsiteY729" fmla="*/ 1010744 h 3701203"/>
              <a:gd name="connsiteX730" fmla="*/ 17762611 w 19162815"/>
              <a:gd name="connsiteY730" fmla="*/ 979145 h 3701203"/>
              <a:gd name="connsiteX731" fmla="*/ 17800833 w 19162815"/>
              <a:gd name="connsiteY731" fmla="*/ 950073 h 3701203"/>
              <a:gd name="connsiteX732" fmla="*/ 17840517 w 19162815"/>
              <a:gd name="connsiteY732" fmla="*/ 923529 h 3701203"/>
              <a:gd name="connsiteX733" fmla="*/ 17881659 w 19162815"/>
              <a:gd name="connsiteY733" fmla="*/ 899512 h 3701203"/>
              <a:gd name="connsiteX734" fmla="*/ 17924263 w 19162815"/>
              <a:gd name="connsiteY734" fmla="*/ 878022 h 3701203"/>
              <a:gd name="connsiteX735" fmla="*/ 17968327 w 19162815"/>
              <a:gd name="connsiteY735" fmla="*/ 859060 h 3701203"/>
              <a:gd name="connsiteX736" fmla="*/ 18013851 w 19162815"/>
              <a:gd name="connsiteY736" fmla="*/ 842625 h 3701203"/>
              <a:gd name="connsiteX737" fmla="*/ 18060835 w 19162815"/>
              <a:gd name="connsiteY737" fmla="*/ 828719 h 3701203"/>
              <a:gd name="connsiteX738" fmla="*/ 18109279 w 19162815"/>
              <a:gd name="connsiteY738" fmla="*/ 817340 h 3701203"/>
              <a:gd name="connsiteX739" fmla="*/ 18159183 w 19162815"/>
              <a:gd name="connsiteY739" fmla="*/ 808490 h 3701203"/>
              <a:gd name="connsiteX740" fmla="*/ 18210545 w 19162815"/>
              <a:gd name="connsiteY740" fmla="*/ 802168 h 3701203"/>
              <a:gd name="connsiteX741" fmla="*/ 18263367 w 19162815"/>
              <a:gd name="connsiteY741" fmla="*/ 798375 h 3701203"/>
              <a:gd name="connsiteX742" fmla="*/ 16270779 w 19162815"/>
              <a:gd name="connsiteY742" fmla="*/ 797111 h 3701203"/>
              <a:gd name="connsiteX743" fmla="*/ 16327087 w 19162815"/>
              <a:gd name="connsiteY743" fmla="*/ 798431 h 3701203"/>
              <a:gd name="connsiteX744" fmla="*/ 16381331 w 19162815"/>
              <a:gd name="connsiteY744" fmla="*/ 802392 h 3701203"/>
              <a:gd name="connsiteX745" fmla="*/ 16433511 w 19162815"/>
              <a:gd name="connsiteY745" fmla="*/ 808995 h 3701203"/>
              <a:gd name="connsiteX746" fmla="*/ 16483629 w 19162815"/>
              <a:gd name="connsiteY746" fmla="*/ 818238 h 3701203"/>
              <a:gd name="connsiteX747" fmla="*/ 16531683 w 19162815"/>
              <a:gd name="connsiteY747" fmla="*/ 830122 h 3701203"/>
              <a:gd name="connsiteX748" fmla="*/ 16577673 w 19162815"/>
              <a:gd name="connsiteY748" fmla="*/ 844647 h 3701203"/>
              <a:gd name="connsiteX749" fmla="*/ 16621601 w 19162815"/>
              <a:gd name="connsiteY749" fmla="*/ 861814 h 3701203"/>
              <a:gd name="connsiteX750" fmla="*/ 16663463 w 19162815"/>
              <a:gd name="connsiteY750" fmla="*/ 881621 h 3701203"/>
              <a:gd name="connsiteX751" fmla="*/ 16703263 w 19162815"/>
              <a:gd name="connsiteY751" fmla="*/ 904069 h 3701203"/>
              <a:gd name="connsiteX752" fmla="*/ 16741001 w 19162815"/>
              <a:gd name="connsiteY752" fmla="*/ 929158 h 3701203"/>
              <a:gd name="connsiteX753" fmla="*/ 16776673 w 19162815"/>
              <a:gd name="connsiteY753" fmla="*/ 956889 h 3701203"/>
              <a:gd name="connsiteX754" fmla="*/ 16810283 w 19162815"/>
              <a:gd name="connsiteY754" fmla="*/ 987260 h 3701203"/>
              <a:gd name="connsiteX755" fmla="*/ 16841829 w 19162815"/>
              <a:gd name="connsiteY755" fmla="*/ 1020272 h 3701203"/>
              <a:gd name="connsiteX756" fmla="*/ 16871311 w 19162815"/>
              <a:gd name="connsiteY756" fmla="*/ 1055925 h 3701203"/>
              <a:gd name="connsiteX757" fmla="*/ 16898731 w 19162815"/>
              <a:gd name="connsiteY757" fmla="*/ 1094220 h 3701203"/>
              <a:gd name="connsiteX758" fmla="*/ 16924087 w 19162815"/>
              <a:gd name="connsiteY758" fmla="*/ 1135155 h 3701203"/>
              <a:gd name="connsiteX759" fmla="*/ 16947379 w 19162815"/>
              <a:gd name="connsiteY759" fmla="*/ 1178732 h 3701203"/>
              <a:gd name="connsiteX760" fmla="*/ 16968607 w 19162815"/>
              <a:gd name="connsiteY760" fmla="*/ 1224949 h 3701203"/>
              <a:gd name="connsiteX761" fmla="*/ 16987773 w 19162815"/>
              <a:gd name="connsiteY761" fmla="*/ 1273808 h 3701203"/>
              <a:gd name="connsiteX762" fmla="*/ 16659321 w 19162815"/>
              <a:gd name="connsiteY762" fmla="*/ 1393982 h 3701203"/>
              <a:gd name="connsiteX763" fmla="*/ 16638913 w 19162815"/>
              <a:gd name="connsiteY763" fmla="*/ 1346699 h 3701203"/>
              <a:gd name="connsiteX764" fmla="*/ 16615595 w 19162815"/>
              <a:gd name="connsiteY764" fmla="*/ 1303919 h 3701203"/>
              <a:gd name="connsiteX765" fmla="*/ 16589367 w 19162815"/>
              <a:gd name="connsiteY765" fmla="*/ 1265642 h 3701203"/>
              <a:gd name="connsiteX766" fmla="*/ 16560229 w 19162815"/>
              <a:gd name="connsiteY766" fmla="*/ 1231868 h 3701203"/>
              <a:gd name="connsiteX767" fmla="*/ 16528179 w 19162815"/>
              <a:gd name="connsiteY767" fmla="*/ 1202598 h 3701203"/>
              <a:gd name="connsiteX768" fmla="*/ 16493219 w 19162815"/>
              <a:gd name="connsiteY768" fmla="*/ 1177830 h 3701203"/>
              <a:gd name="connsiteX769" fmla="*/ 16455347 w 19162815"/>
              <a:gd name="connsiteY769" fmla="*/ 1157566 h 3701203"/>
              <a:gd name="connsiteX770" fmla="*/ 16414565 w 19162815"/>
              <a:gd name="connsiteY770" fmla="*/ 1141805 h 3701203"/>
              <a:gd name="connsiteX771" fmla="*/ 16370871 w 19162815"/>
              <a:gd name="connsiteY771" fmla="*/ 1130547 h 3701203"/>
              <a:gd name="connsiteX772" fmla="*/ 16324265 w 19162815"/>
              <a:gd name="connsiteY772" fmla="*/ 1123792 h 3701203"/>
              <a:gd name="connsiteX773" fmla="*/ 16274747 w 19162815"/>
              <a:gd name="connsiteY773" fmla="*/ 1121540 h 3701203"/>
              <a:gd name="connsiteX774" fmla="*/ 16219361 w 19162815"/>
              <a:gd name="connsiteY774" fmla="*/ 1123967 h 3701203"/>
              <a:gd name="connsiteX775" fmla="*/ 16167139 w 19162815"/>
              <a:gd name="connsiteY775" fmla="*/ 1131245 h 3701203"/>
              <a:gd name="connsiteX776" fmla="*/ 16118082 w 19162815"/>
              <a:gd name="connsiteY776" fmla="*/ 1143373 h 3701203"/>
              <a:gd name="connsiteX777" fmla="*/ 16072192 w 19162815"/>
              <a:gd name="connsiteY777" fmla="*/ 1160347 h 3701203"/>
              <a:gd name="connsiteX778" fmla="*/ 16029467 w 19162815"/>
              <a:gd name="connsiteY778" fmla="*/ 1182167 h 3701203"/>
              <a:gd name="connsiteX779" fmla="*/ 15989909 w 19162815"/>
              <a:gd name="connsiteY779" fmla="*/ 1208829 h 3701203"/>
              <a:gd name="connsiteX780" fmla="*/ 15953517 w 19162815"/>
              <a:gd name="connsiteY780" fmla="*/ 1240331 h 3701203"/>
              <a:gd name="connsiteX781" fmla="*/ 15920292 w 19162815"/>
              <a:gd name="connsiteY781" fmla="*/ 1276672 h 3701203"/>
              <a:gd name="connsiteX782" fmla="*/ 15890234 w 19162815"/>
              <a:gd name="connsiteY782" fmla="*/ 1317849 h 3701203"/>
              <a:gd name="connsiteX783" fmla="*/ 15867981 w 19162815"/>
              <a:gd name="connsiteY783" fmla="*/ 1354870 h 3701203"/>
              <a:gd name="connsiteX784" fmla="*/ 15847850 w 19162815"/>
              <a:gd name="connsiteY784" fmla="*/ 1394537 h 3701203"/>
              <a:gd name="connsiteX785" fmla="*/ 15829840 w 19162815"/>
              <a:gd name="connsiteY785" fmla="*/ 1436849 h 3701203"/>
              <a:gd name="connsiteX786" fmla="*/ 15813950 w 19162815"/>
              <a:gd name="connsiteY786" fmla="*/ 1481807 h 3701203"/>
              <a:gd name="connsiteX787" fmla="*/ 15800180 w 19162815"/>
              <a:gd name="connsiteY787" fmla="*/ 1529411 h 3701203"/>
              <a:gd name="connsiteX788" fmla="*/ 15788531 w 19162815"/>
              <a:gd name="connsiteY788" fmla="*/ 1579661 h 3701203"/>
              <a:gd name="connsiteX789" fmla="*/ 15779000 w 19162815"/>
              <a:gd name="connsiteY789" fmla="*/ 1632558 h 3701203"/>
              <a:gd name="connsiteX790" fmla="*/ 15771588 w 19162815"/>
              <a:gd name="connsiteY790" fmla="*/ 1688102 h 3701203"/>
              <a:gd name="connsiteX791" fmla="*/ 15766295 w 19162815"/>
              <a:gd name="connsiteY791" fmla="*/ 1746293 h 3701203"/>
              <a:gd name="connsiteX792" fmla="*/ 15763119 w 19162815"/>
              <a:gd name="connsiteY792" fmla="*/ 1807131 h 3701203"/>
              <a:gd name="connsiteX793" fmla="*/ 15762060 w 19162815"/>
              <a:gd name="connsiteY793" fmla="*/ 1870617 h 3701203"/>
              <a:gd name="connsiteX794" fmla="*/ 15763119 w 19162815"/>
              <a:gd name="connsiteY794" fmla="*/ 1933407 h 3701203"/>
              <a:gd name="connsiteX795" fmla="*/ 15766295 w 19162815"/>
              <a:gd name="connsiteY795" fmla="*/ 1993579 h 3701203"/>
              <a:gd name="connsiteX796" fmla="*/ 15771588 w 19162815"/>
              <a:gd name="connsiteY796" fmla="*/ 2051133 h 3701203"/>
              <a:gd name="connsiteX797" fmla="*/ 15779000 w 19162815"/>
              <a:gd name="connsiteY797" fmla="*/ 2106071 h 3701203"/>
              <a:gd name="connsiteX798" fmla="*/ 15788531 w 19162815"/>
              <a:gd name="connsiteY798" fmla="*/ 2158392 h 3701203"/>
              <a:gd name="connsiteX799" fmla="*/ 15800180 w 19162815"/>
              <a:gd name="connsiteY799" fmla="*/ 2208098 h 3701203"/>
              <a:gd name="connsiteX800" fmla="*/ 15813950 w 19162815"/>
              <a:gd name="connsiteY800" fmla="*/ 2255188 h 3701203"/>
              <a:gd name="connsiteX801" fmla="*/ 15829840 w 19162815"/>
              <a:gd name="connsiteY801" fmla="*/ 2299664 h 3701203"/>
              <a:gd name="connsiteX802" fmla="*/ 15847850 w 19162815"/>
              <a:gd name="connsiteY802" fmla="*/ 2341525 h 3701203"/>
              <a:gd name="connsiteX803" fmla="*/ 15867981 w 19162815"/>
              <a:gd name="connsiteY803" fmla="*/ 2380772 h 3701203"/>
              <a:gd name="connsiteX804" fmla="*/ 15890234 w 19162815"/>
              <a:gd name="connsiteY804" fmla="*/ 2417407 h 3701203"/>
              <a:gd name="connsiteX805" fmla="*/ 15920143 w 19162815"/>
              <a:gd name="connsiteY805" fmla="*/ 2458184 h 3701203"/>
              <a:gd name="connsiteX806" fmla="*/ 15952920 w 19162815"/>
              <a:gd name="connsiteY806" fmla="*/ 2494161 h 3701203"/>
              <a:gd name="connsiteX807" fmla="*/ 15988568 w 19162815"/>
              <a:gd name="connsiteY807" fmla="*/ 2525338 h 3701203"/>
              <a:gd name="connsiteX808" fmla="*/ 16027085 w 19162815"/>
              <a:gd name="connsiteY808" fmla="*/ 2551716 h 3701203"/>
              <a:gd name="connsiteX809" fmla="*/ 16068473 w 19162815"/>
              <a:gd name="connsiteY809" fmla="*/ 2573295 h 3701203"/>
              <a:gd name="connsiteX810" fmla="*/ 16112732 w 19162815"/>
              <a:gd name="connsiteY810" fmla="*/ 2590078 h 3701203"/>
              <a:gd name="connsiteX811" fmla="*/ 16159863 w 19162815"/>
              <a:gd name="connsiteY811" fmla="*/ 2602064 h 3701203"/>
              <a:gd name="connsiteX812" fmla="*/ 16209863 w 19162815"/>
              <a:gd name="connsiteY812" fmla="*/ 2609255 h 3701203"/>
              <a:gd name="connsiteX813" fmla="*/ 16262737 w 19162815"/>
              <a:gd name="connsiteY813" fmla="*/ 2611652 h 3701203"/>
              <a:gd name="connsiteX814" fmla="*/ 16314581 w 19162815"/>
              <a:gd name="connsiteY814" fmla="*/ 2609539 h 3701203"/>
              <a:gd name="connsiteX815" fmla="*/ 16363311 w 19162815"/>
              <a:gd name="connsiteY815" fmla="*/ 2603200 h 3701203"/>
              <a:gd name="connsiteX816" fmla="*/ 16408929 w 19162815"/>
              <a:gd name="connsiteY816" fmla="*/ 2592634 h 3701203"/>
              <a:gd name="connsiteX817" fmla="*/ 16451431 w 19162815"/>
              <a:gd name="connsiteY817" fmla="*/ 2577841 h 3701203"/>
              <a:gd name="connsiteX818" fmla="*/ 16490819 w 19162815"/>
              <a:gd name="connsiteY818" fmla="*/ 2558821 h 3701203"/>
              <a:gd name="connsiteX819" fmla="*/ 16527093 w 19162815"/>
              <a:gd name="connsiteY819" fmla="*/ 2535573 h 3701203"/>
              <a:gd name="connsiteX820" fmla="*/ 16560253 w 19162815"/>
              <a:gd name="connsiteY820" fmla="*/ 2508097 h 3701203"/>
              <a:gd name="connsiteX821" fmla="*/ 16590299 w 19162815"/>
              <a:gd name="connsiteY821" fmla="*/ 2476393 h 3701203"/>
              <a:gd name="connsiteX822" fmla="*/ 16617229 w 19162815"/>
              <a:gd name="connsiteY822" fmla="*/ 2440460 h 3701203"/>
              <a:gd name="connsiteX823" fmla="*/ 16641045 w 19162815"/>
              <a:gd name="connsiteY823" fmla="*/ 2400298 h 3701203"/>
              <a:gd name="connsiteX824" fmla="*/ 16661745 w 19162815"/>
              <a:gd name="connsiteY824" fmla="*/ 2355906 h 3701203"/>
              <a:gd name="connsiteX825" fmla="*/ 16679331 w 19162815"/>
              <a:gd name="connsiteY825" fmla="*/ 2307284 h 3701203"/>
              <a:gd name="connsiteX826" fmla="*/ 17003771 w 19162815"/>
              <a:gd name="connsiteY826" fmla="*/ 2415396 h 3701203"/>
              <a:gd name="connsiteX827" fmla="*/ 16987367 w 19162815"/>
              <a:gd name="connsiteY827" fmla="*/ 2464709 h 3701203"/>
              <a:gd name="connsiteX828" fmla="*/ 16968603 w 19162815"/>
              <a:gd name="connsiteY828" fmla="*/ 2511698 h 3701203"/>
              <a:gd name="connsiteX829" fmla="*/ 16947475 w 19162815"/>
              <a:gd name="connsiteY829" fmla="*/ 2556364 h 3701203"/>
              <a:gd name="connsiteX830" fmla="*/ 16923985 w 19162815"/>
              <a:gd name="connsiteY830" fmla="*/ 2598706 h 3701203"/>
              <a:gd name="connsiteX831" fmla="*/ 16898133 w 19162815"/>
              <a:gd name="connsiteY831" fmla="*/ 2638725 h 3701203"/>
              <a:gd name="connsiteX832" fmla="*/ 16869919 w 19162815"/>
              <a:gd name="connsiteY832" fmla="*/ 2676418 h 3701203"/>
              <a:gd name="connsiteX833" fmla="*/ 16839343 w 19162815"/>
              <a:gd name="connsiteY833" fmla="*/ 2711787 h 3701203"/>
              <a:gd name="connsiteX834" fmla="*/ 16806405 w 19162815"/>
              <a:gd name="connsiteY834" fmla="*/ 2744830 h 3701203"/>
              <a:gd name="connsiteX835" fmla="*/ 16771105 w 19162815"/>
              <a:gd name="connsiteY835" fmla="*/ 2775548 h 3701203"/>
              <a:gd name="connsiteX836" fmla="*/ 16733445 w 19162815"/>
              <a:gd name="connsiteY836" fmla="*/ 2803939 h 3701203"/>
              <a:gd name="connsiteX837" fmla="*/ 16693669 w 19162815"/>
              <a:gd name="connsiteY837" fmla="*/ 2829809 h 3701203"/>
              <a:gd name="connsiteX838" fmla="*/ 16652097 w 19162815"/>
              <a:gd name="connsiteY838" fmla="*/ 2852958 h 3701203"/>
              <a:gd name="connsiteX839" fmla="*/ 16608725 w 19162815"/>
              <a:gd name="connsiteY839" fmla="*/ 2873388 h 3701203"/>
              <a:gd name="connsiteX840" fmla="*/ 16563555 w 19162815"/>
              <a:gd name="connsiteY840" fmla="*/ 2891096 h 3701203"/>
              <a:gd name="connsiteX841" fmla="*/ 16516587 w 19162815"/>
              <a:gd name="connsiteY841" fmla="*/ 2906083 h 3701203"/>
              <a:gd name="connsiteX842" fmla="*/ 16467817 w 19162815"/>
              <a:gd name="connsiteY842" fmla="*/ 2918347 h 3701203"/>
              <a:gd name="connsiteX843" fmla="*/ 16417249 w 19162815"/>
              <a:gd name="connsiteY843" fmla="*/ 2927887 h 3701203"/>
              <a:gd name="connsiteX844" fmla="*/ 16364879 w 19162815"/>
              <a:gd name="connsiteY844" fmla="*/ 2934702 h 3701203"/>
              <a:gd name="connsiteX845" fmla="*/ 16310709 w 19162815"/>
              <a:gd name="connsiteY845" fmla="*/ 2938792 h 3701203"/>
              <a:gd name="connsiteX846" fmla="*/ 16254737 w 19162815"/>
              <a:gd name="connsiteY846" fmla="*/ 2940155 h 3701203"/>
              <a:gd name="connsiteX847" fmla="*/ 16199481 w 19162815"/>
              <a:gd name="connsiteY847" fmla="*/ 2938714 h 3701203"/>
              <a:gd name="connsiteX848" fmla="*/ 16145905 w 19162815"/>
              <a:gd name="connsiteY848" fmla="*/ 2934392 h 3701203"/>
              <a:gd name="connsiteX849" fmla="*/ 16094010 w 19162815"/>
              <a:gd name="connsiteY849" fmla="*/ 2927187 h 3701203"/>
              <a:gd name="connsiteX850" fmla="*/ 16043795 w 19162815"/>
              <a:gd name="connsiteY850" fmla="*/ 2917101 h 3701203"/>
              <a:gd name="connsiteX851" fmla="*/ 15995258 w 19162815"/>
              <a:gd name="connsiteY851" fmla="*/ 2904133 h 3701203"/>
              <a:gd name="connsiteX852" fmla="*/ 15948400 w 19162815"/>
              <a:gd name="connsiteY852" fmla="*/ 2888283 h 3701203"/>
              <a:gd name="connsiteX853" fmla="*/ 15903220 w 19162815"/>
              <a:gd name="connsiteY853" fmla="*/ 2869550 h 3701203"/>
              <a:gd name="connsiteX854" fmla="*/ 15859716 w 19162815"/>
              <a:gd name="connsiteY854" fmla="*/ 2847935 h 3701203"/>
              <a:gd name="connsiteX855" fmla="*/ 15817890 w 19162815"/>
              <a:gd name="connsiteY855" fmla="*/ 2823438 h 3701203"/>
              <a:gd name="connsiteX856" fmla="*/ 15777739 w 19162815"/>
              <a:gd name="connsiteY856" fmla="*/ 2796058 h 3701203"/>
              <a:gd name="connsiteX857" fmla="*/ 15739264 w 19162815"/>
              <a:gd name="connsiteY857" fmla="*/ 2765796 h 3701203"/>
              <a:gd name="connsiteX858" fmla="*/ 15702464 w 19162815"/>
              <a:gd name="connsiteY858" fmla="*/ 2732651 h 3701203"/>
              <a:gd name="connsiteX859" fmla="*/ 15667338 w 19162815"/>
              <a:gd name="connsiteY859" fmla="*/ 2696624 h 3701203"/>
              <a:gd name="connsiteX860" fmla="*/ 15633886 w 19162815"/>
              <a:gd name="connsiteY860" fmla="*/ 2657714 h 3701203"/>
              <a:gd name="connsiteX861" fmla="*/ 15607808 w 19162815"/>
              <a:gd name="connsiteY861" fmla="*/ 2623729 h 3701203"/>
              <a:gd name="connsiteX862" fmla="*/ 15583311 w 19162815"/>
              <a:gd name="connsiteY862" fmla="*/ 2588206 h 3701203"/>
              <a:gd name="connsiteX863" fmla="*/ 15560396 w 19162815"/>
              <a:gd name="connsiteY863" fmla="*/ 2551142 h 3701203"/>
              <a:gd name="connsiteX864" fmla="*/ 15539061 w 19162815"/>
              <a:gd name="connsiteY864" fmla="*/ 2512539 h 3701203"/>
              <a:gd name="connsiteX865" fmla="*/ 15519308 w 19162815"/>
              <a:gd name="connsiteY865" fmla="*/ 2472396 h 3701203"/>
              <a:gd name="connsiteX866" fmla="*/ 15501136 w 19162815"/>
              <a:gd name="connsiteY866" fmla="*/ 2430714 h 3701203"/>
              <a:gd name="connsiteX867" fmla="*/ 15484544 w 19162815"/>
              <a:gd name="connsiteY867" fmla="*/ 2387492 h 3701203"/>
              <a:gd name="connsiteX868" fmla="*/ 15469533 w 19162815"/>
              <a:gd name="connsiteY868" fmla="*/ 2342731 h 3701203"/>
              <a:gd name="connsiteX869" fmla="*/ 15456103 w 19162815"/>
              <a:gd name="connsiteY869" fmla="*/ 2296431 h 3701203"/>
              <a:gd name="connsiteX870" fmla="*/ 15444253 w 19162815"/>
              <a:gd name="connsiteY870" fmla="*/ 2248591 h 3701203"/>
              <a:gd name="connsiteX871" fmla="*/ 15433983 w 19162815"/>
              <a:gd name="connsiteY871" fmla="*/ 2199212 h 3701203"/>
              <a:gd name="connsiteX872" fmla="*/ 15425294 w 19162815"/>
              <a:gd name="connsiteY872" fmla="*/ 2148294 h 3701203"/>
              <a:gd name="connsiteX873" fmla="*/ 15418185 w 19162815"/>
              <a:gd name="connsiteY873" fmla="*/ 2095837 h 3701203"/>
              <a:gd name="connsiteX874" fmla="*/ 15412656 w 19162815"/>
              <a:gd name="connsiteY874" fmla="*/ 2041840 h 3701203"/>
              <a:gd name="connsiteX875" fmla="*/ 15408707 w 19162815"/>
              <a:gd name="connsiteY875" fmla="*/ 1986305 h 3701203"/>
              <a:gd name="connsiteX876" fmla="*/ 15406337 w 19162815"/>
              <a:gd name="connsiteY876" fmla="*/ 1929230 h 3701203"/>
              <a:gd name="connsiteX877" fmla="*/ 15405548 w 19162815"/>
              <a:gd name="connsiteY877" fmla="*/ 1870617 h 3701203"/>
              <a:gd name="connsiteX878" fmla="*/ 15406344 w 19162815"/>
              <a:gd name="connsiteY878" fmla="*/ 1812007 h 3701203"/>
              <a:gd name="connsiteX879" fmla="*/ 15408734 w 19162815"/>
              <a:gd name="connsiteY879" fmla="*/ 1754921 h 3701203"/>
              <a:gd name="connsiteX880" fmla="*/ 15412717 w 19162815"/>
              <a:gd name="connsiteY880" fmla="*/ 1699359 h 3701203"/>
              <a:gd name="connsiteX881" fmla="*/ 15418294 w 19162815"/>
              <a:gd name="connsiteY881" fmla="*/ 1645321 h 3701203"/>
              <a:gd name="connsiteX882" fmla="*/ 15425464 w 19162815"/>
              <a:gd name="connsiteY882" fmla="*/ 1592807 h 3701203"/>
              <a:gd name="connsiteX883" fmla="*/ 15434229 w 19162815"/>
              <a:gd name="connsiteY883" fmla="*/ 1541817 h 3701203"/>
              <a:gd name="connsiteX884" fmla="*/ 15444588 w 19162815"/>
              <a:gd name="connsiteY884" fmla="*/ 1492352 h 3701203"/>
              <a:gd name="connsiteX885" fmla="*/ 15456541 w 19162815"/>
              <a:gd name="connsiteY885" fmla="*/ 1444410 h 3701203"/>
              <a:gd name="connsiteX886" fmla="*/ 15470088 w 19162815"/>
              <a:gd name="connsiteY886" fmla="*/ 1397992 h 3701203"/>
              <a:gd name="connsiteX887" fmla="*/ 15485231 w 19162815"/>
              <a:gd name="connsiteY887" fmla="*/ 1353098 h 3701203"/>
              <a:gd name="connsiteX888" fmla="*/ 15501968 w 19162815"/>
              <a:gd name="connsiteY888" fmla="*/ 1309729 h 3701203"/>
              <a:gd name="connsiteX889" fmla="*/ 15520300 w 19162815"/>
              <a:gd name="connsiteY889" fmla="*/ 1267884 h 3701203"/>
              <a:gd name="connsiteX890" fmla="*/ 15540228 w 19162815"/>
              <a:gd name="connsiteY890" fmla="*/ 1227563 h 3701203"/>
              <a:gd name="connsiteX891" fmla="*/ 15561752 w 19162815"/>
              <a:gd name="connsiteY891" fmla="*/ 1188766 h 3701203"/>
              <a:gd name="connsiteX892" fmla="*/ 15584871 w 19162815"/>
              <a:gd name="connsiteY892" fmla="*/ 1151493 h 3701203"/>
              <a:gd name="connsiteX893" fmla="*/ 15609585 w 19162815"/>
              <a:gd name="connsiteY893" fmla="*/ 1115745 h 3701203"/>
              <a:gd name="connsiteX894" fmla="*/ 15635897 w 19162815"/>
              <a:gd name="connsiteY894" fmla="*/ 1081521 h 3701203"/>
              <a:gd name="connsiteX895" fmla="*/ 15667374 w 19162815"/>
              <a:gd name="connsiteY895" fmla="*/ 1044869 h 3701203"/>
              <a:gd name="connsiteX896" fmla="*/ 15700400 w 19162815"/>
              <a:gd name="connsiteY896" fmla="*/ 1010744 h 3701203"/>
              <a:gd name="connsiteX897" fmla="*/ 15734975 w 19162815"/>
              <a:gd name="connsiteY897" fmla="*/ 979145 h 3701203"/>
              <a:gd name="connsiteX898" fmla="*/ 15771100 w 19162815"/>
              <a:gd name="connsiteY898" fmla="*/ 950073 h 3701203"/>
              <a:gd name="connsiteX899" fmla="*/ 15808774 w 19162815"/>
              <a:gd name="connsiteY899" fmla="*/ 923529 h 3701203"/>
              <a:gd name="connsiteX900" fmla="*/ 15847998 w 19162815"/>
              <a:gd name="connsiteY900" fmla="*/ 899512 h 3701203"/>
              <a:gd name="connsiteX901" fmla="*/ 15888772 w 19162815"/>
              <a:gd name="connsiteY901" fmla="*/ 878022 h 3701203"/>
              <a:gd name="connsiteX902" fmla="*/ 15931096 w 19162815"/>
              <a:gd name="connsiteY902" fmla="*/ 859060 h 3701203"/>
              <a:gd name="connsiteX903" fmla="*/ 15974970 w 19162815"/>
              <a:gd name="connsiteY903" fmla="*/ 842625 h 3701203"/>
              <a:gd name="connsiteX904" fmla="*/ 16020394 w 19162815"/>
              <a:gd name="connsiteY904" fmla="*/ 828719 h 3701203"/>
              <a:gd name="connsiteX905" fmla="*/ 16067369 w 19162815"/>
              <a:gd name="connsiteY905" fmla="*/ 817340 h 3701203"/>
              <a:gd name="connsiteX906" fmla="*/ 16115895 w 19162815"/>
              <a:gd name="connsiteY906" fmla="*/ 808490 h 3701203"/>
              <a:gd name="connsiteX907" fmla="*/ 16165971 w 19162815"/>
              <a:gd name="connsiteY907" fmla="*/ 802168 h 3701203"/>
              <a:gd name="connsiteX908" fmla="*/ 16217599 w 19162815"/>
              <a:gd name="connsiteY908" fmla="*/ 798375 h 3701203"/>
              <a:gd name="connsiteX909" fmla="*/ 13142383 w 19162815"/>
              <a:gd name="connsiteY909" fmla="*/ 797111 h 3701203"/>
              <a:gd name="connsiteX910" fmla="*/ 13194670 w 19162815"/>
              <a:gd name="connsiteY910" fmla="*/ 798375 h 3701203"/>
              <a:gd name="connsiteX911" fmla="*/ 13194458 w 19162815"/>
              <a:gd name="connsiteY911" fmla="*/ 798375 h 3701203"/>
              <a:gd name="connsiteX912" fmla="*/ 13245409 w 19162815"/>
              <a:gd name="connsiteY912" fmla="*/ 802168 h 3701203"/>
              <a:gd name="connsiteX913" fmla="*/ 13245239 w 19162815"/>
              <a:gd name="connsiteY913" fmla="*/ 802168 h 3701203"/>
              <a:gd name="connsiteX914" fmla="*/ 13294854 w 19162815"/>
              <a:gd name="connsiteY914" fmla="*/ 808490 h 3701203"/>
              <a:gd name="connsiteX915" fmla="*/ 13294691 w 19162815"/>
              <a:gd name="connsiteY915" fmla="*/ 808490 h 3701203"/>
              <a:gd name="connsiteX916" fmla="*/ 13342969 w 19162815"/>
              <a:gd name="connsiteY916" fmla="*/ 817340 h 3701203"/>
              <a:gd name="connsiteX917" fmla="*/ 13342809 w 19162815"/>
              <a:gd name="connsiteY917" fmla="*/ 817340 h 3701203"/>
              <a:gd name="connsiteX918" fmla="*/ 13388977 w 19162815"/>
              <a:gd name="connsiteY918" fmla="*/ 828531 h 3701203"/>
              <a:gd name="connsiteX919" fmla="*/ 13434315 w 19162815"/>
              <a:gd name="connsiteY919" fmla="*/ 842356 h 3701203"/>
              <a:gd name="connsiteX920" fmla="*/ 13478327 w 19162815"/>
              <a:gd name="connsiteY920" fmla="*/ 858695 h 3701203"/>
              <a:gd name="connsiteX921" fmla="*/ 13521011 w 19162815"/>
              <a:gd name="connsiteY921" fmla="*/ 877547 h 3701203"/>
              <a:gd name="connsiteX922" fmla="*/ 13562369 w 19162815"/>
              <a:gd name="connsiteY922" fmla="*/ 898913 h 3701203"/>
              <a:gd name="connsiteX923" fmla="*/ 13602399 w 19162815"/>
              <a:gd name="connsiteY923" fmla="*/ 922793 h 3701203"/>
              <a:gd name="connsiteX924" fmla="*/ 13641103 w 19162815"/>
              <a:gd name="connsiteY924" fmla="*/ 949187 h 3701203"/>
              <a:gd name="connsiteX925" fmla="*/ 13678480 w 19162815"/>
              <a:gd name="connsiteY925" fmla="*/ 978094 h 3701203"/>
              <a:gd name="connsiteX926" fmla="*/ 13714531 w 19162815"/>
              <a:gd name="connsiteY926" fmla="*/ 1009514 h 3701203"/>
              <a:gd name="connsiteX927" fmla="*/ 13749254 w 19162815"/>
              <a:gd name="connsiteY927" fmla="*/ 1043449 h 3701203"/>
              <a:gd name="connsiteX928" fmla="*/ 13778100 w 19162815"/>
              <a:gd name="connsiteY928" fmla="*/ 1075158 h 3701203"/>
              <a:gd name="connsiteX929" fmla="*/ 13802554 w 19162815"/>
              <a:gd name="connsiteY929" fmla="*/ 1105551 h 3701203"/>
              <a:gd name="connsiteX930" fmla="*/ 13805087 w 19162815"/>
              <a:gd name="connsiteY930" fmla="*/ 1108699 h 3701203"/>
              <a:gd name="connsiteX931" fmla="*/ 13830215 w 19162815"/>
              <a:gd name="connsiteY931" fmla="*/ 1144071 h 3701203"/>
              <a:gd name="connsiteX932" fmla="*/ 13853482 w 19162815"/>
              <a:gd name="connsiteY932" fmla="*/ 1181273 h 3701203"/>
              <a:gd name="connsiteX933" fmla="*/ 13874891 w 19162815"/>
              <a:gd name="connsiteY933" fmla="*/ 1220307 h 3701203"/>
              <a:gd name="connsiteX934" fmla="*/ 13894439 w 19162815"/>
              <a:gd name="connsiteY934" fmla="*/ 1261171 h 3701203"/>
              <a:gd name="connsiteX935" fmla="*/ 13912126 w 19162815"/>
              <a:gd name="connsiteY935" fmla="*/ 1303866 h 3701203"/>
              <a:gd name="connsiteX936" fmla="*/ 13927953 w 19162815"/>
              <a:gd name="connsiteY936" fmla="*/ 1348392 h 3701203"/>
              <a:gd name="connsiteX937" fmla="*/ 13928069 w 19162815"/>
              <a:gd name="connsiteY937" fmla="*/ 1348777 h 3701203"/>
              <a:gd name="connsiteX938" fmla="*/ 13941919 w 19162815"/>
              <a:gd name="connsiteY938" fmla="*/ 1394749 h 3701203"/>
              <a:gd name="connsiteX939" fmla="*/ 13954145 w 19162815"/>
              <a:gd name="connsiteY939" fmla="*/ 1443531 h 3701203"/>
              <a:gd name="connsiteX940" fmla="*/ 13964267 w 19162815"/>
              <a:gd name="connsiteY940" fmla="*/ 1492955 h 3701203"/>
              <a:gd name="connsiteX941" fmla="*/ 13972648 w 19162815"/>
              <a:gd name="connsiteY941" fmla="*/ 1544803 h 3701203"/>
              <a:gd name="connsiteX942" fmla="*/ 13979168 w 19162815"/>
              <a:gd name="connsiteY942" fmla="*/ 1598483 h 3701203"/>
              <a:gd name="connsiteX943" fmla="*/ 13983825 w 19162815"/>
              <a:gd name="connsiteY943" fmla="*/ 1653993 h 3701203"/>
              <a:gd name="connsiteX944" fmla="*/ 13986378 w 19162815"/>
              <a:gd name="connsiteY944" fmla="*/ 1706392 h 3701203"/>
              <a:gd name="connsiteX945" fmla="*/ 13986619 w 19162815"/>
              <a:gd name="connsiteY945" fmla="*/ 1711334 h 3701203"/>
              <a:gd name="connsiteX946" fmla="*/ 13987551 w 19162815"/>
              <a:gd name="connsiteY946" fmla="*/ 1770505 h 3701203"/>
              <a:gd name="connsiteX947" fmla="*/ 13987074 w 19162815"/>
              <a:gd name="connsiteY947" fmla="*/ 1815688 h 3701203"/>
              <a:gd name="connsiteX948" fmla="*/ 13985639 w 19162815"/>
              <a:gd name="connsiteY948" fmla="*/ 1861509 h 3701203"/>
              <a:gd name="connsiteX949" fmla="*/ 13983242 w 19162815"/>
              <a:gd name="connsiteY949" fmla="*/ 1907970 h 3701203"/>
              <a:gd name="connsiteX950" fmla="*/ 13979878 w 19162815"/>
              <a:gd name="connsiteY950" fmla="*/ 1955071 h 3701203"/>
              <a:gd name="connsiteX951" fmla="*/ 13975541 w 19162815"/>
              <a:gd name="connsiteY951" fmla="*/ 2002812 h 3701203"/>
              <a:gd name="connsiteX952" fmla="*/ 12589562 w 19162815"/>
              <a:gd name="connsiteY952" fmla="*/ 2002812 h 3701203"/>
              <a:gd name="connsiteX953" fmla="*/ 12594917 w 19162815"/>
              <a:gd name="connsiteY953" fmla="*/ 2057797 h 3701203"/>
              <a:gd name="connsiteX954" fmla="*/ 12602954 w 19162815"/>
              <a:gd name="connsiteY954" fmla="*/ 2110576 h 3701203"/>
              <a:gd name="connsiteX955" fmla="*/ 12613674 w 19162815"/>
              <a:gd name="connsiteY955" fmla="*/ 2161150 h 3701203"/>
              <a:gd name="connsiteX956" fmla="*/ 12627076 w 19162815"/>
              <a:gd name="connsiteY956" fmla="*/ 2209519 h 3701203"/>
              <a:gd name="connsiteX957" fmla="*/ 12643161 w 19162815"/>
              <a:gd name="connsiteY957" fmla="*/ 2255681 h 3701203"/>
              <a:gd name="connsiteX958" fmla="*/ 12661930 w 19162815"/>
              <a:gd name="connsiteY958" fmla="*/ 2299638 h 3701203"/>
              <a:gd name="connsiteX959" fmla="*/ 12683383 w 19162815"/>
              <a:gd name="connsiteY959" fmla="*/ 2341389 h 3701203"/>
              <a:gd name="connsiteX960" fmla="*/ 12707520 w 19162815"/>
              <a:gd name="connsiteY960" fmla="*/ 2380934 h 3701203"/>
              <a:gd name="connsiteX961" fmla="*/ 12734342 w 19162815"/>
              <a:gd name="connsiteY961" fmla="*/ 2418273 h 3701203"/>
              <a:gd name="connsiteX962" fmla="*/ 12763850 w 19162815"/>
              <a:gd name="connsiteY962" fmla="*/ 2453406 h 3701203"/>
              <a:gd name="connsiteX963" fmla="*/ 12799077 w 19162815"/>
              <a:gd name="connsiteY963" fmla="*/ 2489150 h 3701203"/>
              <a:gd name="connsiteX964" fmla="*/ 12836236 w 19162815"/>
              <a:gd name="connsiteY964" fmla="*/ 2520686 h 3701203"/>
              <a:gd name="connsiteX965" fmla="*/ 12875326 w 19162815"/>
              <a:gd name="connsiteY965" fmla="*/ 2548014 h 3701203"/>
              <a:gd name="connsiteX966" fmla="*/ 12916347 w 19162815"/>
              <a:gd name="connsiteY966" fmla="*/ 2571135 h 3701203"/>
              <a:gd name="connsiteX967" fmla="*/ 12959298 w 19162815"/>
              <a:gd name="connsiteY967" fmla="*/ 2590051 h 3701203"/>
              <a:gd name="connsiteX968" fmla="*/ 13004177 w 19162815"/>
              <a:gd name="connsiteY968" fmla="*/ 2604762 h 3701203"/>
              <a:gd name="connsiteX969" fmla="*/ 13050985 w 19162815"/>
              <a:gd name="connsiteY969" fmla="*/ 2615268 h 3701203"/>
              <a:gd name="connsiteX970" fmla="*/ 13099721 w 19162815"/>
              <a:gd name="connsiteY970" fmla="*/ 2621572 h 3701203"/>
              <a:gd name="connsiteX971" fmla="*/ 13150382 w 19162815"/>
              <a:gd name="connsiteY971" fmla="*/ 2623673 h 3701203"/>
              <a:gd name="connsiteX972" fmla="*/ 13200923 w 19162815"/>
              <a:gd name="connsiteY972" fmla="*/ 2621831 h 3701203"/>
              <a:gd name="connsiteX973" fmla="*/ 13250027 w 19162815"/>
              <a:gd name="connsiteY973" fmla="*/ 2616304 h 3701203"/>
              <a:gd name="connsiteX974" fmla="*/ 13297693 w 19162815"/>
              <a:gd name="connsiteY974" fmla="*/ 2607093 h 3701203"/>
              <a:gd name="connsiteX975" fmla="*/ 13343920 w 19162815"/>
              <a:gd name="connsiteY975" fmla="*/ 2594197 h 3701203"/>
              <a:gd name="connsiteX976" fmla="*/ 13388708 w 19162815"/>
              <a:gd name="connsiteY976" fmla="*/ 2577616 h 3701203"/>
              <a:gd name="connsiteX977" fmla="*/ 13432054 w 19162815"/>
              <a:gd name="connsiteY977" fmla="*/ 2557350 h 3701203"/>
              <a:gd name="connsiteX978" fmla="*/ 13473960 w 19162815"/>
              <a:gd name="connsiteY978" fmla="*/ 2533398 h 3701203"/>
              <a:gd name="connsiteX979" fmla="*/ 13514423 w 19162815"/>
              <a:gd name="connsiteY979" fmla="*/ 2505761 h 3701203"/>
              <a:gd name="connsiteX980" fmla="*/ 13553443 w 19162815"/>
              <a:gd name="connsiteY980" fmla="*/ 2474437 h 3701203"/>
              <a:gd name="connsiteX981" fmla="*/ 13591018 w 19162815"/>
              <a:gd name="connsiteY981" fmla="*/ 2439427 h 3701203"/>
              <a:gd name="connsiteX982" fmla="*/ 13756522 w 19162815"/>
              <a:gd name="connsiteY982" fmla="*/ 2623673 h 3701203"/>
              <a:gd name="connsiteX983" fmla="*/ 13803315 w 19162815"/>
              <a:gd name="connsiteY983" fmla="*/ 2675765 h 3701203"/>
              <a:gd name="connsiteX984" fmla="*/ 13767479 w 19162815"/>
              <a:gd name="connsiteY984" fmla="*/ 2709840 h 3701203"/>
              <a:gd name="connsiteX985" fmla="*/ 13730468 w 19162815"/>
              <a:gd name="connsiteY985" fmla="*/ 2741565 h 3701203"/>
              <a:gd name="connsiteX986" fmla="*/ 13692282 w 19162815"/>
              <a:gd name="connsiteY986" fmla="*/ 2770940 h 3701203"/>
              <a:gd name="connsiteX987" fmla="*/ 13652922 w 19162815"/>
              <a:gd name="connsiteY987" fmla="*/ 2797966 h 3701203"/>
              <a:gd name="connsiteX988" fmla="*/ 13612387 w 19162815"/>
              <a:gd name="connsiteY988" fmla="*/ 2822642 h 3701203"/>
              <a:gd name="connsiteX989" fmla="*/ 13570676 w 19162815"/>
              <a:gd name="connsiteY989" fmla="*/ 2844969 h 3701203"/>
              <a:gd name="connsiteX990" fmla="*/ 13527791 w 19162815"/>
              <a:gd name="connsiteY990" fmla="*/ 2864945 h 3701203"/>
              <a:gd name="connsiteX991" fmla="*/ 13483730 w 19162815"/>
              <a:gd name="connsiteY991" fmla="*/ 2882572 h 3701203"/>
              <a:gd name="connsiteX992" fmla="*/ 13438493 w 19162815"/>
              <a:gd name="connsiteY992" fmla="*/ 2897849 h 3701203"/>
              <a:gd name="connsiteX993" fmla="*/ 13392081 w 19162815"/>
              <a:gd name="connsiteY993" fmla="*/ 2910775 h 3701203"/>
              <a:gd name="connsiteX994" fmla="*/ 13344493 w 19162815"/>
              <a:gd name="connsiteY994" fmla="*/ 2921352 h 3701203"/>
              <a:gd name="connsiteX995" fmla="*/ 13295730 w 19162815"/>
              <a:gd name="connsiteY995" fmla="*/ 2929578 h 3701203"/>
              <a:gd name="connsiteX996" fmla="*/ 13245790 w 19162815"/>
              <a:gd name="connsiteY996" fmla="*/ 2935454 h 3701203"/>
              <a:gd name="connsiteX997" fmla="*/ 13194675 w 19162815"/>
              <a:gd name="connsiteY997" fmla="*/ 2938980 h 3701203"/>
              <a:gd name="connsiteX998" fmla="*/ 13142383 w 19162815"/>
              <a:gd name="connsiteY998" fmla="*/ 2940155 h 3701203"/>
              <a:gd name="connsiteX999" fmla="*/ 13087586 w 19162815"/>
              <a:gd name="connsiteY999" fmla="*/ 2938829 h 3701203"/>
              <a:gd name="connsiteX1000" fmla="*/ 13034305 w 19162815"/>
              <a:gd name="connsiteY1000" fmla="*/ 2934850 h 3701203"/>
              <a:gd name="connsiteX1001" fmla="*/ 12982539 w 19162815"/>
              <a:gd name="connsiteY1001" fmla="*/ 2928219 h 3701203"/>
              <a:gd name="connsiteX1002" fmla="*/ 12932288 w 19162815"/>
              <a:gd name="connsiteY1002" fmla="*/ 2918936 h 3701203"/>
              <a:gd name="connsiteX1003" fmla="*/ 12883552 w 19162815"/>
              <a:gd name="connsiteY1003" fmla="*/ 2906999 h 3701203"/>
              <a:gd name="connsiteX1004" fmla="*/ 12836330 w 19162815"/>
              <a:gd name="connsiteY1004" fmla="*/ 2892410 h 3701203"/>
              <a:gd name="connsiteX1005" fmla="*/ 12790622 w 19162815"/>
              <a:gd name="connsiteY1005" fmla="*/ 2875168 h 3701203"/>
              <a:gd name="connsiteX1006" fmla="*/ 12746429 w 19162815"/>
              <a:gd name="connsiteY1006" fmla="*/ 2855274 h 3701203"/>
              <a:gd name="connsiteX1007" fmla="*/ 12703749 w 19162815"/>
              <a:gd name="connsiteY1007" fmla="*/ 2832726 h 3701203"/>
              <a:gd name="connsiteX1008" fmla="*/ 12662583 w 19162815"/>
              <a:gd name="connsiteY1008" fmla="*/ 2807526 h 3701203"/>
              <a:gd name="connsiteX1009" fmla="*/ 12622931 w 19162815"/>
              <a:gd name="connsiteY1009" fmla="*/ 2779672 h 3701203"/>
              <a:gd name="connsiteX1010" fmla="*/ 12584791 w 19162815"/>
              <a:gd name="connsiteY1010" fmla="*/ 2749165 h 3701203"/>
              <a:gd name="connsiteX1011" fmla="*/ 12548165 w 19162815"/>
              <a:gd name="connsiteY1011" fmla="*/ 2716005 h 3701203"/>
              <a:gd name="connsiteX1012" fmla="*/ 12513051 w 19162815"/>
              <a:gd name="connsiteY1012" fmla="*/ 2680191 h 3701203"/>
              <a:gd name="connsiteX1013" fmla="*/ 12479450 w 19162815"/>
              <a:gd name="connsiteY1013" fmla="*/ 2641724 h 3701203"/>
              <a:gd name="connsiteX1014" fmla="*/ 12451321 w 19162815"/>
              <a:gd name="connsiteY1014" fmla="*/ 2606003 h 3701203"/>
              <a:gd name="connsiteX1015" fmla="*/ 12424897 w 19162815"/>
              <a:gd name="connsiteY1015" fmla="*/ 2569048 h 3701203"/>
              <a:gd name="connsiteX1016" fmla="*/ 12400178 w 19162815"/>
              <a:gd name="connsiteY1016" fmla="*/ 2530858 h 3701203"/>
              <a:gd name="connsiteX1017" fmla="*/ 12377163 w 19162815"/>
              <a:gd name="connsiteY1017" fmla="*/ 2491435 h 3701203"/>
              <a:gd name="connsiteX1018" fmla="*/ 12355853 w 19162815"/>
              <a:gd name="connsiteY1018" fmla="*/ 2450778 h 3701203"/>
              <a:gd name="connsiteX1019" fmla="*/ 12336247 w 19162815"/>
              <a:gd name="connsiteY1019" fmla="*/ 2408887 h 3701203"/>
              <a:gd name="connsiteX1020" fmla="*/ 12318346 w 19162815"/>
              <a:gd name="connsiteY1020" fmla="*/ 2365762 h 3701203"/>
              <a:gd name="connsiteX1021" fmla="*/ 12302150 w 19162815"/>
              <a:gd name="connsiteY1021" fmla="*/ 2321403 h 3701203"/>
              <a:gd name="connsiteX1022" fmla="*/ 12287659 w 19162815"/>
              <a:gd name="connsiteY1022" fmla="*/ 2275811 h 3701203"/>
              <a:gd name="connsiteX1023" fmla="*/ 12274872 w 19162815"/>
              <a:gd name="connsiteY1023" fmla="*/ 2228984 h 3701203"/>
              <a:gd name="connsiteX1024" fmla="*/ 12263790 w 19162815"/>
              <a:gd name="connsiteY1024" fmla="*/ 2180923 h 3701203"/>
              <a:gd name="connsiteX1025" fmla="*/ 12254413 w 19162815"/>
              <a:gd name="connsiteY1025" fmla="*/ 2131629 h 3701203"/>
              <a:gd name="connsiteX1026" fmla="*/ 12246741 w 19162815"/>
              <a:gd name="connsiteY1026" fmla="*/ 2081101 h 3701203"/>
              <a:gd name="connsiteX1027" fmla="*/ 12240774 w 19162815"/>
              <a:gd name="connsiteY1027" fmla="*/ 2029339 h 3701203"/>
              <a:gd name="connsiteX1028" fmla="*/ 12236511 w 19162815"/>
              <a:gd name="connsiteY1028" fmla="*/ 1976342 h 3701203"/>
              <a:gd name="connsiteX1029" fmla="*/ 12233954 w 19162815"/>
              <a:gd name="connsiteY1029" fmla="*/ 1922112 h 3701203"/>
              <a:gd name="connsiteX1030" fmla="*/ 12233102 w 19162815"/>
              <a:gd name="connsiteY1030" fmla="*/ 1866649 h 3701203"/>
              <a:gd name="connsiteX1031" fmla="*/ 12233177 w 19162815"/>
              <a:gd name="connsiteY1031" fmla="*/ 1861509 h 3701203"/>
              <a:gd name="connsiteX1032" fmla="*/ 12233960 w 19162815"/>
              <a:gd name="connsiteY1032" fmla="*/ 1808486 h 3701203"/>
              <a:gd name="connsiteX1033" fmla="*/ 12236537 w 19162815"/>
              <a:gd name="connsiteY1033" fmla="*/ 1751821 h 3701203"/>
              <a:gd name="connsiteX1034" fmla="*/ 12240831 w 19162815"/>
              <a:gd name="connsiteY1034" fmla="*/ 1696654 h 3701203"/>
              <a:gd name="connsiteX1035" fmla="*/ 12246843 w 19162815"/>
              <a:gd name="connsiteY1035" fmla="*/ 1642985 h 3701203"/>
              <a:gd name="connsiteX1036" fmla="*/ 12254573 w 19162815"/>
              <a:gd name="connsiteY1036" fmla="*/ 1590813 h 3701203"/>
              <a:gd name="connsiteX1037" fmla="*/ 12264022 w 19162815"/>
              <a:gd name="connsiteY1037" fmla="*/ 1540139 h 3701203"/>
              <a:gd name="connsiteX1038" fmla="*/ 12264130 w 19162815"/>
              <a:gd name="connsiteY1038" fmla="*/ 1539663 h 3701203"/>
              <a:gd name="connsiteX1039" fmla="*/ 12275190 w 19162815"/>
              <a:gd name="connsiteY1039" fmla="*/ 1490962 h 3701203"/>
              <a:gd name="connsiteX1040" fmla="*/ 12288077 w 19162815"/>
              <a:gd name="connsiteY1040" fmla="*/ 1443282 h 3701203"/>
              <a:gd name="connsiteX1041" fmla="*/ 12288186 w 19162815"/>
              <a:gd name="connsiteY1041" fmla="*/ 1442936 h 3701203"/>
              <a:gd name="connsiteX1042" fmla="*/ 12302683 w 19162815"/>
              <a:gd name="connsiteY1042" fmla="*/ 1397100 h 3701203"/>
              <a:gd name="connsiteX1043" fmla="*/ 12319008 w 19162815"/>
              <a:gd name="connsiteY1043" fmla="*/ 1352414 h 3701203"/>
              <a:gd name="connsiteX1044" fmla="*/ 12337053 w 19162815"/>
              <a:gd name="connsiteY1044" fmla="*/ 1309225 h 3701203"/>
              <a:gd name="connsiteX1045" fmla="*/ 12356818 w 19162815"/>
              <a:gd name="connsiteY1045" fmla="*/ 1267533 h 3701203"/>
              <a:gd name="connsiteX1046" fmla="*/ 12378304 w 19162815"/>
              <a:gd name="connsiteY1046" fmla="*/ 1227338 h 3701203"/>
              <a:gd name="connsiteX1047" fmla="*/ 12401509 w 19162815"/>
              <a:gd name="connsiteY1047" fmla="*/ 1188639 h 3701203"/>
              <a:gd name="connsiteX1048" fmla="*/ 12426435 w 19162815"/>
              <a:gd name="connsiteY1048" fmla="*/ 1151437 h 3701203"/>
              <a:gd name="connsiteX1049" fmla="*/ 12453082 w 19162815"/>
              <a:gd name="connsiteY1049" fmla="*/ 1115731 h 3701203"/>
              <a:gd name="connsiteX1050" fmla="*/ 12481450 w 19162815"/>
              <a:gd name="connsiteY1050" fmla="*/ 1081521 h 3701203"/>
              <a:gd name="connsiteX1051" fmla="*/ 12515287 w 19162815"/>
              <a:gd name="connsiteY1051" fmla="*/ 1044869 h 3701203"/>
              <a:gd name="connsiteX1052" fmla="*/ 12550584 w 19162815"/>
              <a:gd name="connsiteY1052" fmla="*/ 1010744 h 3701203"/>
              <a:gd name="connsiteX1053" fmla="*/ 12587342 w 19162815"/>
              <a:gd name="connsiteY1053" fmla="*/ 979145 h 3701203"/>
              <a:gd name="connsiteX1054" fmla="*/ 12625561 w 19162815"/>
              <a:gd name="connsiteY1054" fmla="*/ 950073 h 3701203"/>
              <a:gd name="connsiteX1055" fmla="*/ 12665240 w 19162815"/>
              <a:gd name="connsiteY1055" fmla="*/ 923529 h 3701203"/>
              <a:gd name="connsiteX1056" fmla="*/ 12706380 w 19162815"/>
              <a:gd name="connsiteY1056" fmla="*/ 899512 h 3701203"/>
              <a:gd name="connsiteX1057" fmla="*/ 12748980 w 19162815"/>
              <a:gd name="connsiteY1057" fmla="*/ 878022 h 3701203"/>
              <a:gd name="connsiteX1058" fmla="*/ 12793042 w 19162815"/>
              <a:gd name="connsiteY1058" fmla="*/ 859060 h 3701203"/>
              <a:gd name="connsiteX1059" fmla="*/ 12838564 w 19162815"/>
              <a:gd name="connsiteY1059" fmla="*/ 842625 h 3701203"/>
              <a:gd name="connsiteX1060" fmla="*/ 12885548 w 19162815"/>
              <a:gd name="connsiteY1060" fmla="*/ 828719 h 3701203"/>
              <a:gd name="connsiteX1061" fmla="*/ 12933992 w 19162815"/>
              <a:gd name="connsiteY1061" fmla="*/ 817340 h 3701203"/>
              <a:gd name="connsiteX1062" fmla="*/ 12983898 w 19162815"/>
              <a:gd name="connsiteY1062" fmla="*/ 808490 h 3701203"/>
              <a:gd name="connsiteX1063" fmla="*/ 13035265 w 19162815"/>
              <a:gd name="connsiteY1063" fmla="*/ 802168 h 3701203"/>
              <a:gd name="connsiteX1064" fmla="*/ 13088093 w 19162815"/>
              <a:gd name="connsiteY1064" fmla="*/ 798375 h 3701203"/>
              <a:gd name="connsiteX1065" fmla="*/ 945342 w 19162815"/>
              <a:gd name="connsiteY1065" fmla="*/ 40094 h 3701203"/>
              <a:gd name="connsiteX1066" fmla="*/ 1003443 w 19162815"/>
              <a:gd name="connsiteY1066" fmla="*/ 41234 h 3701203"/>
              <a:gd name="connsiteX1067" fmla="*/ 1059754 w 19162815"/>
              <a:gd name="connsiteY1067" fmla="*/ 44657 h 3701203"/>
              <a:gd name="connsiteX1068" fmla="*/ 1114276 w 19162815"/>
              <a:gd name="connsiteY1068" fmla="*/ 50362 h 3701203"/>
              <a:gd name="connsiteX1069" fmla="*/ 1167009 w 19162815"/>
              <a:gd name="connsiteY1069" fmla="*/ 58350 h 3701203"/>
              <a:gd name="connsiteX1070" fmla="*/ 1217953 w 19162815"/>
              <a:gd name="connsiteY1070" fmla="*/ 68620 h 3701203"/>
              <a:gd name="connsiteX1071" fmla="*/ 1267109 w 19162815"/>
              <a:gd name="connsiteY1071" fmla="*/ 81175 h 3701203"/>
              <a:gd name="connsiteX1072" fmla="*/ 1314479 w 19162815"/>
              <a:gd name="connsiteY1072" fmla="*/ 96013 h 3701203"/>
              <a:gd name="connsiteX1073" fmla="*/ 1360061 w 19162815"/>
              <a:gd name="connsiteY1073" fmla="*/ 113136 h 3701203"/>
              <a:gd name="connsiteX1074" fmla="*/ 1403857 w 19162815"/>
              <a:gd name="connsiteY1074" fmla="*/ 132543 h 3701203"/>
              <a:gd name="connsiteX1075" fmla="*/ 1445866 w 19162815"/>
              <a:gd name="connsiteY1075" fmla="*/ 154236 h 3701203"/>
              <a:gd name="connsiteX1076" fmla="*/ 1486090 w 19162815"/>
              <a:gd name="connsiteY1076" fmla="*/ 178215 h 3701203"/>
              <a:gd name="connsiteX1077" fmla="*/ 1532281 w 19162815"/>
              <a:gd name="connsiteY1077" fmla="*/ 209988 h 3701203"/>
              <a:gd name="connsiteX1078" fmla="*/ 1574710 w 19162815"/>
              <a:gd name="connsiteY1078" fmla="*/ 243890 h 3701203"/>
              <a:gd name="connsiteX1079" fmla="*/ 1613379 w 19162815"/>
              <a:gd name="connsiteY1079" fmla="*/ 279922 h 3701203"/>
              <a:gd name="connsiteX1080" fmla="*/ 1648288 w 19162815"/>
              <a:gd name="connsiteY1080" fmla="*/ 318081 h 3701203"/>
              <a:gd name="connsiteX1081" fmla="*/ 1679438 w 19162815"/>
              <a:gd name="connsiteY1081" fmla="*/ 358368 h 3701203"/>
              <a:gd name="connsiteX1082" fmla="*/ 1706830 w 19162815"/>
              <a:gd name="connsiteY1082" fmla="*/ 400781 h 3701203"/>
              <a:gd name="connsiteX1083" fmla="*/ 1730465 w 19162815"/>
              <a:gd name="connsiteY1083" fmla="*/ 445319 h 3701203"/>
              <a:gd name="connsiteX1084" fmla="*/ 1750344 w 19162815"/>
              <a:gd name="connsiteY1084" fmla="*/ 491983 h 3701203"/>
              <a:gd name="connsiteX1085" fmla="*/ 1766469 w 19162815"/>
              <a:gd name="connsiteY1085" fmla="*/ 540769 h 3701203"/>
              <a:gd name="connsiteX1086" fmla="*/ 1446008 w 19162815"/>
              <a:gd name="connsiteY1086" fmla="*/ 648923 h 3701203"/>
              <a:gd name="connsiteX1087" fmla="*/ 1425085 w 19162815"/>
              <a:gd name="connsiteY1087" fmla="*/ 608765 h 3701203"/>
              <a:gd name="connsiteX1088" fmla="*/ 1399718 w 19162815"/>
              <a:gd name="connsiteY1088" fmla="*/ 571053 h 3701203"/>
              <a:gd name="connsiteX1089" fmla="*/ 1369904 w 19162815"/>
              <a:gd name="connsiteY1089" fmla="*/ 535784 h 3701203"/>
              <a:gd name="connsiteX1090" fmla="*/ 1335643 w 19162815"/>
              <a:gd name="connsiteY1090" fmla="*/ 502957 h 3701203"/>
              <a:gd name="connsiteX1091" fmla="*/ 1296933 w 19162815"/>
              <a:gd name="connsiteY1091" fmla="*/ 472572 h 3701203"/>
              <a:gd name="connsiteX1092" fmla="*/ 1253773 w 19162815"/>
              <a:gd name="connsiteY1092" fmla="*/ 444626 h 3701203"/>
              <a:gd name="connsiteX1093" fmla="*/ 1213612 w 19162815"/>
              <a:gd name="connsiteY1093" fmla="*/ 423374 h 3701203"/>
              <a:gd name="connsiteX1094" fmla="*/ 1171006 w 19162815"/>
              <a:gd name="connsiteY1094" fmla="*/ 405392 h 3701203"/>
              <a:gd name="connsiteX1095" fmla="*/ 1125955 w 19162815"/>
              <a:gd name="connsiteY1095" fmla="*/ 390679 h 3701203"/>
              <a:gd name="connsiteX1096" fmla="*/ 1078459 w 19162815"/>
              <a:gd name="connsiteY1096" fmla="*/ 379236 h 3701203"/>
              <a:gd name="connsiteX1097" fmla="*/ 1028518 w 19162815"/>
              <a:gd name="connsiteY1097" fmla="*/ 371062 h 3701203"/>
              <a:gd name="connsiteX1098" fmla="*/ 976132 w 19162815"/>
              <a:gd name="connsiteY1098" fmla="*/ 366158 h 3701203"/>
              <a:gd name="connsiteX1099" fmla="*/ 921301 w 19162815"/>
              <a:gd name="connsiteY1099" fmla="*/ 364523 h 3701203"/>
              <a:gd name="connsiteX1100" fmla="*/ 860216 w 19162815"/>
              <a:gd name="connsiteY1100" fmla="*/ 366527 h 3701203"/>
              <a:gd name="connsiteX1101" fmla="*/ 802899 w 19162815"/>
              <a:gd name="connsiteY1101" fmla="*/ 372538 h 3701203"/>
              <a:gd name="connsiteX1102" fmla="*/ 749347 w 19162815"/>
              <a:gd name="connsiteY1102" fmla="*/ 382556 h 3701203"/>
              <a:gd name="connsiteX1103" fmla="*/ 699562 w 19162815"/>
              <a:gd name="connsiteY1103" fmla="*/ 396580 h 3701203"/>
              <a:gd name="connsiteX1104" fmla="*/ 653541 w 19162815"/>
              <a:gd name="connsiteY1104" fmla="*/ 414608 h 3701203"/>
              <a:gd name="connsiteX1105" fmla="*/ 611283 w 19162815"/>
              <a:gd name="connsiteY1105" fmla="*/ 436641 h 3701203"/>
              <a:gd name="connsiteX1106" fmla="*/ 572788 w 19162815"/>
              <a:gd name="connsiteY1106" fmla="*/ 462677 h 3701203"/>
              <a:gd name="connsiteX1107" fmla="*/ 533612 w 19162815"/>
              <a:gd name="connsiteY1107" fmla="*/ 497445 h 3701203"/>
              <a:gd name="connsiteX1108" fmla="*/ 501565 w 19162815"/>
              <a:gd name="connsiteY1108" fmla="*/ 536336 h 3701203"/>
              <a:gd name="connsiteX1109" fmla="*/ 476645 w 19162815"/>
              <a:gd name="connsiteY1109" fmla="*/ 579344 h 3701203"/>
              <a:gd name="connsiteX1110" fmla="*/ 458848 w 19162815"/>
              <a:gd name="connsiteY1110" fmla="*/ 626468 h 3701203"/>
              <a:gd name="connsiteX1111" fmla="*/ 448172 w 19162815"/>
              <a:gd name="connsiteY1111" fmla="*/ 677703 h 3701203"/>
              <a:gd name="connsiteX1112" fmla="*/ 444614 w 19162815"/>
              <a:gd name="connsiteY1112" fmla="*/ 733046 h 3701203"/>
              <a:gd name="connsiteX1113" fmla="*/ 447489 w 19162815"/>
              <a:gd name="connsiteY1113" fmla="*/ 778126 h 3701203"/>
              <a:gd name="connsiteX1114" fmla="*/ 456120 w 19162815"/>
              <a:gd name="connsiteY1114" fmla="*/ 821185 h 3701203"/>
              <a:gd name="connsiteX1115" fmla="*/ 470513 w 19162815"/>
              <a:gd name="connsiteY1115" fmla="*/ 862227 h 3701203"/>
              <a:gd name="connsiteX1116" fmla="*/ 490676 w 19162815"/>
              <a:gd name="connsiteY1116" fmla="*/ 901252 h 3701203"/>
              <a:gd name="connsiteX1117" fmla="*/ 516940 w 19162815"/>
              <a:gd name="connsiteY1117" fmla="*/ 938325 h 3701203"/>
              <a:gd name="connsiteX1118" fmla="*/ 549730 w 19162815"/>
              <a:gd name="connsiteY1118" fmla="*/ 973376 h 3701203"/>
              <a:gd name="connsiteX1119" fmla="*/ 589044 w 19162815"/>
              <a:gd name="connsiteY1119" fmla="*/ 1006420 h 3701203"/>
              <a:gd name="connsiteX1120" fmla="*/ 634881 w 19162815"/>
              <a:gd name="connsiteY1120" fmla="*/ 1037467 h 3701203"/>
              <a:gd name="connsiteX1121" fmla="*/ 683070 w 19162815"/>
              <a:gd name="connsiteY1121" fmla="*/ 1066018 h 3701203"/>
              <a:gd name="connsiteX1122" fmla="*/ 729505 w 19162815"/>
              <a:gd name="connsiteY1122" fmla="*/ 1091551 h 3701203"/>
              <a:gd name="connsiteX1123" fmla="*/ 774186 w 19162815"/>
              <a:gd name="connsiteY1123" fmla="*/ 1114064 h 3701203"/>
              <a:gd name="connsiteX1124" fmla="*/ 817116 w 19162815"/>
              <a:gd name="connsiteY1124" fmla="*/ 1133558 h 3701203"/>
              <a:gd name="connsiteX1125" fmla="*/ 853344 w 19162815"/>
              <a:gd name="connsiteY1125" fmla="*/ 1148784 h 3701203"/>
              <a:gd name="connsiteX1126" fmla="*/ 894692 w 19162815"/>
              <a:gd name="connsiteY1126" fmla="*/ 1165614 h 3701203"/>
              <a:gd name="connsiteX1127" fmla="*/ 941163 w 19162815"/>
              <a:gd name="connsiteY1127" fmla="*/ 1184049 h 3701203"/>
              <a:gd name="connsiteX1128" fmla="*/ 992756 w 19162815"/>
              <a:gd name="connsiteY1128" fmla="*/ 1204088 h 3701203"/>
              <a:gd name="connsiteX1129" fmla="*/ 1049475 w 19162815"/>
              <a:gd name="connsiteY1129" fmla="*/ 1225733 h 3701203"/>
              <a:gd name="connsiteX1130" fmla="*/ 1100798 w 19162815"/>
              <a:gd name="connsiteY1130" fmla="*/ 1245068 h 3701203"/>
              <a:gd name="connsiteX1131" fmla="*/ 1149514 w 19162815"/>
              <a:gd name="connsiteY1131" fmla="*/ 1264158 h 3701203"/>
              <a:gd name="connsiteX1132" fmla="*/ 1195620 w 19162815"/>
              <a:gd name="connsiteY1132" fmla="*/ 1283003 h 3701203"/>
              <a:gd name="connsiteX1133" fmla="*/ 1239114 w 19162815"/>
              <a:gd name="connsiteY1133" fmla="*/ 1301601 h 3701203"/>
              <a:gd name="connsiteX1134" fmla="*/ 1279993 w 19162815"/>
              <a:gd name="connsiteY1134" fmla="*/ 1319955 h 3701203"/>
              <a:gd name="connsiteX1135" fmla="*/ 1318255 w 19162815"/>
              <a:gd name="connsiteY1135" fmla="*/ 1338059 h 3701203"/>
              <a:gd name="connsiteX1136" fmla="*/ 1353895 w 19162815"/>
              <a:gd name="connsiteY1136" fmla="*/ 1355917 h 3701203"/>
              <a:gd name="connsiteX1137" fmla="*/ 1394504 w 19162815"/>
              <a:gd name="connsiteY1137" fmla="*/ 1377795 h 3701203"/>
              <a:gd name="connsiteX1138" fmla="*/ 1436228 w 19162815"/>
              <a:gd name="connsiteY1138" fmla="*/ 1401999 h 3701203"/>
              <a:gd name="connsiteX1139" fmla="*/ 1479066 w 19162815"/>
              <a:gd name="connsiteY1139" fmla="*/ 1428533 h 3701203"/>
              <a:gd name="connsiteX1140" fmla="*/ 1523018 w 19162815"/>
              <a:gd name="connsiteY1140" fmla="*/ 1457399 h 3701203"/>
              <a:gd name="connsiteX1141" fmla="*/ 1568084 w 19162815"/>
              <a:gd name="connsiteY1141" fmla="*/ 1488605 h 3701203"/>
              <a:gd name="connsiteX1142" fmla="*/ 1614264 w 19162815"/>
              <a:gd name="connsiteY1142" fmla="*/ 1522153 h 3701203"/>
              <a:gd name="connsiteX1143" fmla="*/ 1652920 w 19162815"/>
              <a:gd name="connsiteY1143" fmla="*/ 1552937 h 3701203"/>
              <a:gd name="connsiteX1144" fmla="*/ 1688803 w 19162815"/>
              <a:gd name="connsiteY1144" fmla="*/ 1585763 h 3701203"/>
              <a:gd name="connsiteX1145" fmla="*/ 1721910 w 19162815"/>
              <a:gd name="connsiteY1145" fmla="*/ 1620631 h 3701203"/>
              <a:gd name="connsiteX1146" fmla="*/ 1752241 w 19162815"/>
              <a:gd name="connsiteY1146" fmla="*/ 1657541 h 3701203"/>
              <a:gd name="connsiteX1147" fmla="*/ 1779795 w 19162815"/>
              <a:gd name="connsiteY1147" fmla="*/ 1696492 h 3701203"/>
              <a:gd name="connsiteX1148" fmla="*/ 1804569 w 19162815"/>
              <a:gd name="connsiteY1148" fmla="*/ 1737483 h 3701203"/>
              <a:gd name="connsiteX1149" fmla="*/ 1826562 w 19162815"/>
              <a:gd name="connsiteY1149" fmla="*/ 1780513 h 3701203"/>
              <a:gd name="connsiteX1150" fmla="*/ 1845692 w 19162815"/>
              <a:gd name="connsiteY1150" fmla="*/ 1825440 h 3701203"/>
              <a:gd name="connsiteX1151" fmla="*/ 1861879 w 19162815"/>
              <a:gd name="connsiteY1151" fmla="*/ 1872084 h 3701203"/>
              <a:gd name="connsiteX1152" fmla="*/ 1875122 w 19162815"/>
              <a:gd name="connsiteY1152" fmla="*/ 1920443 h 3701203"/>
              <a:gd name="connsiteX1153" fmla="*/ 1885422 w 19162815"/>
              <a:gd name="connsiteY1153" fmla="*/ 1970516 h 3701203"/>
              <a:gd name="connsiteX1154" fmla="*/ 1892779 w 19162815"/>
              <a:gd name="connsiteY1154" fmla="*/ 2022300 h 3701203"/>
              <a:gd name="connsiteX1155" fmla="*/ 1897193 w 19162815"/>
              <a:gd name="connsiteY1155" fmla="*/ 2075794 h 3701203"/>
              <a:gd name="connsiteX1156" fmla="*/ 1898665 w 19162815"/>
              <a:gd name="connsiteY1156" fmla="*/ 2130994 h 3701203"/>
              <a:gd name="connsiteX1157" fmla="*/ 1897356 w 19162815"/>
              <a:gd name="connsiteY1157" fmla="*/ 2183974 h 3701203"/>
              <a:gd name="connsiteX1158" fmla="*/ 1893431 w 19162815"/>
              <a:gd name="connsiteY1158" fmla="*/ 2235317 h 3701203"/>
              <a:gd name="connsiteX1159" fmla="*/ 1886889 w 19162815"/>
              <a:gd name="connsiteY1159" fmla="*/ 2285022 h 3701203"/>
              <a:gd name="connsiteX1160" fmla="*/ 1877732 w 19162815"/>
              <a:gd name="connsiteY1160" fmla="*/ 2333091 h 3701203"/>
              <a:gd name="connsiteX1161" fmla="*/ 1865959 w 19162815"/>
              <a:gd name="connsiteY1161" fmla="*/ 2379524 h 3701203"/>
              <a:gd name="connsiteX1162" fmla="*/ 1851570 w 19162815"/>
              <a:gd name="connsiteY1162" fmla="*/ 2424320 h 3701203"/>
              <a:gd name="connsiteX1163" fmla="*/ 1834564 w 19162815"/>
              <a:gd name="connsiteY1163" fmla="*/ 2467481 h 3701203"/>
              <a:gd name="connsiteX1164" fmla="*/ 1814946 w 19162815"/>
              <a:gd name="connsiteY1164" fmla="*/ 2509007 h 3701203"/>
              <a:gd name="connsiteX1165" fmla="*/ 1792712 w 19162815"/>
              <a:gd name="connsiteY1165" fmla="*/ 2548897 h 3701203"/>
              <a:gd name="connsiteX1166" fmla="*/ 1767863 w 19162815"/>
              <a:gd name="connsiteY1166" fmla="*/ 2587153 h 3701203"/>
              <a:gd name="connsiteX1167" fmla="*/ 1740400 w 19162815"/>
              <a:gd name="connsiteY1167" fmla="*/ 2623774 h 3701203"/>
              <a:gd name="connsiteX1168" fmla="*/ 1710322 w 19162815"/>
              <a:gd name="connsiteY1168" fmla="*/ 2658761 h 3701203"/>
              <a:gd name="connsiteX1169" fmla="*/ 1677631 w 19162815"/>
              <a:gd name="connsiteY1169" fmla="*/ 2692115 h 3701203"/>
              <a:gd name="connsiteX1170" fmla="*/ 1642325 w 19162815"/>
              <a:gd name="connsiteY1170" fmla="*/ 2723835 h 3701203"/>
              <a:gd name="connsiteX1171" fmla="*/ 1604923 w 19162815"/>
              <a:gd name="connsiteY1171" fmla="*/ 2753634 h 3701203"/>
              <a:gd name="connsiteX1172" fmla="*/ 1565967 w 19162815"/>
              <a:gd name="connsiteY1172" fmla="*/ 2781226 h 3701203"/>
              <a:gd name="connsiteX1173" fmla="*/ 1525458 w 19162815"/>
              <a:gd name="connsiteY1173" fmla="*/ 2806611 h 3701203"/>
              <a:gd name="connsiteX1174" fmla="*/ 1483396 w 19162815"/>
              <a:gd name="connsiteY1174" fmla="*/ 2829788 h 3701203"/>
              <a:gd name="connsiteX1175" fmla="*/ 1439782 w 19162815"/>
              <a:gd name="connsiteY1175" fmla="*/ 2850758 h 3701203"/>
              <a:gd name="connsiteX1176" fmla="*/ 1394614 w 19162815"/>
              <a:gd name="connsiteY1176" fmla="*/ 2869520 h 3701203"/>
              <a:gd name="connsiteX1177" fmla="*/ 1347894 w 19162815"/>
              <a:gd name="connsiteY1177" fmla="*/ 2886075 h 3701203"/>
              <a:gd name="connsiteX1178" fmla="*/ 1299621 w 19162815"/>
              <a:gd name="connsiteY1178" fmla="*/ 2900422 h 3701203"/>
              <a:gd name="connsiteX1179" fmla="*/ 1249796 w 19162815"/>
              <a:gd name="connsiteY1179" fmla="*/ 2912562 h 3701203"/>
              <a:gd name="connsiteX1180" fmla="*/ 1198417 w 19162815"/>
              <a:gd name="connsiteY1180" fmla="*/ 2922495 h 3701203"/>
              <a:gd name="connsiteX1181" fmla="*/ 1145485 w 19162815"/>
              <a:gd name="connsiteY1181" fmla="*/ 2930220 h 3701203"/>
              <a:gd name="connsiteX1182" fmla="*/ 1091000 w 19162815"/>
              <a:gd name="connsiteY1182" fmla="*/ 2935738 h 3701203"/>
              <a:gd name="connsiteX1183" fmla="*/ 1034963 w 19162815"/>
              <a:gd name="connsiteY1183" fmla="*/ 2939049 h 3701203"/>
              <a:gd name="connsiteX1184" fmla="*/ 977373 w 19162815"/>
              <a:gd name="connsiteY1184" fmla="*/ 2940153 h 3701203"/>
              <a:gd name="connsiteX1185" fmla="*/ 923066 w 19162815"/>
              <a:gd name="connsiteY1185" fmla="*/ 2939121 h 3701203"/>
              <a:gd name="connsiteX1186" fmla="*/ 869877 w 19162815"/>
              <a:gd name="connsiteY1186" fmla="*/ 2936026 h 3701203"/>
              <a:gd name="connsiteX1187" fmla="*/ 817806 w 19162815"/>
              <a:gd name="connsiteY1187" fmla="*/ 2930868 h 3701203"/>
              <a:gd name="connsiteX1188" fmla="*/ 766852 w 19162815"/>
              <a:gd name="connsiteY1188" fmla="*/ 2923647 h 3701203"/>
              <a:gd name="connsiteX1189" fmla="*/ 717014 w 19162815"/>
              <a:gd name="connsiteY1189" fmla="*/ 2914364 h 3701203"/>
              <a:gd name="connsiteX1190" fmla="*/ 668293 w 19162815"/>
              <a:gd name="connsiteY1190" fmla="*/ 2903018 h 3701203"/>
              <a:gd name="connsiteX1191" fmla="*/ 620689 w 19162815"/>
              <a:gd name="connsiteY1191" fmla="*/ 2889610 h 3701203"/>
              <a:gd name="connsiteX1192" fmla="*/ 574200 w 19162815"/>
              <a:gd name="connsiteY1192" fmla="*/ 2874141 h 3701203"/>
              <a:gd name="connsiteX1193" fmla="*/ 528826 w 19162815"/>
              <a:gd name="connsiteY1193" fmla="*/ 2856609 h 3701203"/>
              <a:gd name="connsiteX1194" fmla="*/ 484568 w 19162815"/>
              <a:gd name="connsiteY1194" fmla="*/ 2837017 h 3701203"/>
              <a:gd name="connsiteX1195" fmla="*/ 441425 w 19162815"/>
              <a:gd name="connsiteY1195" fmla="*/ 2815364 h 3701203"/>
              <a:gd name="connsiteX1196" fmla="*/ 399396 w 19162815"/>
              <a:gd name="connsiteY1196" fmla="*/ 2791650 h 3701203"/>
              <a:gd name="connsiteX1197" fmla="*/ 358481 w 19162815"/>
              <a:gd name="connsiteY1197" fmla="*/ 2765875 h 3701203"/>
              <a:gd name="connsiteX1198" fmla="*/ 315902 w 19162815"/>
              <a:gd name="connsiteY1198" fmla="*/ 2736128 h 3701203"/>
              <a:gd name="connsiteX1199" fmla="*/ 275634 w 19162815"/>
              <a:gd name="connsiteY1199" fmla="*/ 2704961 h 3701203"/>
              <a:gd name="connsiteX1200" fmla="*/ 237676 w 19162815"/>
              <a:gd name="connsiteY1200" fmla="*/ 2672376 h 3701203"/>
              <a:gd name="connsiteX1201" fmla="*/ 202029 w 19162815"/>
              <a:gd name="connsiteY1201" fmla="*/ 2638372 h 3701203"/>
              <a:gd name="connsiteX1202" fmla="*/ 168692 w 19162815"/>
              <a:gd name="connsiteY1202" fmla="*/ 2602950 h 3701203"/>
              <a:gd name="connsiteX1203" fmla="*/ 137665 w 19162815"/>
              <a:gd name="connsiteY1203" fmla="*/ 2566109 h 3701203"/>
              <a:gd name="connsiteX1204" fmla="*/ 108948 w 19162815"/>
              <a:gd name="connsiteY1204" fmla="*/ 2527850 h 3701203"/>
              <a:gd name="connsiteX1205" fmla="*/ 82540 w 19162815"/>
              <a:gd name="connsiteY1205" fmla="*/ 2488173 h 3701203"/>
              <a:gd name="connsiteX1206" fmla="*/ 58442 w 19162815"/>
              <a:gd name="connsiteY1206" fmla="*/ 2447077 h 3701203"/>
              <a:gd name="connsiteX1207" fmla="*/ 36652 w 19162815"/>
              <a:gd name="connsiteY1207" fmla="*/ 2404563 h 3701203"/>
              <a:gd name="connsiteX1208" fmla="*/ 17172 w 19162815"/>
              <a:gd name="connsiteY1208" fmla="*/ 2360632 h 3701203"/>
              <a:gd name="connsiteX1209" fmla="*/ 0 w 19162815"/>
              <a:gd name="connsiteY1209" fmla="*/ 2315282 h 3701203"/>
              <a:gd name="connsiteX1210" fmla="*/ 328450 w 19162815"/>
              <a:gd name="connsiteY1210" fmla="*/ 2195097 h 3701203"/>
              <a:gd name="connsiteX1211" fmla="*/ 351778 w 19162815"/>
              <a:gd name="connsiteY1211" fmla="*/ 2241913 h 3701203"/>
              <a:gd name="connsiteX1212" fmla="*/ 377742 w 19162815"/>
              <a:gd name="connsiteY1212" fmla="*/ 2286228 h 3701203"/>
              <a:gd name="connsiteX1213" fmla="*/ 406343 w 19162815"/>
              <a:gd name="connsiteY1213" fmla="*/ 2328042 h 3701203"/>
              <a:gd name="connsiteX1214" fmla="*/ 437576 w 19162815"/>
              <a:gd name="connsiteY1214" fmla="*/ 2367352 h 3701203"/>
              <a:gd name="connsiteX1215" fmla="*/ 471443 w 19162815"/>
              <a:gd name="connsiteY1215" fmla="*/ 2404156 h 3701203"/>
              <a:gd name="connsiteX1216" fmla="*/ 507940 w 19162815"/>
              <a:gd name="connsiteY1216" fmla="*/ 2438453 h 3701203"/>
              <a:gd name="connsiteX1217" fmla="*/ 547066 w 19162815"/>
              <a:gd name="connsiteY1217" fmla="*/ 2470241 h 3701203"/>
              <a:gd name="connsiteX1218" fmla="*/ 588819 w 19162815"/>
              <a:gd name="connsiteY1218" fmla="*/ 2499517 h 3701203"/>
              <a:gd name="connsiteX1219" fmla="*/ 632686 w 19162815"/>
              <a:gd name="connsiteY1219" fmla="*/ 2525803 h 3701203"/>
              <a:gd name="connsiteX1220" fmla="*/ 678184 w 19162815"/>
              <a:gd name="connsiteY1220" fmla="*/ 2548582 h 3701203"/>
              <a:gd name="connsiteX1221" fmla="*/ 725313 w 19162815"/>
              <a:gd name="connsiteY1221" fmla="*/ 2567856 h 3701203"/>
              <a:gd name="connsiteX1222" fmla="*/ 774073 w 19162815"/>
              <a:gd name="connsiteY1222" fmla="*/ 2583623 h 3701203"/>
              <a:gd name="connsiteX1223" fmla="*/ 824463 w 19162815"/>
              <a:gd name="connsiteY1223" fmla="*/ 2595886 h 3701203"/>
              <a:gd name="connsiteX1224" fmla="*/ 876484 w 19162815"/>
              <a:gd name="connsiteY1224" fmla="*/ 2604644 h 3701203"/>
              <a:gd name="connsiteX1225" fmla="*/ 930134 w 19162815"/>
              <a:gd name="connsiteY1225" fmla="*/ 2609898 h 3701203"/>
              <a:gd name="connsiteX1226" fmla="*/ 985415 w 19162815"/>
              <a:gd name="connsiteY1226" fmla="*/ 2611650 h 3701203"/>
              <a:gd name="connsiteX1227" fmla="*/ 1041036 w 19162815"/>
              <a:gd name="connsiteY1227" fmla="*/ 2610143 h 3701203"/>
              <a:gd name="connsiteX1228" fmla="*/ 1093990 w 19162815"/>
              <a:gd name="connsiteY1228" fmla="*/ 2605622 h 3701203"/>
              <a:gd name="connsiteX1229" fmla="*/ 1144276 w 19162815"/>
              <a:gd name="connsiteY1229" fmla="*/ 2598086 h 3701203"/>
              <a:gd name="connsiteX1230" fmla="*/ 1191895 w 19162815"/>
              <a:gd name="connsiteY1230" fmla="*/ 2587535 h 3701203"/>
              <a:gd name="connsiteX1231" fmla="*/ 1236845 w 19162815"/>
              <a:gd name="connsiteY1231" fmla="*/ 2573967 h 3701203"/>
              <a:gd name="connsiteX1232" fmla="*/ 1279125 w 19162815"/>
              <a:gd name="connsiteY1232" fmla="*/ 2557383 h 3701203"/>
              <a:gd name="connsiteX1233" fmla="*/ 1318736 w 19162815"/>
              <a:gd name="connsiteY1233" fmla="*/ 2537780 h 3701203"/>
              <a:gd name="connsiteX1234" fmla="*/ 1355677 w 19162815"/>
              <a:gd name="connsiteY1234" fmla="*/ 2515158 h 3701203"/>
              <a:gd name="connsiteX1235" fmla="*/ 1389947 w 19162815"/>
              <a:gd name="connsiteY1235" fmla="*/ 2489517 h 3701203"/>
              <a:gd name="connsiteX1236" fmla="*/ 1424666 w 19162815"/>
              <a:gd name="connsiteY1236" fmla="*/ 2457310 h 3701203"/>
              <a:gd name="connsiteX1237" fmla="*/ 1454761 w 19162815"/>
              <a:gd name="connsiteY1237" fmla="*/ 2421784 h 3701203"/>
              <a:gd name="connsiteX1238" fmla="*/ 1480229 w 19162815"/>
              <a:gd name="connsiteY1238" fmla="*/ 2382942 h 3701203"/>
              <a:gd name="connsiteX1239" fmla="*/ 1501070 w 19162815"/>
              <a:gd name="connsiteY1239" fmla="*/ 2340782 h 3701203"/>
              <a:gd name="connsiteX1240" fmla="*/ 1517282 w 19162815"/>
              <a:gd name="connsiteY1240" fmla="*/ 2295306 h 3701203"/>
              <a:gd name="connsiteX1241" fmla="*/ 1528864 w 19162815"/>
              <a:gd name="connsiteY1241" fmla="*/ 2246514 h 3701203"/>
              <a:gd name="connsiteX1242" fmla="*/ 1535814 w 19162815"/>
              <a:gd name="connsiteY1242" fmla="*/ 2194407 h 3701203"/>
              <a:gd name="connsiteX1243" fmla="*/ 1538131 w 19162815"/>
              <a:gd name="connsiteY1243" fmla="*/ 2138983 h 3701203"/>
              <a:gd name="connsiteX1244" fmla="*/ 1535533 w 19162815"/>
              <a:gd name="connsiteY1244" fmla="*/ 2085311 h 3701203"/>
              <a:gd name="connsiteX1245" fmla="*/ 1527742 w 19162815"/>
              <a:gd name="connsiteY1245" fmla="*/ 2034380 h 3701203"/>
              <a:gd name="connsiteX1246" fmla="*/ 1514757 w 19162815"/>
              <a:gd name="connsiteY1246" fmla="*/ 1986194 h 3701203"/>
              <a:gd name="connsiteX1247" fmla="*/ 1496578 w 19162815"/>
              <a:gd name="connsiteY1247" fmla="*/ 1940754 h 3701203"/>
              <a:gd name="connsiteX1248" fmla="*/ 1473208 w 19162815"/>
              <a:gd name="connsiteY1248" fmla="*/ 1898063 h 3701203"/>
              <a:gd name="connsiteX1249" fmla="*/ 1444645 w 19162815"/>
              <a:gd name="connsiteY1249" fmla="*/ 1858122 h 3701203"/>
              <a:gd name="connsiteX1250" fmla="*/ 1410891 w 19162815"/>
              <a:gd name="connsiteY1250" fmla="*/ 1820934 h 3701203"/>
              <a:gd name="connsiteX1251" fmla="*/ 1371947 w 19162815"/>
              <a:gd name="connsiteY1251" fmla="*/ 1786502 h 3701203"/>
              <a:gd name="connsiteX1252" fmla="*/ 1337345 w 19162815"/>
              <a:gd name="connsiteY1252" fmla="*/ 1760311 h 3701203"/>
              <a:gd name="connsiteX1253" fmla="*/ 1300062 w 19162815"/>
              <a:gd name="connsiteY1253" fmla="*/ 1734601 h 3701203"/>
              <a:gd name="connsiteX1254" fmla="*/ 1260099 w 19162815"/>
              <a:gd name="connsiteY1254" fmla="*/ 1709370 h 3701203"/>
              <a:gd name="connsiteX1255" fmla="*/ 1217454 w 19162815"/>
              <a:gd name="connsiteY1255" fmla="*/ 1684620 h 3701203"/>
              <a:gd name="connsiteX1256" fmla="*/ 1172129 w 19162815"/>
              <a:gd name="connsiteY1256" fmla="*/ 1660349 h 3701203"/>
              <a:gd name="connsiteX1257" fmla="*/ 1124121 w 19162815"/>
              <a:gd name="connsiteY1257" fmla="*/ 1636557 h 3701203"/>
              <a:gd name="connsiteX1258" fmla="*/ 1073431 w 19162815"/>
              <a:gd name="connsiteY1258" fmla="*/ 1613247 h 3701203"/>
              <a:gd name="connsiteX1259" fmla="*/ 1020057 w 19162815"/>
              <a:gd name="connsiteY1259" fmla="*/ 1590417 h 3701203"/>
              <a:gd name="connsiteX1260" fmla="*/ 964001 w 19162815"/>
              <a:gd name="connsiteY1260" fmla="*/ 1568065 h 3701203"/>
              <a:gd name="connsiteX1261" fmla="*/ 905260 w 19162815"/>
              <a:gd name="connsiteY1261" fmla="*/ 1546195 h 3701203"/>
              <a:gd name="connsiteX1262" fmla="*/ 849577 w 19162815"/>
              <a:gd name="connsiteY1262" fmla="*/ 1525851 h 3701203"/>
              <a:gd name="connsiteX1263" fmla="*/ 797893 w 19162815"/>
              <a:gd name="connsiteY1263" fmla="*/ 1506463 h 3701203"/>
              <a:gd name="connsiteX1264" fmla="*/ 750217 w 19162815"/>
              <a:gd name="connsiteY1264" fmla="*/ 1488029 h 3701203"/>
              <a:gd name="connsiteX1265" fmla="*/ 706557 w 19162815"/>
              <a:gd name="connsiteY1265" fmla="*/ 1470547 h 3701203"/>
              <a:gd name="connsiteX1266" fmla="*/ 666922 w 19162815"/>
              <a:gd name="connsiteY1266" fmla="*/ 1454019 h 3701203"/>
              <a:gd name="connsiteX1267" fmla="*/ 628144 w 19162815"/>
              <a:gd name="connsiteY1267" fmla="*/ 1436661 h 3701203"/>
              <a:gd name="connsiteX1268" fmla="*/ 587125 w 19162815"/>
              <a:gd name="connsiteY1268" fmla="*/ 1416565 h 3701203"/>
              <a:gd name="connsiteX1269" fmla="*/ 543869 w 19162815"/>
              <a:gd name="connsiteY1269" fmla="*/ 1393735 h 3701203"/>
              <a:gd name="connsiteX1270" fmla="*/ 498375 w 19162815"/>
              <a:gd name="connsiteY1270" fmla="*/ 1368171 h 3701203"/>
              <a:gd name="connsiteX1271" fmla="*/ 450645 w 19162815"/>
              <a:gd name="connsiteY1271" fmla="*/ 1339877 h 3701203"/>
              <a:gd name="connsiteX1272" fmla="*/ 403755 w 19162815"/>
              <a:gd name="connsiteY1272" fmla="*/ 1310085 h 3701203"/>
              <a:gd name="connsiteX1273" fmla="*/ 360887 w 19162815"/>
              <a:gd name="connsiteY1273" fmla="*/ 1279970 h 3701203"/>
              <a:gd name="connsiteX1274" fmla="*/ 322034 w 19162815"/>
              <a:gd name="connsiteY1274" fmla="*/ 1249530 h 3701203"/>
              <a:gd name="connsiteX1275" fmla="*/ 287190 w 19162815"/>
              <a:gd name="connsiteY1275" fmla="*/ 1218763 h 3701203"/>
              <a:gd name="connsiteX1276" fmla="*/ 256348 w 19162815"/>
              <a:gd name="connsiteY1276" fmla="*/ 1187671 h 3701203"/>
              <a:gd name="connsiteX1277" fmla="*/ 228386 w 19162815"/>
              <a:gd name="connsiteY1277" fmla="*/ 1154836 h 3701203"/>
              <a:gd name="connsiteX1278" fmla="*/ 202185 w 19162815"/>
              <a:gd name="connsiteY1278" fmla="*/ 1118792 h 3701203"/>
              <a:gd name="connsiteX1279" fmla="*/ 177748 w 19162815"/>
              <a:gd name="connsiteY1279" fmla="*/ 1079539 h 3701203"/>
              <a:gd name="connsiteX1280" fmla="*/ 155074 w 19162815"/>
              <a:gd name="connsiteY1280" fmla="*/ 1037077 h 3701203"/>
              <a:gd name="connsiteX1281" fmla="*/ 134163 w 19162815"/>
              <a:gd name="connsiteY1281" fmla="*/ 991406 h 3701203"/>
              <a:gd name="connsiteX1282" fmla="*/ 116136 w 19162815"/>
              <a:gd name="connsiteY1282" fmla="*/ 943274 h 3701203"/>
              <a:gd name="connsiteX1283" fmla="*/ 102124 w 19162815"/>
              <a:gd name="connsiteY1283" fmla="*/ 893371 h 3701203"/>
              <a:gd name="connsiteX1284" fmla="*/ 92120 w 19162815"/>
              <a:gd name="connsiteY1284" fmla="*/ 841696 h 3701203"/>
              <a:gd name="connsiteX1285" fmla="*/ 86121 w 19162815"/>
              <a:gd name="connsiteY1285" fmla="*/ 788254 h 3701203"/>
              <a:gd name="connsiteX1286" fmla="*/ 84123 w 19162815"/>
              <a:gd name="connsiteY1286" fmla="*/ 733046 h 3701203"/>
              <a:gd name="connsiteX1287" fmla="*/ 86041 w 19162815"/>
              <a:gd name="connsiteY1287" fmla="*/ 680652 h 3701203"/>
              <a:gd name="connsiteX1288" fmla="*/ 91799 w 19162815"/>
              <a:gd name="connsiteY1288" fmla="*/ 629777 h 3701203"/>
              <a:gd name="connsiteX1289" fmla="*/ 101394 w 19162815"/>
              <a:gd name="connsiteY1289" fmla="*/ 580421 h 3701203"/>
              <a:gd name="connsiteX1290" fmla="*/ 114830 w 19162815"/>
              <a:gd name="connsiteY1290" fmla="*/ 532585 h 3701203"/>
              <a:gd name="connsiteX1291" fmla="*/ 132106 w 19162815"/>
              <a:gd name="connsiteY1291" fmla="*/ 486268 h 3701203"/>
              <a:gd name="connsiteX1292" fmla="*/ 153222 w 19162815"/>
              <a:gd name="connsiteY1292" fmla="*/ 441472 h 3701203"/>
              <a:gd name="connsiteX1293" fmla="*/ 178180 w 19162815"/>
              <a:gd name="connsiteY1293" fmla="*/ 398197 h 3701203"/>
              <a:gd name="connsiteX1294" fmla="*/ 206980 w 19162815"/>
              <a:gd name="connsiteY1294" fmla="*/ 356444 h 3701203"/>
              <a:gd name="connsiteX1295" fmla="*/ 239623 w 19162815"/>
              <a:gd name="connsiteY1295" fmla="*/ 316213 h 3701203"/>
              <a:gd name="connsiteX1296" fmla="*/ 276110 w 19162815"/>
              <a:gd name="connsiteY1296" fmla="*/ 277504 h 3701203"/>
              <a:gd name="connsiteX1297" fmla="*/ 316440 w 19162815"/>
              <a:gd name="connsiteY1297" fmla="*/ 240318 h 3701203"/>
              <a:gd name="connsiteX1298" fmla="*/ 350466 w 19162815"/>
              <a:gd name="connsiteY1298" fmla="*/ 212742 h 3701203"/>
              <a:gd name="connsiteX1299" fmla="*/ 386167 w 19162815"/>
              <a:gd name="connsiteY1299" fmla="*/ 187207 h 3701203"/>
              <a:gd name="connsiteX1300" fmla="*/ 423545 w 19162815"/>
              <a:gd name="connsiteY1300" fmla="*/ 163714 h 3701203"/>
              <a:gd name="connsiteX1301" fmla="*/ 462599 w 19162815"/>
              <a:gd name="connsiteY1301" fmla="*/ 142262 h 3701203"/>
              <a:gd name="connsiteX1302" fmla="*/ 503330 w 19162815"/>
              <a:gd name="connsiteY1302" fmla="*/ 122853 h 3701203"/>
              <a:gd name="connsiteX1303" fmla="*/ 545736 w 19162815"/>
              <a:gd name="connsiteY1303" fmla="*/ 105486 h 3701203"/>
              <a:gd name="connsiteX1304" fmla="*/ 589819 w 19162815"/>
              <a:gd name="connsiteY1304" fmla="*/ 90161 h 3701203"/>
              <a:gd name="connsiteX1305" fmla="*/ 635579 w 19162815"/>
              <a:gd name="connsiteY1305" fmla="*/ 76879 h 3701203"/>
              <a:gd name="connsiteX1306" fmla="*/ 683015 w 19162815"/>
              <a:gd name="connsiteY1306" fmla="*/ 65640 h 3701203"/>
              <a:gd name="connsiteX1307" fmla="*/ 732127 w 19162815"/>
              <a:gd name="connsiteY1307" fmla="*/ 56444 h 3701203"/>
              <a:gd name="connsiteX1308" fmla="*/ 782916 w 19162815"/>
              <a:gd name="connsiteY1308" fmla="*/ 49291 h 3701203"/>
              <a:gd name="connsiteX1309" fmla="*/ 835381 w 19162815"/>
              <a:gd name="connsiteY1309" fmla="*/ 44181 h 3701203"/>
              <a:gd name="connsiteX1310" fmla="*/ 889524 w 19162815"/>
              <a:gd name="connsiteY1310" fmla="*/ 41115 h 3701203"/>
              <a:gd name="connsiteX1311" fmla="*/ 14684518 w 19162815"/>
              <a:gd name="connsiteY1311" fmla="*/ 32024 h 3701203"/>
              <a:gd name="connsiteX1312" fmla="*/ 14728823 w 19162815"/>
              <a:gd name="connsiteY1312" fmla="*/ 36161 h 3701203"/>
              <a:gd name="connsiteX1313" fmla="*/ 14769633 w 19162815"/>
              <a:gd name="connsiteY1313" fmla="*/ 48566 h 3701203"/>
              <a:gd name="connsiteX1314" fmla="*/ 14806945 w 19162815"/>
              <a:gd name="connsiteY1314" fmla="*/ 69231 h 3701203"/>
              <a:gd name="connsiteX1315" fmla="*/ 14840754 w 19162815"/>
              <a:gd name="connsiteY1315" fmla="*/ 98147 h 3701203"/>
              <a:gd name="connsiteX1316" fmla="*/ 14868782 w 19162815"/>
              <a:gd name="connsiteY1316" fmla="*/ 132814 h 3701203"/>
              <a:gd name="connsiteX1317" fmla="*/ 14888820 w 19162815"/>
              <a:gd name="connsiteY1317" fmla="*/ 170738 h 3701203"/>
              <a:gd name="connsiteX1318" fmla="*/ 14900853 w 19162815"/>
              <a:gd name="connsiteY1318" fmla="*/ 211914 h 3701203"/>
              <a:gd name="connsiteX1319" fmla="*/ 14904867 w 19162815"/>
              <a:gd name="connsiteY1319" fmla="*/ 256341 h 3701203"/>
              <a:gd name="connsiteX1320" fmla="*/ 14900853 w 19162815"/>
              <a:gd name="connsiteY1320" fmla="*/ 300569 h 3701203"/>
              <a:gd name="connsiteX1321" fmla="*/ 14888820 w 19162815"/>
              <a:gd name="connsiteY1321" fmla="*/ 341011 h 3701203"/>
              <a:gd name="connsiteX1322" fmla="*/ 14868782 w 19162815"/>
              <a:gd name="connsiteY1322" fmla="*/ 377673 h 3701203"/>
              <a:gd name="connsiteX1323" fmla="*/ 14840754 w 19162815"/>
              <a:gd name="connsiteY1323" fmla="*/ 410556 h 3701203"/>
              <a:gd name="connsiteX1324" fmla="*/ 14806945 w 19162815"/>
              <a:gd name="connsiteY1324" fmla="*/ 437740 h 3701203"/>
              <a:gd name="connsiteX1325" fmla="*/ 14769633 w 19162815"/>
              <a:gd name="connsiteY1325" fmla="*/ 457145 h 3701203"/>
              <a:gd name="connsiteX1326" fmla="*/ 14728823 w 19162815"/>
              <a:gd name="connsiteY1326" fmla="*/ 468782 h 3701203"/>
              <a:gd name="connsiteX1327" fmla="*/ 14684518 w 19162815"/>
              <a:gd name="connsiteY1327" fmla="*/ 472659 h 3701203"/>
              <a:gd name="connsiteX1328" fmla="*/ 14640320 w 19162815"/>
              <a:gd name="connsiteY1328" fmla="*/ 468652 h 3701203"/>
              <a:gd name="connsiteX1329" fmla="*/ 14599887 w 19162815"/>
              <a:gd name="connsiteY1329" fmla="*/ 456631 h 3701203"/>
              <a:gd name="connsiteX1330" fmla="*/ 14563216 w 19162815"/>
              <a:gd name="connsiteY1330" fmla="*/ 436596 h 3701203"/>
              <a:gd name="connsiteX1331" fmla="*/ 14530303 w 19162815"/>
              <a:gd name="connsiteY1331" fmla="*/ 408546 h 3701203"/>
              <a:gd name="connsiteX1332" fmla="*/ 14503123 w 19162815"/>
              <a:gd name="connsiteY1332" fmla="*/ 375043 h 3701203"/>
              <a:gd name="connsiteX1333" fmla="*/ 14483736 w 19162815"/>
              <a:gd name="connsiteY1333" fmla="*/ 338498 h 3701203"/>
              <a:gd name="connsiteX1334" fmla="*/ 14472120 w 19162815"/>
              <a:gd name="connsiteY1334" fmla="*/ 298927 h 3701203"/>
              <a:gd name="connsiteX1335" fmla="*/ 14468253 w 19162815"/>
              <a:gd name="connsiteY1335" fmla="*/ 256341 h 3701203"/>
              <a:gd name="connsiteX1336" fmla="*/ 14472251 w 19162815"/>
              <a:gd name="connsiteY1336" fmla="*/ 211914 h 3701203"/>
              <a:gd name="connsiteX1337" fmla="*/ 14484255 w 19162815"/>
              <a:gd name="connsiteY1337" fmla="*/ 170738 h 3701203"/>
              <a:gd name="connsiteX1338" fmla="*/ 14504272 w 19162815"/>
              <a:gd name="connsiteY1338" fmla="*/ 132814 h 3701203"/>
              <a:gd name="connsiteX1339" fmla="*/ 14532313 w 19162815"/>
              <a:gd name="connsiteY1339" fmla="*/ 98147 h 3701203"/>
              <a:gd name="connsiteX1340" fmla="*/ 14565846 w 19162815"/>
              <a:gd name="connsiteY1340" fmla="*/ 69231 h 3701203"/>
              <a:gd name="connsiteX1341" fmla="*/ 14602400 w 19162815"/>
              <a:gd name="connsiteY1341" fmla="*/ 48566 h 3701203"/>
              <a:gd name="connsiteX1342" fmla="*/ 14641962 w 19162815"/>
              <a:gd name="connsiteY1342" fmla="*/ 36161 h 3701203"/>
              <a:gd name="connsiteX1343" fmla="*/ 9413144 w 19162815"/>
              <a:gd name="connsiteY1343" fmla="*/ 0 h 3701203"/>
              <a:gd name="connsiteX1344" fmla="*/ 9413144 w 19162815"/>
              <a:gd name="connsiteY1344" fmla="*/ 2892069 h 3701203"/>
              <a:gd name="connsiteX1345" fmla="*/ 9064673 w 19162815"/>
              <a:gd name="connsiteY1345" fmla="*/ 2892069 h 3701203"/>
              <a:gd name="connsiteX1346" fmla="*/ 9064673 w 19162815"/>
              <a:gd name="connsiteY1346" fmla="*/ 164225 h 3701203"/>
              <a:gd name="connsiteX1347" fmla="*/ 8363743 w 19162815"/>
              <a:gd name="connsiteY1347" fmla="*/ 0 h 3701203"/>
              <a:gd name="connsiteX1348" fmla="*/ 8363743 w 19162815"/>
              <a:gd name="connsiteY1348" fmla="*/ 2892069 h 3701203"/>
              <a:gd name="connsiteX1349" fmla="*/ 8015220 w 19162815"/>
              <a:gd name="connsiteY1349" fmla="*/ 2892069 h 3701203"/>
              <a:gd name="connsiteX1350" fmla="*/ 8015220 w 19162815"/>
              <a:gd name="connsiteY1350" fmla="*/ 164225 h 370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Lst>
            <a:rect l="l" t="t" r="r" b="b"/>
            <a:pathLst>
              <a:path w="19162815" h="3701203">
                <a:moveTo>
                  <a:pt x="6581210" y="1874630"/>
                </a:moveTo>
                <a:lnTo>
                  <a:pt x="6522101" y="1876591"/>
                </a:lnTo>
                <a:lnTo>
                  <a:pt x="6466103" y="1882475"/>
                </a:lnTo>
                <a:lnTo>
                  <a:pt x="6413213" y="1892283"/>
                </a:lnTo>
                <a:lnTo>
                  <a:pt x="6363433" y="1906015"/>
                </a:lnTo>
                <a:lnTo>
                  <a:pt x="6316763" y="1923671"/>
                </a:lnTo>
                <a:lnTo>
                  <a:pt x="6273202" y="1945254"/>
                </a:lnTo>
                <a:lnTo>
                  <a:pt x="6232749" y="1970763"/>
                </a:lnTo>
                <a:lnTo>
                  <a:pt x="6196611" y="2000042"/>
                </a:lnTo>
                <a:lnTo>
                  <a:pt x="6166037" y="2032913"/>
                </a:lnTo>
                <a:lnTo>
                  <a:pt x="6141026" y="2069378"/>
                </a:lnTo>
                <a:lnTo>
                  <a:pt x="6121577" y="2109435"/>
                </a:lnTo>
                <a:lnTo>
                  <a:pt x="6107685" y="2153083"/>
                </a:lnTo>
                <a:lnTo>
                  <a:pt x="6099352" y="2200323"/>
                </a:lnTo>
                <a:lnTo>
                  <a:pt x="6096574" y="2251153"/>
                </a:lnTo>
                <a:lnTo>
                  <a:pt x="6099747" y="2306685"/>
                </a:lnTo>
                <a:lnTo>
                  <a:pt x="6109262" y="2358436"/>
                </a:lnTo>
                <a:lnTo>
                  <a:pt x="6125121" y="2406403"/>
                </a:lnTo>
                <a:lnTo>
                  <a:pt x="6147319" y="2450582"/>
                </a:lnTo>
                <a:lnTo>
                  <a:pt x="6175855" y="2490970"/>
                </a:lnTo>
                <a:lnTo>
                  <a:pt x="6210729" y="2527563"/>
                </a:lnTo>
                <a:lnTo>
                  <a:pt x="6245255" y="2555197"/>
                </a:lnTo>
                <a:lnTo>
                  <a:pt x="6283630" y="2578578"/>
                </a:lnTo>
                <a:lnTo>
                  <a:pt x="6325854" y="2597706"/>
                </a:lnTo>
                <a:lnTo>
                  <a:pt x="6371923" y="2612582"/>
                </a:lnTo>
                <a:lnTo>
                  <a:pt x="6421836" y="2623207"/>
                </a:lnTo>
                <a:lnTo>
                  <a:pt x="6475592" y="2629582"/>
                </a:lnTo>
                <a:lnTo>
                  <a:pt x="6533190" y="2631706"/>
                </a:lnTo>
                <a:lnTo>
                  <a:pt x="6582760" y="2629843"/>
                </a:lnTo>
                <a:lnTo>
                  <a:pt x="6631329" y="2624251"/>
                </a:lnTo>
                <a:lnTo>
                  <a:pt x="6678897" y="2614932"/>
                </a:lnTo>
                <a:lnTo>
                  <a:pt x="6725463" y="2601884"/>
                </a:lnTo>
                <a:lnTo>
                  <a:pt x="6771026" y="2585109"/>
                </a:lnTo>
                <a:lnTo>
                  <a:pt x="6815589" y="2564605"/>
                </a:lnTo>
                <a:lnTo>
                  <a:pt x="6859150" y="2540373"/>
                </a:lnTo>
                <a:lnTo>
                  <a:pt x="6901710" y="2512413"/>
                </a:lnTo>
                <a:lnTo>
                  <a:pt x="6943267" y="2480724"/>
                </a:lnTo>
                <a:lnTo>
                  <a:pt x="6983821" y="2445307"/>
                </a:lnTo>
                <a:lnTo>
                  <a:pt x="7023375" y="2406160"/>
                </a:lnTo>
                <a:lnTo>
                  <a:pt x="7061927" y="2363285"/>
                </a:lnTo>
                <a:lnTo>
                  <a:pt x="7061927" y="2010793"/>
                </a:lnTo>
                <a:lnTo>
                  <a:pt x="7017463" y="1984926"/>
                </a:lnTo>
                <a:lnTo>
                  <a:pt x="6972197" y="1961780"/>
                </a:lnTo>
                <a:lnTo>
                  <a:pt x="6926128" y="1941356"/>
                </a:lnTo>
                <a:lnTo>
                  <a:pt x="6879302" y="1923671"/>
                </a:lnTo>
                <a:lnTo>
                  <a:pt x="6831585" y="1908676"/>
                </a:lnTo>
                <a:lnTo>
                  <a:pt x="6783111" y="1896420"/>
                </a:lnTo>
                <a:lnTo>
                  <a:pt x="6733836" y="1886887"/>
                </a:lnTo>
                <a:lnTo>
                  <a:pt x="6683761" y="1880078"/>
                </a:lnTo>
                <a:lnTo>
                  <a:pt x="6632886" y="1875992"/>
                </a:lnTo>
                <a:close/>
                <a:moveTo>
                  <a:pt x="10923282" y="1117575"/>
                </a:moveTo>
                <a:lnTo>
                  <a:pt x="10870371" y="1119494"/>
                </a:lnTo>
                <a:lnTo>
                  <a:pt x="10819795" y="1125251"/>
                </a:lnTo>
                <a:lnTo>
                  <a:pt x="10771556" y="1134847"/>
                </a:lnTo>
                <a:lnTo>
                  <a:pt x="10725653" y="1148281"/>
                </a:lnTo>
                <a:lnTo>
                  <a:pt x="10682087" y="1165555"/>
                </a:lnTo>
                <a:lnTo>
                  <a:pt x="10640858" y="1186667"/>
                </a:lnTo>
                <a:lnTo>
                  <a:pt x="10601965" y="1211619"/>
                </a:lnTo>
                <a:lnTo>
                  <a:pt x="10565410" y="1240410"/>
                </a:lnTo>
                <a:lnTo>
                  <a:pt x="10531192" y="1273041"/>
                </a:lnTo>
                <a:lnTo>
                  <a:pt x="10499312" y="1309512"/>
                </a:lnTo>
                <a:lnTo>
                  <a:pt x="10469769" y="1349823"/>
                </a:lnTo>
                <a:lnTo>
                  <a:pt x="10442564" y="1393975"/>
                </a:lnTo>
                <a:lnTo>
                  <a:pt x="10442564" y="2339318"/>
                </a:lnTo>
                <a:lnTo>
                  <a:pt x="10478341" y="2383458"/>
                </a:lnTo>
                <a:lnTo>
                  <a:pt x="10514896" y="2423759"/>
                </a:lnTo>
                <a:lnTo>
                  <a:pt x="10552228" y="2460223"/>
                </a:lnTo>
                <a:lnTo>
                  <a:pt x="10590338" y="2492849"/>
                </a:lnTo>
                <a:lnTo>
                  <a:pt x="10629226" y="2521636"/>
                </a:lnTo>
                <a:lnTo>
                  <a:pt x="10668894" y="2546585"/>
                </a:lnTo>
                <a:lnTo>
                  <a:pt x="10709340" y="2567696"/>
                </a:lnTo>
                <a:lnTo>
                  <a:pt x="10750567" y="2584969"/>
                </a:lnTo>
                <a:lnTo>
                  <a:pt x="10792574" y="2598403"/>
                </a:lnTo>
                <a:lnTo>
                  <a:pt x="10835362" y="2607999"/>
                </a:lnTo>
                <a:lnTo>
                  <a:pt x="10878931" y="2613757"/>
                </a:lnTo>
                <a:lnTo>
                  <a:pt x="10923282" y="2615676"/>
                </a:lnTo>
                <a:lnTo>
                  <a:pt x="10978780" y="2613279"/>
                </a:lnTo>
                <a:lnTo>
                  <a:pt x="11031364" y="2606087"/>
                </a:lnTo>
                <a:lnTo>
                  <a:pt x="11081034" y="2594100"/>
                </a:lnTo>
                <a:lnTo>
                  <a:pt x="11127788" y="2577315"/>
                </a:lnTo>
                <a:lnTo>
                  <a:pt x="11171626" y="2555730"/>
                </a:lnTo>
                <a:lnTo>
                  <a:pt x="11212547" y="2529346"/>
                </a:lnTo>
                <a:lnTo>
                  <a:pt x="11250551" y="2498160"/>
                </a:lnTo>
                <a:lnTo>
                  <a:pt x="11285637" y="2462171"/>
                </a:lnTo>
                <a:lnTo>
                  <a:pt x="11317804" y="2421378"/>
                </a:lnTo>
                <a:lnTo>
                  <a:pt x="11339877" y="2387852"/>
                </a:lnTo>
                <a:lnTo>
                  <a:pt x="11360031" y="2352016"/>
                </a:lnTo>
                <a:lnTo>
                  <a:pt x="11378268" y="2313870"/>
                </a:lnTo>
                <a:lnTo>
                  <a:pt x="11394587" y="2273414"/>
                </a:lnTo>
                <a:lnTo>
                  <a:pt x="11408987" y="2230648"/>
                </a:lnTo>
                <a:lnTo>
                  <a:pt x="11421469" y="2185574"/>
                </a:lnTo>
                <a:lnTo>
                  <a:pt x="11432031" y="2138191"/>
                </a:lnTo>
                <a:lnTo>
                  <a:pt x="11440674" y="2088499"/>
                </a:lnTo>
                <a:lnTo>
                  <a:pt x="11447396" y="2036499"/>
                </a:lnTo>
                <a:lnTo>
                  <a:pt x="11452233" y="1981508"/>
                </a:lnTo>
                <a:lnTo>
                  <a:pt x="11455080" y="1925575"/>
                </a:lnTo>
                <a:lnTo>
                  <a:pt x="11455093" y="1924822"/>
                </a:lnTo>
                <a:lnTo>
                  <a:pt x="11456041" y="1866652"/>
                </a:lnTo>
                <a:lnTo>
                  <a:pt x="11454864" y="1805883"/>
                </a:lnTo>
                <a:lnTo>
                  <a:pt x="11451334" y="1747359"/>
                </a:lnTo>
                <a:lnTo>
                  <a:pt x="11445452" y="1691082"/>
                </a:lnTo>
                <a:lnTo>
                  <a:pt x="11437219" y="1637053"/>
                </a:lnTo>
                <a:lnTo>
                  <a:pt x="11426635" y="1585273"/>
                </a:lnTo>
                <a:lnTo>
                  <a:pt x="11413702" y="1535742"/>
                </a:lnTo>
                <a:lnTo>
                  <a:pt x="11398422" y="1488463"/>
                </a:lnTo>
                <a:lnTo>
                  <a:pt x="11380793" y="1443435"/>
                </a:lnTo>
                <a:lnTo>
                  <a:pt x="11360819" y="1400660"/>
                </a:lnTo>
                <a:lnTo>
                  <a:pt x="11338500" y="1360139"/>
                </a:lnTo>
                <a:lnTo>
                  <a:pt x="11313836" y="1321872"/>
                </a:lnTo>
                <a:lnTo>
                  <a:pt x="11280915" y="1278991"/>
                </a:lnTo>
                <a:lnTo>
                  <a:pt x="11245376" y="1241155"/>
                </a:lnTo>
                <a:lnTo>
                  <a:pt x="11207218" y="1208366"/>
                </a:lnTo>
                <a:lnTo>
                  <a:pt x="11166442" y="1180623"/>
                </a:lnTo>
                <a:lnTo>
                  <a:pt x="11123047" y="1157924"/>
                </a:lnTo>
                <a:lnTo>
                  <a:pt x="11077033" y="1140271"/>
                </a:lnTo>
                <a:lnTo>
                  <a:pt x="11028402" y="1127662"/>
                </a:lnTo>
                <a:lnTo>
                  <a:pt x="10977690" y="1120176"/>
                </a:lnTo>
                <a:lnTo>
                  <a:pt x="10978849" y="1120176"/>
                </a:lnTo>
                <a:lnTo>
                  <a:pt x="10923283" y="1117575"/>
                </a:lnTo>
                <a:close/>
                <a:moveTo>
                  <a:pt x="18317647" y="1105551"/>
                </a:moveTo>
                <a:lnTo>
                  <a:pt x="18266159" y="1107406"/>
                </a:lnTo>
                <a:lnTo>
                  <a:pt x="18216751" y="1112970"/>
                </a:lnTo>
                <a:lnTo>
                  <a:pt x="18169425" y="1122244"/>
                </a:lnTo>
                <a:lnTo>
                  <a:pt x="18124177" y="1135225"/>
                </a:lnTo>
                <a:lnTo>
                  <a:pt x="18081009" y="1151915"/>
                </a:lnTo>
                <a:lnTo>
                  <a:pt x="18039917" y="1172312"/>
                </a:lnTo>
                <a:lnTo>
                  <a:pt x="18000903" y="1196417"/>
                </a:lnTo>
                <a:lnTo>
                  <a:pt x="17963967" y="1224228"/>
                </a:lnTo>
                <a:lnTo>
                  <a:pt x="17929105" y="1255746"/>
                </a:lnTo>
                <a:lnTo>
                  <a:pt x="17900013" y="1287299"/>
                </a:lnTo>
                <a:lnTo>
                  <a:pt x="17873647" y="1321854"/>
                </a:lnTo>
                <a:lnTo>
                  <a:pt x="17850009" y="1359410"/>
                </a:lnTo>
                <a:lnTo>
                  <a:pt x="17829097" y="1399969"/>
                </a:lnTo>
                <a:lnTo>
                  <a:pt x="17810911" y="1443531"/>
                </a:lnTo>
                <a:lnTo>
                  <a:pt x="17795449" y="1490095"/>
                </a:lnTo>
                <a:lnTo>
                  <a:pt x="17782623" y="1540139"/>
                </a:lnTo>
                <a:lnTo>
                  <a:pt x="17772703" y="1592235"/>
                </a:lnTo>
                <a:lnTo>
                  <a:pt x="17765419" y="1647811"/>
                </a:lnTo>
                <a:lnTo>
                  <a:pt x="17760857" y="1706392"/>
                </a:lnTo>
                <a:lnTo>
                  <a:pt x="18810323" y="1706392"/>
                </a:lnTo>
                <a:lnTo>
                  <a:pt x="18808103" y="1644853"/>
                </a:lnTo>
                <a:lnTo>
                  <a:pt x="18803037" y="1586798"/>
                </a:lnTo>
                <a:lnTo>
                  <a:pt x="18795127" y="1532228"/>
                </a:lnTo>
                <a:lnTo>
                  <a:pt x="18784371" y="1481140"/>
                </a:lnTo>
                <a:lnTo>
                  <a:pt x="18770773" y="1433536"/>
                </a:lnTo>
                <a:lnTo>
                  <a:pt x="18754331" y="1389415"/>
                </a:lnTo>
                <a:lnTo>
                  <a:pt x="18735043" y="1348777"/>
                </a:lnTo>
                <a:lnTo>
                  <a:pt x="18712915" y="1311621"/>
                </a:lnTo>
                <a:lnTo>
                  <a:pt x="18687943" y="1277948"/>
                </a:lnTo>
                <a:lnTo>
                  <a:pt x="18660127" y="1247756"/>
                </a:lnTo>
                <a:lnTo>
                  <a:pt x="18622783" y="1214445"/>
                </a:lnTo>
                <a:lnTo>
                  <a:pt x="18583873" y="1185568"/>
                </a:lnTo>
                <a:lnTo>
                  <a:pt x="18543403" y="1161128"/>
                </a:lnTo>
                <a:lnTo>
                  <a:pt x="18501371" y="1141126"/>
                </a:lnTo>
                <a:lnTo>
                  <a:pt x="18457779" y="1125566"/>
                </a:lnTo>
                <a:lnTo>
                  <a:pt x="18412627" y="1114448"/>
                </a:lnTo>
                <a:lnTo>
                  <a:pt x="18365915" y="1107776"/>
                </a:lnTo>
                <a:close/>
                <a:moveTo>
                  <a:pt x="13142383" y="1105551"/>
                </a:moveTo>
                <a:lnTo>
                  <a:pt x="13090879" y="1107406"/>
                </a:lnTo>
                <a:lnTo>
                  <a:pt x="13041461" y="1112970"/>
                </a:lnTo>
                <a:lnTo>
                  <a:pt x="12994128" y="1122244"/>
                </a:lnTo>
                <a:lnTo>
                  <a:pt x="12948877" y="1135225"/>
                </a:lnTo>
                <a:lnTo>
                  <a:pt x="12905709" y="1151915"/>
                </a:lnTo>
                <a:lnTo>
                  <a:pt x="12864623" y="1172312"/>
                </a:lnTo>
                <a:lnTo>
                  <a:pt x="12825616" y="1196417"/>
                </a:lnTo>
                <a:lnTo>
                  <a:pt x="12788689" y="1224228"/>
                </a:lnTo>
                <a:lnTo>
                  <a:pt x="12753840" y="1255746"/>
                </a:lnTo>
                <a:lnTo>
                  <a:pt x="12724747" y="1287299"/>
                </a:lnTo>
                <a:lnTo>
                  <a:pt x="12698378" y="1321854"/>
                </a:lnTo>
                <a:lnTo>
                  <a:pt x="12674735" y="1359410"/>
                </a:lnTo>
                <a:lnTo>
                  <a:pt x="12653817" y="1399969"/>
                </a:lnTo>
                <a:lnTo>
                  <a:pt x="12635626" y="1443531"/>
                </a:lnTo>
                <a:lnTo>
                  <a:pt x="12620162" y="1490095"/>
                </a:lnTo>
                <a:lnTo>
                  <a:pt x="12607335" y="1540139"/>
                </a:lnTo>
                <a:lnTo>
                  <a:pt x="12597419" y="1592235"/>
                </a:lnTo>
                <a:lnTo>
                  <a:pt x="12590141" y="1647811"/>
                </a:lnTo>
                <a:lnTo>
                  <a:pt x="12585593" y="1706392"/>
                </a:lnTo>
                <a:lnTo>
                  <a:pt x="13635069" y="1706392"/>
                </a:lnTo>
                <a:lnTo>
                  <a:pt x="13632846" y="1644853"/>
                </a:lnTo>
                <a:lnTo>
                  <a:pt x="13627778" y="1586798"/>
                </a:lnTo>
                <a:lnTo>
                  <a:pt x="13619866" y="1532228"/>
                </a:lnTo>
                <a:lnTo>
                  <a:pt x="13609111" y="1481140"/>
                </a:lnTo>
                <a:lnTo>
                  <a:pt x="13595512" y="1433536"/>
                </a:lnTo>
                <a:lnTo>
                  <a:pt x="13579069" y="1389415"/>
                </a:lnTo>
                <a:lnTo>
                  <a:pt x="13559784" y="1348777"/>
                </a:lnTo>
                <a:lnTo>
                  <a:pt x="13537657" y="1311621"/>
                </a:lnTo>
                <a:lnTo>
                  <a:pt x="13512687" y="1277948"/>
                </a:lnTo>
                <a:lnTo>
                  <a:pt x="13484875" y="1247756"/>
                </a:lnTo>
                <a:lnTo>
                  <a:pt x="13447528" y="1214445"/>
                </a:lnTo>
                <a:lnTo>
                  <a:pt x="13408618" y="1185568"/>
                </a:lnTo>
                <a:lnTo>
                  <a:pt x="13368146" y="1161128"/>
                </a:lnTo>
                <a:lnTo>
                  <a:pt x="13326111" y="1141126"/>
                </a:lnTo>
                <a:lnTo>
                  <a:pt x="13282517" y="1125566"/>
                </a:lnTo>
                <a:lnTo>
                  <a:pt x="13237363" y="1114448"/>
                </a:lnTo>
                <a:lnTo>
                  <a:pt x="13190652" y="1107776"/>
                </a:lnTo>
                <a:lnTo>
                  <a:pt x="13142384" y="1105551"/>
                </a:lnTo>
                <a:close/>
                <a:moveTo>
                  <a:pt x="14512295" y="845161"/>
                </a:moveTo>
                <a:lnTo>
                  <a:pt x="14860818" y="845161"/>
                </a:lnTo>
                <a:lnTo>
                  <a:pt x="14860818" y="2892061"/>
                </a:lnTo>
                <a:lnTo>
                  <a:pt x="14512295" y="2892061"/>
                </a:lnTo>
                <a:close/>
                <a:moveTo>
                  <a:pt x="3384771" y="797148"/>
                </a:moveTo>
                <a:lnTo>
                  <a:pt x="3433426" y="798740"/>
                </a:lnTo>
                <a:lnTo>
                  <a:pt x="3481030" y="803517"/>
                </a:lnTo>
                <a:lnTo>
                  <a:pt x="3527582" y="811481"/>
                </a:lnTo>
                <a:lnTo>
                  <a:pt x="3573078" y="822634"/>
                </a:lnTo>
                <a:lnTo>
                  <a:pt x="3617517" y="836977"/>
                </a:lnTo>
                <a:lnTo>
                  <a:pt x="3660896" y="854511"/>
                </a:lnTo>
                <a:lnTo>
                  <a:pt x="3703212" y="875239"/>
                </a:lnTo>
                <a:lnTo>
                  <a:pt x="3750215" y="903099"/>
                </a:lnTo>
                <a:lnTo>
                  <a:pt x="3793775" y="934638"/>
                </a:lnTo>
                <a:lnTo>
                  <a:pt x="3833890" y="969854"/>
                </a:lnTo>
                <a:lnTo>
                  <a:pt x="3870561" y="1008745"/>
                </a:lnTo>
                <a:lnTo>
                  <a:pt x="3903788" y="1051310"/>
                </a:lnTo>
                <a:lnTo>
                  <a:pt x="3933570" y="1097547"/>
                </a:lnTo>
                <a:lnTo>
                  <a:pt x="3962618" y="1056161"/>
                </a:lnTo>
                <a:lnTo>
                  <a:pt x="3993712" y="1017842"/>
                </a:lnTo>
                <a:lnTo>
                  <a:pt x="4026851" y="982590"/>
                </a:lnTo>
                <a:lnTo>
                  <a:pt x="4062037" y="950403"/>
                </a:lnTo>
                <a:lnTo>
                  <a:pt x="4099266" y="921283"/>
                </a:lnTo>
                <a:lnTo>
                  <a:pt x="4138540" y="895228"/>
                </a:lnTo>
                <a:lnTo>
                  <a:pt x="4179861" y="872239"/>
                </a:lnTo>
                <a:lnTo>
                  <a:pt x="4223227" y="852316"/>
                </a:lnTo>
                <a:lnTo>
                  <a:pt x="4268638" y="835459"/>
                </a:lnTo>
                <a:lnTo>
                  <a:pt x="4316093" y="821666"/>
                </a:lnTo>
                <a:lnTo>
                  <a:pt x="4365593" y="810939"/>
                </a:lnTo>
                <a:lnTo>
                  <a:pt x="4417139" y="803277"/>
                </a:lnTo>
                <a:lnTo>
                  <a:pt x="4470727" y="798680"/>
                </a:lnTo>
                <a:lnTo>
                  <a:pt x="4526360" y="797148"/>
                </a:lnTo>
                <a:lnTo>
                  <a:pt x="4578939" y="798510"/>
                </a:lnTo>
                <a:lnTo>
                  <a:pt x="4629845" y="802598"/>
                </a:lnTo>
                <a:lnTo>
                  <a:pt x="4679082" y="809412"/>
                </a:lnTo>
                <a:lnTo>
                  <a:pt x="4726648" y="818950"/>
                </a:lnTo>
                <a:lnTo>
                  <a:pt x="4772544" y="831214"/>
                </a:lnTo>
                <a:lnTo>
                  <a:pt x="4816772" y="846202"/>
                </a:lnTo>
                <a:lnTo>
                  <a:pt x="4859329" y="863916"/>
                </a:lnTo>
                <a:lnTo>
                  <a:pt x="4900217" y="884354"/>
                </a:lnTo>
                <a:lnTo>
                  <a:pt x="4939438" y="907516"/>
                </a:lnTo>
                <a:lnTo>
                  <a:pt x="4976992" y="933404"/>
                </a:lnTo>
                <a:lnTo>
                  <a:pt x="5012879" y="962015"/>
                </a:lnTo>
                <a:lnTo>
                  <a:pt x="5047098" y="993351"/>
                </a:lnTo>
                <a:lnTo>
                  <a:pt x="5079094" y="1027215"/>
                </a:lnTo>
                <a:lnTo>
                  <a:pt x="5108307" y="1063358"/>
                </a:lnTo>
                <a:lnTo>
                  <a:pt x="5134736" y="1101780"/>
                </a:lnTo>
                <a:lnTo>
                  <a:pt x="5158383" y="1142481"/>
                </a:lnTo>
                <a:lnTo>
                  <a:pt x="5179245" y="1185462"/>
                </a:lnTo>
                <a:lnTo>
                  <a:pt x="5197324" y="1230722"/>
                </a:lnTo>
                <a:lnTo>
                  <a:pt x="5212623" y="1278261"/>
                </a:lnTo>
                <a:lnTo>
                  <a:pt x="5225138" y="1328080"/>
                </a:lnTo>
                <a:lnTo>
                  <a:pt x="5234870" y="1380179"/>
                </a:lnTo>
                <a:lnTo>
                  <a:pt x="5241824" y="1434556"/>
                </a:lnTo>
                <a:lnTo>
                  <a:pt x="5245993" y="1491214"/>
                </a:lnTo>
                <a:lnTo>
                  <a:pt x="5247385" y="1550151"/>
                </a:lnTo>
                <a:lnTo>
                  <a:pt x="5247385" y="2892068"/>
                </a:lnTo>
                <a:lnTo>
                  <a:pt x="4898912" y="2892068"/>
                </a:lnTo>
                <a:lnTo>
                  <a:pt x="4898912" y="1650315"/>
                </a:lnTo>
                <a:lnTo>
                  <a:pt x="4897486" y="1589491"/>
                </a:lnTo>
                <a:lnTo>
                  <a:pt x="4893201" y="1532351"/>
                </a:lnTo>
                <a:lnTo>
                  <a:pt x="4886060" y="1478896"/>
                </a:lnTo>
                <a:lnTo>
                  <a:pt x="4876066" y="1429127"/>
                </a:lnTo>
                <a:lnTo>
                  <a:pt x="4863215" y="1383042"/>
                </a:lnTo>
                <a:lnTo>
                  <a:pt x="4847507" y="1340643"/>
                </a:lnTo>
                <a:lnTo>
                  <a:pt x="4828945" y="1301929"/>
                </a:lnTo>
                <a:lnTo>
                  <a:pt x="4807530" y="1266901"/>
                </a:lnTo>
                <a:lnTo>
                  <a:pt x="4783258" y="1235560"/>
                </a:lnTo>
                <a:lnTo>
                  <a:pt x="4756133" y="1207905"/>
                </a:lnTo>
                <a:lnTo>
                  <a:pt x="4726153" y="1183936"/>
                </a:lnTo>
                <a:lnTo>
                  <a:pt x="4693317" y="1163654"/>
                </a:lnTo>
                <a:lnTo>
                  <a:pt x="4657630" y="1147060"/>
                </a:lnTo>
                <a:lnTo>
                  <a:pt x="4619087" y="1134153"/>
                </a:lnTo>
                <a:lnTo>
                  <a:pt x="4577692" y="1124933"/>
                </a:lnTo>
                <a:lnTo>
                  <a:pt x="4533442" y="1119401"/>
                </a:lnTo>
                <a:lnTo>
                  <a:pt x="4486340" y="1117557"/>
                </a:lnTo>
                <a:lnTo>
                  <a:pt x="4431756" y="1120623"/>
                </a:lnTo>
                <a:lnTo>
                  <a:pt x="4380202" y="1129820"/>
                </a:lnTo>
                <a:lnTo>
                  <a:pt x="4331678" y="1145149"/>
                </a:lnTo>
                <a:lnTo>
                  <a:pt x="4286179" y="1166607"/>
                </a:lnTo>
                <a:lnTo>
                  <a:pt x="4243709" y="1194194"/>
                </a:lnTo>
                <a:lnTo>
                  <a:pt x="4204260" y="1227909"/>
                </a:lnTo>
                <a:lnTo>
                  <a:pt x="4167836" y="1267751"/>
                </a:lnTo>
                <a:lnTo>
                  <a:pt x="4139199" y="1306786"/>
                </a:lnTo>
                <a:lnTo>
                  <a:pt x="4114384" y="1348765"/>
                </a:lnTo>
                <a:lnTo>
                  <a:pt x="4093390" y="1393685"/>
                </a:lnTo>
                <a:lnTo>
                  <a:pt x="4076215" y="1441545"/>
                </a:lnTo>
                <a:lnTo>
                  <a:pt x="4062860" y="1492342"/>
                </a:lnTo>
                <a:lnTo>
                  <a:pt x="4053321" y="1546073"/>
                </a:lnTo>
                <a:lnTo>
                  <a:pt x="4047599" y="1602734"/>
                </a:lnTo>
                <a:lnTo>
                  <a:pt x="4045692" y="1662325"/>
                </a:lnTo>
                <a:lnTo>
                  <a:pt x="4045692" y="2892068"/>
                </a:lnTo>
                <a:lnTo>
                  <a:pt x="3697232" y="2892068"/>
                </a:lnTo>
                <a:lnTo>
                  <a:pt x="3697232" y="1650315"/>
                </a:lnTo>
                <a:lnTo>
                  <a:pt x="3695819" y="1589491"/>
                </a:lnTo>
                <a:lnTo>
                  <a:pt x="3691576" y="1532351"/>
                </a:lnTo>
                <a:lnTo>
                  <a:pt x="3684506" y="1478896"/>
                </a:lnTo>
                <a:lnTo>
                  <a:pt x="3674609" y="1429127"/>
                </a:lnTo>
                <a:lnTo>
                  <a:pt x="3661882" y="1383042"/>
                </a:lnTo>
                <a:lnTo>
                  <a:pt x="3646327" y="1340643"/>
                </a:lnTo>
                <a:lnTo>
                  <a:pt x="3627946" y="1301929"/>
                </a:lnTo>
                <a:lnTo>
                  <a:pt x="3606737" y="1266901"/>
                </a:lnTo>
                <a:lnTo>
                  <a:pt x="3582699" y="1235560"/>
                </a:lnTo>
                <a:lnTo>
                  <a:pt x="3555836" y="1207905"/>
                </a:lnTo>
                <a:lnTo>
                  <a:pt x="3526145" y="1183936"/>
                </a:lnTo>
                <a:lnTo>
                  <a:pt x="3493627" y="1163654"/>
                </a:lnTo>
                <a:lnTo>
                  <a:pt x="3458281" y="1147060"/>
                </a:lnTo>
                <a:lnTo>
                  <a:pt x="3420108" y="1134153"/>
                </a:lnTo>
                <a:lnTo>
                  <a:pt x="3379108" y="1124933"/>
                </a:lnTo>
                <a:lnTo>
                  <a:pt x="3335281" y="1119401"/>
                </a:lnTo>
                <a:lnTo>
                  <a:pt x="3288627" y="1117557"/>
                </a:lnTo>
                <a:lnTo>
                  <a:pt x="3232020" y="1120459"/>
                </a:lnTo>
                <a:lnTo>
                  <a:pt x="3178922" y="1129167"/>
                </a:lnTo>
                <a:lnTo>
                  <a:pt x="3129334" y="1143679"/>
                </a:lnTo>
                <a:lnTo>
                  <a:pt x="3083262" y="1163995"/>
                </a:lnTo>
                <a:lnTo>
                  <a:pt x="3040705" y="1190115"/>
                </a:lnTo>
                <a:lnTo>
                  <a:pt x="3001669" y="1222037"/>
                </a:lnTo>
                <a:lnTo>
                  <a:pt x="2966156" y="1259762"/>
                </a:lnTo>
                <a:lnTo>
                  <a:pt x="2938471" y="1296920"/>
                </a:lnTo>
                <a:lnTo>
                  <a:pt x="2914474" y="1337269"/>
                </a:lnTo>
                <a:lnTo>
                  <a:pt x="2894165" y="1380806"/>
                </a:lnTo>
                <a:lnTo>
                  <a:pt x="2877546" y="1427531"/>
                </a:lnTo>
                <a:lnTo>
                  <a:pt x="2864618" y="1477443"/>
                </a:lnTo>
                <a:lnTo>
                  <a:pt x="2855382" y="1530540"/>
                </a:lnTo>
                <a:lnTo>
                  <a:pt x="2849839" y="1586820"/>
                </a:lnTo>
                <a:lnTo>
                  <a:pt x="2847992" y="1646284"/>
                </a:lnTo>
                <a:lnTo>
                  <a:pt x="2847992" y="2892068"/>
                </a:lnTo>
                <a:lnTo>
                  <a:pt x="2499521" y="2892068"/>
                </a:lnTo>
                <a:lnTo>
                  <a:pt x="2499521" y="845167"/>
                </a:lnTo>
                <a:lnTo>
                  <a:pt x="2847992" y="845167"/>
                </a:lnTo>
                <a:lnTo>
                  <a:pt x="2847992" y="1037454"/>
                </a:lnTo>
                <a:lnTo>
                  <a:pt x="2879270" y="999061"/>
                </a:lnTo>
                <a:lnTo>
                  <a:pt x="2912992" y="964009"/>
                </a:lnTo>
                <a:lnTo>
                  <a:pt x="2949159" y="932298"/>
                </a:lnTo>
                <a:lnTo>
                  <a:pt x="2987771" y="903927"/>
                </a:lnTo>
                <a:lnTo>
                  <a:pt x="3028829" y="878896"/>
                </a:lnTo>
                <a:lnTo>
                  <a:pt x="3072333" y="857205"/>
                </a:lnTo>
                <a:lnTo>
                  <a:pt x="3118284" y="838852"/>
                </a:lnTo>
                <a:lnTo>
                  <a:pt x="3166683" y="823837"/>
                </a:lnTo>
                <a:lnTo>
                  <a:pt x="3217531" y="812159"/>
                </a:lnTo>
                <a:lnTo>
                  <a:pt x="3270828" y="803819"/>
                </a:lnTo>
                <a:lnTo>
                  <a:pt x="3326574" y="798815"/>
                </a:lnTo>
                <a:close/>
                <a:moveTo>
                  <a:pt x="6661374" y="797145"/>
                </a:moveTo>
                <a:lnTo>
                  <a:pt x="6716371" y="798235"/>
                </a:lnTo>
                <a:lnTo>
                  <a:pt x="6769212" y="801506"/>
                </a:lnTo>
                <a:lnTo>
                  <a:pt x="6819895" y="806957"/>
                </a:lnTo>
                <a:lnTo>
                  <a:pt x="6868423" y="814590"/>
                </a:lnTo>
                <a:lnTo>
                  <a:pt x="6914794" y="824403"/>
                </a:lnTo>
                <a:lnTo>
                  <a:pt x="6959008" y="836396"/>
                </a:lnTo>
                <a:lnTo>
                  <a:pt x="7001065" y="850570"/>
                </a:lnTo>
                <a:lnTo>
                  <a:pt x="7040967" y="866924"/>
                </a:lnTo>
                <a:lnTo>
                  <a:pt x="7078710" y="885459"/>
                </a:lnTo>
                <a:lnTo>
                  <a:pt x="7114298" y="906175"/>
                </a:lnTo>
                <a:lnTo>
                  <a:pt x="7147729" y="929071"/>
                </a:lnTo>
                <a:lnTo>
                  <a:pt x="7179003" y="954148"/>
                </a:lnTo>
                <a:lnTo>
                  <a:pt x="7208120" y="981405"/>
                </a:lnTo>
                <a:lnTo>
                  <a:pt x="7235081" y="1010842"/>
                </a:lnTo>
                <a:lnTo>
                  <a:pt x="7259885" y="1042460"/>
                </a:lnTo>
                <a:lnTo>
                  <a:pt x="7282532" y="1076258"/>
                </a:lnTo>
                <a:lnTo>
                  <a:pt x="7296915" y="1101512"/>
                </a:lnTo>
                <a:lnTo>
                  <a:pt x="7303099" y="1112396"/>
                </a:lnTo>
                <a:lnTo>
                  <a:pt x="7321355" y="1150396"/>
                </a:lnTo>
                <a:lnTo>
                  <a:pt x="7337533" y="1190735"/>
                </a:lnTo>
                <a:lnTo>
                  <a:pt x="7351553" y="1233255"/>
                </a:lnTo>
                <a:lnTo>
                  <a:pt x="7363416" y="1277955"/>
                </a:lnTo>
                <a:lnTo>
                  <a:pt x="7373122" y="1324835"/>
                </a:lnTo>
                <a:lnTo>
                  <a:pt x="7380672" y="1373896"/>
                </a:lnTo>
                <a:lnTo>
                  <a:pt x="7386064" y="1425136"/>
                </a:lnTo>
                <a:lnTo>
                  <a:pt x="7389299" y="1478557"/>
                </a:lnTo>
                <a:lnTo>
                  <a:pt x="7390378" y="1534159"/>
                </a:lnTo>
                <a:lnTo>
                  <a:pt x="7390378" y="1706426"/>
                </a:lnTo>
                <a:lnTo>
                  <a:pt x="7390378" y="1874630"/>
                </a:lnTo>
                <a:lnTo>
                  <a:pt x="7390378" y="2631706"/>
                </a:lnTo>
                <a:lnTo>
                  <a:pt x="7390378" y="2703809"/>
                </a:lnTo>
                <a:lnTo>
                  <a:pt x="7390378" y="2892065"/>
                </a:lnTo>
                <a:lnTo>
                  <a:pt x="7061927" y="2892065"/>
                </a:lnTo>
                <a:lnTo>
                  <a:pt x="7061927" y="2703809"/>
                </a:lnTo>
                <a:lnTo>
                  <a:pt x="7022651" y="2738776"/>
                </a:lnTo>
                <a:lnTo>
                  <a:pt x="6982472" y="2770943"/>
                </a:lnTo>
                <a:lnTo>
                  <a:pt x="6941392" y="2800312"/>
                </a:lnTo>
                <a:lnTo>
                  <a:pt x="6899411" y="2826883"/>
                </a:lnTo>
                <a:lnTo>
                  <a:pt x="6856530" y="2850655"/>
                </a:lnTo>
                <a:lnTo>
                  <a:pt x="6812750" y="2871630"/>
                </a:lnTo>
                <a:lnTo>
                  <a:pt x="6768068" y="2889807"/>
                </a:lnTo>
                <a:lnTo>
                  <a:pt x="6722486" y="2905187"/>
                </a:lnTo>
                <a:lnTo>
                  <a:pt x="6676007" y="2917769"/>
                </a:lnTo>
                <a:lnTo>
                  <a:pt x="6628627" y="2927556"/>
                </a:lnTo>
                <a:lnTo>
                  <a:pt x="6580348" y="2934545"/>
                </a:lnTo>
                <a:lnTo>
                  <a:pt x="6531172" y="2938739"/>
                </a:lnTo>
                <a:lnTo>
                  <a:pt x="6481096" y="2940137"/>
                </a:lnTo>
                <a:lnTo>
                  <a:pt x="6426108" y="2938739"/>
                </a:lnTo>
                <a:lnTo>
                  <a:pt x="6424118" y="2938739"/>
                </a:lnTo>
                <a:lnTo>
                  <a:pt x="6367409" y="2934247"/>
                </a:lnTo>
                <a:lnTo>
                  <a:pt x="6313793" y="2926884"/>
                </a:lnTo>
                <a:lnTo>
                  <a:pt x="6262329" y="2916575"/>
                </a:lnTo>
                <a:lnTo>
                  <a:pt x="6213019" y="2903320"/>
                </a:lnTo>
                <a:lnTo>
                  <a:pt x="6165862" y="2887117"/>
                </a:lnTo>
                <a:lnTo>
                  <a:pt x="6120857" y="2867967"/>
                </a:lnTo>
                <a:lnTo>
                  <a:pt x="6078007" y="2845869"/>
                </a:lnTo>
                <a:lnTo>
                  <a:pt x="6037311" y="2820822"/>
                </a:lnTo>
                <a:lnTo>
                  <a:pt x="5998766" y="2792826"/>
                </a:lnTo>
                <a:lnTo>
                  <a:pt x="5962379" y="2761880"/>
                </a:lnTo>
                <a:lnTo>
                  <a:pt x="5928659" y="2728202"/>
                </a:lnTo>
                <a:lnTo>
                  <a:pt x="5898151" y="2691975"/>
                </a:lnTo>
                <a:lnTo>
                  <a:pt x="5870857" y="2653198"/>
                </a:lnTo>
                <a:lnTo>
                  <a:pt x="5846776" y="2611871"/>
                </a:lnTo>
                <a:lnTo>
                  <a:pt x="5825906" y="2567994"/>
                </a:lnTo>
                <a:lnTo>
                  <a:pt x="5808248" y="2521566"/>
                </a:lnTo>
                <a:lnTo>
                  <a:pt x="5793803" y="2472587"/>
                </a:lnTo>
                <a:lnTo>
                  <a:pt x="5782568" y="2421057"/>
                </a:lnTo>
                <a:lnTo>
                  <a:pt x="5774543" y="2366974"/>
                </a:lnTo>
                <a:lnTo>
                  <a:pt x="5769729" y="2310340"/>
                </a:lnTo>
                <a:lnTo>
                  <a:pt x="5769629" y="2306685"/>
                </a:lnTo>
                <a:lnTo>
                  <a:pt x="5768124" y="2251153"/>
                </a:lnTo>
                <a:lnTo>
                  <a:pt x="5769653" y="2196863"/>
                </a:lnTo>
                <a:lnTo>
                  <a:pt x="5774238" y="2144797"/>
                </a:lnTo>
                <a:lnTo>
                  <a:pt x="5781884" y="2094954"/>
                </a:lnTo>
                <a:lnTo>
                  <a:pt x="5792588" y="2047335"/>
                </a:lnTo>
                <a:lnTo>
                  <a:pt x="5806351" y="2001940"/>
                </a:lnTo>
                <a:lnTo>
                  <a:pt x="5823175" y="1958769"/>
                </a:lnTo>
                <a:lnTo>
                  <a:pt x="5843059" y="1917822"/>
                </a:lnTo>
                <a:lnTo>
                  <a:pt x="5866006" y="1879100"/>
                </a:lnTo>
                <a:lnTo>
                  <a:pt x="5892015" y="1842602"/>
                </a:lnTo>
                <a:lnTo>
                  <a:pt x="5921086" y="1808328"/>
                </a:lnTo>
                <a:lnTo>
                  <a:pt x="5953222" y="1776280"/>
                </a:lnTo>
                <a:lnTo>
                  <a:pt x="5988420" y="1746456"/>
                </a:lnTo>
                <a:lnTo>
                  <a:pt x="6025854" y="1718951"/>
                </a:lnTo>
                <a:lnTo>
                  <a:pt x="6064735" y="1693836"/>
                </a:lnTo>
                <a:lnTo>
                  <a:pt x="6105067" y="1671113"/>
                </a:lnTo>
                <a:lnTo>
                  <a:pt x="6146845" y="1650781"/>
                </a:lnTo>
                <a:lnTo>
                  <a:pt x="6190073" y="1632841"/>
                </a:lnTo>
                <a:lnTo>
                  <a:pt x="6234748" y="1617292"/>
                </a:lnTo>
                <a:lnTo>
                  <a:pt x="6280871" y="1604135"/>
                </a:lnTo>
                <a:lnTo>
                  <a:pt x="6328442" y="1593370"/>
                </a:lnTo>
                <a:lnTo>
                  <a:pt x="6377458" y="1584997"/>
                </a:lnTo>
                <a:lnTo>
                  <a:pt x="6427922" y="1579016"/>
                </a:lnTo>
                <a:lnTo>
                  <a:pt x="6479833" y="1575427"/>
                </a:lnTo>
                <a:lnTo>
                  <a:pt x="6533190" y="1574231"/>
                </a:lnTo>
                <a:lnTo>
                  <a:pt x="6591626" y="1575427"/>
                </a:lnTo>
                <a:lnTo>
                  <a:pt x="6588204" y="1575427"/>
                </a:lnTo>
                <a:lnTo>
                  <a:pt x="6638838" y="1578600"/>
                </a:lnTo>
                <a:lnTo>
                  <a:pt x="6690077" y="1584061"/>
                </a:lnTo>
                <a:lnTo>
                  <a:pt x="6740257" y="1591708"/>
                </a:lnTo>
                <a:lnTo>
                  <a:pt x="6789381" y="1601539"/>
                </a:lnTo>
                <a:lnTo>
                  <a:pt x="6837449" y="1613556"/>
                </a:lnTo>
                <a:lnTo>
                  <a:pt x="6884460" y="1627758"/>
                </a:lnTo>
                <a:lnTo>
                  <a:pt x="6930411" y="1644146"/>
                </a:lnTo>
                <a:lnTo>
                  <a:pt x="6975306" y="1662720"/>
                </a:lnTo>
                <a:lnTo>
                  <a:pt x="7019147" y="1683480"/>
                </a:lnTo>
                <a:lnTo>
                  <a:pt x="7061927" y="1706426"/>
                </a:lnTo>
                <a:lnTo>
                  <a:pt x="7061927" y="1562168"/>
                </a:lnTo>
                <a:lnTo>
                  <a:pt x="7060144" y="1500516"/>
                </a:lnTo>
                <a:lnTo>
                  <a:pt x="7054791" y="1443670"/>
                </a:lnTo>
                <a:lnTo>
                  <a:pt x="7045869" y="1391633"/>
                </a:lnTo>
                <a:lnTo>
                  <a:pt x="7033379" y="1344408"/>
                </a:lnTo>
                <a:lnTo>
                  <a:pt x="7017321" y="1301998"/>
                </a:lnTo>
                <a:lnTo>
                  <a:pt x="6997694" y="1264406"/>
                </a:lnTo>
                <a:lnTo>
                  <a:pt x="6974497" y="1231635"/>
                </a:lnTo>
                <a:lnTo>
                  <a:pt x="6947732" y="1203687"/>
                </a:lnTo>
                <a:lnTo>
                  <a:pt x="6913040" y="1176590"/>
                </a:lnTo>
                <a:lnTo>
                  <a:pt x="6874174" y="1153658"/>
                </a:lnTo>
                <a:lnTo>
                  <a:pt x="6831139" y="1134890"/>
                </a:lnTo>
                <a:lnTo>
                  <a:pt x="6783933" y="1120290"/>
                </a:lnTo>
                <a:lnTo>
                  <a:pt x="6732559" y="1109859"/>
                </a:lnTo>
                <a:lnTo>
                  <a:pt x="6677020" y="1103599"/>
                </a:lnTo>
                <a:lnTo>
                  <a:pt x="6617312" y="1101512"/>
                </a:lnTo>
                <a:lnTo>
                  <a:pt x="6569964" y="1102722"/>
                </a:lnTo>
                <a:lnTo>
                  <a:pt x="6522858" y="1106350"/>
                </a:lnTo>
                <a:lnTo>
                  <a:pt x="6475991" y="1112396"/>
                </a:lnTo>
                <a:lnTo>
                  <a:pt x="6429367" y="1120861"/>
                </a:lnTo>
                <a:lnTo>
                  <a:pt x="6382982" y="1131744"/>
                </a:lnTo>
                <a:lnTo>
                  <a:pt x="6336836" y="1145044"/>
                </a:lnTo>
                <a:lnTo>
                  <a:pt x="6290928" y="1160762"/>
                </a:lnTo>
                <a:lnTo>
                  <a:pt x="6245257" y="1178897"/>
                </a:lnTo>
                <a:lnTo>
                  <a:pt x="6199825" y="1199449"/>
                </a:lnTo>
                <a:lnTo>
                  <a:pt x="6154627" y="1222417"/>
                </a:lnTo>
                <a:lnTo>
                  <a:pt x="6109667" y="1247802"/>
                </a:lnTo>
                <a:lnTo>
                  <a:pt x="6064942" y="1275603"/>
                </a:lnTo>
                <a:lnTo>
                  <a:pt x="6020451" y="1305820"/>
                </a:lnTo>
                <a:lnTo>
                  <a:pt x="5920340" y="1013421"/>
                </a:lnTo>
                <a:lnTo>
                  <a:pt x="5961709" y="987226"/>
                </a:lnTo>
                <a:lnTo>
                  <a:pt x="6003740" y="962722"/>
                </a:lnTo>
                <a:lnTo>
                  <a:pt x="6046430" y="939909"/>
                </a:lnTo>
                <a:lnTo>
                  <a:pt x="6089780" y="918787"/>
                </a:lnTo>
                <a:lnTo>
                  <a:pt x="6133788" y="899355"/>
                </a:lnTo>
                <a:lnTo>
                  <a:pt x="6178457" y="881614"/>
                </a:lnTo>
                <a:lnTo>
                  <a:pt x="6223784" y="865563"/>
                </a:lnTo>
                <a:lnTo>
                  <a:pt x="6269771" y="851202"/>
                </a:lnTo>
                <a:lnTo>
                  <a:pt x="6316417" y="838531"/>
                </a:lnTo>
                <a:lnTo>
                  <a:pt x="6363721" y="827550"/>
                </a:lnTo>
                <a:lnTo>
                  <a:pt x="6411683" y="818259"/>
                </a:lnTo>
                <a:lnTo>
                  <a:pt x="6460305" y="810657"/>
                </a:lnTo>
                <a:lnTo>
                  <a:pt x="6509586" y="804745"/>
                </a:lnTo>
                <a:lnTo>
                  <a:pt x="6559523" y="800523"/>
                </a:lnTo>
                <a:lnTo>
                  <a:pt x="6610119" y="797989"/>
                </a:lnTo>
                <a:close/>
                <a:moveTo>
                  <a:pt x="10967333" y="797114"/>
                </a:moveTo>
                <a:lnTo>
                  <a:pt x="11024206" y="798644"/>
                </a:lnTo>
                <a:lnTo>
                  <a:pt x="11022726" y="798644"/>
                </a:lnTo>
                <a:lnTo>
                  <a:pt x="11075070" y="803000"/>
                </a:lnTo>
                <a:lnTo>
                  <a:pt x="11126488" y="810358"/>
                </a:lnTo>
                <a:lnTo>
                  <a:pt x="11176273" y="820659"/>
                </a:lnTo>
                <a:lnTo>
                  <a:pt x="11224423" y="833903"/>
                </a:lnTo>
                <a:lnTo>
                  <a:pt x="11270939" y="850091"/>
                </a:lnTo>
                <a:lnTo>
                  <a:pt x="11315820" y="869221"/>
                </a:lnTo>
                <a:lnTo>
                  <a:pt x="11359067" y="891295"/>
                </a:lnTo>
                <a:lnTo>
                  <a:pt x="11400679" y="916312"/>
                </a:lnTo>
                <a:lnTo>
                  <a:pt x="11440655" y="944272"/>
                </a:lnTo>
                <a:lnTo>
                  <a:pt x="11478996" y="975176"/>
                </a:lnTo>
                <a:lnTo>
                  <a:pt x="11523698" y="1017410"/>
                </a:lnTo>
                <a:lnTo>
                  <a:pt x="11550771" y="1045812"/>
                </a:lnTo>
                <a:lnTo>
                  <a:pt x="11584205" y="1085545"/>
                </a:lnTo>
                <a:lnTo>
                  <a:pt x="11608318" y="1117575"/>
                </a:lnTo>
                <a:lnTo>
                  <a:pt x="11610276" y="1120176"/>
                </a:lnTo>
                <a:lnTo>
                  <a:pt x="11634767" y="1156223"/>
                </a:lnTo>
                <a:lnTo>
                  <a:pt x="11657677" y="1193685"/>
                </a:lnTo>
                <a:lnTo>
                  <a:pt x="11679006" y="1232561"/>
                </a:lnTo>
                <a:lnTo>
                  <a:pt x="11698838" y="1273041"/>
                </a:lnTo>
                <a:lnTo>
                  <a:pt x="11716925" y="1314559"/>
                </a:lnTo>
                <a:lnTo>
                  <a:pt x="11733513" y="1357680"/>
                </a:lnTo>
                <a:lnTo>
                  <a:pt x="11748522" y="1402215"/>
                </a:lnTo>
                <a:lnTo>
                  <a:pt x="11761951" y="1448165"/>
                </a:lnTo>
                <a:lnTo>
                  <a:pt x="11773799" y="1495528"/>
                </a:lnTo>
                <a:lnTo>
                  <a:pt x="11784067" y="1544305"/>
                </a:lnTo>
                <a:lnTo>
                  <a:pt x="11792756" y="1594496"/>
                </a:lnTo>
                <a:lnTo>
                  <a:pt x="11799864" y="1646101"/>
                </a:lnTo>
                <a:lnTo>
                  <a:pt x="11805393" y="1699119"/>
                </a:lnTo>
                <a:lnTo>
                  <a:pt x="11809342" y="1753550"/>
                </a:lnTo>
                <a:lnTo>
                  <a:pt x="11811712" y="1809394"/>
                </a:lnTo>
                <a:lnTo>
                  <a:pt x="11812501" y="1866652"/>
                </a:lnTo>
                <a:lnTo>
                  <a:pt x="11811665" y="1925575"/>
                </a:lnTo>
                <a:lnTo>
                  <a:pt x="11809234" y="1982190"/>
                </a:lnTo>
                <a:lnTo>
                  <a:pt x="11805262" y="2036711"/>
                </a:lnTo>
                <a:lnTo>
                  <a:pt x="11799632" y="2090430"/>
                </a:lnTo>
                <a:lnTo>
                  <a:pt x="11792395" y="2142665"/>
                </a:lnTo>
                <a:lnTo>
                  <a:pt x="11783549" y="2193417"/>
                </a:lnTo>
                <a:lnTo>
                  <a:pt x="11773095" y="2242685"/>
                </a:lnTo>
                <a:lnTo>
                  <a:pt x="11761034" y="2290469"/>
                </a:lnTo>
                <a:lnTo>
                  <a:pt x="11747366" y="2336769"/>
                </a:lnTo>
                <a:lnTo>
                  <a:pt x="11732091" y="2381585"/>
                </a:lnTo>
                <a:lnTo>
                  <a:pt x="11715209" y="2424916"/>
                </a:lnTo>
                <a:lnTo>
                  <a:pt x="11696720" y="2466764"/>
                </a:lnTo>
                <a:lnTo>
                  <a:pt x="11676625" y="2507127"/>
                </a:lnTo>
                <a:lnTo>
                  <a:pt x="11654923" y="2546007"/>
                </a:lnTo>
                <a:lnTo>
                  <a:pt x="11631616" y="2583401"/>
                </a:lnTo>
                <a:lnTo>
                  <a:pt x="11609225" y="2615676"/>
                </a:lnTo>
                <a:lnTo>
                  <a:pt x="11606703" y="2619312"/>
                </a:lnTo>
                <a:lnTo>
                  <a:pt x="11580184" y="2653738"/>
                </a:lnTo>
                <a:lnTo>
                  <a:pt x="11546242" y="2693190"/>
                </a:lnTo>
                <a:lnTo>
                  <a:pt x="11539827" y="2699799"/>
                </a:lnTo>
                <a:lnTo>
                  <a:pt x="11510787" y="2729720"/>
                </a:lnTo>
                <a:lnTo>
                  <a:pt x="11473818" y="2763329"/>
                </a:lnTo>
                <a:lnTo>
                  <a:pt x="11435336" y="2794016"/>
                </a:lnTo>
                <a:lnTo>
                  <a:pt x="11395341" y="2821781"/>
                </a:lnTo>
                <a:lnTo>
                  <a:pt x="11353834" y="2846624"/>
                </a:lnTo>
                <a:lnTo>
                  <a:pt x="11310814" y="2868545"/>
                </a:lnTo>
                <a:lnTo>
                  <a:pt x="11266281" y="2887544"/>
                </a:lnTo>
                <a:lnTo>
                  <a:pt x="11220236" y="2903620"/>
                </a:lnTo>
                <a:lnTo>
                  <a:pt x="11172679" y="2916773"/>
                </a:lnTo>
                <a:lnTo>
                  <a:pt x="11123611" y="2927004"/>
                </a:lnTo>
                <a:lnTo>
                  <a:pt x="11073030" y="2934312"/>
                </a:lnTo>
                <a:lnTo>
                  <a:pt x="11020937" y="2938697"/>
                </a:lnTo>
                <a:lnTo>
                  <a:pt x="10967333" y="2940158"/>
                </a:lnTo>
                <a:lnTo>
                  <a:pt x="10914715" y="2938488"/>
                </a:lnTo>
                <a:lnTo>
                  <a:pt x="10863716" y="2933479"/>
                </a:lnTo>
                <a:lnTo>
                  <a:pt x="10814334" y="2925131"/>
                </a:lnTo>
                <a:lnTo>
                  <a:pt x="10766570" y="2913444"/>
                </a:lnTo>
                <a:lnTo>
                  <a:pt x="10720421" y="2898419"/>
                </a:lnTo>
                <a:lnTo>
                  <a:pt x="10675888" y="2880055"/>
                </a:lnTo>
                <a:lnTo>
                  <a:pt x="10632969" y="2858354"/>
                </a:lnTo>
                <a:lnTo>
                  <a:pt x="10591664" y="2833316"/>
                </a:lnTo>
                <a:lnTo>
                  <a:pt x="10551972" y="2804941"/>
                </a:lnTo>
                <a:lnTo>
                  <a:pt x="10513892" y="2773230"/>
                </a:lnTo>
                <a:lnTo>
                  <a:pt x="10477423" y="2738182"/>
                </a:lnTo>
                <a:lnTo>
                  <a:pt x="10442564" y="2699799"/>
                </a:lnTo>
                <a:lnTo>
                  <a:pt x="10442564" y="3536978"/>
                </a:lnTo>
                <a:lnTo>
                  <a:pt x="10094104" y="3701203"/>
                </a:lnTo>
                <a:lnTo>
                  <a:pt x="10094104" y="845185"/>
                </a:lnTo>
                <a:lnTo>
                  <a:pt x="10442564" y="845185"/>
                </a:lnTo>
                <a:lnTo>
                  <a:pt x="10442564" y="1017410"/>
                </a:lnTo>
                <a:lnTo>
                  <a:pt x="10479858" y="982231"/>
                </a:lnTo>
                <a:lnTo>
                  <a:pt x="10518323" y="950108"/>
                </a:lnTo>
                <a:lnTo>
                  <a:pt x="10557958" y="921044"/>
                </a:lnTo>
                <a:lnTo>
                  <a:pt x="10598764" y="895037"/>
                </a:lnTo>
                <a:lnTo>
                  <a:pt x="10640740" y="872089"/>
                </a:lnTo>
                <a:lnTo>
                  <a:pt x="10683887" y="852200"/>
                </a:lnTo>
                <a:lnTo>
                  <a:pt x="10728203" y="835369"/>
                </a:lnTo>
                <a:lnTo>
                  <a:pt x="10773690" y="821598"/>
                </a:lnTo>
                <a:lnTo>
                  <a:pt x="10820346" y="810886"/>
                </a:lnTo>
                <a:lnTo>
                  <a:pt x="10868173" y="803235"/>
                </a:lnTo>
                <a:lnTo>
                  <a:pt x="10917168" y="798644"/>
                </a:lnTo>
                <a:close/>
                <a:moveTo>
                  <a:pt x="18317647" y="797111"/>
                </a:moveTo>
                <a:lnTo>
                  <a:pt x="18369935" y="798375"/>
                </a:lnTo>
                <a:lnTo>
                  <a:pt x="18369723" y="798375"/>
                </a:lnTo>
                <a:lnTo>
                  <a:pt x="18420673" y="802168"/>
                </a:lnTo>
                <a:lnTo>
                  <a:pt x="18420503" y="802168"/>
                </a:lnTo>
                <a:lnTo>
                  <a:pt x="18470119" y="808490"/>
                </a:lnTo>
                <a:lnTo>
                  <a:pt x="18469955" y="808490"/>
                </a:lnTo>
                <a:lnTo>
                  <a:pt x="18518233" y="817340"/>
                </a:lnTo>
                <a:lnTo>
                  <a:pt x="18518073" y="817340"/>
                </a:lnTo>
                <a:lnTo>
                  <a:pt x="18564241" y="828531"/>
                </a:lnTo>
                <a:lnTo>
                  <a:pt x="18609579" y="842356"/>
                </a:lnTo>
                <a:lnTo>
                  <a:pt x="18653591" y="858695"/>
                </a:lnTo>
                <a:lnTo>
                  <a:pt x="18696275" y="877547"/>
                </a:lnTo>
                <a:lnTo>
                  <a:pt x="18737633" y="898913"/>
                </a:lnTo>
                <a:lnTo>
                  <a:pt x="18777663" y="922793"/>
                </a:lnTo>
                <a:lnTo>
                  <a:pt x="18816367" y="949187"/>
                </a:lnTo>
                <a:lnTo>
                  <a:pt x="18853743" y="978094"/>
                </a:lnTo>
                <a:lnTo>
                  <a:pt x="18889795" y="1009514"/>
                </a:lnTo>
                <a:lnTo>
                  <a:pt x="18924519" y="1043449"/>
                </a:lnTo>
                <a:lnTo>
                  <a:pt x="18953373" y="1075158"/>
                </a:lnTo>
                <a:lnTo>
                  <a:pt x="18977833" y="1105551"/>
                </a:lnTo>
                <a:lnTo>
                  <a:pt x="18980367" y="1108699"/>
                </a:lnTo>
                <a:lnTo>
                  <a:pt x="19005499" y="1144071"/>
                </a:lnTo>
                <a:lnTo>
                  <a:pt x="19028769" y="1181273"/>
                </a:lnTo>
                <a:lnTo>
                  <a:pt x="19050179" y="1220307"/>
                </a:lnTo>
                <a:lnTo>
                  <a:pt x="19069727" y="1261171"/>
                </a:lnTo>
                <a:lnTo>
                  <a:pt x="19087411" y="1303866"/>
                </a:lnTo>
                <a:lnTo>
                  <a:pt x="19103353" y="1348777"/>
                </a:lnTo>
                <a:lnTo>
                  <a:pt x="19117199" y="1394749"/>
                </a:lnTo>
                <a:lnTo>
                  <a:pt x="19129303" y="1442936"/>
                </a:lnTo>
                <a:lnTo>
                  <a:pt x="19129423" y="1443531"/>
                </a:lnTo>
                <a:lnTo>
                  <a:pt x="19139541" y="1492955"/>
                </a:lnTo>
                <a:lnTo>
                  <a:pt x="19147919" y="1544803"/>
                </a:lnTo>
                <a:lnTo>
                  <a:pt x="19154435" y="1598483"/>
                </a:lnTo>
                <a:lnTo>
                  <a:pt x="19159091" y="1653993"/>
                </a:lnTo>
                <a:lnTo>
                  <a:pt x="19161643" y="1706392"/>
                </a:lnTo>
                <a:lnTo>
                  <a:pt x="19161883" y="1711334"/>
                </a:lnTo>
                <a:lnTo>
                  <a:pt x="19162815" y="1770505"/>
                </a:lnTo>
                <a:lnTo>
                  <a:pt x="19162339" y="1815688"/>
                </a:lnTo>
                <a:lnTo>
                  <a:pt x="19160903" y="1861509"/>
                </a:lnTo>
                <a:lnTo>
                  <a:pt x="19158507" y="1907970"/>
                </a:lnTo>
                <a:lnTo>
                  <a:pt x="19155143" y="1955071"/>
                </a:lnTo>
                <a:lnTo>
                  <a:pt x="19150805" y="2002812"/>
                </a:lnTo>
                <a:lnTo>
                  <a:pt x="17764879" y="2002812"/>
                </a:lnTo>
                <a:lnTo>
                  <a:pt x="17770217" y="2057797"/>
                </a:lnTo>
                <a:lnTo>
                  <a:pt x="17778241" y="2110576"/>
                </a:lnTo>
                <a:lnTo>
                  <a:pt x="17788951" y="2161150"/>
                </a:lnTo>
                <a:lnTo>
                  <a:pt x="17802347" y="2209519"/>
                </a:lnTo>
                <a:lnTo>
                  <a:pt x="17818429" y="2255681"/>
                </a:lnTo>
                <a:lnTo>
                  <a:pt x="17837195" y="2299638"/>
                </a:lnTo>
                <a:lnTo>
                  <a:pt x="17858647" y="2341389"/>
                </a:lnTo>
                <a:lnTo>
                  <a:pt x="17882783" y="2380934"/>
                </a:lnTo>
                <a:lnTo>
                  <a:pt x="17909607" y="2418273"/>
                </a:lnTo>
                <a:lnTo>
                  <a:pt x="17939115" y="2453406"/>
                </a:lnTo>
                <a:lnTo>
                  <a:pt x="17974339" y="2489150"/>
                </a:lnTo>
                <a:lnTo>
                  <a:pt x="18011497" y="2520686"/>
                </a:lnTo>
                <a:lnTo>
                  <a:pt x="18050587" y="2548014"/>
                </a:lnTo>
                <a:lnTo>
                  <a:pt x="18091607" y="2571135"/>
                </a:lnTo>
                <a:lnTo>
                  <a:pt x="18134559" y="2590051"/>
                </a:lnTo>
                <a:lnTo>
                  <a:pt x="18179439" y="2604762"/>
                </a:lnTo>
                <a:lnTo>
                  <a:pt x="18226249" y="2615268"/>
                </a:lnTo>
                <a:lnTo>
                  <a:pt x="18274985" y="2621572"/>
                </a:lnTo>
                <a:lnTo>
                  <a:pt x="18325647" y="2623673"/>
                </a:lnTo>
                <a:lnTo>
                  <a:pt x="18376187" y="2621831"/>
                </a:lnTo>
                <a:lnTo>
                  <a:pt x="18425291" y="2616304"/>
                </a:lnTo>
                <a:lnTo>
                  <a:pt x="18472957" y="2607093"/>
                </a:lnTo>
                <a:lnTo>
                  <a:pt x="18519183" y="2594197"/>
                </a:lnTo>
                <a:lnTo>
                  <a:pt x="18563971" y="2577616"/>
                </a:lnTo>
                <a:lnTo>
                  <a:pt x="18607319" y="2557350"/>
                </a:lnTo>
                <a:lnTo>
                  <a:pt x="18649223" y="2533398"/>
                </a:lnTo>
                <a:lnTo>
                  <a:pt x="18689687" y="2505761"/>
                </a:lnTo>
                <a:lnTo>
                  <a:pt x="18728707" y="2474437"/>
                </a:lnTo>
                <a:lnTo>
                  <a:pt x="18766283" y="2439427"/>
                </a:lnTo>
                <a:lnTo>
                  <a:pt x="18931787" y="2623673"/>
                </a:lnTo>
                <a:lnTo>
                  <a:pt x="18978579" y="2675765"/>
                </a:lnTo>
                <a:lnTo>
                  <a:pt x="18942743" y="2709840"/>
                </a:lnTo>
                <a:lnTo>
                  <a:pt x="18905731" y="2741565"/>
                </a:lnTo>
                <a:lnTo>
                  <a:pt x="18867547" y="2770940"/>
                </a:lnTo>
                <a:lnTo>
                  <a:pt x="18828187" y="2797966"/>
                </a:lnTo>
                <a:lnTo>
                  <a:pt x="18787651" y="2822642"/>
                </a:lnTo>
                <a:lnTo>
                  <a:pt x="18745939" y="2844969"/>
                </a:lnTo>
                <a:lnTo>
                  <a:pt x="18703055" y="2864945"/>
                </a:lnTo>
                <a:lnTo>
                  <a:pt x="18658995" y="2882572"/>
                </a:lnTo>
                <a:lnTo>
                  <a:pt x="18613757" y="2897849"/>
                </a:lnTo>
                <a:lnTo>
                  <a:pt x="18567345" y="2910775"/>
                </a:lnTo>
                <a:lnTo>
                  <a:pt x="18519757" y="2921352"/>
                </a:lnTo>
                <a:lnTo>
                  <a:pt x="18470995" y="2929578"/>
                </a:lnTo>
                <a:lnTo>
                  <a:pt x="18421055" y="2935454"/>
                </a:lnTo>
                <a:lnTo>
                  <a:pt x="18369939" y="2938980"/>
                </a:lnTo>
                <a:lnTo>
                  <a:pt x="18317647" y="2940155"/>
                </a:lnTo>
                <a:lnTo>
                  <a:pt x="18262851" y="2938829"/>
                </a:lnTo>
                <a:lnTo>
                  <a:pt x="18209569" y="2934850"/>
                </a:lnTo>
                <a:lnTo>
                  <a:pt x="18157803" y="2928219"/>
                </a:lnTo>
                <a:lnTo>
                  <a:pt x="18107553" y="2918936"/>
                </a:lnTo>
                <a:lnTo>
                  <a:pt x="18058817" y="2906999"/>
                </a:lnTo>
                <a:lnTo>
                  <a:pt x="18011595" y="2892410"/>
                </a:lnTo>
                <a:lnTo>
                  <a:pt x="17965887" y="2875168"/>
                </a:lnTo>
                <a:lnTo>
                  <a:pt x="17921693" y="2855274"/>
                </a:lnTo>
                <a:lnTo>
                  <a:pt x="17879013" y="2832726"/>
                </a:lnTo>
                <a:lnTo>
                  <a:pt x="17837847" y="2807526"/>
                </a:lnTo>
                <a:lnTo>
                  <a:pt x="17798195" y="2779672"/>
                </a:lnTo>
                <a:lnTo>
                  <a:pt x="17760055" y="2749165"/>
                </a:lnTo>
                <a:lnTo>
                  <a:pt x="17723429" y="2716005"/>
                </a:lnTo>
                <a:lnTo>
                  <a:pt x="17688315" y="2680191"/>
                </a:lnTo>
                <a:lnTo>
                  <a:pt x="17654715" y="2641724"/>
                </a:lnTo>
                <a:lnTo>
                  <a:pt x="17626585" y="2606003"/>
                </a:lnTo>
                <a:lnTo>
                  <a:pt x="17600159" y="2569048"/>
                </a:lnTo>
                <a:lnTo>
                  <a:pt x="17575439" y="2530858"/>
                </a:lnTo>
                <a:lnTo>
                  <a:pt x="17552423" y="2491435"/>
                </a:lnTo>
                <a:lnTo>
                  <a:pt x="17531113" y="2450778"/>
                </a:lnTo>
                <a:lnTo>
                  <a:pt x="17511507" y="2408887"/>
                </a:lnTo>
                <a:lnTo>
                  <a:pt x="17493607" y="2365762"/>
                </a:lnTo>
                <a:lnTo>
                  <a:pt x="17477411" y="2321403"/>
                </a:lnTo>
                <a:lnTo>
                  <a:pt x="17462919" y="2275811"/>
                </a:lnTo>
                <a:lnTo>
                  <a:pt x="17450133" y="2228984"/>
                </a:lnTo>
                <a:lnTo>
                  <a:pt x="17439053" y="2180923"/>
                </a:lnTo>
                <a:lnTo>
                  <a:pt x="17429675" y="2131629"/>
                </a:lnTo>
                <a:lnTo>
                  <a:pt x="17422005" y="2081101"/>
                </a:lnTo>
                <a:lnTo>
                  <a:pt x="17416037" y="2029339"/>
                </a:lnTo>
                <a:lnTo>
                  <a:pt x="17411775" y="1976342"/>
                </a:lnTo>
                <a:lnTo>
                  <a:pt x="17409219" y="1922112"/>
                </a:lnTo>
                <a:lnTo>
                  <a:pt x="17408367" y="1866649"/>
                </a:lnTo>
                <a:lnTo>
                  <a:pt x="17408441" y="1861509"/>
                </a:lnTo>
                <a:lnTo>
                  <a:pt x="17409225" y="1808486"/>
                </a:lnTo>
                <a:lnTo>
                  <a:pt x="17411803" y="1751821"/>
                </a:lnTo>
                <a:lnTo>
                  <a:pt x="17416099" y="1696654"/>
                </a:lnTo>
                <a:lnTo>
                  <a:pt x="17422115" y="1642985"/>
                </a:lnTo>
                <a:lnTo>
                  <a:pt x="17429847" y="1590813"/>
                </a:lnTo>
                <a:lnTo>
                  <a:pt x="17439299" y="1540139"/>
                </a:lnTo>
                <a:lnTo>
                  <a:pt x="17439407" y="1539663"/>
                </a:lnTo>
                <a:lnTo>
                  <a:pt x="17450471" y="1490962"/>
                </a:lnTo>
                <a:lnTo>
                  <a:pt x="17463359" y="1443282"/>
                </a:lnTo>
                <a:lnTo>
                  <a:pt x="17463469" y="1442936"/>
                </a:lnTo>
                <a:lnTo>
                  <a:pt x="17477969" y="1397100"/>
                </a:lnTo>
                <a:lnTo>
                  <a:pt x="17494295" y="1352414"/>
                </a:lnTo>
                <a:lnTo>
                  <a:pt x="17512341" y="1309225"/>
                </a:lnTo>
                <a:lnTo>
                  <a:pt x="17532105" y="1267533"/>
                </a:lnTo>
                <a:lnTo>
                  <a:pt x="17553589" y="1227338"/>
                </a:lnTo>
                <a:lnTo>
                  <a:pt x="17576793" y="1188639"/>
                </a:lnTo>
                <a:lnTo>
                  <a:pt x="17601713" y="1151437"/>
                </a:lnTo>
                <a:lnTo>
                  <a:pt x="17628355" y="1115731"/>
                </a:lnTo>
                <a:lnTo>
                  <a:pt x="17656715" y="1081521"/>
                </a:lnTo>
                <a:lnTo>
                  <a:pt x="17690553" y="1044869"/>
                </a:lnTo>
                <a:lnTo>
                  <a:pt x="17725851" y="1010744"/>
                </a:lnTo>
                <a:lnTo>
                  <a:pt x="17762611" y="979145"/>
                </a:lnTo>
                <a:lnTo>
                  <a:pt x="17800833" y="950073"/>
                </a:lnTo>
                <a:lnTo>
                  <a:pt x="17840517" y="923529"/>
                </a:lnTo>
                <a:lnTo>
                  <a:pt x="17881659" y="899512"/>
                </a:lnTo>
                <a:lnTo>
                  <a:pt x="17924263" y="878022"/>
                </a:lnTo>
                <a:lnTo>
                  <a:pt x="17968327" y="859060"/>
                </a:lnTo>
                <a:lnTo>
                  <a:pt x="18013851" y="842625"/>
                </a:lnTo>
                <a:lnTo>
                  <a:pt x="18060835" y="828719"/>
                </a:lnTo>
                <a:lnTo>
                  <a:pt x="18109279" y="817340"/>
                </a:lnTo>
                <a:lnTo>
                  <a:pt x="18159183" y="808490"/>
                </a:lnTo>
                <a:lnTo>
                  <a:pt x="18210545" y="802168"/>
                </a:lnTo>
                <a:lnTo>
                  <a:pt x="18263367" y="798375"/>
                </a:lnTo>
                <a:close/>
                <a:moveTo>
                  <a:pt x="16270779" y="797111"/>
                </a:moveTo>
                <a:lnTo>
                  <a:pt x="16327087" y="798431"/>
                </a:lnTo>
                <a:lnTo>
                  <a:pt x="16381331" y="802392"/>
                </a:lnTo>
                <a:lnTo>
                  <a:pt x="16433511" y="808995"/>
                </a:lnTo>
                <a:lnTo>
                  <a:pt x="16483629" y="818238"/>
                </a:lnTo>
                <a:lnTo>
                  <a:pt x="16531683" y="830122"/>
                </a:lnTo>
                <a:lnTo>
                  <a:pt x="16577673" y="844647"/>
                </a:lnTo>
                <a:lnTo>
                  <a:pt x="16621601" y="861814"/>
                </a:lnTo>
                <a:lnTo>
                  <a:pt x="16663463" y="881621"/>
                </a:lnTo>
                <a:lnTo>
                  <a:pt x="16703263" y="904069"/>
                </a:lnTo>
                <a:lnTo>
                  <a:pt x="16741001" y="929158"/>
                </a:lnTo>
                <a:lnTo>
                  <a:pt x="16776673" y="956889"/>
                </a:lnTo>
                <a:lnTo>
                  <a:pt x="16810283" y="987260"/>
                </a:lnTo>
                <a:lnTo>
                  <a:pt x="16841829" y="1020272"/>
                </a:lnTo>
                <a:lnTo>
                  <a:pt x="16871311" y="1055925"/>
                </a:lnTo>
                <a:lnTo>
                  <a:pt x="16898731" y="1094220"/>
                </a:lnTo>
                <a:lnTo>
                  <a:pt x="16924087" y="1135155"/>
                </a:lnTo>
                <a:lnTo>
                  <a:pt x="16947379" y="1178732"/>
                </a:lnTo>
                <a:lnTo>
                  <a:pt x="16968607" y="1224949"/>
                </a:lnTo>
                <a:lnTo>
                  <a:pt x="16987773" y="1273808"/>
                </a:lnTo>
                <a:lnTo>
                  <a:pt x="16659321" y="1393982"/>
                </a:lnTo>
                <a:lnTo>
                  <a:pt x="16638913" y="1346699"/>
                </a:lnTo>
                <a:lnTo>
                  <a:pt x="16615595" y="1303919"/>
                </a:lnTo>
                <a:lnTo>
                  <a:pt x="16589367" y="1265642"/>
                </a:lnTo>
                <a:lnTo>
                  <a:pt x="16560229" y="1231868"/>
                </a:lnTo>
                <a:lnTo>
                  <a:pt x="16528179" y="1202598"/>
                </a:lnTo>
                <a:lnTo>
                  <a:pt x="16493219" y="1177830"/>
                </a:lnTo>
                <a:lnTo>
                  <a:pt x="16455347" y="1157566"/>
                </a:lnTo>
                <a:lnTo>
                  <a:pt x="16414565" y="1141805"/>
                </a:lnTo>
                <a:lnTo>
                  <a:pt x="16370871" y="1130547"/>
                </a:lnTo>
                <a:lnTo>
                  <a:pt x="16324265" y="1123792"/>
                </a:lnTo>
                <a:lnTo>
                  <a:pt x="16274747" y="1121540"/>
                </a:lnTo>
                <a:lnTo>
                  <a:pt x="16219361" y="1123967"/>
                </a:lnTo>
                <a:lnTo>
                  <a:pt x="16167139" y="1131245"/>
                </a:lnTo>
                <a:lnTo>
                  <a:pt x="16118082" y="1143373"/>
                </a:lnTo>
                <a:lnTo>
                  <a:pt x="16072192" y="1160347"/>
                </a:lnTo>
                <a:lnTo>
                  <a:pt x="16029467" y="1182167"/>
                </a:lnTo>
                <a:lnTo>
                  <a:pt x="15989909" y="1208829"/>
                </a:lnTo>
                <a:lnTo>
                  <a:pt x="15953517" y="1240331"/>
                </a:lnTo>
                <a:lnTo>
                  <a:pt x="15920292" y="1276672"/>
                </a:lnTo>
                <a:lnTo>
                  <a:pt x="15890234" y="1317849"/>
                </a:lnTo>
                <a:lnTo>
                  <a:pt x="15867981" y="1354870"/>
                </a:lnTo>
                <a:lnTo>
                  <a:pt x="15847850" y="1394537"/>
                </a:lnTo>
                <a:lnTo>
                  <a:pt x="15829840" y="1436849"/>
                </a:lnTo>
                <a:lnTo>
                  <a:pt x="15813950" y="1481807"/>
                </a:lnTo>
                <a:lnTo>
                  <a:pt x="15800180" y="1529411"/>
                </a:lnTo>
                <a:lnTo>
                  <a:pt x="15788531" y="1579661"/>
                </a:lnTo>
                <a:lnTo>
                  <a:pt x="15779000" y="1632558"/>
                </a:lnTo>
                <a:lnTo>
                  <a:pt x="15771588" y="1688102"/>
                </a:lnTo>
                <a:lnTo>
                  <a:pt x="15766295" y="1746293"/>
                </a:lnTo>
                <a:lnTo>
                  <a:pt x="15763119" y="1807131"/>
                </a:lnTo>
                <a:lnTo>
                  <a:pt x="15762060" y="1870617"/>
                </a:lnTo>
                <a:lnTo>
                  <a:pt x="15763119" y="1933407"/>
                </a:lnTo>
                <a:lnTo>
                  <a:pt x="15766295" y="1993579"/>
                </a:lnTo>
                <a:lnTo>
                  <a:pt x="15771588" y="2051133"/>
                </a:lnTo>
                <a:lnTo>
                  <a:pt x="15779000" y="2106071"/>
                </a:lnTo>
                <a:lnTo>
                  <a:pt x="15788531" y="2158392"/>
                </a:lnTo>
                <a:lnTo>
                  <a:pt x="15800180" y="2208098"/>
                </a:lnTo>
                <a:lnTo>
                  <a:pt x="15813950" y="2255188"/>
                </a:lnTo>
                <a:lnTo>
                  <a:pt x="15829840" y="2299664"/>
                </a:lnTo>
                <a:lnTo>
                  <a:pt x="15847850" y="2341525"/>
                </a:lnTo>
                <a:lnTo>
                  <a:pt x="15867981" y="2380772"/>
                </a:lnTo>
                <a:lnTo>
                  <a:pt x="15890234" y="2417407"/>
                </a:lnTo>
                <a:lnTo>
                  <a:pt x="15920143" y="2458184"/>
                </a:lnTo>
                <a:lnTo>
                  <a:pt x="15952920" y="2494161"/>
                </a:lnTo>
                <a:lnTo>
                  <a:pt x="15988568" y="2525338"/>
                </a:lnTo>
                <a:lnTo>
                  <a:pt x="16027085" y="2551716"/>
                </a:lnTo>
                <a:lnTo>
                  <a:pt x="16068473" y="2573295"/>
                </a:lnTo>
                <a:lnTo>
                  <a:pt x="16112732" y="2590078"/>
                </a:lnTo>
                <a:lnTo>
                  <a:pt x="16159863" y="2602064"/>
                </a:lnTo>
                <a:lnTo>
                  <a:pt x="16209863" y="2609255"/>
                </a:lnTo>
                <a:lnTo>
                  <a:pt x="16262737" y="2611652"/>
                </a:lnTo>
                <a:lnTo>
                  <a:pt x="16314581" y="2609539"/>
                </a:lnTo>
                <a:lnTo>
                  <a:pt x="16363311" y="2603200"/>
                </a:lnTo>
                <a:lnTo>
                  <a:pt x="16408929" y="2592634"/>
                </a:lnTo>
                <a:lnTo>
                  <a:pt x="16451431" y="2577841"/>
                </a:lnTo>
                <a:lnTo>
                  <a:pt x="16490819" y="2558821"/>
                </a:lnTo>
                <a:lnTo>
                  <a:pt x="16527093" y="2535573"/>
                </a:lnTo>
                <a:lnTo>
                  <a:pt x="16560253" y="2508097"/>
                </a:lnTo>
                <a:lnTo>
                  <a:pt x="16590299" y="2476393"/>
                </a:lnTo>
                <a:lnTo>
                  <a:pt x="16617229" y="2440460"/>
                </a:lnTo>
                <a:lnTo>
                  <a:pt x="16641045" y="2400298"/>
                </a:lnTo>
                <a:lnTo>
                  <a:pt x="16661745" y="2355906"/>
                </a:lnTo>
                <a:lnTo>
                  <a:pt x="16679331" y="2307284"/>
                </a:lnTo>
                <a:lnTo>
                  <a:pt x="17003771" y="2415396"/>
                </a:lnTo>
                <a:lnTo>
                  <a:pt x="16987367" y="2464709"/>
                </a:lnTo>
                <a:lnTo>
                  <a:pt x="16968603" y="2511698"/>
                </a:lnTo>
                <a:lnTo>
                  <a:pt x="16947475" y="2556364"/>
                </a:lnTo>
                <a:lnTo>
                  <a:pt x="16923985" y="2598706"/>
                </a:lnTo>
                <a:lnTo>
                  <a:pt x="16898133" y="2638725"/>
                </a:lnTo>
                <a:lnTo>
                  <a:pt x="16869919" y="2676418"/>
                </a:lnTo>
                <a:lnTo>
                  <a:pt x="16839343" y="2711787"/>
                </a:lnTo>
                <a:lnTo>
                  <a:pt x="16806405" y="2744830"/>
                </a:lnTo>
                <a:lnTo>
                  <a:pt x="16771105" y="2775548"/>
                </a:lnTo>
                <a:lnTo>
                  <a:pt x="16733445" y="2803939"/>
                </a:lnTo>
                <a:lnTo>
                  <a:pt x="16693669" y="2829809"/>
                </a:lnTo>
                <a:lnTo>
                  <a:pt x="16652097" y="2852958"/>
                </a:lnTo>
                <a:lnTo>
                  <a:pt x="16608725" y="2873388"/>
                </a:lnTo>
                <a:lnTo>
                  <a:pt x="16563555" y="2891096"/>
                </a:lnTo>
                <a:lnTo>
                  <a:pt x="16516587" y="2906083"/>
                </a:lnTo>
                <a:lnTo>
                  <a:pt x="16467817" y="2918347"/>
                </a:lnTo>
                <a:lnTo>
                  <a:pt x="16417249" y="2927887"/>
                </a:lnTo>
                <a:lnTo>
                  <a:pt x="16364879" y="2934702"/>
                </a:lnTo>
                <a:lnTo>
                  <a:pt x="16310709" y="2938792"/>
                </a:lnTo>
                <a:lnTo>
                  <a:pt x="16254737" y="2940155"/>
                </a:lnTo>
                <a:lnTo>
                  <a:pt x="16199481" y="2938714"/>
                </a:lnTo>
                <a:lnTo>
                  <a:pt x="16145905" y="2934392"/>
                </a:lnTo>
                <a:lnTo>
                  <a:pt x="16094010" y="2927187"/>
                </a:lnTo>
                <a:lnTo>
                  <a:pt x="16043795" y="2917101"/>
                </a:lnTo>
                <a:lnTo>
                  <a:pt x="15995258" y="2904133"/>
                </a:lnTo>
                <a:lnTo>
                  <a:pt x="15948400" y="2888283"/>
                </a:lnTo>
                <a:lnTo>
                  <a:pt x="15903220" y="2869550"/>
                </a:lnTo>
                <a:lnTo>
                  <a:pt x="15859716" y="2847935"/>
                </a:lnTo>
                <a:lnTo>
                  <a:pt x="15817890" y="2823438"/>
                </a:lnTo>
                <a:lnTo>
                  <a:pt x="15777739" y="2796058"/>
                </a:lnTo>
                <a:lnTo>
                  <a:pt x="15739264" y="2765796"/>
                </a:lnTo>
                <a:lnTo>
                  <a:pt x="15702464" y="2732651"/>
                </a:lnTo>
                <a:lnTo>
                  <a:pt x="15667338" y="2696624"/>
                </a:lnTo>
                <a:lnTo>
                  <a:pt x="15633886" y="2657714"/>
                </a:lnTo>
                <a:lnTo>
                  <a:pt x="15607808" y="2623729"/>
                </a:lnTo>
                <a:lnTo>
                  <a:pt x="15583311" y="2588206"/>
                </a:lnTo>
                <a:lnTo>
                  <a:pt x="15560396" y="2551142"/>
                </a:lnTo>
                <a:lnTo>
                  <a:pt x="15539061" y="2512539"/>
                </a:lnTo>
                <a:lnTo>
                  <a:pt x="15519308" y="2472396"/>
                </a:lnTo>
                <a:lnTo>
                  <a:pt x="15501136" y="2430714"/>
                </a:lnTo>
                <a:lnTo>
                  <a:pt x="15484544" y="2387492"/>
                </a:lnTo>
                <a:lnTo>
                  <a:pt x="15469533" y="2342731"/>
                </a:lnTo>
                <a:lnTo>
                  <a:pt x="15456103" y="2296431"/>
                </a:lnTo>
                <a:lnTo>
                  <a:pt x="15444253" y="2248591"/>
                </a:lnTo>
                <a:lnTo>
                  <a:pt x="15433983" y="2199212"/>
                </a:lnTo>
                <a:lnTo>
                  <a:pt x="15425294" y="2148294"/>
                </a:lnTo>
                <a:lnTo>
                  <a:pt x="15418185" y="2095837"/>
                </a:lnTo>
                <a:lnTo>
                  <a:pt x="15412656" y="2041840"/>
                </a:lnTo>
                <a:lnTo>
                  <a:pt x="15408707" y="1986305"/>
                </a:lnTo>
                <a:lnTo>
                  <a:pt x="15406337" y="1929230"/>
                </a:lnTo>
                <a:lnTo>
                  <a:pt x="15405548" y="1870617"/>
                </a:lnTo>
                <a:lnTo>
                  <a:pt x="15406344" y="1812007"/>
                </a:lnTo>
                <a:lnTo>
                  <a:pt x="15408734" y="1754921"/>
                </a:lnTo>
                <a:lnTo>
                  <a:pt x="15412717" y="1699359"/>
                </a:lnTo>
                <a:lnTo>
                  <a:pt x="15418294" y="1645321"/>
                </a:lnTo>
                <a:lnTo>
                  <a:pt x="15425464" y="1592807"/>
                </a:lnTo>
                <a:lnTo>
                  <a:pt x="15434229" y="1541817"/>
                </a:lnTo>
                <a:lnTo>
                  <a:pt x="15444588" y="1492352"/>
                </a:lnTo>
                <a:lnTo>
                  <a:pt x="15456541" y="1444410"/>
                </a:lnTo>
                <a:lnTo>
                  <a:pt x="15470088" y="1397992"/>
                </a:lnTo>
                <a:lnTo>
                  <a:pt x="15485231" y="1353098"/>
                </a:lnTo>
                <a:lnTo>
                  <a:pt x="15501968" y="1309729"/>
                </a:lnTo>
                <a:lnTo>
                  <a:pt x="15520300" y="1267884"/>
                </a:lnTo>
                <a:lnTo>
                  <a:pt x="15540228" y="1227563"/>
                </a:lnTo>
                <a:lnTo>
                  <a:pt x="15561752" y="1188766"/>
                </a:lnTo>
                <a:lnTo>
                  <a:pt x="15584871" y="1151493"/>
                </a:lnTo>
                <a:lnTo>
                  <a:pt x="15609585" y="1115745"/>
                </a:lnTo>
                <a:lnTo>
                  <a:pt x="15635897" y="1081521"/>
                </a:lnTo>
                <a:lnTo>
                  <a:pt x="15667374" y="1044869"/>
                </a:lnTo>
                <a:lnTo>
                  <a:pt x="15700400" y="1010744"/>
                </a:lnTo>
                <a:lnTo>
                  <a:pt x="15734975" y="979145"/>
                </a:lnTo>
                <a:lnTo>
                  <a:pt x="15771100" y="950073"/>
                </a:lnTo>
                <a:lnTo>
                  <a:pt x="15808774" y="923529"/>
                </a:lnTo>
                <a:lnTo>
                  <a:pt x="15847998" y="899512"/>
                </a:lnTo>
                <a:lnTo>
                  <a:pt x="15888772" y="878022"/>
                </a:lnTo>
                <a:lnTo>
                  <a:pt x="15931096" y="859060"/>
                </a:lnTo>
                <a:lnTo>
                  <a:pt x="15974970" y="842625"/>
                </a:lnTo>
                <a:lnTo>
                  <a:pt x="16020394" y="828719"/>
                </a:lnTo>
                <a:lnTo>
                  <a:pt x="16067369" y="817340"/>
                </a:lnTo>
                <a:lnTo>
                  <a:pt x="16115895" y="808490"/>
                </a:lnTo>
                <a:lnTo>
                  <a:pt x="16165971" y="802168"/>
                </a:lnTo>
                <a:lnTo>
                  <a:pt x="16217599" y="798375"/>
                </a:lnTo>
                <a:close/>
                <a:moveTo>
                  <a:pt x="13142383" y="797111"/>
                </a:moveTo>
                <a:lnTo>
                  <a:pt x="13194670" y="798375"/>
                </a:lnTo>
                <a:lnTo>
                  <a:pt x="13194458" y="798375"/>
                </a:lnTo>
                <a:lnTo>
                  <a:pt x="13245409" y="802168"/>
                </a:lnTo>
                <a:lnTo>
                  <a:pt x="13245239" y="802168"/>
                </a:lnTo>
                <a:lnTo>
                  <a:pt x="13294854" y="808490"/>
                </a:lnTo>
                <a:lnTo>
                  <a:pt x="13294691" y="808490"/>
                </a:lnTo>
                <a:lnTo>
                  <a:pt x="13342969" y="817340"/>
                </a:lnTo>
                <a:lnTo>
                  <a:pt x="13342809" y="817340"/>
                </a:lnTo>
                <a:lnTo>
                  <a:pt x="13388977" y="828531"/>
                </a:lnTo>
                <a:lnTo>
                  <a:pt x="13434315" y="842356"/>
                </a:lnTo>
                <a:lnTo>
                  <a:pt x="13478327" y="858695"/>
                </a:lnTo>
                <a:lnTo>
                  <a:pt x="13521011" y="877547"/>
                </a:lnTo>
                <a:lnTo>
                  <a:pt x="13562369" y="898913"/>
                </a:lnTo>
                <a:lnTo>
                  <a:pt x="13602399" y="922793"/>
                </a:lnTo>
                <a:lnTo>
                  <a:pt x="13641103" y="949187"/>
                </a:lnTo>
                <a:lnTo>
                  <a:pt x="13678480" y="978094"/>
                </a:lnTo>
                <a:lnTo>
                  <a:pt x="13714531" y="1009514"/>
                </a:lnTo>
                <a:lnTo>
                  <a:pt x="13749254" y="1043449"/>
                </a:lnTo>
                <a:lnTo>
                  <a:pt x="13778100" y="1075158"/>
                </a:lnTo>
                <a:lnTo>
                  <a:pt x="13802554" y="1105551"/>
                </a:lnTo>
                <a:lnTo>
                  <a:pt x="13805087" y="1108699"/>
                </a:lnTo>
                <a:lnTo>
                  <a:pt x="13830215" y="1144071"/>
                </a:lnTo>
                <a:lnTo>
                  <a:pt x="13853482" y="1181273"/>
                </a:lnTo>
                <a:lnTo>
                  <a:pt x="13874891" y="1220307"/>
                </a:lnTo>
                <a:lnTo>
                  <a:pt x="13894439" y="1261171"/>
                </a:lnTo>
                <a:lnTo>
                  <a:pt x="13912126" y="1303866"/>
                </a:lnTo>
                <a:lnTo>
                  <a:pt x="13927953" y="1348392"/>
                </a:lnTo>
                <a:lnTo>
                  <a:pt x="13928069" y="1348777"/>
                </a:lnTo>
                <a:lnTo>
                  <a:pt x="13941919" y="1394749"/>
                </a:lnTo>
                <a:lnTo>
                  <a:pt x="13954145" y="1443531"/>
                </a:lnTo>
                <a:lnTo>
                  <a:pt x="13964267" y="1492955"/>
                </a:lnTo>
                <a:lnTo>
                  <a:pt x="13972648" y="1544803"/>
                </a:lnTo>
                <a:lnTo>
                  <a:pt x="13979168" y="1598483"/>
                </a:lnTo>
                <a:lnTo>
                  <a:pt x="13983825" y="1653993"/>
                </a:lnTo>
                <a:lnTo>
                  <a:pt x="13986378" y="1706392"/>
                </a:lnTo>
                <a:lnTo>
                  <a:pt x="13986619" y="1711334"/>
                </a:lnTo>
                <a:lnTo>
                  <a:pt x="13987551" y="1770505"/>
                </a:lnTo>
                <a:lnTo>
                  <a:pt x="13987074" y="1815688"/>
                </a:lnTo>
                <a:lnTo>
                  <a:pt x="13985639" y="1861509"/>
                </a:lnTo>
                <a:lnTo>
                  <a:pt x="13983242" y="1907970"/>
                </a:lnTo>
                <a:lnTo>
                  <a:pt x="13979878" y="1955071"/>
                </a:lnTo>
                <a:lnTo>
                  <a:pt x="13975541" y="2002812"/>
                </a:lnTo>
                <a:lnTo>
                  <a:pt x="12589562" y="2002812"/>
                </a:lnTo>
                <a:lnTo>
                  <a:pt x="12594917" y="2057797"/>
                </a:lnTo>
                <a:lnTo>
                  <a:pt x="12602954" y="2110576"/>
                </a:lnTo>
                <a:lnTo>
                  <a:pt x="12613674" y="2161150"/>
                </a:lnTo>
                <a:lnTo>
                  <a:pt x="12627076" y="2209519"/>
                </a:lnTo>
                <a:lnTo>
                  <a:pt x="12643161" y="2255681"/>
                </a:lnTo>
                <a:lnTo>
                  <a:pt x="12661930" y="2299638"/>
                </a:lnTo>
                <a:lnTo>
                  <a:pt x="12683383" y="2341389"/>
                </a:lnTo>
                <a:lnTo>
                  <a:pt x="12707520" y="2380934"/>
                </a:lnTo>
                <a:lnTo>
                  <a:pt x="12734342" y="2418273"/>
                </a:lnTo>
                <a:lnTo>
                  <a:pt x="12763850" y="2453406"/>
                </a:lnTo>
                <a:lnTo>
                  <a:pt x="12799077" y="2489150"/>
                </a:lnTo>
                <a:lnTo>
                  <a:pt x="12836236" y="2520686"/>
                </a:lnTo>
                <a:lnTo>
                  <a:pt x="12875326" y="2548014"/>
                </a:lnTo>
                <a:lnTo>
                  <a:pt x="12916347" y="2571135"/>
                </a:lnTo>
                <a:lnTo>
                  <a:pt x="12959298" y="2590051"/>
                </a:lnTo>
                <a:lnTo>
                  <a:pt x="13004177" y="2604762"/>
                </a:lnTo>
                <a:lnTo>
                  <a:pt x="13050985" y="2615268"/>
                </a:lnTo>
                <a:lnTo>
                  <a:pt x="13099721" y="2621572"/>
                </a:lnTo>
                <a:lnTo>
                  <a:pt x="13150382" y="2623673"/>
                </a:lnTo>
                <a:lnTo>
                  <a:pt x="13200923" y="2621831"/>
                </a:lnTo>
                <a:lnTo>
                  <a:pt x="13250027" y="2616304"/>
                </a:lnTo>
                <a:lnTo>
                  <a:pt x="13297693" y="2607093"/>
                </a:lnTo>
                <a:lnTo>
                  <a:pt x="13343920" y="2594197"/>
                </a:lnTo>
                <a:lnTo>
                  <a:pt x="13388708" y="2577616"/>
                </a:lnTo>
                <a:lnTo>
                  <a:pt x="13432054" y="2557350"/>
                </a:lnTo>
                <a:lnTo>
                  <a:pt x="13473960" y="2533398"/>
                </a:lnTo>
                <a:lnTo>
                  <a:pt x="13514423" y="2505761"/>
                </a:lnTo>
                <a:lnTo>
                  <a:pt x="13553443" y="2474437"/>
                </a:lnTo>
                <a:lnTo>
                  <a:pt x="13591018" y="2439427"/>
                </a:lnTo>
                <a:lnTo>
                  <a:pt x="13756522" y="2623673"/>
                </a:lnTo>
                <a:lnTo>
                  <a:pt x="13803315" y="2675765"/>
                </a:lnTo>
                <a:lnTo>
                  <a:pt x="13767479" y="2709840"/>
                </a:lnTo>
                <a:lnTo>
                  <a:pt x="13730468" y="2741565"/>
                </a:lnTo>
                <a:lnTo>
                  <a:pt x="13692282" y="2770940"/>
                </a:lnTo>
                <a:lnTo>
                  <a:pt x="13652922" y="2797966"/>
                </a:lnTo>
                <a:lnTo>
                  <a:pt x="13612387" y="2822642"/>
                </a:lnTo>
                <a:lnTo>
                  <a:pt x="13570676" y="2844969"/>
                </a:lnTo>
                <a:lnTo>
                  <a:pt x="13527791" y="2864945"/>
                </a:lnTo>
                <a:lnTo>
                  <a:pt x="13483730" y="2882572"/>
                </a:lnTo>
                <a:lnTo>
                  <a:pt x="13438493" y="2897849"/>
                </a:lnTo>
                <a:lnTo>
                  <a:pt x="13392081" y="2910775"/>
                </a:lnTo>
                <a:lnTo>
                  <a:pt x="13344493" y="2921352"/>
                </a:lnTo>
                <a:lnTo>
                  <a:pt x="13295730" y="2929578"/>
                </a:lnTo>
                <a:lnTo>
                  <a:pt x="13245790" y="2935454"/>
                </a:lnTo>
                <a:lnTo>
                  <a:pt x="13194675" y="2938980"/>
                </a:lnTo>
                <a:lnTo>
                  <a:pt x="13142383" y="2940155"/>
                </a:lnTo>
                <a:lnTo>
                  <a:pt x="13087586" y="2938829"/>
                </a:lnTo>
                <a:lnTo>
                  <a:pt x="13034305" y="2934850"/>
                </a:lnTo>
                <a:lnTo>
                  <a:pt x="12982539" y="2928219"/>
                </a:lnTo>
                <a:lnTo>
                  <a:pt x="12932288" y="2918936"/>
                </a:lnTo>
                <a:lnTo>
                  <a:pt x="12883552" y="2906999"/>
                </a:lnTo>
                <a:lnTo>
                  <a:pt x="12836330" y="2892410"/>
                </a:lnTo>
                <a:lnTo>
                  <a:pt x="12790622" y="2875168"/>
                </a:lnTo>
                <a:lnTo>
                  <a:pt x="12746429" y="2855274"/>
                </a:lnTo>
                <a:lnTo>
                  <a:pt x="12703749" y="2832726"/>
                </a:lnTo>
                <a:lnTo>
                  <a:pt x="12662583" y="2807526"/>
                </a:lnTo>
                <a:lnTo>
                  <a:pt x="12622931" y="2779672"/>
                </a:lnTo>
                <a:lnTo>
                  <a:pt x="12584791" y="2749165"/>
                </a:lnTo>
                <a:lnTo>
                  <a:pt x="12548165" y="2716005"/>
                </a:lnTo>
                <a:lnTo>
                  <a:pt x="12513051" y="2680191"/>
                </a:lnTo>
                <a:lnTo>
                  <a:pt x="12479450" y="2641724"/>
                </a:lnTo>
                <a:lnTo>
                  <a:pt x="12451321" y="2606003"/>
                </a:lnTo>
                <a:lnTo>
                  <a:pt x="12424897" y="2569048"/>
                </a:lnTo>
                <a:lnTo>
                  <a:pt x="12400178" y="2530858"/>
                </a:lnTo>
                <a:lnTo>
                  <a:pt x="12377163" y="2491435"/>
                </a:lnTo>
                <a:lnTo>
                  <a:pt x="12355853" y="2450778"/>
                </a:lnTo>
                <a:lnTo>
                  <a:pt x="12336247" y="2408887"/>
                </a:lnTo>
                <a:lnTo>
                  <a:pt x="12318346" y="2365762"/>
                </a:lnTo>
                <a:lnTo>
                  <a:pt x="12302150" y="2321403"/>
                </a:lnTo>
                <a:lnTo>
                  <a:pt x="12287659" y="2275811"/>
                </a:lnTo>
                <a:lnTo>
                  <a:pt x="12274872" y="2228984"/>
                </a:lnTo>
                <a:lnTo>
                  <a:pt x="12263790" y="2180923"/>
                </a:lnTo>
                <a:lnTo>
                  <a:pt x="12254413" y="2131629"/>
                </a:lnTo>
                <a:lnTo>
                  <a:pt x="12246741" y="2081101"/>
                </a:lnTo>
                <a:lnTo>
                  <a:pt x="12240774" y="2029339"/>
                </a:lnTo>
                <a:lnTo>
                  <a:pt x="12236511" y="1976342"/>
                </a:lnTo>
                <a:lnTo>
                  <a:pt x="12233954" y="1922112"/>
                </a:lnTo>
                <a:lnTo>
                  <a:pt x="12233102" y="1866649"/>
                </a:lnTo>
                <a:lnTo>
                  <a:pt x="12233177" y="1861509"/>
                </a:lnTo>
                <a:lnTo>
                  <a:pt x="12233960" y="1808486"/>
                </a:lnTo>
                <a:lnTo>
                  <a:pt x="12236537" y="1751821"/>
                </a:lnTo>
                <a:lnTo>
                  <a:pt x="12240831" y="1696654"/>
                </a:lnTo>
                <a:lnTo>
                  <a:pt x="12246843" y="1642985"/>
                </a:lnTo>
                <a:lnTo>
                  <a:pt x="12254573" y="1590813"/>
                </a:lnTo>
                <a:lnTo>
                  <a:pt x="12264022" y="1540139"/>
                </a:lnTo>
                <a:lnTo>
                  <a:pt x="12264130" y="1539663"/>
                </a:lnTo>
                <a:lnTo>
                  <a:pt x="12275190" y="1490962"/>
                </a:lnTo>
                <a:lnTo>
                  <a:pt x="12288077" y="1443282"/>
                </a:lnTo>
                <a:lnTo>
                  <a:pt x="12288186" y="1442936"/>
                </a:lnTo>
                <a:lnTo>
                  <a:pt x="12302683" y="1397100"/>
                </a:lnTo>
                <a:lnTo>
                  <a:pt x="12319008" y="1352414"/>
                </a:lnTo>
                <a:lnTo>
                  <a:pt x="12337053" y="1309225"/>
                </a:lnTo>
                <a:lnTo>
                  <a:pt x="12356818" y="1267533"/>
                </a:lnTo>
                <a:lnTo>
                  <a:pt x="12378304" y="1227338"/>
                </a:lnTo>
                <a:lnTo>
                  <a:pt x="12401509" y="1188639"/>
                </a:lnTo>
                <a:lnTo>
                  <a:pt x="12426435" y="1151437"/>
                </a:lnTo>
                <a:lnTo>
                  <a:pt x="12453082" y="1115731"/>
                </a:lnTo>
                <a:lnTo>
                  <a:pt x="12481450" y="1081521"/>
                </a:lnTo>
                <a:lnTo>
                  <a:pt x="12515287" y="1044869"/>
                </a:lnTo>
                <a:lnTo>
                  <a:pt x="12550584" y="1010744"/>
                </a:lnTo>
                <a:lnTo>
                  <a:pt x="12587342" y="979145"/>
                </a:lnTo>
                <a:lnTo>
                  <a:pt x="12625561" y="950073"/>
                </a:lnTo>
                <a:lnTo>
                  <a:pt x="12665240" y="923529"/>
                </a:lnTo>
                <a:lnTo>
                  <a:pt x="12706380" y="899512"/>
                </a:lnTo>
                <a:lnTo>
                  <a:pt x="12748980" y="878022"/>
                </a:lnTo>
                <a:lnTo>
                  <a:pt x="12793042" y="859060"/>
                </a:lnTo>
                <a:lnTo>
                  <a:pt x="12838564" y="842625"/>
                </a:lnTo>
                <a:lnTo>
                  <a:pt x="12885548" y="828719"/>
                </a:lnTo>
                <a:lnTo>
                  <a:pt x="12933992" y="817340"/>
                </a:lnTo>
                <a:lnTo>
                  <a:pt x="12983898" y="808490"/>
                </a:lnTo>
                <a:lnTo>
                  <a:pt x="13035265" y="802168"/>
                </a:lnTo>
                <a:lnTo>
                  <a:pt x="13088093" y="798375"/>
                </a:lnTo>
                <a:close/>
                <a:moveTo>
                  <a:pt x="945342" y="40094"/>
                </a:moveTo>
                <a:lnTo>
                  <a:pt x="1003443" y="41234"/>
                </a:lnTo>
                <a:lnTo>
                  <a:pt x="1059754" y="44657"/>
                </a:lnTo>
                <a:lnTo>
                  <a:pt x="1114276" y="50362"/>
                </a:lnTo>
                <a:lnTo>
                  <a:pt x="1167009" y="58350"/>
                </a:lnTo>
                <a:lnTo>
                  <a:pt x="1217953" y="68620"/>
                </a:lnTo>
                <a:lnTo>
                  <a:pt x="1267109" y="81175"/>
                </a:lnTo>
                <a:lnTo>
                  <a:pt x="1314479" y="96013"/>
                </a:lnTo>
                <a:lnTo>
                  <a:pt x="1360061" y="113136"/>
                </a:lnTo>
                <a:lnTo>
                  <a:pt x="1403857" y="132543"/>
                </a:lnTo>
                <a:lnTo>
                  <a:pt x="1445866" y="154236"/>
                </a:lnTo>
                <a:lnTo>
                  <a:pt x="1486090" y="178215"/>
                </a:lnTo>
                <a:lnTo>
                  <a:pt x="1532281" y="209988"/>
                </a:lnTo>
                <a:lnTo>
                  <a:pt x="1574710" y="243890"/>
                </a:lnTo>
                <a:lnTo>
                  <a:pt x="1613379" y="279922"/>
                </a:lnTo>
                <a:lnTo>
                  <a:pt x="1648288" y="318081"/>
                </a:lnTo>
                <a:lnTo>
                  <a:pt x="1679438" y="358368"/>
                </a:lnTo>
                <a:lnTo>
                  <a:pt x="1706830" y="400781"/>
                </a:lnTo>
                <a:lnTo>
                  <a:pt x="1730465" y="445319"/>
                </a:lnTo>
                <a:lnTo>
                  <a:pt x="1750344" y="491983"/>
                </a:lnTo>
                <a:lnTo>
                  <a:pt x="1766469" y="540769"/>
                </a:lnTo>
                <a:lnTo>
                  <a:pt x="1446008" y="648923"/>
                </a:lnTo>
                <a:lnTo>
                  <a:pt x="1425085" y="608765"/>
                </a:lnTo>
                <a:lnTo>
                  <a:pt x="1399718" y="571053"/>
                </a:lnTo>
                <a:lnTo>
                  <a:pt x="1369904" y="535784"/>
                </a:lnTo>
                <a:lnTo>
                  <a:pt x="1335643" y="502957"/>
                </a:lnTo>
                <a:lnTo>
                  <a:pt x="1296933" y="472572"/>
                </a:lnTo>
                <a:lnTo>
                  <a:pt x="1253773" y="444626"/>
                </a:lnTo>
                <a:lnTo>
                  <a:pt x="1213612" y="423374"/>
                </a:lnTo>
                <a:lnTo>
                  <a:pt x="1171006" y="405392"/>
                </a:lnTo>
                <a:lnTo>
                  <a:pt x="1125955" y="390679"/>
                </a:lnTo>
                <a:lnTo>
                  <a:pt x="1078459" y="379236"/>
                </a:lnTo>
                <a:lnTo>
                  <a:pt x="1028518" y="371062"/>
                </a:lnTo>
                <a:lnTo>
                  <a:pt x="976132" y="366158"/>
                </a:lnTo>
                <a:lnTo>
                  <a:pt x="921301" y="364523"/>
                </a:lnTo>
                <a:lnTo>
                  <a:pt x="860216" y="366527"/>
                </a:lnTo>
                <a:lnTo>
                  <a:pt x="802899" y="372538"/>
                </a:lnTo>
                <a:lnTo>
                  <a:pt x="749347" y="382556"/>
                </a:lnTo>
                <a:lnTo>
                  <a:pt x="699562" y="396580"/>
                </a:lnTo>
                <a:lnTo>
                  <a:pt x="653541" y="414608"/>
                </a:lnTo>
                <a:lnTo>
                  <a:pt x="611283" y="436641"/>
                </a:lnTo>
                <a:lnTo>
                  <a:pt x="572788" y="462677"/>
                </a:lnTo>
                <a:lnTo>
                  <a:pt x="533612" y="497445"/>
                </a:lnTo>
                <a:lnTo>
                  <a:pt x="501565" y="536336"/>
                </a:lnTo>
                <a:lnTo>
                  <a:pt x="476645" y="579344"/>
                </a:lnTo>
                <a:lnTo>
                  <a:pt x="458848" y="626468"/>
                </a:lnTo>
                <a:lnTo>
                  <a:pt x="448172" y="677703"/>
                </a:lnTo>
                <a:lnTo>
                  <a:pt x="444614" y="733046"/>
                </a:lnTo>
                <a:lnTo>
                  <a:pt x="447489" y="778126"/>
                </a:lnTo>
                <a:lnTo>
                  <a:pt x="456120" y="821185"/>
                </a:lnTo>
                <a:lnTo>
                  <a:pt x="470513" y="862227"/>
                </a:lnTo>
                <a:lnTo>
                  <a:pt x="490676" y="901252"/>
                </a:lnTo>
                <a:lnTo>
                  <a:pt x="516940" y="938325"/>
                </a:lnTo>
                <a:lnTo>
                  <a:pt x="549730" y="973376"/>
                </a:lnTo>
                <a:lnTo>
                  <a:pt x="589044" y="1006420"/>
                </a:lnTo>
                <a:lnTo>
                  <a:pt x="634881" y="1037467"/>
                </a:lnTo>
                <a:lnTo>
                  <a:pt x="683070" y="1066018"/>
                </a:lnTo>
                <a:lnTo>
                  <a:pt x="729505" y="1091551"/>
                </a:lnTo>
                <a:lnTo>
                  <a:pt x="774186" y="1114064"/>
                </a:lnTo>
                <a:lnTo>
                  <a:pt x="817116" y="1133558"/>
                </a:lnTo>
                <a:lnTo>
                  <a:pt x="853344" y="1148784"/>
                </a:lnTo>
                <a:lnTo>
                  <a:pt x="894692" y="1165614"/>
                </a:lnTo>
                <a:lnTo>
                  <a:pt x="941163" y="1184049"/>
                </a:lnTo>
                <a:lnTo>
                  <a:pt x="992756" y="1204088"/>
                </a:lnTo>
                <a:lnTo>
                  <a:pt x="1049475" y="1225733"/>
                </a:lnTo>
                <a:lnTo>
                  <a:pt x="1100798" y="1245068"/>
                </a:lnTo>
                <a:lnTo>
                  <a:pt x="1149514" y="1264158"/>
                </a:lnTo>
                <a:lnTo>
                  <a:pt x="1195620" y="1283003"/>
                </a:lnTo>
                <a:lnTo>
                  <a:pt x="1239114" y="1301601"/>
                </a:lnTo>
                <a:lnTo>
                  <a:pt x="1279993" y="1319955"/>
                </a:lnTo>
                <a:lnTo>
                  <a:pt x="1318255" y="1338059"/>
                </a:lnTo>
                <a:lnTo>
                  <a:pt x="1353895" y="1355917"/>
                </a:lnTo>
                <a:lnTo>
                  <a:pt x="1394504" y="1377795"/>
                </a:lnTo>
                <a:lnTo>
                  <a:pt x="1436228" y="1401999"/>
                </a:lnTo>
                <a:lnTo>
                  <a:pt x="1479066" y="1428533"/>
                </a:lnTo>
                <a:lnTo>
                  <a:pt x="1523018" y="1457399"/>
                </a:lnTo>
                <a:lnTo>
                  <a:pt x="1568084" y="1488605"/>
                </a:lnTo>
                <a:lnTo>
                  <a:pt x="1614264" y="1522153"/>
                </a:lnTo>
                <a:lnTo>
                  <a:pt x="1652920" y="1552937"/>
                </a:lnTo>
                <a:lnTo>
                  <a:pt x="1688803" y="1585763"/>
                </a:lnTo>
                <a:lnTo>
                  <a:pt x="1721910" y="1620631"/>
                </a:lnTo>
                <a:lnTo>
                  <a:pt x="1752241" y="1657541"/>
                </a:lnTo>
                <a:lnTo>
                  <a:pt x="1779795" y="1696492"/>
                </a:lnTo>
                <a:lnTo>
                  <a:pt x="1804569" y="1737483"/>
                </a:lnTo>
                <a:lnTo>
                  <a:pt x="1826562" y="1780513"/>
                </a:lnTo>
                <a:lnTo>
                  <a:pt x="1845692" y="1825440"/>
                </a:lnTo>
                <a:lnTo>
                  <a:pt x="1861879" y="1872084"/>
                </a:lnTo>
                <a:lnTo>
                  <a:pt x="1875122" y="1920443"/>
                </a:lnTo>
                <a:lnTo>
                  <a:pt x="1885422" y="1970516"/>
                </a:lnTo>
                <a:lnTo>
                  <a:pt x="1892779" y="2022300"/>
                </a:lnTo>
                <a:lnTo>
                  <a:pt x="1897193" y="2075794"/>
                </a:lnTo>
                <a:lnTo>
                  <a:pt x="1898665" y="2130994"/>
                </a:lnTo>
                <a:lnTo>
                  <a:pt x="1897356" y="2183974"/>
                </a:lnTo>
                <a:lnTo>
                  <a:pt x="1893431" y="2235317"/>
                </a:lnTo>
                <a:lnTo>
                  <a:pt x="1886889" y="2285022"/>
                </a:lnTo>
                <a:lnTo>
                  <a:pt x="1877732" y="2333091"/>
                </a:lnTo>
                <a:lnTo>
                  <a:pt x="1865959" y="2379524"/>
                </a:lnTo>
                <a:lnTo>
                  <a:pt x="1851570" y="2424320"/>
                </a:lnTo>
                <a:lnTo>
                  <a:pt x="1834564" y="2467481"/>
                </a:lnTo>
                <a:lnTo>
                  <a:pt x="1814946" y="2509007"/>
                </a:lnTo>
                <a:lnTo>
                  <a:pt x="1792712" y="2548897"/>
                </a:lnTo>
                <a:lnTo>
                  <a:pt x="1767863" y="2587153"/>
                </a:lnTo>
                <a:lnTo>
                  <a:pt x="1740400" y="2623774"/>
                </a:lnTo>
                <a:lnTo>
                  <a:pt x="1710322" y="2658761"/>
                </a:lnTo>
                <a:lnTo>
                  <a:pt x="1677631" y="2692115"/>
                </a:lnTo>
                <a:lnTo>
                  <a:pt x="1642325" y="2723835"/>
                </a:lnTo>
                <a:lnTo>
                  <a:pt x="1604923" y="2753634"/>
                </a:lnTo>
                <a:lnTo>
                  <a:pt x="1565967" y="2781226"/>
                </a:lnTo>
                <a:lnTo>
                  <a:pt x="1525458" y="2806611"/>
                </a:lnTo>
                <a:lnTo>
                  <a:pt x="1483396" y="2829788"/>
                </a:lnTo>
                <a:lnTo>
                  <a:pt x="1439782" y="2850758"/>
                </a:lnTo>
                <a:lnTo>
                  <a:pt x="1394614" y="2869520"/>
                </a:lnTo>
                <a:lnTo>
                  <a:pt x="1347894" y="2886075"/>
                </a:lnTo>
                <a:lnTo>
                  <a:pt x="1299621" y="2900422"/>
                </a:lnTo>
                <a:lnTo>
                  <a:pt x="1249796" y="2912562"/>
                </a:lnTo>
                <a:lnTo>
                  <a:pt x="1198417" y="2922495"/>
                </a:lnTo>
                <a:lnTo>
                  <a:pt x="1145485" y="2930220"/>
                </a:lnTo>
                <a:lnTo>
                  <a:pt x="1091000" y="2935738"/>
                </a:lnTo>
                <a:lnTo>
                  <a:pt x="1034963" y="2939049"/>
                </a:lnTo>
                <a:lnTo>
                  <a:pt x="977373" y="2940153"/>
                </a:lnTo>
                <a:lnTo>
                  <a:pt x="923066" y="2939121"/>
                </a:lnTo>
                <a:lnTo>
                  <a:pt x="869877" y="2936026"/>
                </a:lnTo>
                <a:lnTo>
                  <a:pt x="817806" y="2930868"/>
                </a:lnTo>
                <a:lnTo>
                  <a:pt x="766852" y="2923647"/>
                </a:lnTo>
                <a:lnTo>
                  <a:pt x="717014" y="2914364"/>
                </a:lnTo>
                <a:lnTo>
                  <a:pt x="668293" y="2903018"/>
                </a:lnTo>
                <a:lnTo>
                  <a:pt x="620689" y="2889610"/>
                </a:lnTo>
                <a:lnTo>
                  <a:pt x="574200" y="2874141"/>
                </a:lnTo>
                <a:lnTo>
                  <a:pt x="528826" y="2856609"/>
                </a:lnTo>
                <a:lnTo>
                  <a:pt x="484568" y="2837017"/>
                </a:lnTo>
                <a:lnTo>
                  <a:pt x="441425" y="2815364"/>
                </a:lnTo>
                <a:lnTo>
                  <a:pt x="399396" y="2791650"/>
                </a:lnTo>
                <a:lnTo>
                  <a:pt x="358481" y="2765875"/>
                </a:lnTo>
                <a:lnTo>
                  <a:pt x="315902" y="2736128"/>
                </a:lnTo>
                <a:lnTo>
                  <a:pt x="275634" y="2704961"/>
                </a:lnTo>
                <a:lnTo>
                  <a:pt x="237676" y="2672376"/>
                </a:lnTo>
                <a:lnTo>
                  <a:pt x="202029" y="2638372"/>
                </a:lnTo>
                <a:lnTo>
                  <a:pt x="168692" y="2602950"/>
                </a:lnTo>
                <a:lnTo>
                  <a:pt x="137665" y="2566109"/>
                </a:lnTo>
                <a:lnTo>
                  <a:pt x="108948" y="2527850"/>
                </a:lnTo>
                <a:lnTo>
                  <a:pt x="82540" y="2488173"/>
                </a:lnTo>
                <a:lnTo>
                  <a:pt x="58442" y="2447077"/>
                </a:lnTo>
                <a:lnTo>
                  <a:pt x="36652" y="2404563"/>
                </a:lnTo>
                <a:lnTo>
                  <a:pt x="17172" y="2360632"/>
                </a:lnTo>
                <a:lnTo>
                  <a:pt x="0" y="2315282"/>
                </a:lnTo>
                <a:lnTo>
                  <a:pt x="328450" y="2195097"/>
                </a:lnTo>
                <a:lnTo>
                  <a:pt x="351778" y="2241913"/>
                </a:lnTo>
                <a:lnTo>
                  <a:pt x="377742" y="2286228"/>
                </a:lnTo>
                <a:lnTo>
                  <a:pt x="406343" y="2328042"/>
                </a:lnTo>
                <a:lnTo>
                  <a:pt x="437576" y="2367352"/>
                </a:lnTo>
                <a:lnTo>
                  <a:pt x="471443" y="2404156"/>
                </a:lnTo>
                <a:lnTo>
                  <a:pt x="507940" y="2438453"/>
                </a:lnTo>
                <a:lnTo>
                  <a:pt x="547066" y="2470241"/>
                </a:lnTo>
                <a:lnTo>
                  <a:pt x="588819" y="2499517"/>
                </a:lnTo>
                <a:lnTo>
                  <a:pt x="632686" y="2525803"/>
                </a:lnTo>
                <a:lnTo>
                  <a:pt x="678184" y="2548582"/>
                </a:lnTo>
                <a:lnTo>
                  <a:pt x="725313" y="2567856"/>
                </a:lnTo>
                <a:lnTo>
                  <a:pt x="774073" y="2583623"/>
                </a:lnTo>
                <a:lnTo>
                  <a:pt x="824463" y="2595886"/>
                </a:lnTo>
                <a:lnTo>
                  <a:pt x="876484" y="2604644"/>
                </a:lnTo>
                <a:lnTo>
                  <a:pt x="930134" y="2609898"/>
                </a:lnTo>
                <a:lnTo>
                  <a:pt x="985415" y="2611650"/>
                </a:lnTo>
                <a:lnTo>
                  <a:pt x="1041036" y="2610143"/>
                </a:lnTo>
                <a:lnTo>
                  <a:pt x="1093990" y="2605622"/>
                </a:lnTo>
                <a:lnTo>
                  <a:pt x="1144276" y="2598086"/>
                </a:lnTo>
                <a:lnTo>
                  <a:pt x="1191895" y="2587535"/>
                </a:lnTo>
                <a:lnTo>
                  <a:pt x="1236845" y="2573967"/>
                </a:lnTo>
                <a:lnTo>
                  <a:pt x="1279125" y="2557383"/>
                </a:lnTo>
                <a:lnTo>
                  <a:pt x="1318736" y="2537780"/>
                </a:lnTo>
                <a:lnTo>
                  <a:pt x="1355677" y="2515158"/>
                </a:lnTo>
                <a:lnTo>
                  <a:pt x="1389947" y="2489517"/>
                </a:lnTo>
                <a:lnTo>
                  <a:pt x="1424666" y="2457310"/>
                </a:lnTo>
                <a:lnTo>
                  <a:pt x="1454761" y="2421784"/>
                </a:lnTo>
                <a:lnTo>
                  <a:pt x="1480229" y="2382942"/>
                </a:lnTo>
                <a:lnTo>
                  <a:pt x="1501070" y="2340782"/>
                </a:lnTo>
                <a:lnTo>
                  <a:pt x="1517282" y="2295306"/>
                </a:lnTo>
                <a:lnTo>
                  <a:pt x="1528864" y="2246514"/>
                </a:lnTo>
                <a:lnTo>
                  <a:pt x="1535814" y="2194407"/>
                </a:lnTo>
                <a:lnTo>
                  <a:pt x="1538131" y="2138983"/>
                </a:lnTo>
                <a:lnTo>
                  <a:pt x="1535533" y="2085311"/>
                </a:lnTo>
                <a:lnTo>
                  <a:pt x="1527742" y="2034380"/>
                </a:lnTo>
                <a:lnTo>
                  <a:pt x="1514757" y="1986194"/>
                </a:lnTo>
                <a:lnTo>
                  <a:pt x="1496578" y="1940754"/>
                </a:lnTo>
                <a:lnTo>
                  <a:pt x="1473208" y="1898063"/>
                </a:lnTo>
                <a:lnTo>
                  <a:pt x="1444645" y="1858122"/>
                </a:lnTo>
                <a:lnTo>
                  <a:pt x="1410891" y="1820934"/>
                </a:lnTo>
                <a:lnTo>
                  <a:pt x="1371947" y="1786502"/>
                </a:lnTo>
                <a:lnTo>
                  <a:pt x="1337345" y="1760311"/>
                </a:lnTo>
                <a:lnTo>
                  <a:pt x="1300062" y="1734601"/>
                </a:lnTo>
                <a:lnTo>
                  <a:pt x="1260099" y="1709370"/>
                </a:lnTo>
                <a:lnTo>
                  <a:pt x="1217454" y="1684620"/>
                </a:lnTo>
                <a:lnTo>
                  <a:pt x="1172129" y="1660349"/>
                </a:lnTo>
                <a:lnTo>
                  <a:pt x="1124121" y="1636557"/>
                </a:lnTo>
                <a:lnTo>
                  <a:pt x="1073431" y="1613247"/>
                </a:lnTo>
                <a:lnTo>
                  <a:pt x="1020057" y="1590417"/>
                </a:lnTo>
                <a:lnTo>
                  <a:pt x="964001" y="1568065"/>
                </a:lnTo>
                <a:lnTo>
                  <a:pt x="905260" y="1546195"/>
                </a:lnTo>
                <a:lnTo>
                  <a:pt x="849577" y="1525851"/>
                </a:lnTo>
                <a:lnTo>
                  <a:pt x="797893" y="1506463"/>
                </a:lnTo>
                <a:lnTo>
                  <a:pt x="750217" y="1488029"/>
                </a:lnTo>
                <a:lnTo>
                  <a:pt x="706557" y="1470547"/>
                </a:lnTo>
                <a:lnTo>
                  <a:pt x="666922" y="1454019"/>
                </a:lnTo>
                <a:lnTo>
                  <a:pt x="628144" y="1436661"/>
                </a:lnTo>
                <a:lnTo>
                  <a:pt x="587125" y="1416565"/>
                </a:lnTo>
                <a:lnTo>
                  <a:pt x="543869" y="1393735"/>
                </a:lnTo>
                <a:lnTo>
                  <a:pt x="498375" y="1368171"/>
                </a:lnTo>
                <a:lnTo>
                  <a:pt x="450645" y="1339877"/>
                </a:lnTo>
                <a:lnTo>
                  <a:pt x="403755" y="1310085"/>
                </a:lnTo>
                <a:lnTo>
                  <a:pt x="360887" y="1279970"/>
                </a:lnTo>
                <a:lnTo>
                  <a:pt x="322034" y="1249530"/>
                </a:lnTo>
                <a:lnTo>
                  <a:pt x="287190" y="1218763"/>
                </a:lnTo>
                <a:lnTo>
                  <a:pt x="256348" y="1187671"/>
                </a:lnTo>
                <a:lnTo>
                  <a:pt x="228386" y="1154836"/>
                </a:lnTo>
                <a:lnTo>
                  <a:pt x="202185" y="1118792"/>
                </a:lnTo>
                <a:lnTo>
                  <a:pt x="177748" y="1079539"/>
                </a:lnTo>
                <a:lnTo>
                  <a:pt x="155074" y="1037077"/>
                </a:lnTo>
                <a:lnTo>
                  <a:pt x="134163" y="991406"/>
                </a:lnTo>
                <a:lnTo>
                  <a:pt x="116136" y="943274"/>
                </a:lnTo>
                <a:lnTo>
                  <a:pt x="102124" y="893371"/>
                </a:lnTo>
                <a:lnTo>
                  <a:pt x="92120" y="841696"/>
                </a:lnTo>
                <a:lnTo>
                  <a:pt x="86121" y="788254"/>
                </a:lnTo>
                <a:lnTo>
                  <a:pt x="84123" y="733046"/>
                </a:lnTo>
                <a:lnTo>
                  <a:pt x="86041" y="680652"/>
                </a:lnTo>
                <a:lnTo>
                  <a:pt x="91799" y="629777"/>
                </a:lnTo>
                <a:lnTo>
                  <a:pt x="101394" y="580421"/>
                </a:lnTo>
                <a:lnTo>
                  <a:pt x="114830" y="532585"/>
                </a:lnTo>
                <a:lnTo>
                  <a:pt x="132106" y="486268"/>
                </a:lnTo>
                <a:lnTo>
                  <a:pt x="153222" y="441472"/>
                </a:lnTo>
                <a:lnTo>
                  <a:pt x="178180" y="398197"/>
                </a:lnTo>
                <a:lnTo>
                  <a:pt x="206980" y="356444"/>
                </a:lnTo>
                <a:lnTo>
                  <a:pt x="239623" y="316213"/>
                </a:lnTo>
                <a:lnTo>
                  <a:pt x="276110" y="277504"/>
                </a:lnTo>
                <a:lnTo>
                  <a:pt x="316440" y="240318"/>
                </a:lnTo>
                <a:lnTo>
                  <a:pt x="350466" y="212742"/>
                </a:lnTo>
                <a:lnTo>
                  <a:pt x="386167" y="187207"/>
                </a:lnTo>
                <a:lnTo>
                  <a:pt x="423545" y="163714"/>
                </a:lnTo>
                <a:lnTo>
                  <a:pt x="462599" y="142262"/>
                </a:lnTo>
                <a:lnTo>
                  <a:pt x="503330" y="122853"/>
                </a:lnTo>
                <a:lnTo>
                  <a:pt x="545736" y="105486"/>
                </a:lnTo>
                <a:lnTo>
                  <a:pt x="589819" y="90161"/>
                </a:lnTo>
                <a:lnTo>
                  <a:pt x="635579" y="76879"/>
                </a:lnTo>
                <a:lnTo>
                  <a:pt x="683015" y="65640"/>
                </a:lnTo>
                <a:lnTo>
                  <a:pt x="732127" y="56444"/>
                </a:lnTo>
                <a:lnTo>
                  <a:pt x="782916" y="49291"/>
                </a:lnTo>
                <a:lnTo>
                  <a:pt x="835381" y="44181"/>
                </a:lnTo>
                <a:lnTo>
                  <a:pt x="889524" y="41115"/>
                </a:lnTo>
                <a:close/>
                <a:moveTo>
                  <a:pt x="14684518" y="32024"/>
                </a:moveTo>
                <a:lnTo>
                  <a:pt x="14728823" y="36161"/>
                </a:lnTo>
                <a:lnTo>
                  <a:pt x="14769633" y="48566"/>
                </a:lnTo>
                <a:lnTo>
                  <a:pt x="14806945" y="69231"/>
                </a:lnTo>
                <a:lnTo>
                  <a:pt x="14840754" y="98147"/>
                </a:lnTo>
                <a:lnTo>
                  <a:pt x="14868782" y="132814"/>
                </a:lnTo>
                <a:lnTo>
                  <a:pt x="14888820" y="170738"/>
                </a:lnTo>
                <a:lnTo>
                  <a:pt x="14900853" y="211914"/>
                </a:lnTo>
                <a:lnTo>
                  <a:pt x="14904867" y="256341"/>
                </a:lnTo>
                <a:lnTo>
                  <a:pt x="14900853" y="300569"/>
                </a:lnTo>
                <a:lnTo>
                  <a:pt x="14888820" y="341011"/>
                </a:lnTo>
                <a:lnTo>
                  <a:pt x="14868782" y="377673"/>
                </a:lnTo>
                <a:lnTo>
                  <a:pt x="14840754" y="410556"/>
                </a:lnTo>
                <a:lnTo>
                  <a:pt x="14806945" y="437740"/>
                </a:lnTo>
                <a:lnTo>
                  <a:pt x="14769633" y="457145"/>
                </a:lnTo>
                <a:lnTo>
                  <a:pt x="14728823" y="468782"/>
                </a:lnTo>
                <a:lnTo>
                  <a:pt x="14684518" y="472659"/>
                </a:lnTo>
                <a:lnTo>
                  <a:pt x="14640320" y="468652"/>
                </a:lnTo>
                <a:lnTo>
                  <a:pt x="14599887" y="456631"/>
                </a:lnTo>
                <a:lnTo>
                  <a:pt x="14563216" y="436596"/>
                </a:lnTo>
                <a:lnTo>
                  <a:pt x="14530303" y="408546"/>
                </a:lnTo>
                <a:lnTo>
                  <a:pt x="14503123" y="375043"/>
                </a:lnTo>
                <a:lnTo>
                  <a:pt x="14483736" y="338498"/>
                </a:lnTo>
                <a:lnTo>
                  <a:pt x="14472120" y="298927"/>
                </a:lnTo>
                <a:lnTo>
                  <a:pt x="14468253" y="256341"/>
                </a:lnTo>
                <a:lnTo>
                  <a:pt x="14472251" y="211914"/>
                </a:lnTo>
                <a:lnTo>
                  <a:pt x="14484255" y="170738"/>
                </a:lnTo>
                <a:lnTo>
                  <a:pt x="14504272" y="132814"/>
                </a:lnTo>
                <a:lnTo>
                  <a:pt x="14532313" y="98147"/>
                </a:lnTo>
                <a:lnTo>
                  <a:pt x="14565846" y="69231"/>
                </a:lnTo>
                <a:lnTo>
                  <a:pt x="14602400" y="48566"/>
                </a:lnTo>
                <a:lnTo>
                  <a:pt x="14641962" y="36161"/>
                </a:lnTo>
                <a:close/>
                <a:moveTo>
                  <a:pt x="9413144" y="0"/>
                </a:moveTo>
                <a:lnTo>
                  <a:pt x="9413144" y="2892069"/>
                </a:lnTo>
                <a:lnTo>
                  <a:pt x="9064673" y="2892069"/>
                </a:lnTo>
                <a:lnTo>
                  <a:pt x="9064673" y="164225"/>
                </a:lnTo>
                <a:close/>
                <a:moveTo>
                  <a:pt x="8363743" y="0"/>
                </a:moveTo>
                <a:lnTo>
                  <a:pt x="8363743" y="2892069"/>
                </a:lnTo>
                <a:lnTo>
                  <a:pt x="8015220" y="2892069"/>
                </a:lnTo>
                <a:lnTo>
                  <a:pt x="8015220" y="164225"/>
                </a:lnTo>
                <a:close/>
              </a:path>
            </a:pathLst>
          </a:custGeom>
          <a:solidFill>
            <a:srgbClr val="1F1392"/>
          </a:solidFill>
        </p:spPr>
        <p:txBody>
          <a:bodyPr wrap="square" lIns="0" tIns="0" rIns="0" bIns="0" rtlCol="0">
            <a:noAutofit/>
          </a:bodyPr>
          <a:lstStyle/>
          <a:p>
            <a:endParaRPr sz="2362"/>
          </a:p>
        </p:txBody>
      </p:sp>
      <p:sp>
        <p:nvSpPr>
          <p:cNvPr id="35" name="Freeform 121">
            <a:extLst>
              <a:ext uri="{FF2B5EF4-FFF2-40B4-BE49-F238E27FC236}">
                <a16:creationId xmlns:a16="http://schemas.microsoft.com/office/drawing/2014/main" id="{CFC8F164-5276-E2B5-4B1B-FCDCF70CE912}"/>
              </a:ext>
            </a:extLst>
          </p:cNvPr>
          <p:cNvSpPr>
            <a:spLocks noChangeAspect="1"/>
          </p:cNvSpPr>
          <p:nvPr/>
        </p:nvSpPr>
        <p:spPr>
          <a:xfrm>
            <a:off x="7668858" y="1535389"/>
            <a:ext cx="1383212" cy="2562917"/>
          </a:xfrm>
          <a:custGeom>
            <a:avLst/>
            <a:gdLst>
              <a:gd name="connsiteX0" fmla="*/ 610738 w 1053966"/>
              <a:gd name="connsiteY0" fmla="*/ 1054311 h 1553352"/>
              <a:gd name="connsiteX1" fmla="*/ 1053962 w 1053966"/>
              <a:gd name="connsiteY1" fmla="*/ 1054311 h 1553352"/>
              <a:gd name="connsiteX2" fmla="*/ 1053720 w 1053966"/>
              <a:gd name="connsiteY2" fmla="*/ 1061459 h 1553352"/>
              <a:gd name="connsiteX3" fmla="*/ 1053382 w 1053966"/>
              <a:gd name="connsiteY3" fmla="*/ 1068582 h 1553352"/>
              <a:gd name="connsiteX4" fmla="*/ 1052947 w 1053966"/>
              <a:gd name="connsiteY4" fmla="*/ 1075680 h 1553352"/>
              <a:gd name="connsiteX5" fmla="*/ 1052416 w 1053966"/>
              <a:gd name="connsiteY5" fmla="*/ 1082751 h 1553352"/>
              <a:gd name="connsiteX6" fmla="*/ 1051790 w 1053966"/>
              <a:gd name="connsiteY6" fmla="*/ 1089795 h 1553352"/>
              <a:gd name="connsiteX7" fmla="*/ 1051069 w 1053966"/>
              <a:gd name="connsiteY7" fmla="*/ 1096812 h 1553352"/>
              <a:gd name="connsiteX8" fmla="*/ 1050254 w 1053966"/>
              <a:gd name="connsiteY8" fmla="*/ 1103800 h 1553352"/>
              <a:gd name="connsiteX9" fmla="*/ 1049347 w 1053966"/>
              <a:gd name="connsiteY9" fmla="*/ 1110760 h 1553352"/>
              <a:gd name="connsiteX10" fmla="*/ 1048346 w 1053966"/>
              <a:gd name="connsiteY10" fmla="*/ 1117689 h 1553352"/>
              <a:gd name="connsiteX11" fmla="*/ 1047253 w 1053966"/>
              <a:gd name="connsiteY11" fmla="*/ 1124589 h 1553352"/>
              <a:gd name="connsiteX12" fmla="*/ 1046069 w 1053966"/>
              <a:gd name="connsiteY12" fmla="*/ 1131458 h 1553352"/>
              <a:gd name="connsiteX13" fmla="*/ 1044795 w 1053966"/>
              <a:gd name="connsiteY13" fmla="*/ 1138295 h 1553352"/>
              <a:gd name="connsiteX14" fmla="*/ 1043430 w 1053966"/>
              <a:gd name="connsiteY14" fmla="*/ 1145101 h 1553352"/>
              <a:gd name="connsiteX15" fmla="*/ 1041976 w 1053966"/>
              <a:gd name="connsiteY15" fmla="*/ 1151873 h 1553352"/>
              <a:gd name="connsiteX16" fmla="*/ 1040433 w 1053966"/>
              <a:gd name="connsiteY16" fmla="*/ 1158612 h 1553352"/>
              <a:gd name="connsiteX17" fmla="*/ 1038802 w 1053966"/>
              <a:gd name="connsiteY17" fmla="*/ 1165317 h 1553352"/>
              <a:gd name="connsiteX18" fmla="*/ 1037083 w 1053966"/>
              <a:gd name="connsiteY18" fmla="*/ 1171988 h 1553352"/>
              <a:gd name="connsiteX19" fmla="*/ 1035277 w 1053966"/>
              <a:gd name="connsiteY19" fmla="*/ 1178623 h 1553352"/>
              <a:gd name="connsiteX20" fmla="*/ 1033386 w 1053966"/>
              <a:gd name="connsiteY20" fmla="*/ 1185222 h 1553352"/>
              <a:gd name="connsiteX21" fmla="*/ 1031409 w 1053966"/>
              <a:gd name="connsiteY21" fmla="*/ 1191784 h 1553352"/>
              <a:gd name="connsiteX22" fmla="*/ 1029346 w 1053966"/>
              <a:gd name="connsiteY22" fmla="*/ 1198309 h 1553352"/>
              <a:gd name="connsiteX23" fmla="*/ 1027200 w 1053966"/>
              <a:gd name="connsiteY23" fmla="*/ 1204797 h 1553352"/>
              <a:gd name="connsiteX24" fmla="*/ 1024970 w 1053966"/>
              <a:gd name="connsiteY24" fmla="*/ 1211245 h 1553352"/>
              <a:gd name="connsiteX25" fmla="*/ 1022657 w 1053966"/>
              <a:gd name="connsiteY25" fmla="*/ 1217655 h 1553352"/>
              <a:gd name="connsiteX26" fmla="*/ 1020261 w 1053966"/>
              <a:gd name="connsiteY26" fmla="*/ 1224025 h 1553352"/>
              <a:gd name="connsiteX27" fmla="*/ 1017784 w 1053966"/>
              <a:gd name="connsiteY27" fmla="*/ 1230354 h 1553352"/>
              <a:gd name="connsiteX28" fmla="*/ 1015226 w 1053966"/>
              <a:gd name="connsiteY28" fmla="*/ 1236642 h 1553352"/>
              <a:gd name="connsiteX29" fmla="*/ 1012587 w 1053966"/>
              <a:gd name="connsiteY29" fmla="*/ 1242888 h 1553352"/>
              <a:gd name="connsiteX30" fmla="*/ 1009868 w 1053966"/>
              <a:gd name="connsiteY30" fmla="*/ 1249092 h 1553352"/>
              <a:gd name="connsiteX31" fmla="*/ 1007071 w 1053966"/>
              <a:gd name="connsiteY31" fmla="*/ 1255253 h 1553352"/>
              <a:gd name="connsiteX32" fmla="*/ 1004195 w 1053966"/>
              <a:gd name="connsiteY32" fmla="*/ 1261370 h 1553352"/>
              <a:gd name="connsiteX33" fmla="*/ 1001241 w 1053966"/>
              <a:gd name="connsiteY33" fmla="*/ 1267443 h 1553352"/>
              <a:gd name="connsiteX34" fmla="*/ 998210 w 1053966"/>
              <a:gd name="connsiteY34" fmla="*/ 1273470 h 1553352"/>
              <a:gd name="connsiteX35" fmla="*/ 995102 w 1053966"/>
              <a:gd name="connsiteY35" fmla="*/ 1279452 h 1553352"/>
              <a:gd name="connsiteX36" fmla="*/ 991918 w 1053966"/>
              <a:gd name="connsiteY36" fmla="*/ 1285388 h 1553352"/>
              <a:gd name="connsiteX37" fmla="*/ 988659 w 1053966"/>
              <a:gd name="connsiteY37" fmla="*/ 1291277 h 1553352"/>
              <a:gd name="connsiteX38" fmla="*/ 985326 w 1053966"/>
              <a:gd name="connsiteY38" fmla="*/ 1297118 h 1553352"/>
              <a:gd name="connsiteX39" fmla="*/ 981918 w 1053966"/>
              <a:gd name="connsiteY39" fmla="*/ 1302912 h 1553352"/>
              <a:gd name="connsiteX40" fmla="*/ 978437 w 1053966"/>
              <a:gd name="connsiteY40" fmla="*/ 1308656 h 1553352"/>
              <a:gd name="connsiteX41" fmla="*/ 974884 w 1053966"/>
              <a:gd name="connsiteY41" fmla="*/ 1314351 h 1553352"/>
              <a:gd name="connsiteX42" fmla="*/ 971258 w 1053966"/>
              <a:gd name="connsiteY42" fmla="*/ 1319995 h 1553352"/>
              <a:gd name="connsiteX43" fmla="*/ 967561 w 1053966"/>
              <a:gd name="connsiteY43" fmla="*/ 1325589 h 1553352"/>
              <a:gd name="connsiteX44" fmla="*/ 963793 w 1053966"/>
              <a:gd name="connsiteY44" fmla="*/ 1331132 h 1553352"/>
              <a:gd name="connsiteX45" fmla="*/ 959955 w 1053966"/>
              <a:gd name="connsiteY45" fmla="*/ 1336622 h 1553352"/>
              <a:gd name="connsiteX46" fmla="*/ 956048 w 1053966"/>
              <a:gd name="connsiteY46" fmla="*/ 1342059 h 1553352"/>
              <a:gd name="connsiteX47" fmla="*/ 952072 w 1053966"/>
              <a:gd name="connsiteY47" fmla="*/ 1347444 h 1553352"/>
              <a:gd name="connsiteX48" fmla="*/ 948027 w 1053966"/>
              <a:gd name="connsiteY48" fmla="*/ 1352774 h 1553352"/>
              <a:gd name="connsiteX49" fmla="*/ 943915 w 1053966"/>
              <a:gd name="connsiteY49" fmla="*/ 1358050 h 1553352"/>
              <a:gd name="connsiteX50" fmla="*/ 939736 w 1053966"/>
              <a:gd name="connsiteY50" fmla="*/ 1363270 h 1553352"/>
              <a:gd name="connsiteX51" fmla="*/ 935491 w 1053966"/>
              <a:gd name="connsiteY51" fmla="*/ 1368434 h 1553352"/>
              <a:gd name="connsiteX52" fmla="*/ 931181 w 1053966"/>
              <a:gd name="connsiteY52" fmla="*/ 1373542 h 1553352"/>
              <a:gd name="connsiteX53" fmla="*/ 926805 w 1053966"/>
              <a:gd name="connsiteY53" fmla="*/ 1378593 h 1553352"/>
              <a:gd name="connsiteX54" fmla="*/ 922365 w 1053966"/>
              <a:gd name="connsiteY54" fmla="*/ 1383586 h 1553352"/>
              <a:gd name="connsiteX55" fmla="*/ 917861 w 1053966"/>
              <a:gd name="connsiteY55" fmla="*/ 1388520 h 1553352"/>
              <a:gd name="connsiteX56" fmla="*/ 913294 w 1053966"/>
              <a:gd name="connsiteY56" fmla="*/ 1393395 h 1553352"/>
              <a:gd name="connsiteX57" fmla="*/ 908665 w 1053966"/>
              <a:gd name="connsiteY57" fmla="*/ 1398210 h 1553352"/>
              <a:gd name="connsiteX58" fmla="*/ 903974 w 1053966"/>
              <a:gd name="connsiteY58" fmla="*/ 1402965 h 1553352"/>
              <a:gd name="connsiteX59" fmla="*/ 899222 w 1053966"/>
              <a:gd name="connsiteY59" fmla="*/ 1407659 h 1553352"/>
              <a:gd name="connsiteX60" fmla="*/ 894409 w 1053966"/>
              <a:gd name="connsiteY60" fmla="*/ 1412291 h 1553352"/>
              <a:gd name="connsiteX61" fmla="*/ 889537 w 1053966"/>
              <a:gd name="connsiteY61" fmla="*/ 1416860 h 1553352"/>
              <a:gd name="connsiteX62" fmla="*/ 884605 w 1053966"/>
              <a:gd name="connsiteY62" fmla="*/ 1421367 h 1553352"/>
              <a:gd name="connsiteX63" fmla="*/ 879615 w 1053966"/>
              <a:gd name="connsiteY63" fmla="*/ 1425810 h 1553352"/>
              <a:gd name="connsiteX64" fmla="*/ 874567 w 1053966"/>
              <a:gd name="connsiteY64" fmla="*/ 1430189 h 1553352"/>
              <a:gd name="connsiteX65" fmla="*/ 869462 w 1053966"/>
              <a:gd name="connsiteY65" fmla="*/ 1434502 h 1553352"/>
              <a:gd name="connsiteX66" fmla="*/ 864300 w 1053966"/>
              <a:gd name="connsiteY66" fmla="*/ 1438750 h 1553352"/>
              <a:gd name="connsiteX67" fmla="*/ 859082 w 1053966"/>
              <a:gd name="connsiteY67" fmla="*/ 1442932 h 1553352"/>
              <a:gd name="connsiteX68" fmla="*/ 853809 w 1053966"/>
              <a:gd name="connsiteY68" fmla="*/ 1447047 h 1553352"/>
              <a:gd name="connsiteX69" fmla="*/ 848481 w 1053966"/>
              <a:gd name="connsiteY69" fmla="*/ 1451095 h 1553352"/>
              <a:gd name="connsiteX70" fmla="*/ 843099 w 1053966"/>
              <a:gd name="connsiteY70" fmla="*/ 1455074 h 1553352"/>
              <a:gd name="connsiteX71" fmla="*/ 837664 w 1053966"/>
              <a:gd name="connsiteY71" fmla="*/ 1458985 h 1553352"/>
              <a:gd name="connsiteX72" fmla="*/ 832176 w 1053966"/>
              <a:gd name="connsiteY72" fmla="*/ 1462826 h 1553352"/>
              <a:gd name="connsiteX73" fmla="*/ 826636 w 1053966"/>
              <a:gd name="connsiteY73" fmla="*/ 1466597 h 1553352"/>
              <a:gd name="connsiteX74" fmla="*/ 821045 w 1053966"/>
              <a:gd name="connsiteY74" fmla="*/ 1470297 h 1553352"/>
              <a:gd name="connsiteX75" fmla="*/ 815402 w 1053966"/>
              <a:gd name="connsiteY75" fmla="*/ 1473926 h 1553352"/>
              <a:gd name="connsiteX76" fmla="*/ 809710 w 1053966"/>
              <a:gd name="connsiteY76" fmla="*/ 1477483 h 1553352"/>
              <a:gd name="connsiteX77" fmla="*/ 803968 w 1053966"/>
              <a:gd name="connsiteY77" fmla="*/ 1480967 h 1553352"/>
              <a:gd name="connsiteX78" fmla="*/ 798177 w 1053966"/>
              <a:gd name="connsiteY78" fmla="*/ 1484378 h 1553352"/>
              <a:gd name="connsiteX79" fmla="*/ 792337 w 1053966"/>
              <a:gd name="connsiteY79" fmla="*/ 1487715 h 1553352"/>
              <a:gd name="connsiteX80" fmla="*/ 786451 w 1053966"/>
              <a:gd name="connsiteY80" fmla="*/ 1490977 h 1553352"/>
              <a:gd name="connsiteX81" fmla="*/ 780517 w 1053966"/>
              <a:gd name="connsiteY81" fmla="*/ 1494164 h 1553352"/>
              <a:gd name="connsiteX82" fmla="*/ 774537 w 1053966"/>
              <a:gd name="connsiteY82" fmla="*/ 1497275 h 1553352"/>
              <a:gd name="connsiteX83" fmla="*/ 768511 w 1053966"/>
              <a:gd name="connsiteY83" fmla="*/ 1500309 h 1553352"/>
              <a:gd name="connsiteX84" fmla="*/ 762441 w 1053966"/>
              <a:gd name="connsiteY84" fmla="*/ 1503267 h 1553352"/>
              <a:gd name="connsiteX85" fmla="*/ 756325 w 1053966"/>
              <a:gd name="connsiteY85" fmla="*/ 1506147 h 1553352"/>
              <a:gd name="connsiteX86" fmla="*/ 750167 w 1053966"/>
              <a:gd name="connsiteY86" fmla="*/ 1508948 h 1553352"/>
              <a:gd name="connsiteX87" fmla="*/ 743965 w 1053966"/>
              <a:gd name="connsiteY87" fmla="*/ 1511670 h 1553352"/>
              <a:gd name="connsiteX88" fmla="*/ 737720 w 1053966"/>
              <a:gd name="connsiteY88" fmla="*/ 1514312 h 1553352"/>
              <a:gd name="connsiteX89" fmla="*/ 731434 w 1053966"/>
              <a:gd name="connsiteY89" fmla="*/ 1516874 h 1553352"/>
              <a:gd name="connsiteX90" fmla="*/ 725107 w 1053966"/>
              <a:gd name="connsiteY90" fmla="*/ 1519355 h 1553352"/>
              <a:gd name="connsiteX91" fmla="*/ 718739 w 1053966"/>
              <a:gd name="connsiteY91" fmla="*/ 1521754 h 1553352"/>
              <a:gd name="connsiteX92" fmla="*/ 712331 w 1053966"/>
              <a:gd name="connsiteY92" fmla="*/ 1524071 h 1553352"/>
              <a:gd name="connsiteX93" fmla="*/ 705884 w 1053966"/>
              <a:gd name="connsiteY93" fmla="*/ 1526304 h 1553352"/>
              <a:gd name="connsiteX94" fmla="*/ 699399 w 1053966"/>
              <a:gd name="connsiteY94" fmla="*/ 1528455 h 1553352"/>
              <a:gd name="connsiteX95" fmla="*/ 692875 w 1053966"/>
              <a:gd name="connsiteY95" fmla="*/ 1530521 h 1553352"/>
              <a:gd name="connsiteX96" fmla="*/ 686314 w 1053966"/>
              <a:gd name="connsiteY96" fmla="*/ 1532502 h 1553352"/>
              <a:gd name="connsiteX97" fmla="*/ 679717 w 1053966"/>
              <a:gd name="connsiteY97" fmla="*/ 1534397 h 1553352"/>
              <a:gd name="connsiteX98" fmla="*/ 673084 w 1053966"/>
              <a:gd name="connsiteY98" fmla="*/ 1536207 h 1553352"/>
              <a:gd name="connsiteX99" fmla="*/ 666415 w 1053966"/>
              <a:gd name="connsiteY99" fmla="*/ 1537929 h 1553352"/>
              <a:gd name="connsiteX100" fmla="*/ 659711 w 1053966"/>
              <a:gd name="connsiteY100" fmla="*/ 1539564 h 1553352"/>
              <a:gd name="connsiteX101" fmla="*/ 652974 w 1053966"/>
              <a:gd name="connsiteY101" fmla="*/ 1541111 h 1553352"/>
              <a:gd name="connsiteX102" fmla="*/ 646202 w 1053966"/>
              <a:gd name="connsiteY102" fmla="*/ 1542569 h 1553352"/>
              <a:gd name="connsiteX103" fmla="*/ 639399 w 1053966"/>
              <a:gd name="connsiteY103" fmla="*/ 1543938 h 1553352"/>
              <a:gd name="connsiteX104" fmla="*/ 632563 w 1053966"/>
              <a:gd name="connsiteY104" fmla="*/ 1545217 h 1553352"/>
              <a:gd name="connsiteX105" fmla="*/ 625695 w 1053966"/>
              <a:gd name="connsiteY105" fmla="*/ 1546405 h 1553352"/>
              <a:gd name="connsiteX106" fmla="*/ 618797 w 1053966"/>
              <a:gd name="connsiteY106" fmla="*/ 1547501 h 1553352"/>
              <a:gd name="connsiteX107" fmla="*/ 611868 w 1053966"/>
              <a:gd name="connsiteY107" fmla="*/ 1548506 h 1553352"/>
              <a:gd name="connsiteX108" fmla="*/ 604910 w 1053966"/>
              <a:gd name="connsiteY108" fmla="*/ 1549418 h 1553352"/>
              <a:gd name="connsiteX109" fmla="*/ 597923 w 1053966"/>
              <a:gd name="connsiteY109" fmla="*/ 1550237 h 1553352"/>
              <a:gd name="connsiteX110" fmla="*/ 590908 w 1053966"/>
              <a:gd name="connsiteY110" fmla="*/ 1550962 h 1553352"/>
              <a:gd name="connsiteX111" fmla="*/ 583865 w 1053966"/>
              <a:gd name="connsiteY111" fmla="*/ 1551592 h 1553352"/>
              <a:gd name="connsiteX112" fmla="*/ 576795 w 1053966"/>
              <a:gd name="connsiteY112" fmla="*/ 1552127 h 1553352"/>
              <a:gd name="connsiteX113" fmla="*/ 569698 w 1053966"/>
              <a:gd name="connsiteY113" fmla="*/ 1552566 h 1553352"/>
              <a:gd name="connsiteX114" fmla="*/ 562576 w 1053966"/>
              <a:gd name="connsiteY114" fmla="*/ 1552909 h 1553352"/>
              <a:gd name="connsiteX115" fmla="*/ 555429 w 1053966"/>
              <a:gd name="connsiteY115" fmla="*/ 1553155 h 1553352"/>
              <a:gd name="connsiteX116" fmla="*/ 548258 w 1053966"/>
              <a:gd name="connsiteY116" fmla="*/ 1553302 h 1553352"/>
              <a:gd name="connsiteX117" fmla="*/ 541062 w 1053966"/>
              <a:gd name="connsiteY117" fmla="*/ 1553352 h 1553352"/>
              <a:gd name="connsiteX118" fmla="*/ 541062 w 1053966"/>
              <a:gd name="connsiteY118" fmla="*/ 1123987 h 1553352"/>
              <a:gd name="connsiteX119" fmla="*/ 541422 w 1053966"/>
              <a:gd name="connsiteY119" fmla="*/ 1116863 h 1553352"/>
              <a:gd name="connsiteX120" fmla="*/ 542478 w 1053966"/>
              <a:gd name="connsiteY120" fmla="*/ 1109945 h 1553352"/>
              <a:gd name="connsiteX121" fmla="*/ 544195 w 1053966"/>
              <a:gd name="connsiteY121" fmla="*/ 1103268 h 1553352"/>
              <a:gd name="connsiteX122" fmla="*/ 546538 w 1053966"/>
              <a:gd name="connsiteY122" fmla="*/ 1096866 h 1553352"/>
              <a:gd name="connsiteX123" fmla="*/ 549472 w 1053966"/>
              <a:gd name="connsiteY123" fmla="*/ 1090776 h 1553352"/>
              <a:gd name="connsiteX124" fmla="*/ 552962 w 1053966"/>
              <a:gd name="connsiteY124" fmla="*/ 1085031 h 1553352"/>
              <a:gd name="connsiteX125" fmla="*/ 556973 w 1053966"/>
              <a:gd name="connsiteY125" fmla="*/ 1079667 h 1553352"/>
              <a:gd name="connsiteX126" fmla="*/ 561470 w 1053966"/>
              <a:gd name="connsiteY126" fmla="*/ 1074719 h 1553352"/>
              <a:gd name="connsiteX127" fmla="*/ 566418 w 1053966"/>
              <a:gd name="connsiteY127" fmla="*/ 1070222 h 1553352"/>
              <a:gd name="connsiteX128" fmla="*/ 571782 w 1053966"/>
              <a:gd name="connsiteY128" fmla="*/ 1066211 h 1553352"/>
              <a:gd name="connsiteX129" fmla="*/ 577527 w 1053966"/>
              <a:gd name="connsiteY129" fmla="*/ 1062721 h 1553352"/>
              <a:gd name="connsiteX130" fmla="*/ 583617 w 1053966"/>
              <a:gd name="connsiteY130" fmla="*/ 1059787 h 1553352"/>
              <a:gd name="connsiteX131" fmla="*/ 590019 w 1053966"/>
              <a:gd name="connsiteY131" fmla="*/ 1057444 h 1553352"/>
              <a:gd name="connsiteX132" fmla="*/ 596696 w 1053966"/>
              <a:gd name="connsiteY132" fmla="*/ 1055727 h 1553352"/>
              <a:gd name="connsiteX133" fmla="*/ 603614 w 1053966"/>
              <a:gd name="connsiteY133" fmla="*/ 1054671 h 1553352"/>
              <a:gd name="connsiteX134" fmla="*/ 607267 w 1053966"/>
              <a:gd name="connsiteY134" fmla="*/ 532579 h 1553352"/>
              <a:gd name="connsiteX135" fmla="*/ 614127 w 1053966"/>
              <a:gd name="connsiteY135" fmla="*/ 532616 h 1553352"/>
              <a:gd name="connsiteX136" fmla="*/ 621098 w 1053966"/>
              <a:gd name="connsiteY136" fmla="*/ 533355 h 1553352"/>
              <a:gd name="connsiteX137" fmla="*/ 628166 w 1053966"/>
              <a:gd name="connsiteY137" fmla="*/ 534512 h 1553352"/>
              <a:gd name="connsiteX138" fmla="*/ 635201 w 1053966"/>
              <a:gd name="connsiteY138" fmla="*/ 535766 h 1553352"/>
              <a:gd name="connsiteX139" fmla="*/ 642203 w 1053966"/>
              <a:gd name="connsiteY139" fmla="*/ 537115 h 1553352"/>
              <a:gd name="connsiteX140" fmla="*/ 649170 w 1053966"/>
              <a:gd name="connsiteY140" fmla="*/ 538558 h 1553352"/>
              <a:gd name="connsiteX141" fmla="*/ 656103 w 1053966"/>
              <a:gd name="connsiteY141" fmla="*/ 540096 h 1553352"/>
              <a:gd name="connsiteX142" fmla="*/ 663000 w 1053966"/>
              <a:gd name="connsiteY142" fmla="*/ 541726 h 1553352"/>
              <a:gd name="connsiteX143" fmla="*/ 669861 w 1053966"/>
              <a:gd name="connsiteY143" fmla="*/ 543449 h 1553352"/>
              <a:gd name="connsiteX144" fmla="*/ 676685 w 1053966"/>
              <a:gd name="connsiteY144" fmla="*/ 545264 h 1553352"/>
              <a:gd name="connsiteX145" fmla="*/ 683472 w 1053966"/>
              <a:gd name="connsiteY145" fmla="*/ 547170 h 1553352"/>
              <a:gd name="connsiteX146" fmla="*/ 690220 w 1053966"/>
              <a:gd name="connsiteY146" fmla="*/ 549166 h 1553352"/>
              <a:gd name="connsiteX147" fmla="*/ 696929 w 1053966"/>
              <a:gd name="connsiteY147" fmla="*/ 551252 h 1553352"/>
              <a:gd name="connsiteX148" fmla="*/ 703599 w 1053966"/>
              <a:gd name="connsiteY148" fmla="*/ 553427 h 1553352"/>
              <a:gd name="connsiteX149" fmla="*/ 710228 w 1053966"/>
              <a:gd name="connsiteY149" fmla="*/ 555690 h 1553352"/>
              <a:gd name="connsiteX150" fmla="*/ 716816 w 1053966"/>
              <a:gd name="connsiteY150" fmla="*/ 558040 h 1553352"/>
              <a:gd name="connsiteX151" fmla="*/ 723362 w 1053966"/>
              <a:gd name="connsiteY151" fmla="*/ 560478 h 1553352"/>
              <a:gd name="connsiteX152" fmla="*/ 729866 w 1053966"/>
              <a:gd name="connsiteY152" fmla="*/ 563002 h 1553352"/>
              <a:gd name="connsiteX153" fmla="*/ 736326 w 1053966"/>
              <a:gd name="connsiteY153" fmla="*/ 565611 h 1553352"/>
              <a:gd name="connsiteX154" fmla="*/ 742743 w 1053966"/>
              <a:gd name="connsiteY154" fmla="*/ 568305 h 1553352"/>
              <a:gd name="connsiteX155" fmla="*/ 749115 w 1053966"/>
              <a:gd name="connsiteY155" fmla="*/ 571084 h 1553352"/>
              <a:gd name="connsiteX156" fmla="*/ 755442 w 1053966"/>
              <a:gd name="connsiteY156" fmla="*/ 573945 h 1553352"/>
              <a:gd name="connsiteX157" fmla="*/ 761723 w 1053966"/>
              <a:gd name="connsiteY157" fmla="*/ 576890 h 1553352"/>
              <a:gd name="connsiteX158" fmla="*/ 767957 w 1053966"/>
              <a:gd name="connsiteY158" fmla="*/ 579916 h 1553352"/>
              <a:gd name="connsiteX159" fmla="*/ 774144 w 1053966"/>
              <a:gd name="connsiteY159" fmla="*/ 583024 h 1553352"/>
              <a:gd name="connsiteX160" fmla="*/ 780283 w 1053966"/>
              <a:gd name="connsiteY160" fmla="*/ 586212 h 1553352"/>
              <a:gd name="connsiteX161" fmla="*/ 786374 w 1053966"/>
              <a:gd name="connsiteY161" fmla="*/ 589480 h 1553352"/>
              <a:gd name="connsiteX162" fmla="*/ 792414 w 1053966"/>
              <a:gd name="connsiteY162" fmla="*/ 592828 h 1553352"/>
              <a:gd name="connsiteX163" fmla="*/ 798405 w 1053966"/>
              <a:gd name="connsiteY163" fmla="*/ 596254 h 1553352"/>
              <a:gd name="connsiteX164" fmla="*/ 804345 w 1053966"/>
              <a:gd name="connsiteY164" fmla="*/ 599758 h 1553352"/>
              <a:gd name="connsiteX165" fmla="*/ 810233 w 1053966"/>
              <a:gd name="connsiteY165" fmla="*/ 603339 h 1553352"/>
              <a:gd name="connsiteX166" fmla="*/ 816069 w 1053966"/>
              <a:gd name="connsiteY166" fmla="*/ 606997 h 1553352"/>
              <a:gd name="connsiteX167" fmla="*/ 821852 w 1053966"/>
              <a:gd name="connsiteY167" fmla="*/ 610730 h 1553352"/>
              <a:gd name="connsiteX168" fmla="*/ 827582 w 1053966"/>
              <a:gd name="connsiteY168" fmla="*/ 614538 h 1553352"/>
              <a:gd name="connsiteX169" fmla="*/ 833257 w 1053966"/>
              <a:gd name="connsiteY169" fmla="*/ 618421 h 1553352"/>
              <a:gd name="connsiteX170" fmla="*/ 838877 w 1053966"/>
              <a:gd name="connsiteY170" fmla="*/ 622378 h 1553352"/>
              <a:gd name="connsiteX171" fmla="*/ 844442 w 1053966"/>
              <a:gd name="connsiteY171" fmla="*/ 626407 h 1553352"/>
              <a:gd name="connsiteX172" fmla="*/ 849950 w 1053966"/>
              <a:gd name="connsiteY172" fmla="*/ 630509 h 1553352"/>
              <a:gd name="connsiteX173" fmla="*/ 855401 w 1053966"/>
              <a:gd name="connsiteY173" fmla="*/ 634682 h 1553352"/>
              <a:gd name="connsiteX174" fmla="*/ 860794 w 1053966"/>
              <a:gd name="connsiteY174" fmla="*/ 638926 h 1553352"/>
              <a:gd name="connsiteX175" fmla="*/ 866129 w 1053966"/>
              <a:gd name="connsiteY175" fmla="*/ 643241 h 1553352"/>
              <a:gd name="connsiteX176" fmla="*/ 871405 w 1053966"/>
              <a:gd name="connsiteY176" fmla="*/ 647625 h 1553352"/>
              <a:gd name="connsiteX177" fmla="*/ 876621 w 1053966"/>
              <a:gd name="connsiteY177" fmla="*/ 652077 h 1553352"/>
              <a:gd name="connsiteX178" fmla="*/ 881776 w 1053966"/>
              <a:gd name="connsiteY178" fmla="*/ 656598 h 1553352"/>
              <a:gd name="connsiteX179" fmla="*/ 886870 w 1053966"/>
              <a:gd name="connsiteY179" fmla="*/ 661186 h 1553352"/>
              <a:gd name="connsiteX180" fmla="*/ 891902 w 1053966"/>
              <a:gd name="connsiteY180" fmla="*/ 665841 h 1553352"/>
              <a:gd name="connsiteX181" fmla="*/ 896871 w 1053966"/>
              <a:gd name="connsiteY181" fmla="*/ 670562 h 1553352"/>
              <a:gd name="connsiteX182" fmla="*/ 901777 w 1053966"/>
              <a:gd name="connsiteY182" fmla="*/ 675349 h 1553352"/>
              <a:gd name="connsiteX183" fmla="*/ 906620 w 1053966"/>
              <a:gd name="connsiteY183" fmla="*/ 680200 h 1553352"/>
              <a:gd name="connsiteX184" fmla="*/ 911397 w 1053966"/>
              <a:gd name="connsiteY184" fmla="*/ 685115 h 1553352"/>
              <a:gd name="connsiteX185" fmla="*/ 916109 w 1053966"/>
              <a:gd name="connsiteY185" fmla="*/ 690093 h 1553352"/>
              <a:gd name="connsiteX186" fmla="*/ 920754 w 1053966"/>
              <a:gd name="connsiteY186" fmla="*/ 695134 h 1553352"/>
              <a:gd name="connsiteX187" fmla="*/ 925333 w 1053966"/>
              <a:gd name="connsiteY187" fmla="*/ 700236 h 1553352"/>
              <a:gd name="connsiteX188" fmla="*/ 929845 w 1053966"/>
              <a:gd name="connsiteY188" fmla="*/ 705400 h 1553352"/>
              <a:gd name="connsiteX189" fmla="*/ 934288 w 1053966"/>
              <a:gd name="connsiteY189" fmla="*/ 710624 h 1553352"/>
              <a:gd name="connsiteX190" fmla="*/ 938662 w 1053966"/>
              <a:gd name="connsiteY190" fmla="*/ 715908 h 1553352"/>
              <a:gd name="connsiteX191" fmla="*/ 942967 w 1053966"/>
              <a:gd name="connsiteY191" fmla="*/ 721251 h 1553352"/>
              <a:gd name="connsiteX192" fmla="*/ 947201 w 1053966"/>
              <a:gd name="connsiteY192" fmla="*/ 726653 h 1553352"/>
              <a:gd name="connsiteX193" fmla="*/ 951365 w 1053966"/>
              <a:gd name="connsiteY193" fmla="*/ 732112 h 1553352"/>
              <a:gd name="connsiteX194" fmla="*/ 955456 w 1053966"/>
              <a:gd name="connsiteY194" fmla="*/ 737628 h 1553352"/>
              <a:gd name="connsiteX195" fmla="*/ 959476 w 1053966"/>
              <a:gd name="connsiteY195" fmla="*/ 743200 h 1553352"/>
              <a:gd name="connsiteX196" fmla="*/ 963422 w 1053966"/>
              <a:gd name="connsiteY196" fmla="*/ 748828 h 1553352"/>
              <a:gd name="connsiteX197" fmla="*/ 967295 w 1053966"/>
              <a:gd name="connsiteY197" fmla="*/ 754511 h 1553352"/>
              <a:gd name="connsiteX198" fmla="*/ 971092 w 1053966"/>
              <a:gd name="connsiteY198" fmla="*/ 760248 h 1553352"/>
              <a:gd name="connsiteX199" fmla="*/ 974815 w 1053966"/>
              <a:gd name="connsiteY199" fmla="*/ 766038 h 1553352"/>
              <a:gd name="connsiteX200" fmla="*/ 978462 w 1053966"/>
              <a:gd name="connsiteY200" fmla="*/ 771882 h 1553352"/>
              <a:gd name="connsiteX201" fmla="*/ 982033 w 1053966"/>
              <a:gd name="connsiteY201" fmla="*/ 777777 h 1553352"/>
              <a:gd name="connsiteX202" fmla="*/ 985526 w 1053966"/>
              <a:gd name="connsiteY202" fmla="*/ 783724 h 1553352"/>
              <a:gd name="connsiteX203" fmla="*/ 988941 w 1053966"/>
              <a:gd name="connsiteY203" fmla="*/ 789722 h 1553352"/>
              <a:gd name="connsiteX204" fmla="*/ 992278 w 1053966"/>
              <a:gd name="connsiteY204" fmla="*/ 795770 h 1553352"/>
              <a:gd name="connsiteX205" fmla="*/ 995535 w 1053966"/>
              <a:gd name="connsiteY205" fmla="*/ 801867 h 1553352"/>
              <a:gd name="connsiteX206" fmla="*/ 998712 w 1053966"/>
              <a:gd name="connsiteY206" fmla="*/ 808012 h 1553352"/>
              <a:gd name="connsiteX207" fmla="*/ 1001809 w 1053966"/>
              <a:gd name="connsiteY207" fmla="*/ 814206 h 1553352"/>
              <a:gd name="connsiteX208" fmla="*/ 1004824 w 1053966"/>
              <a:gd name="connsiteY208" fmla="*/ 820447 h 1553352"/>
              <a:gd name="connsiteX209" fmla="*/ 1007757 w 1053966"/>
              <a:gd name="connsiteY209" fmla="*/ 826734 h 1553352"/>
              <a:gd name="connsiteX210" fmla="*/ 1010607 w 1053966"/>
              <a:gd name="connsiteY210" fmla="*/ 833067 h 1553352"/>
              <a:gd name="connsiteX211" fmla="*/ 1013374 w 1053966"/>
              <a:gd name="connsiteY211" fmla="*/ 839446 h 1553352"/>
              <a:gd name="connsiteX212" fmla="*/ 1016056 w 1053966"/>
              <a:gd name="connsiteY212" fmla="*/ 845868 h 1553352"/>
              <a:gd name="connsiteX213" fmla="*/ 1018654 w 1053966"/>
              <a:gd name="connsiteY213" fmla="*/ 852335 h 1553352"/>
              <a:gd name="connsiteX214" fmla="*/ 1021166 w 1053966"/>
              <a:gd name="connsiteY214" fmla="*/ 858845 h 1553352"/>
              <a:gd name="connsiteX215" fmla="*/ 1023591 w 1053966"/>
              <a:gd name="connsiteY215" fmla="*/ 865397 h 1553352"/>
              <a:gd name="connsiteX216" fmla="*/ 1025930 w 1053966"/>
              <a:gd name="connsiteY216" fmla="*/ 871991 h 1553352"/>
              <a:gd name="connsiteX217" fmla="*/ 1028181 w 1053966"/>
              <a:gd name="connsiteY217" fmla="*/ 878625 h 1553352"/>
              <a:gd name="connsiteX218" fmla="*/ 1030344 w 1053966"/>
              <a:gd name="connsiteY218" fmla="*/ 885300 h 1553352"/>
              <a:gd name="connsiteX219" fmla="*/ 1032417 w 1053966"/>
              <a:gd name="connsiteY219" fmla="*/ 892015 h 1553352"/>
              <a:gd name="connsiteX220" fmla="*/ 1034401 w 1053966"/>
              <a:gd name="connsiteY220" fmla="*/ 898768 h 1553352"/>
              <a:gd name="connsiteX221" fmla="*/ 1036294 w 1053966"/>
              <a:gd name="connsiteY221" fmla="*/ 905560 h 1553352"/>
              <a:gd name="connsiteX222" fmla="*/ 1038096 w 1053966"/>
              <a:gd name="connsiteY222" fmla="*/ 912389 h 1553352"/>
              <a:gd name="connsiteX223" fmla="*/ 1039807 w 1053966"/>
              <a:gd name="connsiteY223" fmla="*/ 919255 h 1553352"/>
              <a:gd name="connsiteX224" fmla="*/ 1041424 w 1053966"/>
              <a:gd name="connsiteY224" fmla="*/ 926158 h 1553352"/>
              <a:gd name="connsiteX225" fmla="*/ 1042949 w 1053966"/>
              <a:gd name="connsiteY225" fmla="*/ 933095 h 1553352"/>
              <a:gd name="connsiteX226" fmla="*/ 1044379 w 1053966"/>
              <a:gd name="connsiteY226" fmla="*/ 940068 h 1553352"/>
              <a:gd name="connsiteX227" fmla="*/ 1045715 w 1053966"/>
              <a:gd name="connsiteY227" fmla="*/ 947074 h 1553352"/>
              <a:gd name="connsiteX228" fmla="*/ 1046956 w 1053966"/>
              <a:gd name="connsiteY228" fmla="*/ 954113 h 1553352"/>
              <a:gd name="connsiteX229" fmla="*/ 1048101 w 1053966"/>
              <a:gd name="connsiteY229" fmla="*/ 961186 h 1553352"/>
              <a:gd name="connsiteX230" fmla="*/ 1049148 w 1053966"/>
              <a:gd name="connsiteY230" fmla="*/ 968290 h 1553352"/>
              <a:gd name="connsiteX231" fmla="*/ 1050099 w 1053966"/>
              <a:gd name="connsiteY231" fmla="*/ 975426 h 1553352"/>
              <a:gd name="connsiteX232" fmla="*/ 1050951 w 1053966"/>
              <a:gd name="connsiteY232" fmla="*/ 982592 h 1553352"/>
              <a:gd name="connsiteX233" fmla="*/ 1051705 w 1053966"/>
              <a:gd name="connsiteY233" fmla="*/ 989788 h 1553352"/>
              <a:gd name="connsiteX234" fmla="*/ 1052359 w 1053966"/>
              <a:gd name="connsiteY234" fmla="*/ 997013 h 1553352"/>
              <a:gd name="connsiteX235" fmla="*/ 1052912 w 1053966"/>
              <a:gd name="connsiteY235" fmla="*/ 1004266 h 1553352"/>
              <a:gd name="connsiteX236" fmla="*/ 1053365 w 1053966"/>
              <a:gd name="connsiteY236" fmla="*/ 1011548 h 1553352"/>
              <a:gd name="connsiteX237" fmla="*/ 1053717 w 1053966"/>
              <a:gd name="connsiteY237" fmla="*/ 1018856 h 1553352"/>
              <a:gd name="connsiteX238" fmla="*/ 1053966 w 1053966"/>
              <a:gd name="connsiteY238" fmla="*/ 1026191 h 1553352"/>
              <a:gd name="connsiteX239" fmla="*/ 610742 w 1053966"/>
              <a:gd name="connsiteY239" fmla="*/ 1026191 h 1553352"/>
              <a:gd name="connsiteX240" fmla="*/ 603618 w 1053966"/>
              <a:gd name="connsiteY240" fmla="*/ 1025831 h 1553352"/>
              <a:gd name="connsiteX241" fmla="*/ 596700 w 1053966"/>
              <a:gd name="connsiteY241" fmla="*/ 1024775 h 1553352"/>
              <a:gd name="connsiteX242" fmla="*/ 590023 w 1053966"/>
              <a:gd name="connsiteY242" fmla="*/ 1023058 h 1553352"/>
              <a:gd name="connsiteX243" fmla="*/ 583621 w 1053966"/>
              <a:gd name="connsiteY243" fmla="*/ 1020715 h 1553352"/>
              <a:gd name="connsiteX244" fmla="*/ 577531 w 1053966"/>
              <a:gd name="connsiteY244" fmla="*/ 1017781 h 1553352"/>
              <a:gd name="connsiteX245" fmla="*/ 571786 w 1053966"/>
              <a:gd name="connsiteY245" fmla="*/ 1014291 h 1553352"/>
              <a:gd name="connsiteX246" fmla="*/ 566422 w 1053966"/>
              <a:gd name="connsiteY246" fmla="*/ 1010280 h 1553352"/>
              <a:gd name="connsiteX247" fmla="*/ 561474 w 1053966"/>
              <a:gd name="connsiteY247" fmla="*/ 1005783 h 1553352"/>
              <a:gd name="connsiteX248" fmla="*/ 556977 w 1053966"/>
              <a:gd name="connsiteY248" fmla="*/ 1000835 h 1553352"/>
              <a:gd name="connsiteX249" fmla="*/ 552966 w 1053966"/>
              <a:gd name="connsiteY249" fmla="*/ 995471 h 1553352"/>
              <a:gd name="connsiteX250" fmla="*/ 549476 w 1053966"/>
              <a:gd name="connsiteY250" fmla="*/ 989726 h 1553352"/>
              <a:gd name="connsiteX251" fmla="*/ 546542 w 1053966"/>
              <a:gd name="connsiteY251" fmla="*/ 983635 h 1553352"/>
              <a:gd name="connsiteX252" fmla="*/ 544199 w 1053966"/>
              <a:gd name="connsiteY252" fmla="*/ 977234 h 1553352"/>
              <a:gd name="connsiteX253" fmla="*/ 542482 w 1053966"/>
              <a:gd name="connsiteY253" fmla="*/ 970557 h 1553352"/>
              <a:gd name="connsiteX254" fmla="*/ 541426 w 1053966"/>
              <a:gd name="connsiteY254" fmla="*/ 963639 h 1553352"/>
              <a:gd name="connsiteX255" fmla="*/ 541066 w 1053966"/>
              <a:gd name="connsiteY255" fmla="*/ 956515 h 1553352"/>
              <a:gd name="connsiteX256" fmla="*/ 541066 w 1053966"/>
              <a:gd name="connsiteY256" fmla="*/ 602276 h 1553352"/>
              <a:gd name="connsiteX257" fmla="*/ 541412 w 1053966"/>
              <a:gd name="connsiteY257" fmla="*/ 595269 h 1553352"/>
              <a:gd name="connsiteX258" fmla="*/ 542425 w 1053966"/>
              <a:gd name="connsiteY258" fmla="*/ 588473 h 1553352"/>
              <a:gd name="connsiteX259" fmla="*/ 544071 w 1053966"/>
              <a:gd name="connsiteY259" fmla="*/ 581918 h 1553352"/>
              <a:gd name="connsiteX260" fmla="*/ 546316 w 1053966"/>
              <a:gd name="connsiteY260" fmla="*/ 575634 h 1553352"/>
              <a:gd name="connsiteX261" fmla="*/ 549124 w 1053966"/>
              <a:gd name="connsiteY261" fmla="*/ 569653 h 1553352"/>
              <a:gd name="connsiteX262" fmla="*/ 552461 w 1053966"/>
              <a:gd name="connsiteY262" fmla="*/ 564005 h 1553352"/>
              <a:gd name="connsiteX263" fmla="*/ 556292 w 1053966"/>
              <a:gd name="connsiteY263" fmla="*/ 558720 h 1553352"/>
              <a:gd name="connsiteX264" fmla="*/ 560582 w 1053966"/>
              <a:gd name="connsiteY264" fmla="*/ 553830 h 1553352"/>
              <a:gd name="connsiteX265" fmla="*/ 565297 w 1053966"/>
              <a:gd name="connsiteY265" fmla="*/ 549364 h 1553352"/>
              <a:gd name="connsiteX266" fmla="*/ 570402 w 1053966"/>
              <a:gd name="connsiteY266" fmla="*/ 545354 h 1553352"/>
              <a:gd name="connsiteX267" fmla="*/ 575861 w 1053966"/>
              <a:gd name="connsiteY267" fmla="*/ 541831 h 1553352"/>
              <a:gd name="connsiteX268" fmla="*/ 581641 w 1053966"/>
              <a:gd name="connsiteY268" fmla="*/ 538824 h 1553352"/>
              <a:gd name="connsiteX269" fmla="*/ 587706 w 1053966"/>
              <a:gd name="connsiteY269" fmla="*/ 536365 h 1553352"/>
              <a:gd name="connsiteX270" fmla="*/ 594022 w 1053966"/>
              <a:gd name="connsiteY270" fmla="*/ 534484 h 1553352"/>
              <a:gd name="connsiteX271" fmla="*/ 600554 w 1053966"/>
              <a:gd name="connsiteY271" fmla="*/ 533211 h 1553352"/>
              <a:gd name="connsiteX272" fmla="*/ 0 w 1053966"/>
              <a:gd name="connsiteY272" fmla="*/ 527162 h 1553352"/>
              <a:gd name="connsiteX273" fmla="*/ 443223 w 1053966"/>
              <a:gd name="connsiteY273" fmla="*/ 527162 h 1553352"/>
              <a:gd name="connsiteX274" fmla="*/ 450347 w 1053966"/>
              <a:gd name="connsiteY274" fmla="*/ 527522 h 1553352"/>
              <a:gd name="connsiteX275" fmla="*/ 457265 w 1053966"/>
              <a:gd name="connsiteY275" fmla="*/ 528577 h 1553352"/>
              <a:gd name="connsiteX276" fmla="*/ 463943 w 1053966"/>
              <a:gd name="connsiteY276" fmla="*/ 530294 h 1553352"/>
              <a:gd name="connsiteX277" fmla="*/ 470344 w 1053966"/>
              <a:gd name="connsiteY277" fmla="*/ 532637 h 1553352"/>
              <a:gd name="connsiteX278" fmla="*/ 476435 w 1053966"/>
              <a:gd name="connsiteY278" fmla="*/ 535571 h 1553352"/>
              <a:gd name="connsiteX279" fmla="*/ 482179 w 1053966"/>
              <a:gd name="connsiteY279" fmla="*/ 539062 h 1553352"/>
              <a:gd name="connsiteX280" fmla="*/ 487543 w 1053966"/>
              <a:gd name="connsiteY280" fmla="*/ 543073 h 1553352"/>
              <a:gd name="connsiteX281" fmla="*/ 492491 w 1053966"/>
              <a:gd name="connsiteY281" fmla="*/ 547570 h 1553352"/>
              <a:gd name="connsiteX282" fmla="*/ 496988 w 1053966"/>
              <a:gd name="connsiteY282" fmla="*/ 552518 h 1553352"/>
              <a:gd name="connsiteX283" fmla="*/ 500999 w 1053966"/>
              <a:gd name="connsiteY283" fmla="*/ 557882 h 1553352"/>
              <a:gd name="connsiteX284" fmla="*/ 504490 w 1053966"/>
              <a:gd name="connsiteY284" fmla="*/ 563626 h 1553352"/>
              <a:gd name="connsiteX285" fmla="*/ 507424 w 1053966"/>
              <a:gd name="connsiteY285" fmla="*/ 569717 h 1553352"/>
              <a:gd name="connsiteX286" fmla="*/ 509767 w 1053966"/>
              <a:gd name="connsiteY286" fmla="*/ 576118 h 1553352"/>
              <a:gd name="connsiteX287" fmla="*/ 511484 w 1053966"/>
              <a:gd name="connsiteY287" fmla="*/ 582796 h 1553352"/>
              <a:gd name="connsiteX288" fmla="*/ 512539 w 1053966"/>
              <a:gd name="connsiteY288" fmla="*/ 589714 h 1553352"/>
              <a:gd name="connsiteX289" fmla="*/ 512899 w 1053966"/>
              <a:gd name="connsiteY289" fmla="*/ 596838 h 1553352"/>
              <a:gd name="connsiteX290" fmla="*/ 512899 w 1053966"/>
              <a:gd name="connsiteY290" fmla="*/ 951079 h 1553352"/>
              <a:gd name="connsiteX291" fmla="*/ 512554 w 1053966"/>
              <a:gd name="connsiteY291" fmla="*/ 958085 h 1553352"/>
              <a:gd name="connsiteX292" fmla="*/ 511540 w 1053966"/>
              <a:gd name="connsiteY292" fmla="*/ 964881 h 1553352"/>
              <a:gd name="connsiteX293" fmla="*/ 509894 w 1053966"/>
              <a:gd name="connsiteY293" fmla="*/ 971436 h 1553352"/>
              <a:gd name="connsiteX294" fmla="*/ 507649 w 1053966"/>
              <a:gd name="connsiteY294" fmla="*/ 977719 h 1553352"/>
              <a:gd name="connsiteX295" fmla="*/ 504841 w 1053966"/>
              <a:gd name="connsiteY295" fmla="*/ 983700 h 1553352"/>
              <a:gd name="connsiteX296" fmla="*/ 501504 w 1053966"/>
              <a:gd name="connsiteY296" fmla="*/ 989348 h 1553352"/>
              <a:gd name="connsiteX297" fmla="*/ 497673 w 1053966"/>
              <a:gd name="connsiteY297" fmla="*/ 994633 h 1553352"/>
              <a:gd name="connsiteX298" fmla="*/ 493383 w 1053966"/>
              <a:gd name="connsiteY298" fmla="*/ 999523 h 1553352"/>
              <a:gd name="connsiteX299" fmla="*/ 488668 w 1053966"/>
              <a:gd name="connsiteY299" fmla="*/ 1003989 h 1553352"/>
              <a:gd name="connsiteX300" fmla="*/ 483563 w 1053966"/>
              <a:gd name="connsiteY300" fmla="*/ 1007998 h 1553352"/>
              <a:gd name="connsiteX301" fmla="*/ 478104 w 1053966"/>
              <a:gd name="connsiteY301" fmla="*/ 1011522 h 1553352"/>
              <a:gd name="connsiteX302" fmla="*/ 472324 w 1053966"/>
              <a:gd name="connsiteY302" fmla="*/ 1014529 h 1553352"/>
              <a:gd name="connsiteX303" fmla="*/ 466259 w 1053966"/>
              <a:gd name="connsiteY303" fmla="*/ 1016988 h 1553352"/>
              <a:gd name="connsiteX304" fmla="*/ 459943 w 1053966"/>
              <a:gd name="connsiteY304" fmla="*/ 1018869 h 1553352"/>
              <a:gd name="connsiteX305" fmla="*/ 453411 w 1053966"/>
              <a:gd name="connsiteY305" fmla="*/ 1020141 h 1553352"/>
              <a:gd name="connsiteX306" fmla="*/ 446698 w 1053966"/>
              <a:gd name="connsiteY306" fmla="*/ 1020774 h 1553352"/>
              <a:gd name="connsiteX307" fmla="*/ 439838 w 1053966"/>
              <a:gd name="connsiteY307" fmla="*/ 1020736 h 1553352"/>
              <a:gd name="connsiteX308" fmla="*/ 432868 w 1053966"/>
              <a:gd name="connsiteY308" fmla="*/ 1019998 h 1553352"/>
              <a:gd name="connsiteX309" fmla="*/ 425800 w 1053966"/>
              <a:gd name="connsiteY309" fmla="*/ 1018840 h 1553352"/>
              <a:gd name="connsiteX310" fmla="*/ 418764 w 1053966"/>
              <a:gd name="connsiteY310" fmla="*/ 1017586 h 1553352"/>
              <a:gd name="connsiteX311" fmla="*/ 411763 w 1053966"/>
              <a:gd name="connsiteY311" fmla="*/ 1016237 h 1553352"/>
              <a:gd name="connsiteX312" fmla="*/ 404795 w 1053966"/>
              <a:gd name="connsiteY312" fmla="*/ 1014794 h 1553352"/>
              <a:gd name="connsiteX313" fmla="*/ 397862 w 1053966"/>
              <a:gd name="connsiteY313" fmla="*/ 1013257 h 1553352"/>
              <a:gd name="connsiteX314" fmla="*/ 390965 w 1053966"/>
              <a:gd name="connsiteY314" fmla="*/ 1011626 h 1553352"/>
              <a:gd name="connsiteX315" fmla="*/ 384104 w 1053966"/>
              <a:gd name="connsiteY315" fmla="*/ 1009903 h 1553352"/>
              <a:gd name="connsiteX316" fmla="*/ 377280 w 1053966"/>
              <a:gd name="connsiteY316" fmla="*/ 1008088 h 1553352"/>
              <a:gd name="connsiteX317" fmla="*/ 370494 w 1053966"/>
              <a:gd name="connsiteY317" fmla="*/ 1006183 h 1553352"/>
              <a:gd name="connsiteX318" fmla="*/ 363745 w 1053966"/>
              <a:gd name="connsiteY318" fmla="*/ 1004186 h 1553352"/>
              <a:gd name="connsiteX319" fmla="*/ 357036 w 1053966"/>
              <a:gd name="connsiteY319" fmla="*/ 1002101 h 1553352"/>
              <a:gd name="connsiteX320" fmla="*/ 350366 w 1053966"/>
              <a:gd name="connsiteY320" fmla="*/ 999926 h 1553352"/>
              <a:gd name="connsiteX321" fmla="*/ 343737 w 1053966"/>
              <a:gd name="connsiteY321" fmla="*/ 997663 h 1553352"/>
              <a:gd name="connsiteX322" fmla="*/ 337149 w 1053966"/>
              <a:gd name="connsiteY322" fmla="*/ 995312 h 1553352"/>
              <a:gd name="connsiteX323" fmla="*/ 330603 w 1053966"/>
              <a:gd name="connsiteY323" fmla="*/ 992874 h 1553352"/>
              <a:gd name="connsiteX324" fmla="*/ 324099 w 1053966"/>
              <a:gd name="connsiteY324" fmla="*/ 990350 h 1553352"/>
              <a:gd name="connsiteX325" fmla="*/ 317639 w 1053966"/>
              <a:gd name="connsiteY325" fmla="*/ 987741 h 1553352"/>
              <a:gd name="connsiteX326" fmla="*/ 311222 w 1053966"/>
              <a:gd name="connsiteY326" fmla="*/ 985047 h 1553352"/>
              <a:gd name="connsiteX327" fmla="*/ 304850 w 1053966"/>
              <a:gd name="connsiteY327" fmla="*/ 982269 h 1553352"/>
              <a:gd name="connsiteX328" fmla="*/ 298523 w 1053966"/>
              <a:gd name="connsiteY328" fmla="*/ 979407 h 1553352"/>
              <a:gd name="connsiteX329" fmla="*/ 292242 w 1053966"/>
              <a:gd name="connsiteY329" fmla="*/ 976463 h 1553352"/>
              <a:gd name="connsiteX330" fmla="*/ 286008 w 1053966"/>
              <a:gd name="connsiteY330" fmla="*/ 973436 h 1553352"/>
              <a:gd name="connsiteX331" fmla="*/ 279821 w 1053966"/>
              <a:gd name="connsiteY331" fmla="*/ 970329 h 1553352"/>
              <a:gd name="connsiteX332" fmla="*/ 273682 w 1053966"/>
              <a:gd name="connsiteY332" fmla="*/ 967140 h 1553352"/>
              <a:gd name="connsiteX333" fmla="*/ 267592 w 1053966"/>
              <a:gd name="connsiteY333" fmla="*/ 963872 h 1553352"/>
              <a:gd name="connsiteX334" fmla="*/ 261551 w 1053966"/>
              <a:gd name="connsiteY334" fmla="*/ 960525 h 1553352"/>
              <a:gd name="connsiteX335" fmla="*/ 255560 w 1053966"/>
              <a:gd name="connsiteY335" fmla="*/ 957098 h 1553352"/>
              <a:gd name="connsiteX336" fmla="*/ 249621 w 1053966"/>
              <a:gd name="connsiteY336" fmla="*/ 953594 h 1553352"/>
              <a:gd name="connsiteX337" fmla="*/ 243732 w 1053966"/>
              <a:gd name="connsiteY337" fmla="*/ 950013 h 1553352"/>
              <a:gd name="connsiteX338" fmla="*/ 237896 w 1053966"/>
              <a:gd name="connsiteY338" fmla="*/ 946356 h 1553352"/>
              <a:gd name="connsiteX339" fmla="*/ 232113 w 1053966"/>
              <a:gd name="connsiteY339" fmla="*/ 942622 h 1553352"/>
              <a:gd name="connsiteX340" fmla="*/ 226384 w 1053966"/>
              <a:gd name="connsiteY340" fmla="*/ 938814 h 1553352"/>
              <a:gd name="connsiteX341" fmla="*/ 220708 w 1053966"/>
              <a:gd name="connsiteY341" fmla="*/ 934931 h 1553352"/>
              <a:gd name="connsiteX342" fmla="*/ 215088 w 1053966"/>
              <a:gd name="connsiteY342" fmla="*/ 930975 h 1553352"/>
              <a:gd name="connsiteX343" fmla="*/ 209524 w 1053966"/>
              <a:gd name="connsiteY343" fmla="*/ 926945 h 1553352"/>
              <a:gd name="connsiteX344" fmla="*/ 204015 w 1053966"/>
              <a:gd name="connsiteY344" fmla="*/ 922844 h 1553352"/>
              <a:gd name="connsiteX345" fmla="*/ 198564 w 1053966"/>
              <a:gd name="connsiteY345" fmla="*/ 918670 h 1553352"/>
              <a:gd name="connsiteX346" fmla="*/ 193171 w 1053966"/>
              <a:gd name="connsiteY346" fmla="*/ 914426 h 1553352"/>
              <a:gd name="connsiteX347" fmla="*/ 187836 w 1053966"/>
              <a:gd name="connsiteY347" fmla="*/ 910112 h 1553352"/>
              <a:gd name="connsiteX348" fmla="*/ 182560 w 1053966"/>
              <a:gd name="connsiteY348" fmla="*/ 905728 h 1553352"/>
              <a:gd name="connsiteX349" fmla="*/ 177345 w 1053966"/>
              <a:gd name="connsiteY349" fmla="*/ 901275 h 1553352"/>
              <a:gd name="connsiteX350" fmla="*/ 172189 w 1053966"/>
              <a:gd name="connsiteY350" fmla="*/ 896754 h 1553352"/>
              <a:gd name="connsiteX351" fmla="*/ 167095 w 1053966"/>
              <a:gd name="connsiteY351" fmla="*/ 892166 h 1553352"/>
              <a:gd name="connsiteX352" fmla="*/ 162063 w 1053966"/>
              <a:gd name="connsiteY352" fmla="*/ 887511 h 1553352"/>
              <a:gd name="connsiteX353" fmla="*/ 157094 w 1053966"/>
              <a:gd name="connsiteY353" fmla="*/ 882790 h 1553352"/>
              <a:gd name="connsiteX354" fmla="*/ 152188 w 1053966"/>
              <a:gd name="connsiteY354" fmla="*/ 878004 h 1553352"/>
              <a:gd name="connsiteX355" fmla="*/ 147346 w 1053966"/>
              <a:gd name="connsiteY355" fmla="*/ 873153 h 1553352"/>
              <a:gd name="connsiteX356" fmla="*/ 142569 w 1053966"/>
              <a:gd name="connsiteY356" fmla="*/ 868238 h 1553352"/>
              <a:gd name="connsiteX357" fmla="*/ 137857 w 1053966"/>
              <a:gd name="connsiteY357" fmla="*/ 863260 h 1553352"/>
              <a:gd name="connsiteX358" fmla="*/ 133211 w 1053966"/>
              <a:gd name="connsiteY358" fmla="*/ 858219 h 1553352"/>
              <a:gd name="connsiteX359" fmla="*/ 128632 w 1053966"/>
              <a:gd name="connsiteY359" fmla="*/ 853116 h 1553352"/>
              <a:gd name="connsiteX360" fmla="*/ 124121 w 1053966"/>
              <a:gd name="connsiteY360" fmla="*/ 847953 h 1553352"/>
              <a:gd name="connsiteX361" fmla="*/ 119677 w 1053966"/>
              <a:gd name="connsiteY361" fmla="*/ 842728 h 1553352"/>
              <a:gd name="connsiteX362" fmla="*/ 115303 w 1053966"/>
              <a:gd name="connsiteY362" fmla="*/ 837444 h 1553352"/>
              <a:gd name="connsiteX363" fmla="*/ 110998 w 1053966"/>
              <a:gd name="connsiteY363" fmla="*/ 832101 h 1553352"/>
              <a:gd name="connsiteX364" fmla="*/ 106764 w 1053966"/>
              <a:gd name="connsiteY364" fmla="*/ 826700 h 1553352"/>
              <a:gd name="connsiteX365" fmla="*/ 102601 w 1053966"/>
              <a:gd name="connsiteY365" fmla="*/ 821241 h 1553352"/>
              <a:gd name="connsiteX366" fmla="*/ 98509 w 1053966"/>
              <a:gd name="connsiteY366" fmla="*/ 815725 h 1553352"/>
              <a:gd name="connsiteX367" fmla="*/ 94490 w 1053966"/>
              <a:gd name="connsiteY367" fmla="*/ 810152 h 1553352"/>
              <a:gd name="connsiteX368" fmla="*/ 90543 w 1053966"/>
              <a:gd name="connsiteY368" fmla="*/ 804524 h 1553352"/>
              <a:gd name="connsiteX369" fmla="*/ 86671 w 1053966"/>
              <a:gd name="connsiteY369" fmla="*/ 798842 h 1553352"/>
              <a:gd name="connsiteX370" fmla="*/ 82873 w 1053966"/>
              <a:gd name="connsiteY370" fmla="*/ 793105 h 1553352"/>
              <a:gd name="connsiteX371" fmla="*/ 79150 w 1053966"/>
              <a:gd name="connsiteY371" fmla="*/ 787314 h 1553352"/>
              <a:gd name="connsiteX372" fmla="*/ 75503 w 1053966"/>
              <a:gd name="connsiteY372" fmla="*/ 781471 h 1553352"/>
              <a:gd name="connsiteX373" fmla="*/ 71933 w 1053966"/>
              <a:gd name="connsiteY373" fmla="*/ 775575 h 1553352"/>
              <a:gd name="connsiteX374" fmla="*/ 68439 w 1053966"/>
              <a:gd name="connsiteY374" fmla="*/ 769628 h 1553352"/>
              <a:gd name="connsiteX375" fmla="*/ 65024 w 1053966"/>
              <a:gd name="connsiteY375" fmla="*/ 763631 h 1553352"/>
              <a:gd name="connsiteX376" fmla="*/ 61688 w 1053966"/>
              <a:gd name="connsiteY376" fmla="*/ 757583 h 1553352"/>
              <a:gd name="connsiteX377" fmla="*/ 58430 w 1053966"/>
              <a:gd name="connsiteY377" fmla="*/ 751486 h 1553352"/>
              <a:gd name="connsiteX378" fmla="*/ 55253 w 1053966"/>
              <a:gd name="connsiteY378" fmla="*/ 745340 h 1553352"/>
              <a:gd name="connsiteX379" fmla="*/ 52156 w 1053966"/>
              <a:gd name="connsiteY379" fmla="*/ 739147 h 1553352"/>
              <a:gd name="connsiteX380" fmla="*/ 49141 w 1053966"/>
              <a:gd name="connsiteY380" fmla="*/ 732906 h 1553352"/>
              <a:gd name="connsiteX381" fmla="*/ 46208 w 1053966"/>
              <a:gd name="connsiteY381" fmla="*/ 726619 h 1553352"/>
              <a:gd name="connsiteX382" fmla="*/ 43358 w 1053966"/>
              <a:gd name="connsiteY382" fmla="*/ 720285 h 1553352"/>
              <a:gd name="connsiteX383" fmla="*/ 40592 w 1053966"/>
              <a:gd name="connsiteY383" fmla="*/ 713907 h 1553352"/>
              <a:gd name="connsiteX384" fmla="*/ 37909 w 1053966"/>
              <a:gd name="connsiteY384" fmla="*/ 707484 h 1553352"/>
              <a:gd name="connsiteX385" fmla="*/ 35312 w 1053966"/>
              <a:gd name="connsiteY385" fmla="*/ 701017 h 1553352"/>
              <a:gd name="connsiteX386" fmla="*/ 32800 w 1053966"/>
              <a:gd name="connsiteY386" fmla="*/ 694508 h 1553352"/>
              <a:gd name="connsiteX387" fmla="*/ 30374 w 1053966"/>
              <a:gd name="connsiteY387" fmla="*/ 687956 h 1553352"/>
              <a:gd name="connsiteX388" fmla="*/ 28035 w 1053966"/>
              <a:gd name="connsiteY388" fmla="*/ 681362 h 1553352"/>
              <a:gd name="connsiteX389" fmla="*/ 25784 w 1053966"/>
              <a:gd name="connsiteY389" fmla="*/ 674727 h 1553352"/>
              <a:gd name="connsiteX390" fmla="*/ 23622 w 1053966"/>
              <a:gd name="connsiteY390" fmla="*/ 668052 h 1553352"/>
              <a:gd name="connsiteX391" fmla="*/ 21548 w 1053966"/>
              <a:gd name="connsiteY391" fmla="*/ 661338 h 1553352"/>
              <a:gd name="connsiteX392" fmla="*/ 19564 w 1053966"/>
              <a:gd name="connsiteY392" fmla="*/ 654584 h 1553352"/>
              <a:gd name="connsiteX393" fmla="*/ 17671 w 1053966"/>
              <a:gd name="connsiteY393" fmla="*/ 647792 h 1553352"/>
              <a:gd name="connsiteX394" fmla="*/ 15869 w 1053966"/>
              <a:gd name="connsiteY394" fmla="*/ 640963 h 1553352"/>
              <a:gd name="connsiteX395" fmla="*/ 14159 w 1053966"/>
              <a:gd name="connsiteY395" fmla="*/ 634097 h 1553352"/>
              <a:gd name="connsiteX396" fmla="*/ 12541 w 1053966"/>
              <a:gd name="connsiteY396" fmla="*/ 627195 h 1553352"/>
              <a:gd name="connsiteX397" fmla="*/ 11016 w 1053966"/>
              <a:gd name="connsiteY397" fmla="*/ 620257 h 1553352"/>
              <a:gd name="connsiteX398" fmla="*/ 9586 w 1053966"/>
              <a:gd name="connsiteY398" fmla="*/ 613285 h 1553352"/>
              <a:gd name="connsiteX399" fmla="*/ 8250 w 1053966"/>
              <a:gd name="connsiteY399" fmla="*/ 606279 h 1553352"/>
              <a:gd name="connsiteX400" fmla="*/ 7009 w 1053966"/>
              <a:gd name="connsiteY400" fmla="*/ 599239 h 1553352"/>
              <a:gd name="connsiteX401" fmla="*/ 5865 w 1053966"/>
              <a:gd name="connsiteY401" fmla="*/ 592167 h 1553352"/>
              <a:gd name="connsiteX402" fmla="*/ 4817 w 1053966"/>
              <a:gd name="connsiteY402" fmla="*/ 585062 h 1553352"/>
              <a:gd name="connsiteX403" fmla="*/ 3867 w 1053966"/>
              <a:gd name="connsiteY403" fmla="*/ 577927 h 1553352"/>
              <a:gd name="connsiteX404" fmla="*/ 3014 w 1053966"/>
              <a:gd name="connsiteY404" fmla="*/ 570761 h 1553352"/>
              <a:gd name="connsiteX405" fmla="*/ 2261 w 1053966"/>
              <a:gd name="connsiteY405" fmla="*/ 563565 h 1553352"/>
              <a:gd name="connsiteX406" fmla="*/ 1607 w 1053966"/>
              <a:gd name="connsiteY406" fmla="*/ 556340 h 1553352"/>
              <a:gd name="connsiteX407" fmla="*/ 1053 w 1053966"/>
              <a:gd name="connsiteY407" fmla="*/ 549086 h 1553352"/>
              <a:gd name="connsiteX408" fmla="*/ 600 w 1053966"/>
              <a:gd name="connsiteY408" fmla="*/ 541805 h 1553352"/>
              <a:gd name="connsiteX409" fmla="*/ 249 w 1053966"/>
              <a:gd name="connsiteY409" fmla="*/ 534497 h 1553352"/>
              <a:gd name="connsiteX410" fmla="*/ 512902 w 1053966"/>
              <a:gd name="connsiteY410" fmla="*/ 0 h 1553352"/>
              <a:gd name="connsiteX411" fmla="*/ 512902 w 1053966"/>
              <a:gd name="connsiteY411" fmla="*/ 429365 h 1553352"/>
              <a:gd name="connsiteX412" fmla="*/ 512542 w 1053966"/>
              <a:gd name="connsiteY412" fmla="*/ 436488 h 1553352"/>
              <a:gd name="connsiteX413" fmla="*/ 511487 w 1053966"/>
              <a:gd name="connsiteY413" fmla="*/ 443407 h 1553352"/>
              <a:gd name="connsiteX414" fmla="*/ 509770 w 1053966"/>
              <a:gd name="connsiteY414" fmla="*/ 450084 h 1553352"/>
              <a:gd name="connsiteX415" fmla="*/ 507427 w 1053966"/>
              <a:gd name="connsiteY415" fmla="*/ 456486 h 1553352"/>
              <a:gd name="connsiteX416" fmla="*/ 504493 w 1053966"/>
              <a:gd name="connsiteY416" fmla="*/ 462577 h 1553352"/>
              <a:gd name="connsiteX417" fmla="*/ 501002 w 1053966"/>
              <a:gd name="connsiteY417" fmla="*/ 468323 h 1553352"/>
              <a:gd name="connsiteX418" fmla="*/ 496991 w 1053966"/>
              <a:gd name="connsiteY418" fmla="*/ 473687 h 1553352"/>
              <a:gd name="connsiteX419" fmla="*/ 492494 w 1053966"/>
              <a:gd name="connsiteY419" fmla="*/ 478635 h 1553352"/>
              <a:gd name="connsiteX420" fmla="*/ 487546 w 1053966"/>
              <a:gd name="connsiteY420" fmla="*/ 483133 h 1553352"/>
              <a:gd name="connsiteX421" fmla="*/ 482182 w 1053966"/>
              <a:gd name="connsiteY421" fmla="*/ 487145 h 1553352"/>
              <a:gd name="connsiteX422" fmla="*/ 476438 w 1053966"/>
              <a:gd name="connsiteY422" fmla="*/ 490635 h 1553352"/>
              <a:gd name="connsiteX423" fmla="*/ 470347 w 1053966"/>
              <a:gd name="connsiteY423" fmla="*/ 493570 h 1553352"/>
              <a:gd name="connsiteX424" fmla="*/ 463946 w 1053966"/>
              <a:gd name="connsiteY424" fmla="*/ 495913 h 1553352"/>
              <a:gd name="connsiteX425" fmla="*/ 457268 w 1053966"/>
              <a:gd name="connsiteY425" fmla="*/ 497630 h 1553352"/>
              <a:gd name="connsiteX426" fmla="*/ 450350 w 1053966"/>
              <a:gd name="connsiteY426" fmla="*/ 498686 h 1553352"/>
              <a:gd name="connsiteX427" fmla="*/ 443226 w 1053966"/>
              <a:gd name="connsiteY427" fmla="*/ 499046 h 1553352"/>
              <a:gd name="connsiteX428" fmla="*/ 3 w 1053966"/>
              <a:gd name="connsiteY428" fmla="*/ 499046 h 1553352"/>
              <a:gd name="connsiteX429" fmla="*/ 244 w 1053966"/>
              <a:gd name="connsiteY429" fmla="*/ 491898 h 1553352"/>
              <a:gd name="connsiteX430" fmla="*/ 583 w 1053966"/>
              <a:gd name="connsiteY430" fmla="*/ 484775 h 1553352"/>
              <a:gd name="connsiteX431" fmla="*/ 1017 w 1053966"/>
              <a:gd name="connsiteY431" fmla="*/ 477677 h 1553352"/>
              <a:gd name="connsiteX432" fmla="*/ 1548 w 1053966"/>
              <a:gd name="connsiteY432" fmla="*/ 470606 h 1553352"/>
              <a:gd name="connsiteX433" fmla="*/ 2174 w 1053966"/>
              <a:gd name="connsiteY433" fmla="*/ 463561 h 1553352"/>
              <a:gd name="connsiteX434" fmla="*/ 2895 w 1053966"/>
              <a:gd name="connsiteY434" fmla="*/ 456545 h 1553352"/>
              <a:gd name="connsiteX435" fmla="*/ 3710 w 1053966"/>
              <a:gd name="connsiteY435" fmla="*/ 449556 h 1553352"/>
              <a:gd name="connsiteX436" fmla="*/ 4618 w 1053966"/>
              <a:gd name="connsiteY436" fmla="*/ 442597 h 1553352"/>
              <a:gd name="connsiteX437" fmla="*/ 5618 w 1053966"/>
              <a:gd name="connsiteY437" fmla="*/ 435667 h 1553352"/>
              <a:gd name="connsiteX438" fmla="*/ 6711 w 1053966"/>
              <a:gd name="connsiteY438" fmla="*/ 428767 h 1553352"/>
              <a:gd name="connsiteX439" fmla="*/ 7895 w 1053966"/>
              <a:gd name="connsiteY439" fmla="*/ 421898 h 1553352"/>
              <a:gd name="connsiteX440" fmla="*/ 9170 w 1053966"/>
              <a:gd name="connsiteY440" fmla="*/ 415060 h 1553352"/>
              <a:gd name="connsiteX441" fmla="*/ 10534 w 1053966"/>
              <a:gd name="connsiteY441" fmla="*/ 408255 h 1553352"/>
              <a:gd name="connsiteX442" fmla="*/ 11989 w 1053966"/>
              <a:gd name="connsiteY442" fmla="*/ 401482 h 1553352"/>
              <a:gd name="connsiteX443" fmla="*/ 13532 w 1053966"/>
              <a:gd name="connsiteY443" fmla="*/ 394743 h 1553352"/>
              <a:gd name="connsiteX444" fmla="*/ 15163 w 1053966"/>
              <a:gd name="connsiteY444" fmla="*/ 388038 h 1553352"/>
              <a:gd name="connsiteX445" fmla="*/ 16881 w 1053966"/>
              <a:gd name="connsiteY445" fmla="*/ 381367 h 1553352"/>
              <a:gd name="connsiteX446" fmla="*/ 18687 w 1053966"/>
              <a:gd name="connsiteY446" fmla="*/ 374732 h 1553352"/>
              <a:gd name="connsiteX447" fmla="*/ 20579 w 1053966"/>
              <a:gd name="connsiteY447" fmla="*/ 368133 h 1553352"/>
              <a:gd name="connsiteX448" fmla="*/ 22556 w 1053966"/>
              <a:gd name="connsiteY448" fmla="*/ 361571 h 1553352"/>
              <a:gd name="connsiteX449" fmla="*/ 24618 w 1053966"/>
              <a:gd name="connsiteY449" fmla="*/ 355045 h 1553352"/>
              <a:gd name="connsiteX450" fmla="*/ 26764 w 1053966"/>
              <a:gd name="connsiteY450" fmla="*/ 348558 h 1553352"/>
              <a:gd name="connsiteX451" fmla="*/ 28995 w 1053966"/>
              <a:gd name="connsiteY451" fmla="*/ 342109 h 1553352"/>
              <a:gd name="connsiteX452" fmla="*/ 31308 w 1053966"/>
              <a:gd name="connsiteY452" fmla="*/ 335700 h 1553352"/>
              <a:gd name="connsiteX453" fmla="*/ 33703 w 1053966"/>
              <a:gd name="connsiteY453" fmla="*/ 329330 h 1553352"/>
              <a:gd name="connsiteX454" fmla="*/ 36181 w 1053966"/>
              <a:gd name="connsiteY454" fmla="*/ 323000 h 1553352"/>
              <a:gd name="connsiteX455" fmla="*/ 38739 w 1053966"/>
              <a:gd name="connsiteY455" fmla="*/ 316712 h 1553352"/>
              <a:gd name="connsiteX456" fmla="*/ 41377 w 1053966"/>
              <a:gd name="connsiteY456" fmla="*/ 310466 h 1553352"/>
              <a:gd name="connsiteX457" fmla="*/ 44096 w 1053966"/>
              <a:gd name="connsiteY457" fmla="*/ 304262 h 1553352"/>
              <a:gd name="connsiteX458" fmla="*/ 46894 w 1053966"/>
              <a:gd name="connsiteY458" fmla="*/ 298101 h 1553352"/>
              <a:gd name="connsiteX459" fmla="*/ 49770 w 1053966"/>
              <a:gd name="connsiteY459" fmla="*/ 291984 h 1553352"/>
              <a:gd name="connsiteX460" fmla="*/ 52724 w 1053966"/>
              <a:gd name="connsiteY460" fmla="*/ 285911 h 1553352"/>
              <a:gd name="connsiteX461" fmla="*/ 55755 w 1053966"/>
              <a:gd name="connsiteY461" fmla="*/ 279883 h 1553352"/>
              <a:gd name="connsiteX462" fmla="*/ 58862 w 1053966"/>
              <a:gd name="connsiteY462" fmla="*/ 273901 h 1553352"/>
              <a:gd name="connsiteX463" fmla="*/ 62046 w 1053966"/>
              <a:gd name="connsiteY463" fmla="*/ 267965 h 1553352"/>
              <a:gd name="connsiteX464" fmla="*/ 65305 w 1053966"/>
              <a:gd name="connsiteY464" fmla="*/ 262076 h 1553352"/>
              <a:gd name="connsiteX465" fmla="*/ 68639 w 1053966"/>
              <a:gd name="connsiteY465" fmla="*/ 256235 h 1553352"/>
              <a:gd name="connsiteX466" fmla="*/ 72046 w 1053966"/>
              <a:gd name="connsiteY466" fmla="*/ 250442 h 1553352"/>
              <a:gd name="connsiteX467" fmla="*/ 75527 w 1053966"/>
              <a:gd name="connsiteY467" fmla="*/ 244697 h 1553352"/>
              <a:gd name="connsiteX468" fmla="*/ 79080 w 1053966"/>
              <a:gd name="connsiteY468" fmla="*/ 239003 h 1553352"/>
              <a:gd name="connsiteX469" fmla="*/ 82706 w 1053966"/>
              <a:gd name="connsiteY469" fmla="*/ 233358 h 1553352"/>
              <a:gd name="connsiteX470" fmla="*/ 86403 w 1053966"/>
              <a:gd name="connsiteY470" fmla="*/ 227764 h 1553352"/>
              <a:gd name="connsiteX471" fmla="*/ 90171 w 1053966"/>
              <a:gd name="connsiteY471" fmla="*/ 222222 h 1553352"/>
              <a:gd name="connsiteX472" fmla="*/ 94009 w 1053966"/>
              <a:gd name="connsiteY472" fmla="*/ 216731 h 1553352"/>
              <a:gd name="connsiteX473" fmla="*/ 97916 w 1053966"/>
              <a:gd name="connsiteY473" fmla="*/ 211293 h 1553352"/>
              <a:gd name="connsiteX474" fmla="*/ 101892 w 1053966"/>
              <a:gd name="connsiteY474" fmla="*/ 205909 h 1553352"/>
              <a:gd name="connsiteX475" fmla="*/ 105937 w 1053966"/>
              <a:gd name="connsiteY475" fmla="*/ 200579 h 1553352"/>
              <a:gd name="connsiteX476" fmla="*/ 110049 w 1053966"/>
              <a:gd name="connsiteY476" fmla="*/ 195303 h 1553352"/>
              <a:gd name="connsiteX477" fmla="*/ 114228 w 1053966"/>
              <a:gd name="connsiteY477" fmla="*/ 190083 h 1553352"/>
              <a:gd name="connsiteX478" fmla="*/ 118473 w 1053966"/>
              <a:gd name="connsiteY478" fmla="*/ 184918 h 1553352"/>
              <a:gd name="connsiteX479" fmla="*/ 122784 w 1053966"/>
              <a:gd name="connsiteY479" fmla="*/ 179810 h 1553352"/>
              <a:gd name="connsiteX480" fmla="*/ 127159 w 1053966"/>
              <a:gd name="connsiteY480" fmla="*/ 174760 h 1553352"/>
              <a:gd name="connsiteX481" fmla="*/ 131600 w 1053966"/>
              <a:gd name="connsiteY481" fmla="*/ 169767 h 1553352"/>
              <a:gd name="connsiteX482" fmla="*/ 136103 w 1053966"/>
              <a:gd name="connsiteY482" fmla="*/ 164833 h 1553352"/>
              <a:gd name="connsiteX483" fmla="*/ 140670 w 1053966"/>
              <a:gd name="connsiteY483" fmla="*/ 159958 h 1553352"/>
              <a:gd name="connsiteX484" fmla="*/ 145299 w 1053966"/>
              <a:gd name="connsiteY484" fmla="*/ 155142 h 1553352"/>
              <a:gd name="connsiteX485" fmla="*/ 149990 w 1053966"/>
              <a:gd name="connsiteY485" fmla="*/ 150387 h 1553352"/>
              <a:gd name="connsiteX486" fmla="*/ 154743 w 1053966"/>
              <a:gd name="connsiteY486" fmla="*/ 145694 h 1553352"/>
              <a:gd name="connsiteX487" fmla="*/ 159555 w 1053966"/>
              <a:gd name="connsiteY487" fmla="*/ 141061 h 1553352"/>
              <a:gd name="connsiteX488" fmla="*/ 164428 w 1053966"/>
              <a:gd name="connsiteY488" fmla="*/ 136492 h 1553352"/>
              <a:gd name="connsiteX489" fmla="*/ 169359 w 1053966"/>
              <a:gd name="connsiteY489" fmla="*/ 131985 h 1553352"/>
              <a:gd name="connsiteX490" fmla="*/ 174349 w 1053966"/>
              <a:gd name="connsiteY490" fmla="*/ 127542 h 1553352"/>
              <a:gd name="connsiteX491" fmla="*/ 179397 w 1053966"/>
              <a:gd name="connsiteY491" fmla="*/ 123164 h 1553352"/>
              <a:gd name="connsiteX492" fmla="*/ 184502 w 1053966"/>
              <a:gd name="connsiteY492" fmla="*/ 118850 h 1553352"/>
              <a:gd name="connsiteX493" fmla="*/ 189664 w 1053966"/>
              <a:gd name="connsiteY493" fmla="*/ 114602 h 1553352"/>
              <a:gd name="connsiteX494" fmla="*/ 194882 w 1053966"/>
              <a:gd name="connsiteY494" fmla="*/ 110420 h 1553352"/>
              <a:gd name="connsiteX495" fmla="*/ 200155 w 1053966"/>
              <a:gd name="connsiteY495" fmla="*/ 106305 h 1553352"/>
              <a:gd name="connsiteX496" fmla="*/ 205483 w 1053966"/>
              <a:gd name="connsiteY496" fmla="*/ 102257 h 1553352"/>
              <a:gd name="connsiteX497" fmla="*/ 210865 w 1053966"/>
              <a:gd name="connsiteY497" fmla="*/ 98278 h 1553352"/>
              <a:gd name="connsiteX498" fmla="*/ 216300 w 1053966"/>
              <a:gd name="connsiteY498" fmla="*/ 94367 h 1553352"/>
              <a:gd name="connsiteX499" fmla="*/ 221788 w 1053966"/>
              <a:gd name="connsiteY499" fmla="*/ 90526 h 1553352"/>
              <a:gd name="connsiteX500" fmla="*/ 227328 w 1053966"/>
              <a:gd name="connsiteY500" fmla="*/ 86755 h 1553352"/>
              <a:gd name="connsiteX501" fmla="*/ 232920 w 1053966"/>
              <a:gd name="connsiteY501" fmla="*/ 83055 h 1553352"/>
              <a:gd name="connsiteX502" fmla="*/ 238562 w 1053966"/>
              <a:gd name="connsiteY502" fmla="*/ 79426 h 1553352"/>
              <a:gd name="connsiteX503" fmla="*/ 244255 w 1053966"/>
              <a:gd name="connsiteY503" fmla="*/ 75869 h 1553352"/>
              <a:gd name="connsiteX504" fmla="*/ 249997 w 1053966"/>
              <a:gd name="connsiteY504" fmla="*/ 72385 h 1553352"/>
              <a:gd name="connsiteX505" fmla="*/ 255788 w 1053966"/>
              <a:gd name="connsiteY505" fmla="*/ 68974 h 1553352"/>
              <a:gd name="connsiteX506" fmla="*/ 261627 w 1053966"/>
              <a:gd name="connsiteY506" fmla="*/ 65637 h 1553352"/>
              <a:gd name="connsiteX507" fmla="*/ 267514 w 1053966"/>
              <a:gd name="connsiteY507" fmla="*/ 62375 h 1553352"/>
              <a:gd name="connsiteX508" fmla="*/ 273447 w 1053966"/>
              <a:gd name="connsiteY508" fmla="*/ 59188 h 1553352"/>
              <a:gd name="connsiteX509" fmla="*/ 279427 w 1053966"/>
              <a:gd name="connsiteY509" fmla="*/ 56077 h 1553352"/>
              <a:gd name="connsiteX510" fmla="*/ 285453 w 1053966"/>
              <a:gd name="connsiteY510" fmla="*/ 53042 h 1553352"/>
              <a:gd name="connsiteX511" fmla="*/ 291524 w 1053966"/>
              <a:gd name="connsiteY511" fmla="*/ 50085 h 1553352"/>
              <a:gd name="connsiteX512" fmla="*/ 297639 w 1053966"/>
              <a:gd name="connsiteY512" fmla="*/ 47205 h 1553352"/>
              <a:gd name="connsiteX513" fmla="*/ 303798 w 1053966"/>
              <a:gd name="connsiteY513" fmla="*/ 44404 h 1553352"/>
              <a:gd name="connsiteX514" fmla="*/ 310000 w 1053966"/>
              <a:gd name="connsiteY514" fmla="*/ 41682 h 1553352"/>
              <a:gd name="connsiteX515" fmla="*/ 316244 w 1053966"/>
              <a:gd name="connsiteY515" fmla="*/ 39040 h 1553352"/>
              <a:gd name="connsiteX516" fmla="*/ 322530 w 1053966"/>
              <a:gd name="connsiteY516" fmla="*/ 36478 h 1553352"/>
              <a:gd name="connsiteX517" fmla="*/ 328858 w 1053966"/>
              <a:gd name="connsiteY517" fmla="*/ 33997 h 1553352"/>
              <a:gd name="connsiteX518" fmla="*/ 335225 w 1053966"/>
              <a:gd name="connsiteY518" fmla="*/ 31598 h 1553352"/>
              <a:gd name="connsiteX519" fmla="*/ 341633 w 1053966"/>
              <a:gd name="connsiteY519" fmla="*/ 29281 h 1553352"/>
              <a:gd name="connsiteX520" fmla="*/ 348080 w 1053966"/>
              <a:gd name="connsiteY520" fmla="*/ 27047 h 1553352"/>
              <a:gd name="connsiteX521" fmla="*/ 354566 w 1053966"/>
              <a:gd name="connsiteY521" fmla="*/ 24897 h 1553352"/>
              <a:gd name="connsiteX522" fmla="*/ 361089 w 1053966"/>
              <a:gd name="connsiteY522" fmla="*/ 22831 h 1553352"/>
              <a:gd name="connsiteX523" fmla="*/ 367650 w 1053966"/>
              <a:gd name="connsiteY523" fmla="*/ 20850 h 1553352"/>
              <a:gd name="connsiteX524" fmla="*/ 374247 w 1053966"/>
              <a:gd name="connsiteY524" fmla="*/ 18954 h 1553352"/>
              <a:gd name="connsiteX525" fmla="*/ 380881 w 1053966"/>
              <a:gd name="connsiteY525" fmla="*/ 17145 h 1553352"/>
              <a:gd name="connsiteX526" fmla="*/ 387550 w 1053966"/>
              <a:gd name="connsiteY526" fmla="*/ 15422 h 1553352"/>
              <a:gd name="connsiteX527" fmla="*/ 394253 w 1053966"/>
              <a:gd name="connsiteY527" fmla="*/ 13787 h 1553352"/>
              <a:gd name="connsiteX528" fmla="*/ 400991 w 1053966"/>
              <a:gd name="connsiteY528" fmla="*/ 12241 h 1553352"/>
              <a:gd name="connsiteX529" fmla="*/ 407762 w 1053966"/>
              <a:gd name="connsiteY529" fmla="*/ 10783 h 1553352"/>
              <a:gd name="connsiteX530" fmla="*/ 414566 w 1053966"/>
              <a:gd name="connsiteY530" fmla="*/ 9414 h 1553352"/>
              <a:gd name="connsiteX531" fmla="*/ 421402 w 1053966"/>
              <a:gd name="connsiteY531" fmla="*/ 8135 h 1553352"/>
              <a:gd name="connsiteX532" fmla="*/ 428269 w 1053966"/>
              <a:gd name="connsiteY532" fmla="*/ 6947 h 1553352"/>
              <a:gd name="connsiteX533" fmla="*/ 435168 w 1053966"/>
              <a:gd name="connsiteY533" fmla="*/ 5850 h 1553352"/>
              <a:gd name="connsiteX534" fmla="*/ 442096 w 1053966"/>
              <a:gd name="connsiteY534" fmla="*/ 4846 h 1553352"/>
              <a:gd name="connsiteX535" fmla="*/ 449054 w 1053966"/>
              <a:gd name="connsiteY535" fmla="*/ 3934 h 1553352"/>
              <a:gd name="connsiteX536" fmla="*/ 456041 w 1053966"/>
              <a:gd name="connsiteY536" fmla="*/ 3115 h 1553352"/>
              <a:gd name="connsiteX537" fmla="*/ 463057 w 1053966"/>
              <a:gd name="connsiteY537" fmla="*/ 2390 h 1553352"/>
              <a:gd name="connsiteX538" fmla="*/ 470100 w 1053966"/>
              <a:gd name="connsiteY538" fmla="*/ 1760 h 1553352"/>
              <a:gd name="connsiteX539" fmla="*/ 477170 w 1053966"/>
              <a:gd name="connsiteY539" fmla="*/ 1225 h 1553352"/>
              <a:gd name="connsiteX540" fmla="*/ 484266 w 1053966"/>
              <a:gd name="connsiteY540" fmla="*/ 785 h 1553352"/>
              <a:gd name="connsiteX541" fmla="*/ 491388 w 1053966"/>
              <a:gd name="connsiteY541" fmla="*/ 443 h 1553352"/>
              <a:gd name="connsiteX542" fmla="*/ 498535 w 1053966"/>
              <a:gd name="connsiteY542" fmla="*/ 197 h 1553352"/>
              <a:gd name="connsiteX543" fmla="*/ 505707 w 1053966"/>
              <a:gd name="connsiteY543" fmla="*/ 49 h 15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Lst>
            <a:rect l="l" t="t" r="r" b="b"/>
            <a:pathLst>
              <a:path w="1053966" h="1553352">
                <a:moveTo>
                  <a:pt x="610738" y="1054311"/>
                </a:moveTo>
                <a:lnTo>
                  <a:pt x="1053962" y="1054311"/>
                </a:lnTo>
                <a:lnTo>
                  <a:pt x="1053720" y="1061459"/>
                </a:lnTo>
                <a:lnTo>
                  <a:pt x="1053382" y="1068582"/>
                </a:lnTo>
                <a:lnTo>
                  <a:pt x="1052947" y="1075680"/>
                </a:lnTo>
                <a:lnTo>
                  <a:pt x="1052416" y="1082751"/>
                </a:lnTo>
                <a:lnTo>
                  <a:pt x="1051790" y="1089795"/>
                </a:lnTo>
                <a:lnTo>
                  <a:pt x="1051069" y="1096812"/>
                </a:lnTo>
                <a:lnTo>
                  <a:pt x="1050254" y="1103800"/>
                </a:lnTo>
                <a:lnTo>
                  <a:pt x="1049347" y="1110760"/>
                </a:lnTo>
                <a:lnTo>
                  <a:pt x="1048346" y="1117689"/>
                </a:lnTo>
                <a:lnTo>
                  <a:pt x="1047253" y="1124589"/>
                </a:lnTo>
                <a:lnTo>
                  <a:pt x="1046069" y="1131458"/>
                </a:lnTo>
                <a:lnTo>
                  <a:pt x="1044795" y="1138295"/>
                </a:lnTo>
                <a:lnTo>
                  <a:pt x="1043430" y="1145101"/>
                </a:lnTo>
                <a:lnTo>
                  <a:pt x="1041976" y="1151873"/>
                </a:lnTo>
                <a:lnTo>
                  <a:pt x="1040433" y="1158612"/>
                </a:lnTo>
                <a:lnTo>
                  <a:pt x="1038802" y="1165317"/>
                </a:lnTo>
                <a:lnTo>
                  <a:pt x="1037083" y="1171988"/>
                </a:lnTo>
                <a:lnTo>
                  <a:pt x="1035277" y="1178623"/>
                </a:lnTo>
                <a:lnTo>
                  <a:pt x="1033386" y="1185222"/>
                </a:lnTo>
                <a:lnTo>
                  <a:pt x="1031409" y="1191784"/>
                </a:lnTo>
                <a:lnTo>
                  <a:pt x="1029346" y="1198309"/>
                </a:lnTo>
                <a:lnTo>
                  <a:pt x="1027200" y="1204797"/>
                </a:lnTo>
                <a:lnTo>
                  <a:pt x="1024970" y="1211245"/>
                </a:lnTo>
                <a:lnTo>
                  <a:pt x="1022657" y="1217655"/>
                </a:lnTo>
                <a:lnTo>
                  <a:pt x="1020261" y="1224025"/>
                </a:lnTo>
                <a:lnTo>
                  <a:pt x="1017784" y="1230354"/>
                </a:lnTo>
                <a:lnTo>
                  <a:pt x="1015226" y="1236642"/>
                </a:lnTo>
                <a:lnTo>
                  <a:pt x="1012587" y="1242888"/>
                </a:lnTo>
                <a:lnTo>
                  <a:pt x="1009868" y="1249092"/>
                </a:lnTo>
                <a:lnTo>
                  <a:pt x="1007071" y="1255253"/>
                </a:lnTo>
                <a:lnTo>
                  <a:pt x="1004195" y="1261370"/>
                </a:lnTo>
                <a:lnTo>
                  <a:pt x="1001241" y="1267443"/>
                </a:lnTo>
                <a:lnTo>
                  <a:pt x="998210" y="1273470"/>
                </a:lnTo>
                <a:lnTo>
                  <a:pt x="995102" y="1279452"/>
                </a:lnTo>
                <a:lnTo>
                  <a:pt x="991918" y="1285388"/>
                </a:lnTo>
                <a:lnTo>
                  <a:pt x="988659" y="1291277"/>
                </a:lnTo>
                <a:lnTo>
                  <a:pt x="985326" y="1297118"/>
                </a:lnTo>
                <a:lnTo>
                  <a:pt x="981918" y="1302912"/>
                </a:lnTo>
                <a:lnTo>
                  <a:pt x="978437" y="1308656"/>
                </a:lnTo>
                <a:lnTo>
                  <a:pt x="974884" y="1314351"/>
                </a:lnTo>
                <a:lnTo>
                  <a:pt x="971258" y="1319995"/>
                </a:lnTo>
                <a:lnTo>
                  <a:pt x="967561" y="1325589"/>
                </a:lnTo>
                <a:lnTo>
                  <a:pt x="963793" y="1331132"/>
                </a:lnTo>
                <a:lnTo>
                  <a:pt x="959955" y="1336622"/>
                </a:lnTo>
                <a:lnTo>
                  <a:pt x="956048" y="1342059"/>
                </a:lnTo>
                <a:lnTo>
                  <a:pt x="952072" y="1347444"/>
                </a:lnTo>
                <a:lnTo>
                  <a:pt x="948027" y="1352774"/>
                </a:lnTo>
                <a:lnTo>
                  <a:pt x="943915" y="1358050"/>
                </a:lnTo>
                <a:lnTo>
                  <a:pt x="939736" y="1363270"/>
                </a:lnTo>
                <a:lnTo>
                  <a:pt x="935491" y="1368434"/>
                </a:lnTo>
                <a:lnTo>
                  <a:pt x="931181" y="1373542"/>
                </a:lnTo>
                <a:lnTo>
                  <a:pt x="926805" y="1378593"/>
                </a:lnTo>
                <a:lnTo>
                  <a:pt x="922365" y="1383586"/>
                </a:lnTo>
                <a:lnTo>
                  <a:pt x="917861" y="1388520"/>
                </a:lnTo>
                <a:lnTo>
                  <a:pt x="913294" y="1393395"/>
                </a:lnTo>
                <a:lnTo>
                  <a:pt x="908665" y="1398210"/>
                </a:lnTo>
                <a:lnTo>
                  <a:pt x="903974" y="1402965"/>
                </a:lnTo>
                <a:lnTo>
                  <a:pt x="899222" y="1407659"/>
                </a:lnTo>
                <a:lnTo>
                  <a:pt x="894409" y="1412291"/>
                </a:lnTo>
                <a:lnTo>
                  <a:pt x="889537" y="1416860"/>
                </a:lnTo>
                <a:lnTo>
                  <a:pt x="884605" y="1421367"/>
                </a:lnTo>
                <a:lnTo>
                  <a:pt x="879615" y="1425810"/>
                </a:lnTo>
                <a:lnTo>
                  <a:pt x="874567" y="1430189"/>
                </a:lnTo>
                <a:lnTo>
                  <a:pt x="869462" y="1434502"/>
                </a:lnTo>
                <a:lnTo>
                  <a:pt x="864300" y="1438750"/>
                </a:lnTo>
                <a:lnTo>
                  <a:pt x="859082" y="1442932"/>
                </a:lnTo>
                <a:lnTo>
                  <a:pt x="853809" y="1447047"/>
                </a:lnTo>
                <a:lnTo>
                  <a:pt x="848481" y="1451095"/>
                </a:lnTo>
                <a:lnTo>
                  <a:pt x="843099" y="1455074"/>
                </a:lnTo>
                <a:lnTo>
                  <a:pt x="837664" y="1458985"/>
                </a:lnTo>
                <a:lnTo>
                  <a:pt x="832176" y="1462826"/>
                </a:lnTo>
                <a:lnTo>
                  <a:pt x="826636" y="1466597"/>
                </a:lnTo>
                <a:lnTo>
                  <a:pt x="821045" y="1470297"/>
                </a:lnTo>
                <a:lnTo>
                  <a:pt x="815402" y="1473926"/>
                </a:lnTo>
                <a:lnTo>
                  <a:pt x="809710" y="1477483"/>
                </a:lnTo>
                <a:lnTo>
                  <a:pt x="803968" y="1480967"/>
                </a:lnTo>
                <a:lnTo>
                  <a:pt x="798177" y="1484378"/>
                </a:lnTo>
                <a:lnTo>
                  <a:pt x="792337" y="1487715"/>
                </a:lnTo>
                <a:lnTo>
                  <a:pt x="786451" y="1490977"/>
                </a:lnTo>
                <a:lnTo>
                  <a:pt x="780517" y="1494164"/>
                </a:lnTo>
                <a:lnTo>
                  <a:pt x="774537" y="1497275"/>
                </a:lnTo>
                <a:lnTo>
                  <a:pt x="768511" y="1500309"/>
                </a:lnTo>
                <a:lnTo>
                  <a:pt x="762441" y="1503267"/>
                </a:lnTo>
                <a:lnTo>
                  <a:pt x="756325" y="1506147"/>
                </a:lnTo>
                <a:lnTo>
                  <a:pt x="750167" y="1508948"/>
                </a:lnTo>
                <a:lnTo>
                  <a:pt x="743965" y="1511670"/>
                </a:lnTo>
                <a:lnTo>
                  <a:pt x="737720" y="1514312"/>
                </a:lnTo>
                <a:lnTo>
                  <a:pt x="731434" y="1516874"/>
                </a:lnTo>
                <a:lnTo>
                  <a:pt x="725107" y="1519355"/>
                </a:lnTo>
                <a:lnTo>
                  <a:pt x="718739" y="1521754"/>
                </a:lnTo>
                <a:lnTo>
                  <a:pt x="712331" y="1524071"/>
                </a:lnTo>
                <a:lnTo>
                  <a:pt x="705884" y="1526304"/>
                </a:lnTo>
                <a:lnTo>
                  <a:pt x="699399" y="1528455"/>
                </a:lnTo>
                <a:lnTo>
                  <a:pt x="692875" y="1530521"/>
                </a:lnTo>
                <a:lnTo>
                  <a:pt x="686314" y="1532502"/>
                </a:lnTo>
                <a:lnTo>
                  <a:pt x="679717" y="1534397"/>
                </a:lnTo>
                <a:lnTo>
                  <a:pt x="673084" y="1536207"/>
                </a:lnTo>
                <a:lnTo>
                  <a:pt x="666415" y="1537929"/>
                </a:lnTo>
                <a:lnTo>
                  <a:pt x="659711" y="1539564"/>
                </a:lnTo>
                <a:lnTo>
                  <a:pt x="652974" y="1541111"/>
                </a:lnTo>
                <a:lnTo>
                  <a:pt x="646202" y="1542569"/>
                </a:lnTo>
                <a:lnTo>
                  <a:pt x="639399" y="1543938"/>
                </a:lnTo>
                <a:lnTo>
                  <a:pt x="632563" y="1545217"/>
                </a:lnTo>
                <a:lnTo>
                  <a:pt x="625695" y="1546405"/>
                </a:lnTo>
                <a:lnTo>
                  <a:pt x="618797" y="1547501"/>
                </a:lnTo>
                <a:lnTo>
                  <a:pt x="611868" y="1548506"/>
                </a:lnTo>
                <a:lnTo>
                  <a:pt x="604910" y="1549418"/>
                </a:lnTo>
                <a:lnTo>
                  <a:pt x="597923" y="1550237"/>
                </a:lnTo>
                <a:lnTo>
                  <a:pt x="590908" y="1550962"/>
                </a:lnTo>
                <a:lnTo>
                  <a:pt x="583865" y="1551592"/>
                </a:lnTo>
                <a:lnTo>
                  <a:pt x="576795" y="1552127"/>
                </a:lnTo>
                <a:lnTo>
                  <a:pt x="569698" y="1552566"/>
                </a:lnTo>
                <a:lnTo>
                  <a:pt x="562576" y="1552909"/>
                </a:lnTo>
                <a:lnTo>
                  <a:pt x="555429" y="1553155"/>
                </a:lnTo>
                <a:lnTo>
                  <a:pt x="548258" y="1553302"/>
                </a:lnTo>
                <a:lnTo>
                  <a:pt x="541062" y="1553352"/>
                </a:lnTo>
                <a:lnTo>
                  <a:pt x="541062" y="1123987"/>
                </a:lnTo>
                <a:lnTo>
                  <a:pt x="541422" y="1116863"/>
                </a:lnTo>
                <a:lnTo>
                  <a:pt x="542478" y="1109945"/>
                </a:lnTo>
                <a:lnTo>
                  <a:pt x="544195" y="1103268"/>
                </a:lnTo>
                <a:lnTo>
                  <a:pt x="546538" y="1096866"/>
                </a:lnTo>
                <a:lnTo>
                  <a:pt x="549472" y="1090776"/>
                </a:lnTo>
                <a:lnTo>
                  <a:pt x="552962" y="1085031"/>
                </a:lnTo>
                <a:lnTo>
                  <a:pt x="556973" y="1079667"/>
                </a:lnTo>
                <a:lnTo>
                  <a:pt x="561470" y="1074719"/>
                </a:lnTo>
                <a:lnTo>
                  <a:pt x="566418" y="1070222"/>
                </a:lnTo>
                <a:lnTo>
                  <a:pt x="571782" y="1066211"/>
                </a:lnTo>
                <a:lnTo>
                  <a:pt x="577527" y="1062721"/>
                </a:lnTo>
                <a:lnTo>
                  <a:pt x="583617" y="1059787"/>
                </a:lnTo>
                <a:lnTo>
                  <a:pt x="590019" y="1057444"/>
                </a:lnTo>
                <a:lnTo>
                  <a:pt x="596696" y="1055727"/>
                </a:lnTo>
                <a:lnTo>
                  <a:pt x="603614" y="1054671"/>
                </a:lnTo>
                <a:close/>
                <a:moveTo>
                  <a:pt x="607267" y="532579"/>
                </a:moveTo>
                <a:lnTo>
                  <a:pt x="614127" y="532616"/>
                </a:lnTo>
                <a:lnTo>
                  <a:pt x="621098" y="533355"/>
                </a:lnTo>
                <a:lnTo>
                  <a:pt x="628166" y="534512"/>
                </a:lnTo>
                <a:lnTo>
                  <a:pt x="635201" y="535766"/>
                </a:lnTo>
                <a:lnTo>
                  <a:pt x="642203" y="537115"/>
                </a:lnTo>
                <a:lnTo>
                  <a:pt x="649170" y="538558"/>
                </a:lnTo>
                <a:lnTo>
                  <a:pt x="656103" y="540096"/>
                </a:lnTo>
                <a:lnTo>
                  <a:pt x="663000" y="541726"/>
                </a:lnTo>
                <a:lnTo>
                  <a:pt x="669861" y="543449"/>
                </a:lnTo>
                <a:lnTo>
                  <a:pt x="676685" y="545264"/>
                </a:lnTo>
                <a:lnTo>
                  <a:pt x="683472" y="547170"/>
                </a:lnTo>
                <a:lnTo>
                  <a:pt x="690220" y="549166"/>
                </a:lnTo>
                <a:lnTo>
                  <a:pt x="696929" y="551252"/>
                </a:lnTo>
                <a:lnTo>
                  <a:pt x="703599" y="553427"/>
                </a:lnTo>
                <a:lnTo>
                  <a:pt x="710228" y="555690"/>
                </a:lnTo>
                <a:lnTo>
                  <a:pt x="716816" y="558040"/>
                </a:lnTo>
                <a:lnTo>
                  <a:pt x="723362" y="560478"/>
                </a:lnTo>
                <a:lnTo>
                  <a:pt x="729866" y="563002"/>
                </a:lnTo>
                <a:lnTo>
                  <a:pt x="736326" y="565611"/>
                </a:lnTo>
                <a:lnTo>
                  <a:pt x="742743" y="568305"/>
                </a:lnTo>
                <a:lnTo>
                  <a:pt x="749115" y="571084"/>
                </a:lnTo>
                <a:lnTo>
                  <a:pt x="755442" y="573945"/>
                </a:lnTo>
                <a:lnTo>
                  <a:pt x="761723" y="576890"/>
                </a:lnTo>
                <a:lnTo>
                  <a:pt x="767957" y="579916"/>
                </a:lnTo>
                <a:lnTo>
                  <a:pt x="774144" y="583024"/>
                </a:lnTo>
                <a:lnTo>
                  <a:pt x="780283" y="586212"/>
                </a:lnTo>
                <a:lnTo>
                  <a:pt x="786374" y="589480"/>
                </a:lnTo>
                <a:lnTo>
                  <a:pt x="792414" y="592828"/>
                </a:lnTo>
                <a:lnTo>
                  <a:pt x="798405" y="596254"/>
                </a:lnTo>
                <a:lnTo>
                  <a:pt x="804345" y="599758"/>
                </a:lnTo>
                <a:lnTo>
                  <a:pt x="810233" y="603339"/>
                </a:lnTo>
                <a:lnTo>
                  <a:pt x="816069" y="606997"/>
                </a:lnTo>
                <a:lnTo>
                  <a:pt x="821852" y="610730"/>
                </a:lnTo>
                <a:lnTo>
                  <a:pt x="827582" y="614538"/>
                </a:lnTo>
                <a:lnTo>
                  <a:pt x="833257" y="618421"/>
                </a:lnTo>
                <a:lnTo>
                  <a:pt x="838877" y="622378"/>
                </a:lnTo>
                <a:lnTo>
                  <a:pt x="844442" y="626407"/>
                </a:lnTo>
                <a:lnTo>
                  <a:pt x="849950" y="630509"/>
                </a:lnTo>
                <a:lnTo>
                  <a:pt x="855401" y="634682"/>
                </a:lnTo>
                <a:lnTo>
                  <a:pt x="860794" y="638926"/>
                </a:lnTo>
                <a:lnTo>
                  <a:pt x="866129" y="643241"/>
                </a:lnTo>
                <a:lnTo>
                  <a:pt x="871405" y="647625"/>
                </a:lnTo>
                <a:lnTo>
                  <a:pt x="876621" y="652077"/>
                </a:lnTo>
                <a:lnTo>
                  <a:pt x="881776" y="656598"/>
                </a:lnTo>
                <a:lnTo>
                  <a:pt x="886870" y="661186"/>
                </a:lnTo>
                <a:lnTo>
                  <a:pt x="891902" y="665841"/>
                </a:lnTo>
                <a:lnTo>
                  <a:pt x="896871" y="670562"/>
                </a:lnTo>
                <a:lnTo>
                  <a:pt x="901777" y="675349"/>
                </a:lnTo>
                <a:lnTo>
                  <a:pt x="906620" y="680200"/>
                </a:lnTo>
                <a:lnTo>
                  <a:pt x="911397" y="685115"/>
                </a:lnTo>
                <a:lnTo>
                  <a:pt x="916109" y="690093"/>
                </a:lnTo>
                <a:lnTo>
                  <a:pt x="920754" y="695134"/>
                </a:lnTo>
                <a:lnTo>
                  <a:pt x="925333" y="700236"/>
                </a:lnTo>
                <a:lnTo>
                  <a:pt x="929845" y="705400"/>
                </a:lnTo>
                <a:lnTo>
                  <a:pt x="934288" y="710624"/>
                </a:lnTo>
                <a:lnTo>
                  <a:pt x="938662" y="715908"/>
                </a:lnTo>
                <a:lnTo>
                  <a:pt x="942967" y="721251"/>
                </a:lnTo>
                <a:lnTo>
                  <a:pt x="947201" y="726653"/>
                </a:lnTo>
                <a:lnTo>
                  <a:pt x="951365" y="732112"/>
                </a:lnTo>
                <a:lnTo>
                  <a:pt x="955456" y="737628"/>
                </a:lnTo>
                <a:lnTo>
                  <a:pt x="959476" y="743200"/>
                </a:lnTo>
                <a:lnTo>
                  <a:pt x="963422" y="748828"/>
                </a:lnTo>
                <a:lnTo>
                  <a:pt x="967295" y="754511"/>
                </a:lnTo>
                <a:lnTo>
                  <a:pt x="971092" y="760248"/>
                </a:lnTo>
                <a:lnTo>
                  <a:pt x="974815" y="766038"/>
                </a:lnTo>
                <a:lnTo>
                  <a:pt x="978462" y="771882"/>
                </a:lnTo>
                <a:lnTo>
                  <a:pt x="982033" y="777777"/>
                </a:lnTo>
                <a:lnTo>
                  <a:pt x="985526" y="783724"/>
                </a:lnTo>
                <a:lnTo>
                  <a:pt x="988941" y="789722"/>
                </a:lnTo>
                <a:lnTo>
                  <a:pt x="992278" y="795770"/>
                </a:lnTo>
                <a:lnTo>
                  <a:pt x="995535" y="801867"/>
                </a:lnTo>
                <a:lnTo>
                  <a:pt x="998712" y="808012"/>
                </a:lnTo>
                <a:lnTo>
                  <a:pt x="1001809" y="814206"/>
                </a:lnTo>
                <a:lnTo>
                  <a:pt x="1004824" y="820447"/>
                </a:lnTo>
                <a:lnTo>
                  <a:pt x="1007757" y="826734"/>
                </a:lnTo>
                <a:lnTo>
                  <a:pt x="1010607" y="833067"/>
                </a:lnTo>
                <a:lnTo>
                  <a:pt x="1013374" y="839446"/>
                </a:lnTo>
                <a:lnTo>
                  <a:pt x="1016056" y="845868"/>
                </a:lnTo>
                <a:lnTo>
                  <a:pt x="1018654" y="852335"/>
                </a:lnTo>
                <a:lnTo>
                  <a:pt x="1021166" y="858845"/>
                </a:lnTo>
                <a:lnTo>
                  <a:pt x="1023591" y="865397"/>
                </a:lnTo>
                <a:lnTo>
                  <a:pt x="1025930" y="871991"/>
                </a:lnTo>
                <a:lnTo>
                  <a:pt x="1028181" y="878625"/>
                </a:lnTo>
                <a:lnTo>
                  <a:pt x="1030344" y="885300"/>
                </a:lnTo>
                <a:lnTo>
                  <a:pt x="1032417" y="892015"/>
                </a:lnTo>
                <a:lnTo>
                  <a:pt x="1034401" y="898768"/>
                </a:lnTo>
                <a:lnTo>
                  <a:pt x="1036294" y="905560"/>
                </a:lnTo>
                <a:lnTo>
                  <a:pt x="1038096" y="912389"/>
                </a:lnTo>
                <a:lnTo>
                  <a:pt x="1039807" y="919255"/>
                </a:lnTo>
                <a:lnTo>
                  <a:pt x="1041424" y="926158"/>
                </a:lnTo>
                <a:lnTo>
                  <a:pt x="1042949" y="933095"/>
                </a:lnTo>
                <a:lnTo>
                  <a:pt x="1044379" y="940068"/>
                </a:lnTo>
                <a:lnTo>
                  <a:pt x="1045715" y="947074"/>
                </a:lnTo>
                <a:lnTo>
                  <a:pt x="1046956" y="954113"/>
                </a:lnTo>
                <a:lnTo>
                  <a:pt x="1048101" y="961186"/>
                </a:lnTo>
                <a:lnTo>
                  <a:pt x="1049148" y="968290"/>
                </a:lnTo>
                <a:lnTo>
                  <a:pt x="1050099" y="975426"/>
                </a:lnTo>
                <a:lnTo>
                  <a:pt x="1050951" y="982592"/>
                </a:lnTo>
                <a:lnTo>
                  <a:pt x="1051705" y="989788"/>
                </a:lnTo>
                <a:lnTo>
                  <a:pt x="1052359" y="997013"/>
                </a:lnTo>
                <a:lnTo>
                  <a:pt x="1052912" y="1004266"/>
                </a:lnTo>
                <a:lnTo>
                  <a:pt x="1053365" y="1011548"/>
                </a:lnTo>
                <a:lnTo>
                  <a:pt x="1053717" y="1018856"/>
                </a:lnTo>
                <a:lnTo>
                  <a:pt x="1053966" y="1026191"/>
                </a:lnTo>
                <a:lnTo>
                  <a:pt x="610742" y="1026191"/>
                </a:lnTo>
                <a:lnTo>
                  <a:pt x="603618" y="1025831"/>
                </a:lnTo>
                <a:lnTo>
                  <a:pt x="596700" y="1024775"/>
                </a:lnTo>
                <a:lnTo>
                  <a:pt x="590023" y="1023058"/>
                </a:lnTo>
                <a:lnTo>
                  <a:pt x="583621" y="1020715"/>
                </a:lnTo>
                <a:lnTo>
                  <a:pt x="577531" y="1017781"/>
                </a:lnTo>
                <a:lnTo>
                  <a:pt x="571786" y="1014291"/>
                </a:lnTo>
                <a:lnTo>
                  <a:pt x="566422" y="1010280"/>
                </a:lnTo>
                <a:lnTo>
                  <a:pt x="561474" y="1005783"/>
                </a:lnTo>
                <a:lnTo>
                  <a:pt x="556977" y="1000835"/>
                </a:lnTo>
                <a:lnTo>
                  <a:pt x="552966" y="995471"/>
                </a:lnTo>
                <a:lnTo>
                  <a:pt x="549476" y="989726"/>
                </a:lnTo>
                <a:lnTo>
                  <a:pt x="546542" y="983635"/>
                </a:lnTo>
                <a:lnTo>
                  <a:pt x="544199" y="977234"/>
                </a:lnTo>
                <a:lnTo>
                  <a:pt x="542482" y="970557"/>
                </a:lnTo>
                <a:lnTo>
                  <a:pt x="541426" y="963639"/>
                </a:lnTo>
                <a:lnTo>
                  <a:pt x="541066" y="956515"/>
                </a:lnTo>
                <a:lnTo>
                  <a:pt x="541066" y="602276"/>
                </a:lnTo>
                <a:lnTo>
                  <a:pt x="541412" y="595269"/>
                </a:lnTo>
                <a:lnTo>
                  <a:pt x="542425" y="588473"/>
                </a:lnTo>
                <a:lnTo>
                  <a:pt x="544071" y="581918"/>
                </a:lnTo>
                <a:lnTo>
                  <a:pt x="546316" y="575634"/>
                </a:lnTo>
                <a:lnTo>
                  <a:pt x="549124" y="569653"/>
                </a:lnTo>
                <a:lnTo>
                  <a:pt x="552461" y="564005"/>
                </a:lnTo>
                <a:lnTo>
                  <a:pt x="556292" y="558720"/>
                </a:lnTo>
                <a:lnTo>
                  <a:pt x="560582" y="553830"/>
                </a:lnTo>
                <a:lnTo>
                  <a:pt x="565297" y="549364"/>
                </a:lnTo>
                <a:lnTo>
                  <a:pt x="570402" y="545354"/>
                </a:lnTo>
                <a:lnTo>
                  <a:pt x="575861" y="541831"/>
                </a:lnTo>
                <a:lnTo>
                  <a:pt x="581641" y="538824"/>
                </a:lnTo>
                <a:lnTo>
                  <a:pt x="587706" y="536365"/>
                </a:lnTo>
                <a:lnTo>
                  <a:pt x="594022" y="534484"/>
                </a:lnTo>
                <a:lnTo>
                  <a:pt x="600554" y="533211"/>
                </a:lnTo>
                <a:close/>
                <a:moveTo>
                  <a:pt x="0" y="527162"/>
                </a:moveTo>
                <a:lnTo>
                  <a:pt x="443223" y="527162"/>
                </a:lnTo>
                <a:lnTo>
                  <a:pt x="450347" y="527522"/>
                </a:lnTo>
                <a:lnTo>
                  <a:pt x="457265" y="528577"/>
                </a:lnTo>
                <a:lnTo>
                  <a:pt x="463943" y="530294"/>
                </a:lnTo>
                <a:lnTo>
                  <a:pt x="470344" y="532637"/>
                </a:lnTo>
                <a:lnTo>
                  <a:pt x="476435" y="535571"/>
                </a:lnTo>
                <a:lnTo>
                  <a:pt x="482179" y="539062"/>
                </a:lnTo>
                <a:lnTo>
                  <a:pt x="487543" y="543073"/>
                </a:lnTo>
                <a:lnTo>
                  <a:pt x="492491" y="547570"/>
                </a:lnTo>
                <a:lnTo>
                  <a:pt x="496988" y="552518"/>
                </a:lnTo>
                <a:lnTo>
                  <a:pt x="500999" y="557882"/>
                </a:lnTo>
                <a:lnTo>
                  <a:pt x="504490" y="563626"/>
                </a:lnTo>
                <a:lnTo>
                  <a:pt x="507424" y="569717"/>
                </a:lnTo>
                <a:lnTo>
                  <a:pt x="509767" y="576118"/>
                </a:lnTo>
                <a:lnTo>
                  <a:pt x="511484" y="582796"/>
                </a:lnTo>
                <a:lnTo>
                  <a:pt x="512539" y="589714"/>
                </a:lnTo>
                <a:lnTo>
                  <a:pt x="512899" y="596838"/>
                </a:lnTo>
                <a:lnTo>
                  <a:pt x="512899" y="951079"/>
                </a:lnTo>
                <a:lnTo>
                  <a:pt x="512554" y="958085"/>
                </a:lnTo>
                <a:lnTo>
                  <a:pt x="511540" y="964881"/>
                </a:lnTo>
                <a:lnTo>
                  <a:pt x="509894" y="971436"/>
                </a:lnTo>
                <a:lnTo>
                  <a:pt x="507649" y="977719"/>
                </a:lnTo>
                <a:lnTo>
                  <a:pt x="504841" y="983700"/>
                </a:lnTo>
                <a:lnTo>
                  <a:pt x="501504" y="989348"/>
                </a:lnTo>
                <a:lnTo>
                  <a:pt x="497673" y="994633"/>
                </a:lnTo>
                <a:lnTo>
                  <a:pt x="493383" y="999523"/>
                </a:lnTo>
                <a:lnTo>
                  <a:pt x="488668" y="1003989"/>
                </a:lnTo>
                <a:lnTo>
                  <a:pt x="483563" y="1007998"/>
                </a:lnTo>
                <a:lnTo>
                  <a:pt x="478104" y="1011522"/>
                </a:lnTo>
                <a:lnTo>
                  <a:pt x="472324" y="1014529"/>
                </a:lnTo>
                <a:lnTo>
                  <a:pt x="466259" y="1016988"/>
                </a:lnTo>
                <a:lnTo>
                  <a:pt x="459943" y="1018869"/>
                </a:lnTo>
                <a:lnTo>
                  <a:pt x="453411" y="1020141"/>
                </a:lnTo>
                <a:lnTo>
                  <a:pt x="446698" y="1020774"/>
                </a:lnTo>
                <a:lnTo>
                  <a:pt x="439838" y="1020736"/>
                </a:lnTo>
                <a:lnTo>
                  <a:pt x="432868" y="1019998"/>
                </a:lnTo>
                <a:lnTo>
                  <a:pt x="425800" y="1018840"/>
                </a:lnTo>
                <a:lnTo>
                  <a:pt x="418764" y="1017586"/>
                </a:lnTo>
                <a:lnTo>
                  <a:pt x="411763" y="1016237"/>
                </a:lnTo>
                <a:lnTo>
                  <a:pt x="404795" y="1014794"/>
                </a:lnTo>
                <a:lnTo>
                  <a:pt x="397862" y="1013257"/>
                </a:lnTo>
                <a:lnTo>
                  <a:pt x="390965" y="1011626"/>
                </a:lnTo>
                <a:lnTo>
                  <a:pt x="384104" y="1009903"/>
                </a:lnTo>
                <a:lnTo>
                  <a:pt x="377280" y="1008088"/>
                </a:lnTo>
                <a:lnTo>
                  <a:pt x="370494" y="1006183"/>
                </a:lnTo>
                <a:lnTo>
                  <a:pt x="363745" y="1004186"/>
                </a:lnTo>
                <a:lnTo>
                  <a:pt x="357036" y="1002101"/>
                </a:lnTo>
                <a:lnTo>
                  <a:pt x="350366" y="999926"/>
                </a:lnTo>
                <a:lnTo>
                  <a:pt x="343737" y="997663"/>
                </a:lnTo>
                <a:lnTo>
                  <a:pt x="337149" y="995312"/>
                </a:lnTo>
                <a:lnTo>
                  <a:pt x="330603" y="992874"/>
                </a:lnTo>
                <a:lnTo>
                  <a:pt x="324099" y="990350"/>
                </a:lnTo>
                <a:lnTo>
                  <a:pt x="317639" y="987741"/>
                </a:lnTo>
                <a:lnTo>
                  <a:pt x="311222" y="985047"/>
                </a:lnTo>
                <a:lnTo>
                  <a:pt x="304850" y="982269"/>
                </a:lnTo>
                <a:lnTo>
                  <a:pt x="298523" y="979407"/>
                </a:lnTo>
                <a:lnTo>
                  <a:pt x="292242" y="976463"/>
                </a:lnTo>
                <a:lnTo>
                  <a:pt x="286008" y="973436"/>
                </a:lnTo>
                <a:lnTo>
                  <a:pt x="279821" y="970329"/>
                </a:lnTo>
                <a:lnTo>
                  <a:pt x="273682" y="967140"/>
                </a:lnTo>
                <a:lnTo>
                  <a:pt x="267592" y="963872"/>
                </a:lnTo>
                <a:lnTo>
                  <a:pt x="261551" y="960525"/>
                </a:lnTo>
                <a:lnTo>
                  <a:pt x="255560" y="957098"/>
                </a:lnTo>
                <a:lnTo>
                  <a:pt x="249621" y="953594"/>
                </a:lnTo>
                <a:lnTo>
                  <a:pt x="243732" y="950013"/>
                </a:lnTo>
                <a:lnTo>
                  <a:pt x="237896" y="946356"/>
                </a:lnTo>
                <a:lnTo>
                  <a:pt x="232113" y="942622"/>
                </a:lnTo>
                <a:lnTo>
                  <a:pt x="226384" y="938814"/>
                </a:lnTo>
                <a:lnTo>
                  <a:pt x="220708" y="934931"/>
                </a:lnTo>
                <a:lnTo>
                  <a:pt x="215088" y="930975"/>
                </a:lnTo>
                <a:lnTo>
                  <a:pt x="209524" y="926945"/>
                </a:lnTo>
                <a:lnTo>
                  <a:pt x="204015" y="922844"/>
                </a:lnTo>
                <a:lnTo>
                  <a:pt x="198564" y="918670"/>
                </a:lnTo>
                <a:lnTo>
                  <a:pt x="193171" y="914426"/>
                </a:lnTo>
                <a:lnTo>
                  <a:pt x="187836" y="910112"/>
                </a:lnTo>
                <a:lnTo>
                  <a:pt x="182560" y="905728"/>
                </a:lnTo>
                <a:lnTo>
                  <a:pt x="177345" y="901275"/>
                </a:lnTo>
                <a:lnTo>
                  <a:pt x="172189" y="896754"/>
                </a:lnTo>
                <a:lnTo>
                  <a:pt x="167095" y="892166"/>
                </a:lnTo>
                <a:lnTo>
                  <a:pt x="162063" y="887511"/>
                </a:lnTo>
                <a:lnTo>
                  <a:pt x="157094" y="882790"/>
                </a:lnTo>
                <a:lnTo>
                  <a:pt x="152188" y="878004"/>
                </a:lnTo>
                <a:lnTo>
                  <a:pt x="147346" y="873153"/>
                </a:lnTo>
                <a:lnTo>
                  <a:pt x="142569" y="868238"/>
                </a:lnTo>
                <a:lnTo>
                  <a:pt x="137857" y="863260"/>
                </a:lnTo>
                <a:lnTo>
                  <a:pt x="133211" y="858219"/>
                </a:lnTo>
                <a:lnTo>
                  <a:pt x="128632" y="853116"/>
                </a:lnTo>
                <a:lnTo>
                  <a:pt x="124121" y="847953"/>
                </a:lnTo>
                <a:lnTo>
                  <a:pt x="119677" y="842728"/>
                </a:lnTo>
                <a:lnTo>
                  <a:pt x="115303" y="837444"/>
                </a:lnTo>
                <a:lnTo>
                  <a:pt x="110998" y="832101"/>
                </a:lnTo>
                <a:lnTo>
                  <a:pt x="106764" y="826700"/>
                </a:lnTo>
                <a:lnTo>
                  <a:pt x="102601" y="821241"/>
                </a:lnTo>
                <a:lnTo>
                  <a:pt x="98509" y="815725"/>
                </a:lnTo>
                <a:lnTo>
                  <a:pt x="94490" y="810152"/>
                </a:lnTo>
                <a:lnTo>
                  <a:pt x="90543" y="804524"/>
                </a:lnTo>
                <a:lnTo>
                  <a:pt x="86671" y="798842"/>
                </a:lnTo>
                <a:lnTo>
                  <a:pt x="82873" y="793105"/>
                </a:lnTo>
                <a:lnTo>
                  <a:pt x="79150" y="787314"/>
                </a:lnTo>
                <a:lnTo>
                  <a:pt x="75503" y="781471"/>
                </a:lnTo>
                <a:lnTo>
                  <a:pt x="71933" y="775575"/>
                </a:lnTo>
                <a:lnTo>
                  <a:pt x="68439" y="769628"/>
                </a:lnTo>
                <a:lnTo>
                  <a:pt x="65024" y="763631"/>
                </a:lnTo>
                <a:lnTo>
                  <a:pt x="61688" y="757583"/>
                </a:lnTo>
                <a:lnTo>
                  <a:pt x="58430" y="751486"/>
                </a:lnTo>
                <a:lnTo>
                  <a:pt x="55253" y="745340"/>
                </a:lnTo>
                <a:lnTo>
                  <a:pt x="52156" y="739147"/>
                </a:lnTo>
                <a:lnTo>
                  <a:pt x="49141" y="732906"/>
                </a:lnTo>
                <a:lnTo>
                  <a:pt x="46208" y="726619"/>
                </a:lnTo>
                <a:lnTo>
                  <a:pt x="43358" y="720285"/>
                </a:lnTo>
                <a:lnTo>
                  <a:pt x="40592" y="713907"/>
                </a:lnTo>
                <a:lnTo>
                  <a:pt x="37909" y="707484"/>
                </a:lnTo>
                <a:lnTo>
                  <a:pt x="35312" y="701017"/>
                </a:lnTo>
                <a:lnTo>
                  <a:pt x="32800" y="694508"/>
                </a:lnTo>
                <a:lnTo>
                  <a:pt x="30374" y="687956"/>
                </a:lnTo>
                <a:lnTo>
                  <a:pt x="28035" y="681362"/>
                </a:lnTo>
                <a:lnTo>
                  <a:pt x="25784" y="674727"/>
                </a:lnTo>
                <a:lnTo>
                  <a:pt x="23622" y="668052"/>
                </a:lnTo>
                <a:lnTo>
                  <a:pt x="21548" y="661338"/>
                </a:lnTo>
                <a:lnTo>
                  <a:pt x="19564" y="654584"/>
                </a:lnTo>
                <a:lnTo>
                  <a:pt x="17671" y="647792"/>
                </a:lnTo>
                <a:lnTo>
                  <a:pt x="15869" y="640963"/>
                </a:lnTo>
                <a:lnTo>
                  <a:pt x="14159" y="634097"/>
                </a:lnTo>
                <a:lnTo>
                  <a:pt x="12541" y="627195"/>
                </a:lnTo>
                <a:lnTo>
                  <a:pt x="11016" y="620257"/>
                </a:lnTo>
                <a:lnTo>
                  <a:pt x="9586" y="613285"/>
                </a:lnTo>
                <a:lnTo>
                  <a:pt x="8250" y="606279"/>
                </a:lnTo>
                <a:lnTo>
                  <a:pt x="7009" y="599239"/>
                </a:lnTo>
                <a:lnTo>
                  <a:pt x="5865" y="592167"/>
                </a:lnTo>
                <a:lnTo>
                  <a:pt x="4817" y="585062"/>
                </a:lnTo>
                <a:lnTo>
                  <a:pt x="3867" y="577927"/>
                </a:lnTo>
                <a:lnTo>
                  <a:pt x="3014" y="570761"/>
                </a:lnTo>
                <a:lnTo>
                  <a:pt x="2261" y="563565"/>
                </a:lnTo>
                <a:lnTo>
                  <a:pt x="1607" y="556340"/>
                </a:lnTo>
                <a:lnTo>
                  <a:pt x="1053" y="549086"/>
                </a:lnTo>
                <a:lnTo>
                  <a:pt x="600" y="541805"/>
                </a:lnTo>
                <a:lnTo>
                  <a:pt x="249" y="534497"/>
                </a:lnTo>
                <a:close/>
                <a:moveTo>
                  <a:pt x="512902" y="0"/>
                </a:moveTo>
                <a:lnTo>
                  <a:pt x="512902" y="429365"/>
                </a:lnTo>
                <a:lnTo>
                  <a:pt x="512542" y="436488"/>
                </a:lnTo>
                <a:lnTo>
                  <a:pt x="511487" y="443407"/>
                </a:lnTo>
                <a:lnTo>
                  <a:pt x="509770" y="450084"/>
                </a:lnTo>
                <a:lnTo>
                  <a:pt x="507427" y="456486"/>
                </a:lnTo>
                <a:lnTo>
                  <a:pt x="504493" y="462577"/>
                </a:lnTo>
                <a:lnTo>
                  <a:pt x="501002" y="468323"/>
                </a:lnTo>
                <a:lnTo>
                  <a:pt x="496991" y="473687"/>
                </a:lnTo>
                <a:lnTo>
                  <a:pt x="492494" y="478635"/>
                </a:lnTo>
                <a:lnTo>
                  <a:pt x="487546" y="483133"/>
                </a:lnTo>
                <a:lnTo>
                  <a:pt x="482182" y="487145"/>
                </a:lnTo>
                <a:lnTo>
                  <a:pt x="476438" y="490635"/>
                </a:lnTo>
                <a:lnTo>
                  <a:pt x="470347" y="493570"/>
                </a:lnTo>
                <a:lnTo>
                  <a:pt x="463946" y="495913"/>
                </a:lnTo>
                <a:lnTo>
                  <a:pt x="457268" y="497630"/>
                </a:lnTo>
                <a:lnTo>
                  <a:pt x="450350" y="498686"/>
                </a:lnTo>
                <a:lnTo>
                  <a:pt x="443226" y="499046"/>
                </a:lnTo>
                <a:lnTo>
                  <a:pt x="3" y="499046"/>
                </a:lnTo>
                <a:lnTo>
                  <a:pt x="244" y="491898"/>
                </a:lnTo>
                <a:lnTo>
                  <a:pt x="583" y="484775"/>
                </a:lnTo>
                <a:lnTo>
                  <a:pt x="1017" y="477677"/>
                </a:lnTo>
                <a:lnTo>
                  <a:pt x="1548" y="470606"/>
                </a:lnTo>
                <a:lnTo>
                  <a:pt x="2174" y="463561"/>
                </a:lnTo>
                <a:lnTo>
                  <a:pt x="2895" y="456545"/>
                </a:lnTo>
                <a:lnTo>
                  <a:pt x="3710" y="449556"/>
                </a:lnTo>
                <a:lnTo>
                  <a:pt x="4618" y="442597"/>
                </a:lnTo>
                <a:lnTo>
                  <a:pt x="5618" y="435667"/>
                </a:lnTo>
                <a:lnTo>
                  <a:pt x="6711" y="428767"/>
                </a:lnTo>
                <a:lnTo>
                  <a:pt x="7895" y="421898"/>
                </a:lnTo>
                <a:lnTo>
                  <a:pt x="9170" y="415060"/>
                </a:lnTo>
                <a:lnTo>
                  <a:pt x="10534" y="408255"/>
                </a:lnTo>
                <a:lnTo>
                  <a:pt x="11989" y="401482"/>
                </a:lnTo>
                <a:lnTo>
                  <a:pt x="13532" y="394743"/>
                </a:lnTo>
                <a:lnTo>
                  <a:pt x="15163" y="388038"/>
                </a:lnTo>
                <a:lnTo>
                  <a:pt x="16881" y="381367"/>
                </a:lnTo>
                <a:lnTo>
                  <a:pt x="18687" y="374732"/>
                </a:lnTo>
                <a:lnTo>
                  <a:pt x="20579" y="368133"/>
                </a:lnTo>
                <a:lnTo>
                  <a:pt x="22556" y="361571"/>
                </a:lnTo>
                <a:lnTo>
                  <a:pt x="24618" y="355045"/>
                </a:lnTo>
                <a:lnTo>
                  <a:pt x="26764" y="348558"/>
                </a:lnTo>
                <a:lnTo>
                  <a:pt x="28995" y="342109"/>
                </a:lnTo>
                <a:lnTo>
                  <a:pt x="31308" y="335700"/>
                </a:lnTo>
                <a:lnTo>
                  <a:pt x="33703" y="329330"/>
                </a:lnTo>
                <a:lnTo>
                  <a:pt x="36181" y="323000"/>
                </a:lnTo>
                <a:lnTo>
                  <a:pt x="38739" y="316712"/>
                </a:lnTo>
                <a:lnTo>
                  <a:pt x="41377" y="310466"/>
                </a:lnTo>
                <a:lnTo>
                  <a:pt x="44096" y="304262"/>
                </a:lnTo>
                <a:lnTo>
                  <a:pt x="46894" y="298101"/>
                </a:lnTo>
                <a:lnTo>
                  <a:pt x="49770" y="291984"/>
                </a:lnTo>
                <a:lnTo>
                  <a:pt x="52724" y="285911"/>
                </a:lnTo>
                <a:lnTo>
                  <a:pt x="55755" y="279883"/>
                </a:lnTo>
                <a:lnTo>
                  <a:pt x="58862" y="273901"/>
                </a:lnTo>
                <a:lnTo>
                  <a:pt x="62046" y="267965"/>
                </a:lnTo>
                <a:lnTo>
                  <a:pt x="65305" y="262076"/>
                </a:lnTo>
                <a:lnTo>
                  <a:pt x="68639" y="256235"/>
                </a:lnTo>
                <a:lnTo>
                  <a:pt x="72046" y="250442"/>
                </a:lnTo>
                <a:lnTo>
                  <a:pt x="75527" y="244697"/>
                </a:lnTo>
                <a:lnTo>
                  <a:pt x="79080" y="239003"/>
                </a:lnTo>
                <a:lnTo>
                  <a:pt x="82706" y="233358"/>
                </a:lnTo>
                <a:lnTo>
                  <a:pt x="86403" y="227764"/>
                </a:lnTo>
                <a:lnTo>
                  <a:pt x="90171" y="222222"/>
                </a:lnTo>
                <a:lnTo>
                  <a:pt x="94009" y="216731"/>
                </a:lnTo>
                <a:lnTo>
                  <a:pt x="97916" y="211293"/>
                </a:lnTo>
                <a:lnTo>
                  <a:pt x="101892" y="205909"/>
                </a:lnTo>
                <a:lnTo>
                  <a:pt x="105937" y="200579"/>
                </a:lnTo>
                <a:lnTo>
                  <a:pt x="110049" y="195303"/>
                </a:lnTo>
                <a:lnTo>
                  <a:pt x="114228" y="190083"/>
                </a:lnTo>
                <a:lnTo>
                  <a:pt x="118473" y="184918"/>
                </a:lnTo>
                <a:lnTo>
                  <a:pt x="122784" y="179810"/>
                </a:lnTo>
                <a:lnTo>
                  <a:pt x="127159" y="174760"/>
                </a:lnTo>
                <a:lnTo>
                  <a:pt x="131600" y="169767"/>
                </a:lnTo>
                <a:lnTo>
                  <a:pt x="136103" y="164833"/>
                </a:lnTo>
                <a:lnTo>
                  <a:pt x="140670" y="159958"/>
                </a:lnTo>
                <a:lnTo>
                  <a:pt x="145299" y="155142"/>
                </a:lnTo>
                <a:lnTo>
                  <a:pt x="149990" y="150387"/>
                </a:lnTo>
                <a:lnTo>
                  <a:pt x="154743" y="145694"/>
                </a:lnTo>
                <a:lnTo>
                  <a:pt x="159555" y="141061"/>
                </a:lnTo>
                <a:lnTo>
                  <a:pt x="164428" y="136492"/>
                </a:lnTo>
                <a:lnTo>
                  <a:pt x="169359" y="131985"/>
                </a:lnTo>
                <a:lnTo>
                  <a:pt x="174349" y="127542"/>
                </a:lnTo>
                <a:lnTo>
                  <a:pt x="179397" y="123164"/>
                </a:lnTo>
                <a:lnTo>
                  <a:pt x="184502" y="118850"/>
                </a:lnTo>
                <a:lnTo>
                  <a:pt x="189664" y="114602"/>
                </a:lnTo>
                <a:lnTo>
                  <a:pt x="194882" y="110420"/>
                </a:lnTo>
                <a:lnTo>
                  <a:pt x="200155" y="106305"/>
                </a:lnTo>
                <a:lnTo>
                  <a:pt x="205483" y="102257"/>
                </a:lnTo>
                <a:lnTo>
                  <a:pt x="210865" y="98278"/>
                </a:lnTo>
                <a:lnTo>
                  <a:pt x="216300" y="94367"/>
                </a:lnTo>
                <a:lnTo>
                  <a:pt x="221788" y="90526"/>
                </a:lnTo>
                <a:lnTo>
                  <a:pt x="227328" y="86755"/>
                </a:lnTo>
                <a:lnTo>
                  <a:pt x="232920" y="83055"/>
                </a:lnTo>
                <a:lnTo>
                  <a:pt x="238562" y="79426"/>
                </a:lnTo>
                <a:lnTo>
                  <a:pt x="244255" y="75869"/>
                </a:lnTo>
                <a:lnTo>
                  <a:pt x="249997" y="72385"/>
                </a:lnTo>
                <a:lnTo>
                  <a:pt x="255788" y="68974"/>
                </a:lnTo>
                <a:lnTo>
                  <a:pt x="261627" y="65637"/>
                </a:lnTo>
                <a:lnTo>
                  <a:pt x="267514" y="62375"/>
                </a:lnTo>
                <a:lnTo>
                  <a:pt x="273447" y="59188"/>
                </a:lnTo>
                <a:lnTo>
                  <a:pt x="279427" y="56077"/>
                </a:lnTo>
                <a:lnTo>
                  <a:pt x="285453" y="53042"/>
                </a:lnTo>
                <a:lnTo>
                  <a:pt x="291524" y="50085"/>
                </a:lnTo>
                <a:lnTo>
                  <a:pt x="297639" y="47205"/>
                </a:lnTo>
                <a:lnTo>
                  <a:pt x="303798" y="44404"/>
                </a:lnTo>
                <a:lnTo>
                  <a:pt x="310000" y="41682"/>
                </a:lnTo>
                <a:lnTo>
                  <a:pt x="316244" y="39040"/>
                </a:lnTo>
                <a:lnTo>
                  <a:pt x="322530" y="36478"/>
                </a:lnTo>
                <a:lnTo>
                  <a:pt x="328858" y="33997"/>
                </a:lnTo>
                <a:lnTo>
                  <a:pt x="335225" y="31598"/>
                </a:lnTo>
                <a:lnTo>
                  <a:pt x="341633" y="29281"/>
                </a:lnTo>
                <a:lnTo>
                  <a:pt x="348080" y="27047"/>
                </a:lnTo>
                <a:lnTo>
                  <a:pt x="354566" y="24897"/>
                </a:lnTo>
                <a:lnTo>
                  <a:pt x="361089" y="22831"/>
                </a:lnTo>
                <a:lnTo>
                  <a:pt x="367650" y="20850"/>
                </a:lnTo>
                <a:lnTo>
                  <a:pt x="374247" y="18954"/>
                </a:lnTo>
                <a:lnTo>
                  <a:pt x="380881" y="17145"/>
                </a:lnTo>
                <a:lnTo>
                  <a:pt x="387550" y="15422"/>
                </a:lnTo>
                <a:lnTo>
                  <a:pt x="394253" y="13787"/>
                </a:lnTo>
                <a:lnTo>
                  <a:pt x="400991" y="12241"/>
                </a:lnTo>
                <a:lnTo>
                  <a:pt x="407762" y="10783"/>
                </a:lnTo>
                <a:lnTo>
                  <a:pt x="414566" y="9414"/>
                </a:lnTo>
                <a:lnTo>
                  <a:pt x="421402" y="8135"/>
                </a:lnTo>
                <a:lnTo>
                  <a:pt x="428269" y="6947"/>
                </a:lnTo>
                <a:lnTo>
                  <a:pt x="435168" y="5850"/>
                </a:lnTo>
                <a:lnTo>
                  <a:pt x="442096" y="4846"/>
                </a:lnTo>
                <a:lnTo>
                  <a:pt x="449054" y="3934"/>
                </a:lnTo>
                <a:lnTo>
                  <a:pt x="456041" y="3115"/>
                </a:lnTo>
                <a:lnTo>
                  <a:pt x="463057" y="2390"/>
                </a:lnTo>
                <a:lnTo>
                  <a:pt x="470100" y="1760"/>
                </a:lnTo>
                <a:lnTo>
                  <a:pt x="477170" y="1225"/>
                </a:lnTo>
                <a:lnTo>
                  <a:pt x="484266" y="785"/>
                </a:lnTo>
                <a:lnTo>
                  <a:pt x="491388" y="443"/>
                </a:lnTo>
                <a:lnTo>
                  <a:pt x="498535" y="197"/>
                </a:lnTo>
                <a:lnTo>
                  <a:pt x="505707" y="49"/>
                </a:lnTo>
                <a:close/>
              </a:path>
            </a:pathLst>
          </a:custGeom>
          <a:solidFill>
            <a:srgbClr val="1F1392"/>
          </a:solidFill>
        </p:spPr>
        <p:txBody>
          <a:bodyPr wrap="square" lIns="0" tIns="0" rIns="0" bIns="0" rtlCol="0">
            <a:noAutofit/>
          </a:bodyPr>
          <a:lstStyle/>
          <a:p>
            <a:endParaRPr sz="2362"/>
          </a:p>
        </p:txBody>
      </p:sp>
    </p:spTree>
    <p:extLst>
      <p:ext uri="{BB962C8B-B14F-4D97-AF65-F5344CB8AC3E}">
        <p14:creationId xmlns:p14="http://schemas.microsoft.com/office/powerpoint/2010/main" val="382401324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bg>
      <p:bgPr>
        <a:gradFill>
          <a:gsLst>
            <a:gs pos="100000">
              <a:schemeClr val="bg1"/>
            </a:gs>
            <a:gs pos="19000">
              <a:srgbClr val="EEEEEE"/>
            </a:gs>
          </a:gsLst>
          <a:lin ang="96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B5B712E-DA24-047E-DF5B-8ECE42599426}"/>
              </a:ext>
            </a:extLst>
          </p:cNvPr>
          <p:cNvGrpSpPr/>
          <p:nvPr/>
        </p:nvGrpSpPr>
        <p:grpSpPr>
          <a:xfrm>
            <a:off x="-4158626" y="-3564688"/>
            <a:ext cx="14335913" cy="17441935"/>
            <a:chOff x="755482" y="478663"/>
            <a:chExt cx="3150027" cy="3048465"/>
          </a:xfrm>
        </p:grpSpPr>
        <p:sp>
          <p:nvSpPr>
            <p:cNvPr id="4" name="object 33">
              <a:extLst>
                <a:ext uri="{FF2B5EF4-FFF2-40B4-BE49-F238E27FC236}">
                  <a16:creationId xmlns:a16="http://schemas.microsoft.com/office/drawing/2014/main" id="{61F89F14-C214-DC05-6EC9-900229B7F7B9}"/>
                </a:ext>
              </a:extLst>
            </p:cNvPr>
            <p:cNvSpPr/>
            <p:nvPr/>
          </p:nvSpPr>
          <p:spPr>
            <a:xfrm>
              <a:off x="1396695" y="478667"/>
              <a:ext cx="895446" cy="1767078"/>
            </a:xfrm>
            <a:custGeom>
              <a:avLst/>
              <a:gdLst/>
              <a:ahLst/>
              <a:cxnLst/>
              <a:rect l="l" t="t" r="r" b="b"/>
              <a:pathLst>
                <a:path w="1743075" h="3439795">
                  <a:moveTo>
                    <a:pt x="1700731" y="0"/>
                  </a:moveTo>
                  <a:lnTo>
                    <a:pt x="1666518" y="2653"/>
                  </a:lnTo>
                  <a:lnTo>
                    <a:pt x="1639574" y="28543"/>
                  </a:lnTo>
                  <a:lnTo>
                    <a:pt x="11523" y="3281838"/>
                  </a:lnTo>
                  <a:lnTo>
                    <a:pt x="0" y="3325969"/>
                  </a:lnTo>
                  <a:lnTo>
                    <a:pt x="6872" y="3368490"/>
                  </a:lnTo>
                  <a:lnTo>
                    <a:pt x="29245" y="3404692"/>
                  </a:lnTo>
                  <a:lnTo>
                    <a:pt x="64226" y="3429867"/>
                  </a:lnTo>
                  <a:lnTo>
                    <a:pt x="108920" y="3439306"/>
                  </a:lnTo>
                  <a:lnTo>
                    <a:pt x="1633834" y="3439306"/>
                  </a:lnTo>
                  <a:lnTo>
                    <a:pt x="1676173" y="3430759"/>
                  </a:lnTo>
                  <a:lnTo>
                    <a:pt x="1710748" y="3407449"/>
                  </a:lnTo>
                  <a:lnTo>
                    <a:pt x="1734061" y="3372874"/>
                  </a:lnTo>
                  <a:lnTo>
                    <a:pt x="1742609" y="3330530"/>
                  </a:lnTo>
                  <a:lnTo>
                    <a:pt x="1742609" y="52952"/>
                  </a:lnTo>
                  <a:lnTo>
                    <a:pt x="1730125" y="17720"/>
                  </a:lnTo>
                  <a:lnTo>
                    <a:pt x="1700731" y="0"/>
                  </a:lnTo>
                  <a:close/>
                </a:path>
              </a:pathLst>
            </a:custGeom>
            <a:solidFill>
              <a:srgbClr val="1E0A93"/>
            </a:solidFill>
          </p:spPr>
          <p:txBody>
            <a:bodyPr wrap="square" lIns="0" tIns="0" rIns="0" bIns="0" rtlCol="0"/>
            <a:lstStyle/>
            <a:p>
              <a:endParaRPr sz="2362"/>
            </a:p>
          </p:txBody>
        </p:sp>
        <p:sp>
          <p:nvSpPr>
            <p:cNvPr id="5" name="object 34">
              <a:extLst>
                <a:ext uri="{FF2B5EF4-FFF2-40B4-BE49-F238E27FC236}">
                  <a16:creationId xmlns:a16="http://schemas.microsoft.com/office/drawing/2014/main" id="{970E145F-D7C3-BEE6-C393-833A407ACD96}"/>
                </a:ext>
              </a:extLst>
            </p:cNvPr>
            <p:cNvSpPr/>
            <p:nvPr/>
          </p:nvSpPr>
          <p:spPr>
            <a:xfrm>
              <a:off x="2370198" y="478663"/>
              <a:ext cx="895446" cy="1767078"/>
            </a:xfrm>
            <a:custGeom>
              <a:avLst/>
              <a:gdLst/>
              <a:ahLst/>
              <a:cxnLst/>
              <a:rect l="l" t="t" r="r" b="b"/>
              <a:pathLst>
                <a:path w="1743075" h="3439795">
                  <a:moveTo>
                    <a:pt x="41919" y="0"/>
                  </a:moveTo>
                  <a:lnTo>
                    <a:pt x="12500" y="17717"/>
                  </a:lnTo>
                  <a:lnTo>
                    <a:pt x="0" y="52947"/>
                  </a:lnTo>
                  <a:lnTo>
                    <a:pt x="0" y="3330538"/>
                  </a:lnTo>
                  <a:lnTo>
                    <a:pt x="8548" y="3372875"/>
                  </a:lnTo>
                  <a:lnTo>
                    <a:pt x="31861" y="3407446"/>
                  </a:lnTo>
                  <a:lnTo>
                    <a:pt x="66436" y="3430754"/>
                  </a:lnTo>
                  <a:lnTo>
                    <a:pt x="108775" y="3439301"/>
                  </a:lnTo>
                  <a:lnTo>
                    <a:pt x="1633804" y="3439301"/>
                  </a:lnTo>
                  <a:lnTo>
                    <a:pt x="1678446" y="3429864"/>
                  </a:lnTo>
                  <a:lnTo>
                    <a:pt x="1713412" y="3404691"/>
                  </a:lnTo>
                  <a:lnTo>
                    <a:pt x="1735785" y="3368491"/>
                  </a:lnTo>
                  <a:lnTo>
                    <a:pt x="1742648" y="3325969"/>
                  </a:lnTo>
                  <a:lnTo>
                    <a:pt x="1731086" y="3281833"/>
                  </a:lnTo>
                  <a:lnTo>
                    <a:pt x="103022" y="28538"/>
                  </a:lnTo>
                  <a:lnTo>
                    <a:pt x="76134" y="2654"/>
                  </a:lnTo>
                  <a:lnTo>
                    <a:pt x="41919" y="0"/>
                  </a:lnTo>
                  <a:close/>
                </a:path>
              </a:pathLst>
            </a:custGeom>
            <a:solidFill>
              <a:srgbClr val="614DFF"/>
            </a:solidFill>
          </p:spPr>
          <p:txBody>
            <a:bodyPr wrap="square" lIns="0" tIns="0" rIns="0" bIns="0" rtlCol="0"/>
            <a:lstStyle/>
            <a:p>
              <a:endParaRPr sz="2362"/>
            </a:p>
          </p:txBody>
        </p:sp>
        <p:sp>
          <p:nvSpPr>
            <p:cNvPr id="6" name="object 35">
              <a:extLst>
                <a:ext uri="{FF2B5EF4-FFF2-40B4-BE49-F238E27FC236}">
                  <a16:creationId xmlns:a16="http://schemas.microsoft.com/office/drawing/2014/main" id="{F11CA9AB-76CF-DA81-0159-2B9924D12F9D}"/>
                </a:ext>
              </a:extLst>
            </p:cNvPr>
            <p:cNvSpPr/>
            <p:nvPr/>
          </p:nvSpPr>
          <p:spPr>
            <a:xfrm>
              <a:off x="2401356" y="2323708"/>
              <a:ext cx="1504153" cy="1200452"/>
            </a:xfrm>
            <a:custGeom>
              <a:avLst/>
              <a:gdLst/>
              <a:ahLst/>
              <a:cxnLst/>
              <a:rect l="l" t="t" r="r" b="b"/>
              <a:pathLst>
                <a:path w="2927984" h="2336800">
                  <a:moveTo>
                    <a:pt x="1758239" y="0"/>
                  </a:moveTo>
                  <a:lnTo>
                    <a:pt x="108572" y="0"/>
                  </a:lnTo>
                  <a:lnTo>
                    <a:pt x="67463" y="7980"/>
                  </a:lnTo>
                  <a:lnTo>
                    <a:pt x="33967" y="29597"/>
                  </a:lnTo>
                  <a:lnTo>
                    <a:pt x="10630" y="61362"/>
                  </a:lnTo>
                  <a:lnTo>
                    <a:pt x="0" y="99789"/>
                  </a:lnTo>
                  <a:lnTo>
                    <a:pt x="4623" y="141389"/>
                  </a:lnTo>
                  <a:lnTo>
                    <a:pt x="19388" y="187508"/>
                  </a:lnTo>
                  <a:lnTo>
                    <a:pt x="34843" y="233315"/>
                  </a:lnTo>
                  <a:lnTo>
                    <a:pt x="50982" y="278802"/>
                  </a:lnTo>
                  <a:lnTo>
                    <a:pt x="67798" y="323964"/>
                  </a:lnTo>
                  <a:lnTo>
                    <a:pt x="85285" y="368795"/>
                  </a:lnTo>
                  <a:lnTo>
                    <a:pt x="103437" y="413288"/>
                  </a:lnTo>
                  <a:lnTo>
                    <a:pt x="122248" y="457438"/>
                  </a:lnTo>
                  <a:lnTo>
                    <a:pt x="141712" y="501237"/>
                  </a:lnTo>
                  <a:lnTo>
                    <a:pt x="161823" y="544681"/>
                  </a:lnTo>
                  <a:lnTo>
                    <a:pt x="182574" y="587763"/>
                  </a:lnTo>
                  <a:lnTo>
                    <a:pt x="203960" y="630477"/>
                  </a:lnTo>
                  <a:lnTo>
                    <a:pt x="225975" y="672816"/>
                  </a:lnTo>
                  <a:lnTo>
                    <a:pt x="248611" y="714775"/>
                  </a:lnTo>
                  <a:lnTo>
                    <a:pt x="271864" y="756348"/>
                  </a:lnTo>
                  <a:lnTo>
                    <a:pt x="295726" y="797528"/>
                  </a:lnTo>
                  <a:lnTo>
                    <a:pt x="320193" y="838309"/>
                  </a:lnTo>
                  <a:lnTo>
                    <a:pt x="345257" y="878686"/>
                  </a:lnTo>
                  <a:lnTo>
                    <a:pt x="370913" y="918651"/>
                  </a:lnTo>
                  <a:lnTo>
                    <a:pt x="397155" y="958200"/>
                  </a:lnTo>
                  <a:lnTo>
                    <a:pt x="423976" y="997325"/>
                  </a:lnTo>
                  <a:lnTo>
                    <a:pt x="451370" y="1036021"/>
                  </a:lnTo>
                  <a:lnTo>
                    <a:pt x="479331" y="1074282"/>
                  </a:lnTo>
                  <a:lnTo>
                    <a:pt x="507854" y="1112101"/>
                  </a:lnTo>
                  <a:lnTo>
                    <a:pt x="536931" y="1149473"/>
                  </a:lnTo>
                  <a:lnTo>
                    <a:pt x="566557" y="1186390"/>
                  </a:lnTo>
                  <a:lnTo>
                    <a:pt x="596726" y="1222848"/>
                  </a:lnTo>
                  <a:lnTo>
                    <a:pt x="627431" y="1258840"/>
                  </a:lnTo>
                  <a:lnTo>
                    <a:pt x="658667" y="1294360"/>
                  </a:lnTo>
                  <a:lnTo>
                    <a:pt x="690427" y="1329401"/>
                  </a:lnTo>
                  <a:lnTo>
                    <a:pt x="722706" y="1363959"/>
                  </a:lnTo>
                  <a:lnTo>
                    <a:pt x="755496" y="1398025"/>
                  </a:lnTo>
                  <a:lnTo>
                    <a:pt x="788793" y="1431595"/>
                  </a:lnTo>
                  <a:lnTo>
                    <a:pt x="822589" y="1464663"/>
                  </a:lnTo>
                  <a:lnTo>
                    <a:pt x="856879" y="1497221"/>
                  </a:lnTo>
                  <a:lnTo>
                    <a:pt x="891656" y="1529265"/>
                  </a:lnTo>
                  <a:lnTo>
                    <a:pt x="926915" y="1560788"/>
                  </a:lnTo>
                  <a:lnTo>
                    <a:pt x="962650" y="1591783"/>
                  </a:lnTo>
                  <a:lnTo>
                    <a:pt x="998853" y="1622245"/>
                  </a:lnTo>
                  <a:lnTo>
                    <a:pt x="1035520" y="1652168"/>
                  </a:lnTo>
                  <a:lnTo>
                    <a:pt x="1072644" y="1681545"/>
                  </a:lnTo>
                  <a:lnTo>
                    <a:pt x="1110218" y="1710371"/>
                  </a:lnTo>
                  <a:lnTo>
                    <a:pt x="1148238" y="1738639"/>
                  </a:lnTo>
                  <a:lnTo>
                    <a:pt x="1186696" y="1766343"/>
                  </a:lnTo>
                  <a:lnTo>
                    <a:pt x="1225586" y="1793477"/>
                  </a:lnTo>
                  <a:lnTo>
                    <a:pt x="1264903" y="1820035"/>
                  </a:lnTo>
                  <a:lnTo>
                    <a:pt x="1304640" y="1846010"/>
                  </a:lnTo>
                  <a:lnTo>
                    <a:pt x="1344792" y="1871398"/>
                  </a:lnTo>
                  <a:lnTo>
                    <a:pt x="1385351" y="1896191"/>
                  </a:lnTo>
                  <a:lnTo>
                    <a:pt x="1426312" y="1920383"/>
                  </a:lnTo>
                  <a:lnTo>
                    <a:pt x="1467669" y="1943969"/>
                  </a:lnTo>
                  <a:lnTo>
                    <a:pt x="1509416" y="1966941"/>
                  </a:lnTo>
                  <a:lnTo>
                    <a:pt x="1551546" y="1989295"/>
                  </a:lnTo>
                  <a:lnTo>
                    <a:pt x="1594054" y="2011024"/>
                  </a:lnTo>
                  <a:lnTo>
                    <a:pt x="1636933" y="2032122"/>
                  </a:lnTo>
                  <a:lnTo>
                    <a:pt x="1680177" y="2052582"/>
                  </a:lnTo>
                  <a:lnTo>
                    <a:pt x="1723780" y="2072399"/>
                  </a:lnTo>
                  <a:lnTo>
                    <a:pt x="1767736" y="2091567"/>
                  </a:lnTo>
                  <a:lnTo>
                    <a:pt x="1812039" y="2110079"/>
                  </a:lnTo>
                  <a:lnTo>
                    <a:pt x="1856683" y="2127929"/>
                  </a:lnTo>
                  <a:lnTo>
                    <a:pt x="1901661" y="2145111"/>
                  </a:lnTo>
                  <a:lnTo>
                    <a:pt x="1946968" y="2161620"/>
                  </a:lnTo>
                  <a:lnTo>
                    <a:pt x="1992597" y="2177448"/>
                  </a:lnTo>
                  <a:lnTo>
                    <a:pt x="2038542" y="2192590"/>
                  </a:lnTo>
                  <a:lnTo>
                    <a:pt x="2084798" y="2207040"/>
                  </a:lnTo>
                  <a:lnTo>
                    <a:pt x="2131357" y="2220791"/>
                  </a:lnTo>
                  <a:lnTo>
                    <a:pt x="2178214" y="2233837"/>
                  </a:lnTo>
                  <a:lnTo>
                    <a:pt x="2225363" y="2246173"/>
                  </a:lnTo>
                  <a:lnTo>
                    <a:pt x="2272798" y="2257793"/>
                  </a:lnTo>
                  <a:lnTo>
                    <a:pt x="2320512" y="2268689"/>
                  </a:lnTo>
                  <a:lnTo>
                    <a:pt x="2368499" y="2278856"/>
                  </a:lnTo>
                  <a:lnTo>
                    <a:pt x="2416754" y="2288288"/>
                  </a:lnTo>
                  <a:lnTo>
                    <a:pt x="2465270" y="2296979"/>
                  </a:lnTo>
                  <a:lnTo>
                    <a:pt x="2514041" y="2304922"/>
                  </a:lnTo>
                  <a:lnTo>
                    <a:pt x="2563060" y="2312112"/>
                  </a:lnTo>
                  <a:lnTo>
                    <a:pt x="2612323" y="2318543"/>
                  </a:lnTo>
                  <a:lnTo>
                    <a:pt x="2661822" y="2324207"/>
                  </a:lnTo>
                  <a:lnTo>
                    <a:pt x="2711552" y="2329100"/>
                  </a:lnTo>
                  <a:lnTo>
                    <a:pt x="2761506" y="2333215"/>
                  </a:lnTo>
                  <a:lnTo>
                    <a:pt x="2811678" y="2336545"/>
                  </a:lnTo>
                  <a:lnTo>
                    <a:pt x="2858352" y="2329282"/>
                  </a:lnTo>
                  <a:lnTo>
                    <a:pt x="2895459" y="2304913"/>
                  </a:lnTo>
                  <a:lnTo>
                    <a:pt x="2919660" y="2268441"/>
                  </a:lnTo>
                  <a:lnTo>
                    <a:pt x="2927618" y="2224867"/>
                  </a:lnTo>
                  <a:lnTo>
                    <a:pt x="2915996" y="2179192"/>
                  </a:lnTo>
                  <a:lnTo>
                    <a:pt x="1855508" y="60197"/>
                  </a:lnTo>
                  <a:lnTo>
                    <a:pt x="1815403" y="16282"/>
                  </a:lnTo>
                  <a:lnTo>
                    <a:pt x="1758239" y="0"/>
                  </a:lnTo>
                  <a:close/>
                </a:path>
              </a:pathLst>
            </a:custGeom>
            <a:solidFill>
              <a:srgbClr val="FF7400"/>
            </a:solidFill>
          </p:spPr>
          <p:txBody>
            <a:bodyPr wrap="square" lIns="0" tIns="0" rIns="0" bIns="0" rtlCol="0"/>
            <a:lstStyle/>
            <a:p>
              <a:endParaRPr sz="2362"/>
            </a:p>
          </p:txBody>
        </p:sp>
        <p:sp>
          <p:nvSpPr>
            <p:cNvPr id="7" name="object 36">
              <a:extLst>
                <a:ext uri="{FF2B5EF4-FFF2-40B4-BE49-F238E27FC236}">
                  <a16:creationId xmlns:a16="http://schemas.microsoft.com/office/drawing/2014/main" id="{E0DF5452-8248-5195-5DB8-2D2620631CF6}"/>
                </a:ext>
              </a:extLst>
            </p:cNvPr>
            <p:cNvSpPr/>
            <p:nvPr/>
          </p:nvSpPr>
          <p:spPr>
            <a:xfrm>
              <a:off x="755482" y="2323740"/>
              <a:ext cx="1503501" cy="1203388"/>
            </a:xfrm>
            <a:custGeom>
              <a:avLst/>
              <a:gdLst/>
              <a:ahLst/>
              <a:cxnLst/>
              <a:rect l="l" t="t" r="r" b="b"/>
              <a:pathLst>
                <a:path w="2926715" h="2342515">
                  <a:moveTo>
                    <a:pt x="2817879" y="0"/>
                  </a:moveTo>
                  <a:lnTo>
                    <a:pt x="1171985" y="0"/>
                  </a:lnTo>
                  <a:lnTo>
                    <a:pt x="1142000" y="4205"/>
                  </a:lnTo>
                  <a:lnTo>
                    <a:pt x="1091842" y="35141"/>
                  </a:lnTo>
                  <a:lnTo>
                    <a:pt x="11522" y="2184349"/>
                  </a:lnTo>
                  <a:lnTo>
                    <a:pt x="0" y="2228540"/>
                  </a:lnTo>
                  <a:lnTo>
                    <a:pt x="6873" y="2271095"/>
                  </a:lnTo>
                  <a:lnTo>
                    <a:pt x="29247" y="2307314"/>
                  </a:lnTo>
                  <a:lnTo>
                    <a:pt x="64223" y="2332492"/>
                  </a:lnTo>
                  <a:lnTo>
                    <a:pt x="108906" y="2341930"/>
                  </a:lnTo>
                  <a:lnTo>
                    <a:pt x="113376" y="2341930"/>
                  </a:lnTo>
                  <a:lnTo>
                    <a:pt x="163637" y="2338581"/>
                  </a:lnTo>
                  <a:lnTo>
                    <a:pt x="213679" y="2334445"/>
                  </a:lnTo>
                  <a:lnTo>
                    <a:pt x="263495" y="2329529"/>
                  </a:lnTo>
                  <a:lnTo>
                    <a:pt x="313080" y="2323839"/>
                  </a:lnTo>
                  <a:lnTo>
                    <a:pt x="362426" y="2317381"/>
                  </a:lnTo>
                  <a:lnTo>
                    <a:pt x="411529" y="2310161"/>
                  </a:lnTo>
                  <a:lnTo>
                    <a:pt x="460382" y="2302186"/>
                  </a:lnTo>
                  <a:lnTo>
                    <a:pt x="508979" y="2293460"/>
                  </a:lnTo>
                  <a:lnTo>
                    <a:pt x="557313" y="2283992"/>
                  </a:lnTo>
                  <a:lnTo>
                    <a:pt x="605378" y="2273786"/>
                  </a:lnTo>
                  <a:lnTo>
                    <a:pt x="653169" y="2262849"/>
                  </a:lnTo>
                  <a:lnTo>
                    <a:pt x="700679" y="2251187"/>
                  </a:lnTo>
                  <a:lnTo>
                    <a:pt x="747902" y="2238806"/>
                  </a:lnTo>
                  <a:lnTo>
                    <a:pt x="794832" y="2225712"/>
                  </a:lnTo>
                  <a:lnTo>
                    <a:pt x="841463" y="2211912"/>
                  </a:lnTo>
                  <a:lnTo>
                    <a:pt x="887789" y="2197412"/>
                  </a:lnTo>
                  <a:lnTo>
                    <a:pt x="933802" y="2182217"/>
                  </a:lnTo>
                  <a:lnTo>
                    <a:pt x="979498" y="2166334"/>
                  </a:lnTo>
                  <a:lnTo>
                    <a:pt x="1024871" y="2149769"/>
                  </a:lnTo>
                  <a:lnTo>
                    <a:pt x="1069913" y="2132529"/>
                  </a:lnTo>
                  <a:lnTo>
                    <a:pt x="1114619" y="2114618"/>
                  </a:lnTo>
                  <a:lnTo>
                    <a:pt x="1158983" y="2096045"/>
                  </a:lnTo>
                  <a:lnTo>
                    <a:pt x="1202998" y="2076813"/>
                  </a:lnTo>
                  <a:lnTo>
                    <a:pt x="1246659" y="2056931"/>
                  </a:lnTo>
                  <a:lnTo>
                    <a:pt x="1289959" y="2036404"/>
                  </a:lnTo>
                  <a:lnTo>
                    <a:pt x="1332892" y="2015237"/>
                  </a:lnTo>
                  <a:lnTo>
                    <a:pt x="1375452" y="1993438"/>
                  </a:lnTo>
                  <a:lnTo>
                    <a:pt x="1417633" y="1971012"/>
                  </a:lnTo>
                  <a:lnTo>
                    <a:pt x="1459429" y="1947966"/>
                  </a:lnTo>
                  <a:lnTo>
                    <a:pt x="1500833" y="1924305"/>
                  </a:lnTo>
                  <a:lnTo>
                    <a:pt x="1541839" y="1900036"/>
                  </a:lnTo>
                  <a:lnTo>
                    <a:pt x="1582442" y="1875165"/>
                  </a:lnTo>
                  <a:lnTo>
                    <a:pt x="1622635" y="1849698"/>
                  </a:lnTo>
                  <a:lnTo>
                    <a:pt x="1662412" y="1823641"/>
                  </a:lnTo>
                  <a:lnTo>
                    <a:pt x="1701766" y="1797001"/>
                  </a:lnTo>
                  <a:lnTo>
                    <a:pt x="1740693" y="1769783"/>
                  </a:lnTo>
                  <a:lnTo>
                    <a:pt x="1779184" y="1741994"/>
                  </a:lnTo>
                  <a:lnTo>
                    <a:pt x="1817235" y="1713640"/>
                  </a:lnTo>
                  <a:lnTo>
                    <a:pt x="1854840" y="1684727"/>
                  </a:lnTo>
                  <a:lnTo>
                    <a:pt x="1891991" y="1655260"/>
                  </a:lnTo>
                  <a:lnTo>
                    <a:pt x="1928683" y="1625247"/>
                  </a:lnTo>
                  <a:lnTo>
                    <a:pt x="1964910" y="1594694"/>
                  </a:lnTo>
                  <a:lnTo>
                    <a:pt x="2000666" y="1563606"/>
                  </a:lnTo>
                  <a:lnTo>
                    <a:pt x="2035944" y="1531989"/>
                  </a:lnTo>
                  <a:lnTo>
                    <a:pt x="2070738" y="1499851"/>
                  </a:lnTo>
                  <a:lnTo>
                    <a:pt x="2105043" y="1467196"/>
                  </a:lnTo>
                  <a:lnTo>
                    <a:pt x="2138852" y="1434032"/>
                  </a:lnTo>
                  <a:lnTo>
                    <a:pt x="2172158" y="1400364"/>
                  </a:lnTo>
                  <a:lnTo>
                    <a:pt x="2204956" y="1366198"/>
                  </a:lnTo>
                  <a:lnTo>
                    <a:pt x="2237240" y="1331541"/>
                  </a:lnTo>
                  <a:lnTo>
                    <a:pt x="2269004" y="1296398"/>
                  </a:lnTo>
                  <a:lnTo>
                    <a:pt x="2300240" y="1260777"/>
                  </a:lnTo>
                  <a:lnTo>
                    <a:pt x="2330944" y="1224682"/>
                  </a:lnTo>
                  <a:lnTo>
                    <a:pt x="2361108" y="1188121"/>
                  </a:lnTo>
                  <a:lnTo>
                    <a:pt x="2390728" y="1151099"/>
                  </a:lnTo>
                  <a:lnTo>
                    <a:pt x="2419796" y="1113622"/>
                  </a:lnTo>
                  <a:lnTo>
                    <a:pt x="2448307" y="1075697"/>
                  </a:lnTo>
                  <a:lnTo>
                    <a:pt x="2476254" y="1037329"/>
                  </a:lnTo>
                  <a:lnTo>
                    <a:pt x="2503632" y="998526"/>
                  </a:lnTo>
                  <a:lnTo>
                    <a:pt x="2530433" y="959292"/>
                  </a:lnTo>
                  <a:lnTo>
                    <a:pt x="2556653" y="919635"/>
                  </a:lnTo>
                  <a:lnTo>
                    <a:pt x="2582284" y="879560"/>
                  </a:lnTo>
                  <a:lnTo>
                    <a:pt x="2607321" y="839074"/>
                  </a:lnTo>
                  <a:lnTo>
                    <a:pt x="2631758" y="798182"/>
                  </a:lnTo>
                  <a:lnTo>
                    <a:pt x="2655588" y="756890"/>
                  </a:lnTo>
                  <a:lnTo>
                    <a:pt x="2678805" y="715206"/>
                  </a:lnTo>
                  <a:lnTo>
                    <a:pt x="2701404" y="673135"/>
                  </a:lnTo>
                  <a:lnTo>
                    <a:pt x="2723377" y="630683"/>
                  </a:lnTo>
                  <a:lnTo>
                    <a:pt x="2744719" y="587856"/>
                  </a:lnTo>
                  <a:lnTo>
                    <a:pt x="2765423" y="544661"/>
                  </a:lnTo>
                  <a:lnTo>
                    <a:pt x="2785485" y="501103"/>
                  </a:lnTo>
                  <a:lnTo>
                    <a:pt x="2804896" y="457189"/>
                  </a:lnTo>
                  <a:lnTo>
                    <a:pt x="2823652" y="412925"/>
                  </a:lnTo>
                  <a:lnTo>
                    <a:pt x="2841746" y="368318"/>
                  </a:lnTo>
                  <a:lnTo>
                    <a:pt x="2859171" y="323372"/>
                  </a:lnTo>
                  <a:lnTo>
                    <a:pt x="2875923" y="278095"/>
                  </a:lnTo>
                  <a:lnTo>
                    <a:pt x="2891994" y="232492"/>
                  </a:lnTo>
                  <a:lnTo>
                    <a:pt x="2907378" y="186570"/>
                  </a:lnTo>
                  <a:lnTo>
                    <a:pt x="2922070" y="140335"/>
                  </a:lnTo>
                  <a:lnTo>
                    <a:pt x="2926535" y="98932"/>
                  </a:lnTo>
                  <a:lnTo>
                    <a:pt x="2915744" y="60778"/>
                  </a:lnTo>
                  <a:lnTo>
                    <a:pt x="2892301" y="29292"/>
                  </a:lnTo>
                  <a:lnTo>
                    <a:pt x="2858811" y="7892"/>
                  </a:lnTo>
                  <a:lnTo>
                    <a:pt x="2817879" y="0"/>
                  </a:lnTo>
                  <a:close/>
                </a:path>
              </a:pathLst>
            </a:custGeom>
            <a:solidFill>
              <a:srgbClr val="FF1393"/>
            </a:solidFill>
          </p:spPr>
          <p:txBody>
            <a:bodyPr wrap="square" lIns="0" tIns="0" rIns="0" bIns="0" rtlCol="0"/>
            <a:lstStyle/>
            <a:p>
              <a:endParaRPr sz="2362"/>
            </a:p>
          </p:txBody>
        </p:sp>
      </p:grpSp>
      <p:sp>
        <p:nvSpPr>
          <p:cNvPr id="18" name="Title 1">
            <a:extLst>
              <a:ext uri="{FF2B5EF4-FFF2-40B4-BE49-F238E27FC236}">
                <a16:creationId xmlns:a16="http://schemas.microsoft.com/office/drawing/2014/main" id="{9F5B8D3A-0E08-61D9-2442-1779491409A3}"/>
              </a:ext>
            </a:extLst>
          </p:cNvPr>
          <p:cNvSpPr>
            <a:spLocks noGrp="1"/>
          </p:cNvSpPr>
          <p:nvPr>
            <p:ph type="title"/>
          </p:nvPr>
        </p:nvSpPr>
        <p:spPr>
          <a:xfrm>
            <a:off x="8504700" y="950014"/>
            <a:ext cx="6048157" cy="4918967"/>
          </a:xfrm>
        </p:spPr>
        <p:txBody>
          <a:bodyPr anchor="b"/>
          <a:lstStyle>
            <a:lvl1pPr marL="0" indent="0">
              <a:buFont typeface="Arial" panose="020B0604020202020204" pitchFamily="34" charset="0"/>
              <a:buNone/>
              <a:defRPr>
                <a:solidFill>
                  <a:schemeClr val="accent1"/>
                </a:solidFill>
              </a:defRPr>
            </a:lvl1pPr>
          </a:lstStyle>
          <a:p>
            <a:r>
              <a:rPr lang="en-GB" sz="7874"/>
              <a:t>Click to edit Master title style</a:t>
            </a:r>
          </a:p>
        </p:txBody>
      </p:sp>
      <p:sp>
        <p:nvSpPr>
          <p:cNvPr id="19" name="Text Placeholder 4">
            <a:extLst>
              <a:ext uri="{FF2B5EF4-FFF2-40B4-BE49-F238E27FC236}">
                <a16:creationId xmlns:a16="http://schemas.microsoft.com/office/drawing/2014/main" id="{BEC33E1D-CA6E-FD5B-7166-66D039B604CA}"/>
              </a:ext>
            </a:extLst>
          </p:cNvPr>
          <p:cNvSpPr>
            <a:spLocks noGrp="1"/>
          </p:cNvSpPr>
          <p:nvPr>
            <p:ph type="body" idx="1"/>
          </p:nvPr>
        </p:nvSpPr>
        <p:spPr>
          <a:xfrm>
            <a:off x="8504648" y="5903520"/>
            <a:ext cx="6048338" cy="1236445"/>
          </a:xfrm>
        </p:spPr>
        <p:txBody>
          <a:bodyPr>
            <a:normAutofit/>
          </a:bodyPr>
          <a:lstStyle>
            <a:lvl1pPr marL="0" indent="0">
              <a:buNone/>
              <a:defRPr>
                <a:solidFill>
                  <a:schemeClr val="accent1"/>
                </a:solidFill>
              </a:defRPr>
            </a:lvl1pPr>
          </a:lstStyle>
          <a:p>
            <a:pPr lvl="0" algn="l"/>
            <a:r>
              <a:rPr lang="en-GB"/>
              <a:t>Click to edit Master text styles</a:t>
            </a:r>
          </a:p>
        </p:txBody>
      </p:sp>
    </p:spTree>
    <p:extLst>
      <p:ext uri="{BB962C8B-B14F-4D97-AF65-F5344CB8AC3E}">
        <p14:creationId xmlns:p14="http://schemas.microsoft.com/office/powerpoint/2010/main" val="128444818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peaker">
    <p:bg>
      <p:bgPr>
        <a:gradFill>
          <a:gsLst>
            <a:gs pos="0">
              <a:srgbClr val="1F1392"/>
            </a:gs>
            <a:gs pos="100000">
              <a:srgbClr val="5D4EFF"/>
            </a:gs>
          </a:gsLst>
          <a:lin ang="18900000" scaled="1"/>
        </a:gradFill>
        <a:effectLst/>
      </p:bgPr>
    </p:bg>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3EAA0792-0F6B-2C39-E459-BFC34F7420D3}"/>
              </a:ext>
            </a:extLst>
          </p:cNvPr>
          <p:cNvSpPr/>
          <p:nvPr/>
        </p:nvSpPr>
        <p:spPr>
          <a:xfrm>
            <a:off x="-2640729" y="-7980881"/>
            <a:ext cx="20100797" cy="24461224"/>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gradFill>
            <a:gsLst>
              <a:gs pos="22000">
                <a:srgbClr val="1F1392"/>
              </a:gs>
              <a:gs pos="100000">
                <a:srgbClr val="5D4EFF"/>
              </a:gs>
            </a:gsLst>
            <a:lin ang="18900000" scaled="1"/>
          </a:gradFill>
        </p:spPr>
        <p:txBody>
          <a:bodyPr wrap="square" lIns="0" tIns="0" rIns="0" bIns="0" rtlCol="0"/>
          <a:lstStyle/>
          <a:p>
            <a:endParaRPr sz="2362"/>
          </a:p>
        </p:txBody>
      </p:sp>
      <p:grpSp>
        <p:nvGrpSpPr>
          <p:cNvPr id="10" name="Group 9">
            <a:extLst>
              <a:ext uri="{FF2B5EF4-FFF2-40B4-BE49-F238E27FC236}">
                <a16:creationId xmlns:a16="http://schemas.microsoft.com/office/drawing/2014/main" id="{0F125CC0-8AB3-C4DF-2873-F2CF598DB5A4}"/>
              </a:ext>
            </a:extLst>
          </p:cNvPr>
          <p:cNvGrpSpPr/>
          <p:nvPr/>
        </p:nvGrpSpPr>
        <p:grpSpPr>
          <a:xfrm>
            <a:off x="12359866" y="7099174"/>
            <a:ext cx="1656934" cy="2671363"/>
            <a:chOff x="319547" y="364373"/>
            <a:chExt cx="6616965" cy="8485630"/>
          </a:xfrm>
          <a:solidFill>
            <a:schemeClr val="bg2"/>
          </a:solidFill>
        </p:grpSpPr>
        <p:sp>
          <p:nvSpPr>
            <p:cNvPr id="11" name="Freeform 20">
              <a:extLst>
                <a:ext uri="{FF2B5EF4-FFF2-40B4-BE49-F238E27FC236}">
                  <a16:creationId xmlns:a16="http://schemas.microsoft.com/office/drawing/2014/main" id="{E9ECA5A6-4D5F-98E2-2579-C6D0D24FCC12}"/>
                </a:ext>
              </a:extLst>
            </p:cNvPr>
            <p:cNvSpPr/>
            <p:nvPr/>
          </p:nvSpPr>
          <p:spPr>
            <a:xfrm>
              <a:off x="319547" y="6966231"/>
              <a:ext cx="6616965" cy="1883772"/>
            </a:xfrm>
            <a:custGeom>
              <a:avLst/>
              <a:gdLst>
                <a:gd name="connsiteX0" fmla="*/ 4886136 w 6616965"/>
                <a:gd name="connsiteY0" fmla="*/ 1610979 h 1883772"/>
                <a:gd name="connsiteX1" fmla="*/ 4845385 w 6616965"/>
                <a:gd name="connsiteY1" fmla="*/ 1618946 h 1883772"/>
                <a:gd name="connsiteX2" fmla="*/ 4815825 w 6616965"/>
                <a:gd name="connsiteY2" fmla="*/ 1653785 h 1883772"/>
                <a:gd name="connsiteX3" fmla="*/ 4814572 w 6616965"/>
                <a:gd name="connsiteY3" fmla="*/ 1666592 h 1883772"/>
                <a:gd name="connsiteX4" fmla="*/ 4823969 w 6616965"/>
                <a:gd name="connsiteY4" fmla="*/ 1699129 h 1883772"/>
                <a:gd name="connsiteX5" fmla="*/ 4864463 w 6616965"/>
                <a:gd name="connsiteY5" fmla="*/ 1721835 h 1883772"/>
                <a:gd name="connsiteX6" fmla="*/ 4878986 w 6616965"/>
                <a:gd name="connsiteY6" fmla="*/ 1722803 h 1883772"/>
                <a:gd name="connsiteX7" fmla="*/ 4900506 w 6616965"/>
                <a:gd name="connsiteY7" fmla="*/ 1720334 h 1883772"/>
                <a:gd name="connsiteX8" fmla="*/ 4920701 w 6616965"/>
                <a:gd name="connsiteY8" fmla="*/ 1712916 h 1883772"/>
                <a:gd name="connsiteX9" fmla="*/ 4939574 w 6616965"/>
                <a:gd name="connsiteY9" fmla="*/ 1700525 h 1883772"/>
                <a:gd name="connsiteX10" fmla="*/ 4957129 w 6616965"/>
                <a:gd name="connsiteY10" fmla="*/ 1683141 h 1883772"/>
                <a:gd name="connsiteX11" fmla="*/ 4957129 w 6616965"/>
                <a:gd name="connsiteY11" fmla="*/ 1631159 h 1883772"/>
                <a:gd name="connsiteX12" fmla="*/ 4940473 w 6616965"/>
                <a:gd name="connsiteY12" fmla="*/ 1622311 h 1883772"/>
                <a:gd name="connsiteX13" fmla="*/ 4923085 w 6616965"/>
                <a:gd name="connsiteY13" fmla="*/ 1616007 h 1883772"/>
                <a:gd name="connsiteX14" fmla="*/ 4904971 w 6616965"/>
                <a:gd name="connsiteY14" fmla="*/ 1612234 h 1883772"/>
                <a:gd name="connsiteX15" fmla="*/ 6208605 w 6616965"/>
                <a:gd name="connsiteY15" fmla="*/ 1499194 h 1883772"/>
                <a:gd name="connsiteX16" fmla="*/ 6186216 w 6616965"/>
                <a:gd name="connsiteY16" fmla="*/ 1501729 h 1883772"/>
                <a:gd name="connsiteX17" fmla="*/ 6166914 w 6616965"/>
                <a:gd name="connsiteY17" fmla="*/ 1509346 h 1883772"/>
                <a:gd name="connsiteX18" fmla="*/ 6150712 w 6616965"/>
                <a:gd name="connsiteY18" fmla="*/ 1522066 h 1883772"/>
                <a:gd name="connsiteX19" fmla="*/ 6137625 w 6616965"/>
                <a:gd name="connsiteY19" fmla="*/ 1539910 h 1883772"/>
                <a:gd name="connsiteX20" fmla="*/ 6137625 w 6616965"/>
                <a:gd name="connsiteY20" fmla="*/ 1679661 h 1883772"/>
                <a:gd name="connsiteX21" fmla="*/ 6153861 w 6616965"/>
                <a:gd name="connsiteY21" fmla="*/ 1697510 h 1883772"/>
                <a:gd name="connsiteX22" fmla="*/ 6171091 w 6616965"/>
                <a:gd name="connsiteY22" fmla="*/ 1710230 h 1883772"/>
                <a:gd name="connsiteX23" fmla="*/ 6189333 w 6616965"/>
                <a:gd name="connsiteY23" fmla="*/ 1717844 h 1883772"/>
                <a:gd name="connsiteX24" fmla="*/ 6208605 w 6616965"/>
                <a:gd name="connsiteY24" fmla="*/ 1720377 h 1883772"/>
                <a:gd name="connsiteX25" fmla="*/ 6242171 w 6616965"/>
                <a:gd name="connsiteY25" fmla="*/ 1713237 h 1883772"/>
                <a:gd name="connsiteX26" fmla="*/ 6275863 w 6616965"/>
                <a:gd name="connsiteY26" fmla="*/ 1675866 h 1883772"/>
                <a:gd name="connsiteX27" fmla="*/ 6286069 w 6616965"/>
                <a:gd name="connsiteY27" fmla="*/ 1634857 h 1883772"/>
                <a:gd name="connsiteX28" fmla="*/ 6287345 w 6616965"/>
                <a:gd name="connsiteY28" fmla="*/ 1609735 h 1883772"/>
                <a:gd name="connsiteX29" fmla="*/ 6286044 w 6616965"/>
                <a:gd name="connsiteY29" fmla="*/ 1585890 h 1883772"/>
                <a:gd name="connsiteX30" fmla="*/ 6275569 w 6616965"/>
                <a:gd name="connsiteY30" fmla="*/ 1545678 h 1883772"/>
                <a:gd name="connsiteX31" fmla="*/ 6241436 w 6616965"/>
                <a:gd name="connsiteY31" fmla="*/ 1506708 h 1883772"/>
                <a:gd name="connsiteX32" fmla="*/ 6226009 w 6616965"/>
                <a:gd name="connsiteY32" fmla="*/ 1501069 h 1883772"/>
                <a:gd name="connsiteX33" fmla="*/ 4414506 w 6616965"/>
                <a:gd name="connsiteY33" fmla="*/ 1499145 h 1883772"/>
                <a:gd name="connsiteX34" fmla="*/ 4396107 w 6616965"/>
                <a:gd name="connsiteY34" fmla="*/ 1500993 h 1883772"/>
                <a:gd name="connsiteX35" fmla="*/ 4396246 w 6616965"/>
                <a:gd name="connsiteY35" fmla="*/ 1500993 h 1883772"/>
                <a:gd name="connsiteX36" fmla="*/ 4380130 w 6616965"/>
                <a:gd name="connsiteY36" fmla="*/ 1506538 h 1883772"/>
                <a:gd name="connsiteX37" fmla="*/ 4366292 w 6616965"/>
                <a:gd name="connsiteY37" fmla="*/ 1515631 h 1883772"/>
                <a:gd name="connsiteX38" fmla="*/ 4354435 w 6616965"/>
                <a:gd name="connsiteY38" fmla="*/ 1528482 h 1883772"/>
                <a:gd name="connsiteX39" fmla="*/ 4344969 w 6616965"/>
                <a:gd name="connsiteY39" fmla="*/ 1544565 h 1883772"/>
                <a:gd name="connsiteX40" fmla="*/ 4344860 w 6616965"/>
                <a:gd name="connsiteY40" fmla="*/ 1544872 h 1883772"/>
                <a:gd name="connsiteX41" fmla="*/ 4338225 w 6616965"/>
                <a:gd name="connsiteY41" fmla="*/ 1563585 h 1883772"/>
                <a:gd name="connsiteX42" fmla="*/ 4338192 w 6616965"/>
                <a:gd name="connsiteY42" fmla="*/ 1563761 h 1883772"/>
                <a:gd name="connsiteX43" fmla="*/ 4334187 w 6616965"/>
                <a:gd name="connsiteY43" fmla="*/ 1585528 h 1883772"/>
                <a:gd name="connsiteX44" fmla="*/ 4332845 w 6616965"/>
                <a:gd name="connsiteY44" fmla="*/ 1610384 h 1883772"/>
                <a:gd name="connsiteX45" fmla="*/ 4338225 w 6616965"/>
                <a:gd name="connsiteY45" fmla="*/ 1656295 h 1883772"/>
                <a:gd name="connsiteX46" fmla="*/ 4354435 w 6616965"/>
                <a:gd name="connsiteY46" fmla="*/ 1691118 h 1883772"/>
                <a:gd name="connsiteX47" fmla="*/ 4396304 w 6616965"/>
                <a:gd name="connsiteY47" fmla="*/ 1718616 h 1883772"/>
                <a:gd name="connsiteX48" fmla="*/ 4414506 w 6616965"/>
                <a:gd name="connsiteY48" fmla="*/ 1720442 h 1883772"/>
                <a:gd name="connsiteX49" fmla="*/ 4448724 w 6616965"/>
                <a:gd name="connsiteY49" fmla="*/ 1713129 h 1883772"/>
                <a:gd name="connsiteX50" fmla="*/ 4484034 w 6616965"/>
                <a:gd name="connsiteY50" fmla="*/ 1675103 h 1883772"/>
                <a:gd name="connsiteX51" fmla="*/ 4494835 w 6616965"/>
                <a:gd name="connsiteY51" fmla="*/ 1634420 h 1883772"/>
                <a:gd name="connsiteX52" fmla="*/ 4496179 w 6616965"/>
                <a:gd name="connsiteY52" fmla="*/ 1609800 h 1883772"/>
                <a:gd name="connsiteX53" fmla="*/ 4494835 w 6616965"/>
                <a:gd name="connsiteY53" fmla="*/ 1585400 h 1883772"/>
                <a:gd name="connsiteX54" fmla="*/ 4484049 w 6616965"/>
                <a:gd name="connsiteY54" fmla="*/ 1544872 h 1883772"/>
                <a:gd name="connsiteX55" fmla="*/ 4448724 w 6616965"/>
                <a:gd name="connsiteY55" fmla="*/ 1506538 h 1883772"/>
                <a:gd name="connsiteX56" fmla="*/ 4432654 w 6616965"/>
                <a:gd name="connsiteY56" fmla="*/ 1500993 h 1883772"/>
                <a:gd name="connsiteX57" fmla="*/ 2959380 w 6616965"/>
                <a:gd name="connsiteY57" fmla="*/ 1499140 h 1883772"/>
                <a:gd name="connsiteX58" fmla="*/ 2923907 w 6616965"/>
                <a:gd name="connsiteY58" fmla="*/ 1506296 h 1883772"/>
                <a:gd name="connsiteX59" fmla="*/ 2888949 w 6616965"/>
                <a:gd name="connsiteY59" fmla="*/ 1543758 h 1883772"/>
                <a:gd name="connsiteX60" fmla="*/ 2878429 w 6616965"/>
                <a:gd name="connsiteY60" fmla="*/ 1584680 h 1883772"/>
                <a:gd name="connsiteX61" fmla="*/ 2877109 w 6616965"/>
                <a:gd name="connsiteY61" fmla="*/ 1609782 h 1883772"/>
                <a:gd name="connsiteX62" fmla="*/ 2882823 w 6616965"/>
                <a:gd name="connsiteY62" fmla="*/ 1655785 h 1883772"/>
                <a:gd name="connsiteX63" fmla="*/ 2899879 w 6616965"/>
                <a:gd name="connsiteY63" fmla="*/ 1690871 h 1883772"/>
                <a:gd name="connsiteX64" fmla="*/ 2941866 w 6616965"/>
                <a:gd name="connsiteY64" fmla="*/ 1718589 h 1883772"/>
                <a:gd name="connsiteX65" fmla="*/ 2959380 w 6616965"/>
                <a:gd name="connsiteY65" fmla="*/ 1720437 h 1883772"/>
                <a:gd name="connsiteX66" fmla="*/ 2996921 w 6616965"/>
                <a:gd name="connsiteY66" fmla="*/ 1708944 h 1883772"/>
                <a:gd name="connsiteX67" fmla="*/ 3026842 w 6616965"/>
                <a:gd name="connsiteY67" fmla="*/ 1677841 h 1883772"/>
                <a:gd name="connsiteX68" fmla="*/ 3026842 w 6616965"/>
                <a:gd name="connsiteY68" fmla="*/ 1539386 h 1883772"/>
                <a:gd name="connsiteX69" fmla="*/ 3013921 w 6616965"/>
                <a:gd name="connsiteY69" fmla="*/ 1523266 h 1883772"/>
                <a:gd name="connsiteX70" fmla="*/ 2977588 w 6616965"/>
                <a:gd name="connsiteY70" fmla="*/ 1501957 h 1883772"/>
                <a:gd name="connsiteX71" fmla="*/ 2968370 w 6616965"/>
                <a:gd name="connsiteY71" fmla="*/ 1499844 h 1883772"/>
                <a:gd name="connsiteX72" fmla="*/ 795370 w 6616965"/>
                <a:gd name="connsiteY72" fmla="*/ 1499140 h 1883772"/>
                <a:gd name="connsiteX73" fmla="*/ 759896 w 6616965"/>
                <a:gd name="connsiteY73" fmla="*/ 1506296 h 1883772"/>
                <a:gd name="connsiteX74" fmla="*/ 724939 w 6616965"/>
                <a:gd name="connsiteY74" fmla="*/ 1543758 h 1883772"/>
                <a:gd name="connsiteX75" fmla="*/ 714418 w 6616965"/>
                <a:gd name="connsiteY75" fmla="*/ 1584680 h 1883772"/>
                <a:gd name="connsiteX76" fmla="*/ 713098 w 6616965"/>
                <a:gd name="connsiteY76" fmla="*/ 1609782 h 1883772"/>
                <a:gd name="connsiteX77" fmla="*/ 718759 w 6616965"/>
                <a:gd name="connsiteY77" fmla="*/ 1655785 h 1883772"/>
                <a:gd name="connsiteX78" fmla="*/ 735870 w 6616965"/>
                <a:gd name="connsiteY78" fmla="*/ 1690871 h 1883772"/>
                <a:gd name="connsiteX79" fmla="*/ 777856 w 6616965"/>
                <a:gd name="connsiteY79" fmla="*/ 1718589 h 1883772"/>
                <a:gd name="connsiteX80" fmla="*/ 795370 w 6616965"/>
                <a:gd name="connsiteY80" fmla="*/ 1720437 h 1883772"/>
                <a:gd name="connsiteX81" fmla="*/ 832911 w 6616965"/>
                <a:gd name="connsiteY81" fmla="*/ 1708944 h 1883772"/>
                <a:gd name="connsiteX82" fmla="*/ 862832 w 6616965"/>
                <a:gd name="connsiteY82" fmla="*/ 1677841 h 1883772"/>
                <a:gd name="connsiteX83" fmla="*/ 862832 w 6616965"/>
                <a:gd name="connsiteY83" fmla="*/ 1539386 h 1883772"/>
                <a:gd name="connsiteX84" fmla="*/ 849910 w 6616965"/>
                <a:gd name="connsiteY84" fmla="*/ 1523266 h 1883772"/>
                <a:gd name="connsiteX85" fmla="*/ 813531 w 6616965"/>
                <a:gd name="connsiteY85" fmla="*/ 1501957 h 1883772"/>
                <a:gd name="connsiteX86" fmla="*/ 804343 w 6616965"/>
                <a:gd name="connsiteY86" fmla="*/ 1499844 h 1883772"/>
                <a:gd name="connsiteX87" fmla="*/ 795370 w 6616965"/>
                <a:gd name="connsiteY87" fmla="*/ 1499140 h 1883772"/>
                <a:gd name="connsiteX88" fmla="*/ 1930322 w 6616965"/>
                <a:gd name="connsiteY88" fmla="*/ 1497327 h 1883772"/>
                <a:gd name="connsiteX89" fmla="*/ 1913670 w 6616965"/>
                <a:gd name="connsiteY89" fmla="*/ 1498713 h 1883772"/>
                <a:gd name="connsiteX90" fmla="*/ 1872943 w 6616965"/>
                <a:gd name="connsiteY90" fmla="*/ 1519501 h 1883772"/>
                <a:gd name="connsiteX91" fmla="*/ 1850489 w 6616965"/>
                <a:gd name="connsiteY91" fmla="*/ 1565337 h 1883772"/>
                <a:gd name="connsiteX92" fmla="*/ 1848064 w 6616965"/>
                <a:gd name="connsiteY92" fmla="*/ 1586151 h 1883772"/>
                <a:gd name="connsiteX93" fmla="*/ 2003068 w 6616965"/>
                <a:gd name="connsiteY93" fmla="*/ 1586151 h 1883772"/>
                <a:gd name="connsiteX94" fmla="*/ 2001482 w 6616965"/>
                <a:gd name="connsiteY94" fmla="*/ 1564363 h 1883772"/>
                <a:gd name="connsiteX95" fmla="*/ 1980894 w 6616965"/>
                <a:gd name="connsiteY95" fmla="*/ 1518320 h 1883772"/>
                <a:gd name="connsiteX96" fmla="*/ 1944593 w 6616965"/>
                <a:gd name="connsiteY96" fmla="*/ 1498713 h 1883772"/>
                <a:gd name="connsiteX97" fmla="*/ 1945095 w 6616965"/>
                <a:gd name="connsiteY97" fmla="*/ 1498713 h 1883772"/>
                <a:gd name="connsiteX98" fmla="*/ 1611956 w 6616965"/>
                <a:gd name="connsiteY98" fmla="*/ 1497327 h 1883772"/>
                <a:gd name="connsiteX99" fmla="*/ 1595304 w 6616965"/>
                <a:gd name="connsiteY99" fmla="*/ 1498713 h 1883772"/>
                <a:gd name="connsiteX100" fmla="*/ 1554577 w 6616965"/>
                <a:gd name="connsiteY100" fmla="*/ 1519501 h 1883772"/>
                <a:gd name="connsiteX101" fmla="*/ 1532123 w 6616965"/>
                <a:gd name="connsiteY101" fmla="*/ 1565337 h 1883772"/>
                <a:gd name="connsiteX102" fmla="*/ 1529698 w 6616965"/>
                <a:gd name="connsiteY102" fmla="*/ 1586151 h 1883772"/>
                <a:gd name="connsiteX103" fmla="*/ 1684701 w 6616965"/>
                <a:gd name="connsiteY103" fmla="*/ 1586151 h 1883772"/>
                <a:gd name="connsiteX104" fmla="*/ 1683115 w 6616965"/>
                <a:gd name="connsiteY104" fmla="*/ 1564363 h 1883772"/>
                <a:gd name="connsiteX105" fmla="*/ 1662527 w 6616965"/>
                <a:gd name="connsiteY105" fmla="*/ 1518320 h 1883772"/>
                <a:gd name="connsiteX106" fmla="*/ 1626227 w 6616965"/>
                <a:gd name="connsiteY106" fmla="*/ 1498713 h 1883772"/>
                <a:gd name="connsiteX107" fmla="*/ 1626729 w 6616965"/>
                <a:gd name="connsiteY107" fmla="*/ 1498713 h 1883772"/>
                <a:gd name="connsiteX108" fmla="*/ 5936413 w 6616965"/>
                <a:gd name="connsiteY108" fmla="*/ 1458860 h 1883772"/>
                <a:gd name="connsiteX109" fmla="*/ 5987923 w 6616965"/>
                <a:gd name="connsiteY109" fmla="*/ 1458860 h 1883772"/>
                <a:gd name="connsiteX110" fmla="*/ 5987923 w 6616965"/>
                <a:gd name="connsiteY110" fmla="*/ 1761235 h 1883772"/>
                <a:gd name="connsiteX111" fmla="*/ 5936413 w 6616965"/>
                <a:gd name="connsiteY111" fmla="*/ 1761235 h 1883772"/>
                <a:gd name="connsiteX112" fmla="*/ 2359873 w 6616965"/>
                <a:gd name="connsiteY112" fmla="*/ 1458860 h 1883772"/>
                <a:gd name="connsiteX113" fmla="*/ 2411384 w 6616965"/>
                <a:gd name="connsiteY113" fmla="*/ 1458860 h 1883772"/>
                <a:gd name="connsiteX114" fmla="*/ 2411384 w 6616965"/>
                <a:gd name="connsiteY114" fmla="*/ 1761235 h 1883772"/>
                <a:gd name="connsiteX115" fmla="*/ 2359873 w 6616965"/>
                <a:gd name="connsiteY115" fmla="*/ 1761235 h 1883772"/>
                <a:gd name="connsiteX116" fmla="*/ 1012486 w 6616965"/>
                <a:gd name="connsiteY116" fmla="*/ 1458860 h 1883772"/>
                <a:gd name="connsiteX117" fmla="*/ 1063997 w 6616965"/>
                <a:gd name="connsiteY117" fmla="*/ 1458860 h 1883772"/>
                <a:gd name="connsiteX118" fmla="*/ 1063997 w 6616965"/>
                <a:gd name="connsiteY118" fmla="*/ 1761235 h 1883772"/>
                <a:gd name="connsiteX119" fmla="*/ 1012486 w 6616965"/>
                <a:gd name="connsiteY119" fmla="*/ 1761235 h 1883772"/>
                <a:gd name="connsiteX120" fmla="*/ 6505739 w 6616965"/>
                <a:gd name="connsiteY120" fmla="*/ 1451798 h 1883772"/>
                <a:gd name="connsiteX121" fmla="*/ 6535805 w 6616965"/>
                <a:gd name="connsiteY121" fmla="*/ 1454638 h 1883772"/>
                <a:gd name="connsiteX122" fmla="*/ 6562819 w 6616965"/>
                <a:gd name="connsiteY122" fmla="*/ 1463166 h 1883772"/>
                <a:gd name="connsiteX123" fmla="*/ 6586756 w 6616965"/>
                <a:gd name="connsiteY123" fmla="*/ 1477392 h 1883772"/>
                <a:gd name="connsiteX124" fmla="*/ 6607593 w 6616965"/>
                <a:gd name="connsiteY124" fmla="*/ 1497327 h 1883772"/>
                <a:gd name="connsiteX125" fmla="*/ 6572033 w 6616965"/>
                <a:gd name="connsiteY125" fmla="*/ 1526893 h 1883772"/>
                <a:gd name="connsiteX126" fmla="*/ 6557423 w 6616965"/>
                <a:gd name="connsiteY126" fmla="*/ 1514247 h 1883772"/>
                <a:gd name="connsiteX127" fmla="*/ 6541407 w 6616965"/>
                <a:gd name="connsiteY127" fmla="*/ 1505187 h 1883772"/>
                <a:gd name="connsiteX128" fmla="*/ 6523980 w 6616965"/>
                <a:gd name="connsiteY128" fmla="*/ 1499734 h 1883772"/>
                <a:gd name="connsiteX129" fmla="*/ 6505142 w 6616965"/>
                <a:gd name="connsiteY129" fmla="*/ 1497911 h 1883772"/>
                <a:gd name="connsiteX130" fmla="*/ 6484407 w 6616965"/>
                <a:gd name="connsiteY130" fmla="*/ 1500169 h 1883772"/>
                <a:gd name="connsiteX131" fmla="*/ 6454812 w 6616965"/>
                <a:gd name="connsiteY131" fmla="*/ 1531706 h 1883772"/>
                <a:gd name="connsiteX132" fmla="*/ 6454812 w 6616965"/>
                <a:gd name="connsiteY132" fmla="*/ 1537573 h 1883772"/>
                <a:gd name="connsiteX133" fmla="*/ 6456336 w 6616965"/>
                <a:gd name="connsiteY133" fmla="*/ 1543085 h 1883772"/>
                <a:gd name="connsiteX134" fmla="*/ 6462203 w 6616965"/>
                <a:gd name="connsiteY134" fmla="*/ 1552940 h 1883772"/>
                <a:gd name="connsiteX135" fmla="*/ 6467601 w 6616965"/>
                <a:gd name="connsiteY135" fmla="*/ 1557512 h 1883772"/>
                <a:gd name="connsiteX136" fmla="*/ 6489076 w 6616965"/>
                <a:gd name="connsiteY136" fmla="*/ 1569488 h 1883772"/>
                <a:gd name="connsiteX137" fmla="*/ 6497677 w 6616965"/>
                <a:gd name="connsiteY137" fmla="*/ 1573487 h 1883772"/>
                <a:gd name="connsiteX138" fmla="*/ 6541296 w 6616965"/>
                <a:gd name="connsiteY138" fmla="*/ 1590830 h 1883772"/>
                <a:gd name="connsiteX139" fmla="*/ 6591857 w 6616965"/>
                <a:gd name="connsiteY139" fmla="*/ 1621000 h 1883772"/>
                <a:gd name="connsiteX140" fmla="*/ 6615403 w 6616965"/>
                <a:gd name="connsiteY140" fmla="*/ 1663894 h 1883772"/>
                <a:gd name="connsiteX141" fmla="*/ 6616965 w 6616965"/>
                <a:gd name="connsiteY141" fmla="*/ 1682595 h 1883772"/>
                <a:gd name="connsiteX142" fmla="*/ 6609691 w 6616965"/>
                <a:gd name="connsiteY142" fmla="*/ 1718461 h 1883772"/>
                <a:gd name="connsiteX143" fmla="*/ 6572191 w 6616965"/>
                <a:gd name="connsiteY143" fmla="*/ 1755549 h 1883772"/>
                <a:gd name="connsiteX144" fmla="*/ 6532841 w 6616965"/>
                <a:gd name="connsiteY144" fmla="*/ 1766941 h 1883772"/>
                <a:gd name="connsiteX145" fmla="*/ 6509257 w 6616965"/>
                <a:gd name="connsiteY145" fmla="*/ 1768370 h 1883772"/>
                <a:gd name="connsiteX146" fmla="*/ 6477543 w 6616965"/>
                <a:gd name="connsiteY146" fmla="*/ 1764926 h 1883772"/>
                <a:gd name="connsiteX147" fmla="*/ 6433474 w 6616965"/>
                <a:gd name="connsiteY147" fmla="*/ 1747001 h 1883772"/>
                <a:gd name="connsiteX148" fmla="*/ 6399783 w 6616965"/>
                <a:gd name="connsiteY148" fmla="*/ 1717443 h 1883772"/>
                <a:gd name="connsiteX149" fmla="*/ 6436511 w 6616965"/>
                <a:gd name="connsiteY149" fmla="*/ 1686113 h 1883772"/>
                <a:gd name="connsiteX150" fmla="*/ 6453739 w 6616965"/>
                <a:gd name="connsiteY150" fmla="*/ 1701908 h 1883772"/>
                <a:gd name="connsiteX151" fmla="*/ 6471801 w 6616965"/>
                <a:gd name="connsiteY151" fmla="*/ 1713205 h 1883772"/>
                <a:gd name="connsiteX152" fmla="*/ 6490696 w 6616965"/>
                <a:gd name="connsiteY152" fmla="*/ 1719992 h 1883772"/>
                <a:gd name="connsiteX153" fmla="*/ 6510425 w 6616965"/>
                <a:gd name="connsiteY153" fmla="*/ 1722257 h 1883772"/>
                <a:gd name="connsiteX154" fmla="*/ 6533399 w 6616965"/>
                <a:gd name="connsiteY154" fmla="*/ 1719791 h 1883772"/>
                <a:gd name="connsiteX155" fmla="*/ 6565686 w 6616965"/>
                <a:gd name="connsiteY155" fmla="*/ 1692683 h 1883772"/>
                <a:gd name="connsiteX156" fmla="*/ 6566635 w 6616965"/>
                <a:gd name="connsiteY156" fmla="*/ 1683776 h 1883772"/>
                <a:gd name="connsiteX157" fmla="*/ 6563820 w 6616965"/>
                <a:gd name="connsiteY157" fmla="*/ 1670218 h 1883772"/>
                <a:gd name="connsiteX158" fmla="*/ 6532371 w 6616965"/>
                <a:gd name="connsiteY158" fmla="*/ 1640824 h 1883772"/>
                <a:gd name="connsiteX159" fmla="*/ 6517704 w 6616965"/>
                <a:gd name="connsiteY159" fmla="*/ 1634401 h 1883772"/>
                <a:gd name="connsiteX160" fmla="*/ 6475755 w 6616965"/>
                <a:gd name="connsiteY160" fmla="*/ 1617525 h 1883772"/>
                <a:gd name="connsiteX161" fmla="*/ 6427583 w 6616965"/>
                <a:gd name="connsiteY161" fmla="*/ 1587903 h 1883772"/>
                <a:gd name="connsiteX162" fmla="*/ 6405485 w 6616965"/>
                <a:gd name="connsiteY162" fmla="*/ 1548290 h 1883772"/>
                <a:gd name="connsiteX163" fmla="*/ 6404012 w 6616965"/>
                <a:gd name="connsiteY163" fmla="*/ 1531706 h 1883772"/>
                <a:gd name="connsiteX164" fmla="*/ 6420096 w 6616965"/>
                <a:gd name="connsiteY164" fmla="*/ 1485138 h 1883772"/>
                <a:gd name="connsiteX165" fmla="*/ 6465273 w 6616965"/>
                <a:gd name="connsiteY165" fmla="*/ 1457178 h 1883772"/>
                <a:gd name="connsiteX166" fmla="*/ 6215184 w 6616965"/>
                <a:gd name="connsiteY166" fmla="*/ 1451798 h 1883772"/>
                <a:gd name="connsiteX167" fmla="*/ 6242399 w 6616965"/>
                <a:gd name="connsiteY167" fmla="*/ 1454460 h 1883772"/>
                <a:gd name="connsiteX168" fmla="*/ 6266666 w 6616965"/>
                <a:gd name="connsiteY168" fmla="*/ 1462445 h 1883772"/>
                <a:gd name="connsiteX169" fmla="*/ 6287986 w 6616965"/>
                <a:gd name="connsiteY169" fmla="*/ 1475752 h 1883772"/>
                <a:gd name="connsiteX170" fmla="*/ 6296412 w 6616965"/>
                <a:gd name="connsiteY170" fmla="*/ 1484297 h 1883772"/>
                <a:gd name="connsiteX171" fmla="*/ 6306357 w 6616965"/>
                <a:gd name="connsiteY171" fmla="*/ 1494381 h 1883772"/>
                <a:gd name="connsiteX172" fmla="*/ 6309412 w 6616965"/>
                <a:gd name="connsiteY172" fmla="*/ 1499194 h 1883772"/>
                <a:gd name="connsiteX173" fmla="*/ 6321074 w 6616965"/>
                <a:gd name="connsiteY173" fmla="*/ 1517570 h 1883772"/>
                <a:gd name="connsiteX174" fmla="*/ 6331597 w 6616965"/>
                <a:gd name="connsiteY174" fmla="*/ 1544533 h 1883772"/>
                <a:gd name="connsiteX175" fmla="*/ 6337916 w 6616965"/>
                <a:gd name="connsiteY175" fmla="*/ 1575259 h 1883772"/>
                <a:gd name="connsiteX176" fmla="*/ 6340025 w 6616965"/>
                <a:gd name="connsiteY176" fmla="*/ 1609735 h 1883772"/>
                <a:gd name="connsiteX177" fmla="*/ 6337891 w 6616965"/>
                <a:gd name="connsiteY177" fmla="*/ 1644781 h 1883772"/>
                <a:gd name="connsiteX178" fmla="*/ 6331472 w 6616965"/>
                <a:gd name="connsiteY178" fmla="*/ 1675866 h 1883772"/>
                <a:gd name="connsiteX179" fmla="*/ 6320774 w 6616965"/>
                <a:gd name="connsiteY179" fmla="*/ 1702957 h 1883772"/>
                <a:gd name="connsiteX180" fmla="*/ 6309487 w 6616965"/>
                <a:gd name="connsiteY180" fmla="*/ 1720377 h 1883772"/>
                <a:gd name="connsiteX181" fmla="*/ 6305760 w 6616965"/>
                <a:gd name="connsiteY181" fmla="*/ 1726130 h 1883772"/>
                <a:gd name="connsiteX182" fmla="*/ 6298913 w 6616965"/>
                <a:gd name="connsiteY182" fmla="*/ 1732937 h 1883772"/>
                <a:gd name="connsiteX183" fmla="*/ 6287173 w 6616965"/>
                <a:gd name="connsiteY183" fmla="*/ 1744609 h 1883772"/>
                <a:gd name="connsiteX184" fmla="*/ 6265887 w 6616965"/>
                <a:gd name="connsiteY184" fmla="*/ 1757809 h 1883772"/>
                <a:gd name="connsiteX185" fmla="*/ 6241893 w 6616965"/>
                <a:gd name="connsiteY185" fmla="*/ 1765730 h 1883772"/>
                <a:gd name="connsiteX186" fmla="*/ 6215184 w 6616965"/>
                <a:gd name="connsiteY186" fmla="*/ 1768370 h 1883772"/>
                <a:gd name="connsiteX187" fmla="*/ 6192583 w 6616965"/>
                <a:gd name="connsiteY187" fmla="*/ 1766150 h 1883772"/>
                <a:gd name="connsiteX188" fmla="*/ 6172132 w 6616965"/>
                <a:gd name="connsiteY188" fmla="*/ 1759498 h 1883772"/>
                <a:gd name="connsiteX189" fmla="*/ 6153817 w 6616965"/>
                <a:gd name="connsiteY189" fmla="*/ 1748423 h 1883772"/>
                <a:gd name="connsiteX190" fmla="*/ 6137625 w 6616965"/>
                <a:gd name="connsiteY190" fmla="*/ 1732937 h 1883772"/>
                <a:gd name="connsiteX191" fmla="*/ 6137625 w 6616965"/>
                <a:gd name="connsiteY191" fmla="*/ 1856610 h 1883772"/>
                <a:gd name="connsiteX192" fmla="*/ 6086114 w 6616965"/>
                <a:gd name="connsiteY192" fmla="*/ 1880778 h 1883772"/>
                <a:gd name="connsiteX193" fmla="*/ 6086114 w 6616965"/>
                <a:gd name="connsiteY193" fmla="*/ 1458833 h 1883772"/>
                <a:gd name="connsiteX194" fmla="*/ 6137625 w 6616965"/>
                <a:gd name="connsiteY194" fmla="*/ 1458833 h 1883772"/>
                <a:gd name="connsiteX195" fmla="*/ 6137625 w 6616965"/>
                <a:gd name="connsiteY195" fmla="*/ 1484297 h 1883772"/>
                <a:gd name="connsiteX196" fmla="*/ 6154697 w 6616965"/>
                <a:gd name="connsiteY196" fmla="*/ 1470062 h 1883772"/>
                <a:gd name="connsiteX197" fmla="*/ 6173328 w 6616965"/>
                <a:gd name="connsiteY197" fmla="*/ 1459908 h 1883772"/>
                <a:gd name="connsiteX198" fmla="*/ 6193496 w 6616965"/>
                <a:gd name="connsiteY198" fmla="*/ 1453823 h 1883772"/>
                <a:gd name="connsiteX199" fmla="*/ 3779601 w 6616965"/>
                <a:gd name="connsiteY199" fmla="*/ 1451798 h 1883772"/>
                <a:gd name="connsiteX200" fmla="*/ 3816390 w 6616965"/>
                <a:gd name="connsiteY200" fmla="*/ 1456198 h 1883772"/>
                <a:gd name="connsiteX201" fmla="*/ 3846299 w 6616965"/>
                <a:gd name="connsiteY201" fmla="*/ 1469398 h 1883772"/>
                <a:gd name="connsiteX202" fmla="*/ 3869316 w 6616965"/>
                <a:gd name="connsiteY202" fmla="*/ 1491397 h 1883772"/>
                <a:gd name="connsiteX203" fmla="*/ 3885431 w 6616965"/>
                <a:gd name="connsiteY203" fmla="*/ 1522194 h 1883772"/>
                <a:gd name="connsiteX204" fmla="*/ 3836980 w 6616965"/>
                <a:gd name="connsiteY204" fmla="*/ 1539910 h 1883772"/>
                <a:gd name="connsiteX205" fmla="*/ 3827626 w 6616965"/>
                <a:gd name="connsiteY205" fmla="*/ 1522358 h 1883772"/>
                <a:gd name="connsiteX206" fmla="*/ 3815036 w 6616965"/>
                <a:gd name="connsiteY206" fmla="*/ 1509821 h 1883772"/>
                <a:gd name="connsiteX207" fmla="*/ 3799191 w 6616965"/>
                <a:gd name="connsiteY207" fmla="*/ 1502298 h 1883772"/>
                <a:gd name="connsiteX208" fmla="*/ 3780071 w 6616965"/>
                <a:gd name="connsiteY208" fmla="*/ 1499791 h 1883772"/>
                <a:gd name="connsiteX209" fmla="*/ 3746969 w 6616965"/>
                <a:gd name="connsiteY209" fmla="*/ 1507003 h 1883772"/>
                <a:gd name="connsiteX210" fmla="*/ 3715027 w 6616965"/>
                <a:gd name="connsiteY210" fmla="*/ 1544645 h 1883772"/>
                <a:gd name="connsiteX211" fmla="*/ 3705577 w 6616965"/>
                <a:gd name="connsiteY211" fmla="*/ 1585526 h 1883772"/>
                <a:gd name="connsiteX212" fmla="*/ 3704392 w 6616965"/>
                <a:gd name="connsiteY212" fmla="*/ 1610433 h 1883772"/>
                <a:gd name="connsiteX213" fmla="*/ 3705577 w 6616965"/>
                <a:gd name="connsiteY213" fmla="*/ 1634964 h 1883772"/>
                <a:gd name="connsiteX214" fmla="*/ 3723277 w 6616965"/>
                <a:gd name="connsiteY214" fmla="*/ 1691167 h 1883772"/>
                <a:gd name="connsiteX215" fmla="*/ 3761348 w 6616965"/>
                <a:gd name="connsiteY215" fmla="*/ 1718010 h 1883772"/>
                <a:gd name="connsiteX216" fmla="*/ 3778306 w 6616965"/>
                <a:gd name="connsiteY216" fmla="*/ 1719793 h 1883772"/>
                <a:gd name="connsiteX217" fmla="*/ 3799914 w 6616965"/>
                <a:gd name="connsiteY217" fmla="*/ 1716996 h 1883772"/>
                <a:gd name="connsiteX218" fmla="*/ 3817382 w 6616965"/>
                <a:gd name="connsiteY218" fmla="*/ 1708588 h 1883772"/>
                <a:gd name="connsiteX219" fmla="*/ 3830714 w 6616965"/>
                <a:gd name="connsiteY219" fmla="*/ 1694547 h 1883772"/>
                <a:gd name="connsiteX220" fmla="*/ 3839914 w 6616965"/>
                <a:gd name="connsiteY220" fmla="*/ 1674848 h 1883772"/>
                <a:gd name="connsiteX221" fmla="*/ 3887780 w 6616965"/>
                <a:gd name="connsiteY221" fmla="*/ 1690812 h 1883772"/>
                <a:gd name="connsiteX222" fmla="*/ 3881119 w 6616965"/>
                <a:gd name="connsiteY222" fmla="*/ 1708394 h 1883772"/>
                <a:gd name="connsiteX223" fmla="*/ 3847889 w 6616965"/>
                <a:gd name="connsiteY223" fmla="*/ 1748304 h 1883772"/>
                <a:gd name="connsiteX224" fmla="*/ 3797333 w 6616965"/>
                <a:gd name="connsiteY224" fmla="*/ 1767116 h 1883772"/>
                <a:gd name="connsiteX225" fmla="*/ 3777138 w 6616965"/>
                <a:gd name="connsiteY225" fmla="*/ 1768370 h 1883772"/>
                <a:gd name="connsiteX226" fmla="*/ 3749688 w 6616965"/>
                <a:gd name="connsiteY226" fmla="*/ 1765773 h 1883772"/>
                <a:gd name="connsiteX227" fmla="*/ 3703843 w 6616965"/>
                <a:gd name="connsiteY227" fmla="*/ 1744957 h 1883772"/>
                <a:gd name="connsiteX228" fmla="*/ 3670711 w 6616965"/>
                <a:gd name="connsiteY228" fmla="*/ 1703791 h 1883772"/>
                <a:gd name="connsiteX229" fmla="*/ 3653823 w 6616965"/>
                <a:gd name="connsiteY229" fmla="*/ 1645629 h 1883772"/>
                <a:gd name="connsiteX230" fmla="*/ 3651713 w 6616965"/>
                <a:gd name="connsiteY230" fmla="*/ 1610433 h 1883772"/>
                <a:gd name="connsiteX231" fmla="*/ 3660226 w 6616965"/>
                <a:gd name="connsiteY231" fmla="*/ 1543980 h 1883772"/>
                <a:gd name="connsiteX232" fmla="*/ 3685723 w 6616965"/>
                <a:gd name="connsiteY232" fmla="*/ 1493796 h 1883772"/>
                <a:gd name="connsiteX233" fmla="*/ 3726195 w 6616965"/>
                <a:gd name="connsiteY233" fmla="*/ 1462281 h 1883772"/>
                <a:gd name="connsiteX234" fmla="*/ 1930322 w 6616965"/>
                <a:gd name="connsiteY234" fmla="*/ 1451798 h 1883772"/>
                <a:gd name="connsiteX235" fmla="*/ 1956326 w 6616965"/>
                <a:gd name="connsiteY235" fmla="*/ 1454064 h 1883772"/>
                <a:gd name="connsiteX236" fmla="*/ 1979943 w 6616965"/>
                <a:gd name="connsiteY236" fmla="*/ 1460873 h 1883772"/>
                <a:gd name="connsiteX237" fmla="*/ 2001162 w 6616965"/>
                <a:gd name="connsiteY237" fmla="*/ 1472238 h 1883772"/>
                <a:gd name="connsiteX238" fmla="*/ 2019972 w 6616965"/>
                <a:gd name="connsiteY238" fmla="*/ 1488170 h 1883772"/>
                <a:gd name="connsiteX239" fmla="*/ 2026892 w 6616965"/>
                <a:gd name="connsiteY239" fmla="*/ 1497327 h 1883772"/>
                <a:gd name="connsiteX240" fmla="*/ 2035367 w 6616965"/>
                <a:gd name="connsiteY240" fmla="*/ 1508541 h 1883772"/>
                <a:gd name="connsiteX241" fmla="*/ 2046365 w 6616965"/>
                <a:gd name="connsiteY241" fmla="*/ 1533238 h 1883772"/>
                <a:gd name="connsiteX242" fmla="*/ 2052964 w 6616965"/>
                <a:gd name="connsiteY242" fmla="*/ 1562271 h 1883772"/>
                <a:gd name="connsiteX243" fmla="*/ 2054538 w 6616965"/>
                <a:gd name="connsiteY243" fmla="*/ 1586151 h 1883772"/>
                <a:gd name="connsiteX244" fmla="*/ 2055164 w 6616965"/>
                <a:gd name="connsiteY244" fmla="*/ 1595650 h 1883772"/>
                <a:gd name="connsiteX245" fmla="*/ 2055054 w 6616965"/>
                <a:gd name="connsiteY245" fmla="*/ 1603989 h 1883772"/>
                <a:gd name="connsiteX246" fmla="*/ 2054725 w 6616965"/>
                <a:gd name="connsiteY246" fmla="*/ 1612473 h 1883772"/>
                <a:gd name="connsiteX247" fmla="*/ 2054173 w 6616965"/>
                <a:gd name="connsiteY247" fmla="*/ 1621113 h 1883772"/>
                <a:gd name="connsiteX248" fmla="*/ 2053399 w 6616965"/>
                <a:gd name="connsiteY248" fmla="*/ 1629915 h 1883772"/>
                <a:gd name="connsiteX249" fmla="*/ 1848649 w 6616965"/>
                <a:gd name="connsiteY249" fmla="*/ 1629915 h 1883772"/>
                <a:gd name="connsiteX250" fmla="*/ 1851383 w 6616965"/>
                <a:gd name="connsiteY250" fmla="*/ 1649582 h 1883772"/>
                <a:gd name="connsiteX251" fmla="*/ 1874341 w 6616965"/>
                <a:gd name="connsiteY251" fmla="*/ 1696438 h 1883772"/>
                <a:gd name="connsiteX252" fmla="*/ 1915053 w 6616965"/>
                <a:gd name="connsiteY252" fmla="*/ 1720091 h 1883772"/>
                <a:gd name="connsiteX253" fmla="*/ 1931490 w 6616965"/>
                <a:gd name="connsiteY253" fmla="*/ 1721673 h 1883772"/>
                <a:gd name="connsiteX254" fmla="*/ 1949755 w 6616965"/>
                <a:gd name="connsiteY254" fmla="*/ 1719959 h 1883772"/>
                <a:gd name="connsiteX255" fmla="*/ 1966697 w 6616965"/>
                <a:gd name="connsiteY255" fmla="*/ 1714835 h 1883772"/>
                <a:gd name="connsiteX256" fmla="*/ 1982317 w 6616965"/>
                <a:gd name="connsiteY256" fmla="*/ 1706322 h 1883772"/>
                <a:gd name="connsiteX257" fmla="*/ 1996617 w 6616965"/>
                <a:gd name="connsiteY257" fmla="*/ 1694444 h 1883772"/>
                <a:gd name="connsiteX258" fmla="*/ 2021097 w 6616965"/>
                <a:gd name="connsiteY258" fmla="*/ 1721673 h 1883772"/>
                <a:gd name="connsiteX259" fmla="*/ 2027948 w 6616965"/>
                <a:gd name="connsiteY259" fmla="*/ 1729293 h 1883772"/>
                <a:gd name="connsiteX260" fmla="*/ 2007199 w 6616965"/>
                <a:gd name="connsiteY260" fmla="*/ 1746393 h 1883772"/>
                <a:gd name="connsiteX261" fmla="*/ 1984022 w 6616965"/>
                <a:gd name="connsiteY261" fmla="*/ 1758604 h 1883772"/>
                <a:gd name="connsiteX262" fmla="*/ 1958398 w 6616965"/>
                <a:gd name="connsiteY262" fmla="*/ 1765929 h 1883772"/>
                <a:gd name="connsiteX263" fmla="*/ 1930322 w 6616965"/>
                <a:gd name="connsiteY263" fmla="*/ 1768370 h 1883772"/>
                <a:gd name="connsiteX264" fmla="*/ 1901106 w 6616965"/>
                <a:gd name="connsiteY264" fmla="*/ 1765618 h 1883772"/>
                <a:gd name="connsiteX265" fmla="*/ 1852127 w 6616965"/>
                <a:gd name="connsiteY265" fmla="*/ 1743569 h 1883772"/>
                <a:gd name="connsiteX266" fmla="*/ 1816419 w 6616965"/>
                <a:gd name="connsiteY266" fmla="*/ 1700598 h 1883772"/>
                <a:gd name="connsiteX267" fmla="*/ 1798238 w 6616965"/>
                <a:gd name="connsiteY267" fmla="*/ 1643353 h 1883772"/>
                <a:gd name="connsiteX268" fmla="*/ 1795969 w 6616965"/>
                <a:gd name="connsiteY268" fmla="*/ 1609735 h 1883772"/>
                <a:gd name="connsiteX269" fmla="*/ 1805136 w 6616965"/>
                <a:gd name="connsiteY269" fmla="*/ 1543803 h 1883772"/>
                <a:gd name="connsiteX270" fmla="*/ 1832698 w 6616965"/>
                <a:gd name="connsiteY270" fmla="*/ 1493796 h 1883772"/>
                <a:gd name="connsiteX271" fmla="*/ 1875442 w 6616965"/>
                <a:gd name="connsiteY271" fmla="*/ 1462281 h 1883772"/>
                <a:gd name="connsiteX272" fmla="*/ 1611956 w 6616965"/>
                <a:gd name="connsiteY272" fmla="*/ 1451798 h 1883772"/>
                <a:gd name="connsiteX273" fmla="*/ 1637960 w 6616965"/>
                <a:gd name="connsiteY273" fmla="*/ 1454064 h 1883772"/>
                <a:gd name="connsiteX274" fmla="*/ 1661576 w 6616965"/>
                <a:gd name="connsiteY274" fmla="*/ 1460873 h 1883772"/>
                <a:gd name="connsiteX275" fmla="*/ 1682795 w 6616965"/>
                <a:gd name="connsiteY275" fmla="*/ 1472238 h 1883772"/>
                <a:gd name="connsiteX276" fmla="*/ 1701605 w 6616965"/>
                <a:gd name="connsiteY276" fmla="*/ 1488170 h 1883772"/>
                <a:gd name="connsiteX277" fmla="*/ 1708525 w 6616965"/>
                <a:gd name="connsiteY277" fmla="*/ 1497327 h 1883772"/>
                <a:gd name="connsiteX278" fmla="*/ 1717000 w 6616965"/>
                <a:gd name="connsiteY278" fmla="*/ 1508541 h 1883772"/>
                <a:gd name="connsiteX279" fmla="*/ 1727997 w 6616965"/>
                <a:gd name="connsiteY279" fmla="*/ 1533238 h 1883772"/>
                <a:gd name="connsiteX280" fmla="*/ 1734597 w 6616965"/>
                <a:gd name="connsiteY280" fmla="*/ 1562271 h 1883772"/>
                <a:gd name="connsiteX281" fmla="*/ 1736172 w 6616965"/>
                <a:gd name="connsiteY281" fmla="*/ 1586151 h 1883772"/>
                <a:gd name="connsiteX282" fmla="*/ 1736798 w 6616965"/>
                <a:gd name="connsiteY282" fmla="*/ 1595650 h 1883772"/>
                <a:gd name="connsiteX283" fmla="*/ 1736687 w 6616965"/>
                <a:gd name="connsiteY283" fmla="*/ 1603989 h 1883772"/>
                <a:gd name="connsiteX284" fmla="*/ 1736358 w 6616965"/>
                <a:gd name="connsiteY284" fmla="*/ 1612473 h 1883772"/>
                <a:gd name="connsiteX285" fmla="*/ 1735806 w 6616965"/>
                <a:gd name="connsiteY285" fmla="*/ 1621113 h 1883772"/>
                <a:gd name="connsiteX286" fmla="*/ 1735032 w 6616965"/>
                <a:gd name="connsiteY286" fmla="*/ 1629915 h 1883772"/>
                <a:gd name="connsiteX287" fmla="*/ 1530282 w 6616965"/>
                <a:gd name="connsiteY287" fmla="*/ 1629915 h 1883772"/>
                <a:gd name="connsiteX288" fmla="*/ 1533016 w 6616965"/>
                <a:gd name="connsiteY288" fmla="*/ 1649582 h 1883772"/>
                <a:gd name="connsiteX289" fmla="*/ 1555974 w 6616965"/>
                <a:gd name="connsiteY289" fmla="*/ 1696438 h 1883772"/>
                <a:gd name="connsiteX290" fmla="*/ 1596686 w 6616965"/>
                <a:gd name="connsiteY290" fmla="*/ 1720091 h 1883772"/>
                <a:gd name="connsiteX291" fmla="*/ 1613124 w 6616965"/>
                <a:gd name="connsiteY291" fmla="*/ 1721673 h 1883772"/>
                <a:gd name="connsiteX292" fmla="*/ 1631389 w 6616965"/>
                <a:gd name="connsiteY292" fmla="*/ 1719959 h 1883772"/>
                <a:gd name="connsiteX293" fmla="*/ 1648330 w 6616965"/>
                <a:gd name="connsiteY293" fmla="*/ 1714835 h 1883772"/>
                <a:gd name="connsiteX294" fmla="*/ 1663951 w 6616965"/>
                <a:gd name="connsiteY294" fmla="*/ 1706322 h 1883772"/>
                <a:gd name="connsiteX295" fmla="*/ 1678250 w 6616965"/>
                <a:gd name="connsiteY295" fmla="*/ 1694444 h 1883772"/>
                <a:gd name="connsiteX296" fmla="*/ 1702731 w 6616965"/>
                <a:gd name="connsiteY296" fmla="*/ 1721673 h 1883772"/>
                <a:gd name="connsiteX297" fmla="*/ 1709581 w 6616965"/>
                <a:gd name="connsiteY297" fmla="*/ 1729293 h 1883772"/>
                <a:gd name="connsiteX298" fmla="*/ 1688833 w 6616965"/>
                <a:gd name="connsiteY298" fmla="*/ 1746393 h 1883772"/>
                <a:gd name="connsiteX299" fmla="*/ 1665655 w 6616965"/>
                <a:gd name="connsiteY299" fmla="*/ 1758604 h 1883772"/>
                <a:gd name="connsiteX300" fmla="*/ 1640033 w 6616965"/>
                <a:gd name="connsiteY300" fmla="*/ 1765929 h 1883772"/>
                <a:gd name="connsiteX301" fmla="*/ 1611956 w 6616965"/>
                <a:gd name="connsiteY301" fmla="*/ 1768370 h 1883772"/>
                <a:gd name="connsiteX302" fmla="*/ 1582739 w 6616965"/>
                <a:gd name="connsiteY302" fmla="*/ 1765618 h 1883772"/>
                <a:gd name="connsiteX303" fmla="*/ 1533760 w 6616965"/>
                <a:gd name="connsiteY303" fmla="*/ 1743569 h 1883772"/>
                <a:gd name="connsiteX304" fmla="*/ 1498052 w 6616965"/>
                <a:gd name="connsiteY304" fmla="*/ 1700598 h 1883772"/>
                <a:gd name="connsiteX305" fmla="*/ 1479871 w 6616965"/>
                <a:gd name="connsiteY305" fmla="*/ 1643353 h 1883772"/>
                <a:gd name="connsiteX306" fmla="*/ 1477602 w 6616965"/>
                <a:gd name="connsiteY306" fmla="*/ 1609735 h 1883772"/>
                <a:gd name="connsiteX307" fmla="*/ 1486770 w 6616965"/>
                <a:gd name="connsiteY307" fmla="*/ 1543803 h 1883772"/>
                <a:gd name="connsiteX308" fmla="*/ 1514331 w 6616965"/>
                <a:gd name="connsiteY308" fmla="*/ 1493796 h 1883772"/>
                <a:gd name="connsiteX309" fmla="*/ 1557076 w 6616965"/>
                <a:gd name="connsiteY309" fmla="*/ 1462281 h 1883772"/>
                <a:gd name="connsiteX310" fmla="*/ 5411011 w 6616965"/>
                <a:gd name="connsiteY310" fmla="*/ 1451797 h 1883772"/>
                <a:gd name="connsiteX311" fmla="*/ 5441072 w 6616965"/>
                <a:gd name="connsiteY311" fmla="*/ 1454642 h 1883772"/>
                <a:gd name="connsiteX312" fmla="*/ 5468072 w 6616965"/>
                <a:gd name="connsiteY312" fmla="*/ 1463177 h 1883772"/>
                <a:gd name="connsiteX313" fmla="*/ 5491974 w 6616965"/>
                <a:gd name="connsiteY313" fmla="*/ 1477401 h 1883772"/>
                <a:gd name="connsiteX314" fmla="*/ 5512751 w 6616965"/>
                <a:gd name="connsiteY314" fmla="*/ 1497327 h 1883772"/>
                <a:gd name="connsiteX315" fmla="*/ 5477305 w 6616965"/>
                <a:gd name="connsiteY315" fmla="*/ 1526892 h 1883772"/>
                <a:gd name="connsiteX316" fmla="*/ 5462700 w 6616965"/>
                <a:gd name="connsiteY316" fmla="*/ 1514256 h 1883772"/>
                <a:gd name="connsiteX317" fmla="*/ 5446673 w 6616965"/>
                <a:gd name="connsiteY317" fmla="*/ 1505188 h 1883772"/>
                <a:gd name="connsiteX318" fmla="*/ 5429248 w 6616965"/>
                <a:gd name="connsiteY318" fmla="*/ 1499740 h 1883772"/>
                <a:gd name="connsiteX319" fmla="*/ 5410414 w 6616965"/>
                <a:gd name="connsiteY319" fmla="*/ 1497911 h 1883772"/>
                <a:gd name="connsiteX320" fmla="*/ 5389674 w 6616965"/>
                <a:gd name="connsiteY320" fmla="*/ 1500172 h 1883772"/>
                <a:gd name="connsiteX321" fmla="*/ 5360083 w 6616965"/>
                <a:gd name="connsiteY321" fmla="*/ 1531706 h 1883772"/>
                <a:gd name="connsiteX322" fmla="*/ 5360083 w 6616965"/>
                <a:gd name="connsiteY322" fmla="*/ 1537573 h 1883772"/>
                <a:gd name="connsiteX323" fmla="*/ 5361607 w 6616965"/>
                <a:gd name="connsiteY323" fmla="*/ 1543085 h 1883772"/>
                <a:gd name="connsiteX324" fmla="*/ 5367474 w 6616965"/>
                <a:gd name="connsiteY324" fmla="*/ 1552940 h 1883772"/>
                <a:gd name="connsiteX325" fmla="*/ 5372872 w 6616965"/>
                <a:gd name="connsiteY325" fmla="*/ 1557512 h 1883772"/>
                <a:gd name="connsiteX326" fmla="*/ 5394348 w 6616965"/>
                <a:gd name="connsiteY326" fmla="*/ 1569488 h 1883772"/>
                <a:gd name="connsiteX327" fmla="*/ 5402946 w 6616965"/>
                <a:gd name="connsiteY327" fmla="*/ 1573489 h 1883772"/>
                <a:gd name="connsiteX328" fmla="*/ 5466269 w 6616965"/>
                <a:gd name="connsiteY328" fmla="*/ 1600324 h 1883772"/>
                <a:gd name="connsiteX329" fmla="*/ 5508141 w 6616965"/>
                <a:gd name="connsiteY329" fmla="*/ 1633103 h 1883772"/>
                <a:gd name="connsiteX330" fmla="*/ 5522238 w 6616965"/>
                <a:gd name="connsiteY330" fmla="*/ 1682594 h 1883772"/>
                <a:gd name="connsiteX331" fmla="*/ 5520409 w 6616965"/>
                <a:gd name="connsiteY331" fmla="*/ 1701606 h 1883772"/>
                <a:gd name="connsiteX332" fmla="*/ 5514961 w 6616965"/>
                <a:gd name="connsiteY332" fmla="*/ 1718472 h 1883772"/>
                <a:gd name="connsiteX333" fmla="*/ 5477445 w 6616965"/>
                <a:gd name="connsiteY333" fmla="*/ 1755556 h 1883772"/>
                <a:gd name="connsiteX334" fmla="*/ 5438062 w 6616965"/>
                <a:gd name="connsiteY334" fmla="*/ 1766948 h 1883772"/>
                <a:gd name="connsiteX335" fmla="*/ 5414529 w 6616965"/>
                <a:gd name="connsiteY335" fmla="*/ 1768370 h 1883772"/>
                <a:gd name="connsiteX336" fmla="*/ 5382816 w 6616965"/>
                <a:gd name="connsiteY336" fmla="*/ 1764929 h 1883772"/>
                <a:gd name="connsiteX337" fmla="*/ 5338747 w 6616965"/>
                <a:gd name="connsiteY337" fmla="*/ 1747009 h 1883772"/>
                <a:gd name="connsiteX338" fmla="*/ 5305054 w 6616965"/>
                <a:gd name="connsiteY338" fmla="*/ 1717443 h 1883772"/>
                <a:gd name="connsiteX339" fmla="*/ 5341782 w 6616965"/>
                <a:gd name="connsiteY339" fmla="*/ 1686112 h 1883772"/>
                <a:gd name="connsiteX340" fmla="*/ 5359004 w 6616965"/>
                <a:gd name="connsiteY340" fmla="*/ 1701911 h 1883772"/>
                <a:gd name="connsiteX341" fmla="*/ 5377076 w 6616965"/>
                <a:gd name="connsiteY341" fmla="*/ 1713214 h 1883772"/>
                <a:gd name="connsiteX342" fmla="*/ 5395961 w 6616965"/>
                <a:gd name="connsiteY342" fmla="*/ 1719996 h 1883772"/>
                <a:gd name="connsiteX343" fmla="*/ 5415697 w 6616965"/>
                <a:gd name="connsiteY343" fmla="*/ 1722257 h 1883772"/>
                <a:gd name="connsiteX344" fmla="*/ 5438672 w 6616965"/>
                <a:gd name="connsiteY344" fmla="*/ 1719793 h 1883772"/>
                <a:gd name="connsiteX345" fmla="*/ 5470955 w 6616965"/>
                <a:gd name="connsiteY345" fmla="*/ 1692691 h 1883772"/>
                <a:gd name="connsiteX346" fmla="*/ 5471908 w 6616965"/>
                <a:gd name="connsiteY346" fmla="*/ 1683776 h 1883772"/>
                <a:gd name="connsiteX347" fmla="*/ 5469088 w 6616965"/>
                <a:gd name="connsiteY347" fmla="*/ 1670225 h 1883772"/>
                <a:gd name="connsiteX348" fmla="*/ 5437643 w 6616965"/>
                <a:gd name="connsiteY348" fmla="*/ 1640824 h 1883772"/>
                <a:gd name="connsiteX349" fmla="*/ 5422974 w 6616965"/>
                <a:gd name="connsiteY349" fmla="*/ 1634411 h 1883772"/>
                <a:gd name="connsiteX350" fmla="*/ 5381025 w 6616965"/>
                <a:gd name="connsiteY350" fmla="*/ 1617532 h 1883772"/>
                <a:gd name="connsiteX351" fmla="*/ 5332854 w 6616965"/>
                <a:gd name="connsiteY351" fmla="*/ 1587903 h 1883772"/>
                <a:gd name="connsiteX352" fmla="*/ 5310756 w 6616965"/>
                <a:gd name="connsiteY352" fmla="*/ 1548292 h 1883772"/>
                <a:gd name="connsiteX353" fmla="*/ 5309283 w 6616965"/>
                <a:gd name="connsiteY353" fmla="*/ 1531706 h 1883772"/>
                <a:gd name="connsiteX354" fmla="*/ 5316420 w 6616965"/>
                <a:gd name="connsiteY354" fmla="*/ 1498762 h 1883772"/>
                <a:gd name="connsiteX355" fmla="*/ 5353238 w 6616965"/>
                <a:gd name="connsiteY355" fmla="*/ 1463926 h 1883772"/>
                <a:gd name="connsiteX356" fmla="*/ 5389801 w 6616965"/>
                <a:gd name="connsiteY356" fmla="*/ 1453144 h 1883772"/>
                <a:gd name="connsiteX357" fmla="*/ 4414506 w 6616965"/>
                <a:gd name="connsiteY357" fmla="*/ 1451749 h 1883772"/>
                <a:gd name="connsiteX358" fmla="*/ 4443916 w 6616965"/>
                <a:gd name="connsiteY358" fmla="*/ 1454407 h 1883772"/>
                <a:gd name="connsiteX359" fmla="*/ 4443763 w 6616965"/>
                <a:gd name="connsiteY359" fmla="*/ 1454407 h 1883772"/>
                <a:gd name="connsiteX360" fmla="*/ 4469819 w 6616965"/>
                <a:gd name="connsiteY360" fmla="*/ 1462367 h 1883772"/>
                <a:gd name="connsiteX361" fmla="*/ 4492503 w 6616965"/>
                <a:gd name="connsiteY361" fmla="*/ 1475462 h 1883772"/>
                <a:gd name="connsiteX362" fmla="*/ 4512131 w 6616965"/>
                <a:gd name="connsiteY362" fmla="*/ 1493874 h 1883772"/>
                <a:gd name="connsiteX363" fmla="*/ 4515755 w 6616965"/>
                <a:gd name="connsiteY363" fmla="*/ 1499145 h 1883772"/>
                <a:gd name="connsiteX364" fmla="*/ 4527924 w 6616965"/>
                <a:gd name="connsiteY364" fmla="*/ 1516840 h 1883772"/>
                <a:gd name="connsiteX365" fmla="*/ 4539216 w 6616965"/>
                <a:gd name="connsiteY365" fmla="*/ 1543831 h 1883772"/>
                <a:gd name="connsiteX366" fmla="*/ 4539325 w 6616965"/>
                <a:gd name="connsiteY366" fmla="*/ 1544328 h 1883772"/>
                <a:gd name="connsiteX367" fmla="*/ 4539444 w 6616965"/>
                <a:gd name="connsiteY367" fmla="*/ 1544872 h 1883772"/>
                <a:gd name="connsiteX368" fmla="*/ 4545999 w 6616965"/>
                <a:gd name="connsiteY368" fmla="*/ 1574826 h 1883772"/>
                <a:gd name="connsiteX369" fmla="*/ 4546035 w 6616965"/>
                <a:gd name="connsiteY369" fmla="*/ 1575388 h 1883772"/>
                <a:gd name="connsiteX370" fmla="*/ 4548262 w 6616965"/>
                <a:gd name="connsiteY370" fmla="*/ 1609800 h 1883772"/>
                <a:gd name="connsiteX371" fmla="*/ 4548224 w 6616965"/>
                <a:gd name="connsiteY371" fmla="*/ 1610384 h 1883772"/>
                <a:gd name="connsiteX372" fmla="*/ 4539216 w 6616965"/>
                <a:gd name="connsiteY372" fmla="*/ 1675861 h 1883772"/>
                <a:gd name="connsiteX373" fmla="*/ 4515983 w 6616965"/>
                <a:gd name="connsiteY373" fmla="*/ 1720442 h 1883772"/>
                <a:gd name="connsiteX374" fmla="*/ 4512131 w 6616965"/>
                <a:gd name="connsiteY374" fmla="*/ 1726081 h 1883772"/>
                <a:gd name="connsiteX375" fmla="*/ 4492503 w 6616965"/>
                <a:gd name="connsiteY375" fmla="*/ 1744560 h 1883772"/>
                <a:gd name="connsiteX376" fmla="*/ 4469445 w 6616965"/>
                <a:gd name="connsiteY376" fmla="*/ 1757836 h 1883772"/>
                <a:gd name="connsiteX377" fmla="*/ 4443628 w 6616965"/>
                <a:gd name="connsiteY377" fmla="*/ 1765702 h 1883772"/>
                <a:gd name="connsiteX378" fmla="*/ 4443462 w 6616965"/>
                <a:gd name="connsiteY378" fmla="*/ 1765702 h 1883772"/>
                <a:gd name="connsiteX379" fmla="*/ 4414506 w 6616965"/>
                <a:gd name="connsiteY379" fmla="*/ 1768321 h 1883772"/>
                <a:gd name="connsiteX380" fmla="*/ 4359313 w 6616965"/>
                <a:gd name="connsiteY380" fmla="*/ 1757836 h 1883772"/>
                <a:gd name="connsiteX381" fmla="*/ 4316893 w 6616965"/>
                <a:gd name="connsiteY381" fmla="*/ 1726310 h 1883772"/>
                <a:gd name="connsiteX382" fmla="*/ 4289790 w 6616965"/>
                <a:gd name="connsiteY382" fmla="*/ 1676362 h 1883772"/>
                <a:gd name="connsiteX383" fmla="*/ 4289680 w 6616965"/>
                <a:gd name="connsiteY383" fmla="*/ 1675861 h 1883772"/>
                <a:gd name="connsiteX384" fmla="*/ 4283002 w 6616965"/>
                <a:gd name="connsiteY384" fmla="*/ 1645366 h 1883772"/>
                <a:gd name="connsiteX385" fmla="*/ 4282965 w 6616965"/>
                <a:gd name="connsiteY385" fmla="*/ 1644798 h 1883772"/>
                <a:gd name="connsiteX386" fmla="*/ 4280737 w 6616965"/>
                <a:gd name="connsiteY386" fmla="*/ 1610384 h 1883772"/>
                <a:gd name="connsiteX387" fmla="*/ 4280774 w 6616965"/>
                <a:gd name="connsiteY387" fmla="*/ 1609800 h 1883772"/>
                <a:gd name="connsiteX388" fmla="*/ 4283002 w 6616965"/>
                <a:gd name="connsiteY388" fmla="*/ 1575388 h 1883772"/>
                <a:gd name="connsiteX389" fmla="*/ 4283125 w 6616965"/>
                <a:gd name="connsiteY389" fmla="*/ 1574826 h 1883772"/>
                <a:gd name="connsiteX390" fmla="*/ 4289790 w 6616965"/>
                <a:gd name="connsiteY390" fmla="*/ 1544328 h 1883772"/>
                <a:gd name="connsiteX391" fmla="*/ 4316893 w 6616965"/>
                <a:gd name="connsiteY391" fmla="*/ 1494103 h 1883772"/>
                <a:gd name="connsiteX392" fmla="*/ 4359313 w 6616965"/>
                <a:gd name="connsiteY392" fmla="*/ 1462367 h 1883772"/>
                <a:gd name="connsiteX393" fmla="*/ 5218046 w 6616965"/>
                <a:gd name="connsiteY393" fmla="*/ 1451747 h 1883772"/>
                <a:gd name="connsiteX394" fmla="*/ 5231661 w 6616965"/>
                <a:gd name="connsiteY394" fmla="*/ 1452724 h 1883772"/>
                <a:gd name="connsiteX395" fmla="*/ 5243980 w 6616965"/>
                <a:gd name="connsiteY395" fmla="*/ 1455633 h 1883772"/>
                <a:gd name="connsiteX396" fmla="*/ 5255029 w 6616965"/>
                <a:gd name="connsiteY396" fmla="*/ 1460471 h 1883772"/>
                <a:gd name="connsiteX397" fmla="*/ 5264871 w 6616965"/>
                <a:gd name="connsiteY397" fmla="*/ 1467241 h 1883772"/>
                <a:gd name="connsiteX398" fmla="*/ 5257124 w 6616965"/>
                <a:gd name="connsiteY398" fmla="*/ 1515691 h 1883772"/>
                <a:gd name="connsiteX399" fmla="*/ 5247320 w 6616965"/>
                <a:gd name="connsiteY399" fmla="*/ 1510001 h 1883772"/>
                <a:gd name="connsiteX400" fmla="*/ 5236855 w 6616965"/>
                <a:gd name="connsiteY400" fmla="*/ 1505937 h 1883772"/>
                <a:gd name="connsiteX401" fmla="*/ 5225742 w 6616965"/>
                <a:gd name="connsiteY401" fmla="*/ 1503499 h 1883772"/>
                <a:gd name="connsiteX402" fmla="*/ 5213957 w 6616965"/>
                <a:gd name="connsiteY402" fmla="*/ 1502674 h 1883772"/>
                <a:gd name="connsiteX403" fmla="*/ 5200990 w 6616965"/>
                <a:gd name="connsiteY403" fmla="*/ 1503982 h 1883772"/>
                <a:gd name="connsiteX404" fmla="*/ 5166903 w 6616965"/>
                <a:gd name="connsiteY404" fmla="*/ 1523438 h 1883772"/>
                <a:gd name="connsiteX405" fmla="*/ 5147752 w 6616965"/>
                <a:gd name="connsiteY405" fmla="*/ 1569082 h 1883772"/>
                <a:gd name="connsiteX406" fmla="*/ 5146482 w 6616965"/>
                <a:gd name="connsiteY406" fmla="*/ 1590786 h 1883772"/>
                <a:gd name="connsiteX407" fmla="*/ 5146482 w 6616965"/>
                <a:gd name="connsiteY407" fmla="*/ 1761284 h 1883772"/>
                <a:gd name="connsiteX408" fmla="*/ 5094971 w 6616965"/>
                <a:gd name="connsiteY408" fmla="*/ 1761284 h 1883772"/>
                <a:gd name="connsiteX409" fmla="*/ 5094971 w 6616965"/>
                <a:gd name="connsiteY409" fmla="*/ 1458909 h 1883772"/>
                <a:gd name="connsiteX410" fmla="*/ 5146482 w 6616965"/>
                <a:gd name="connsiteY410" fmla="*/ 1458909 h 1883772"/>
                <a:gd name="connsiteX411" fmla="*/ 5146482 w 6616965"/>
                <a:gd name="connsiteY411" fmla="*/ 1498571 h 1883772"/>
                <a:gd name="connsiteX412" fmla="*/ 5158940 w 6616965"/>
                <a:gd name="connsiteY412" fmla="*/ 1478086 h 1883772"/>
                <a:gd name="connsiteX413" fmla="*/ 5175006 w 6616965"/>
                <a:gd name="connsiteY413" fmla="*/ 1463456 h 1883772"/>
                <a:gd name="connsiteX414" fmla="*/ 5194704 w 6616965"/>
                <a:gd name="connsiteY414" fmla="*/ 1454680 h 1883772"/>
                <a:gd name="connsiteX415" fmla="*/ 4897985 w 6616965"/>
                <a:gd name="connsiteY415" fmla="*/ 1451747 h 1883772"/>
                <a:gd name="connsiteX416" fmla="*/ 4945113 w 6616965"/>
                <a:gd name="connsiteY416" fmla="*/ 1458563 h 1883772"/>
                <a:gd name="connsiteX417" fmla="*/ 4978772 w 6616965"/>
                <a:gd name="connsiteY417" fmla="*/ 1478998 h 1883772"/>
                <a:gd name="connsiteX418" fmla="*/ 4989338 w 6616965"/>
                <a:gd name="connsiteY418" fmla="*/ 1496806 h 1883772"/>
                <a:gd name="connsiteX419" fmla="*/ 4998964 w 6616965"/>
                <a:gd name="connsiteY419" fmla="*/ 1513029 h 1883772"/>
                <a:gd name="connsiteX420" fmla="*/ 4999063 w 6616965"/>
                <a:gd name="connsiteY420" fmla="*/ 1513731 h 1883772"/>
                <a:gd name="connsiteX421" fmla="*/ 5005694 w 6616965"/>
                <a:gd name="connsiteY421" fmla="*/ 1560636 h 1883772"/>
                <a:gd name="connsiteX422" fmla="*/ 5005694 w 6616965"/>
                <a:gd name="connsiteY422" fmla="*/ 1586100 h 1883772"/>
                <a:gd name="connsiteX423" fmla="*/ 5005694 w 6616965"/>
                <a:gd name="connsiteY423" fmla="*/ 1610979 h 1883772"/>
                <a:gd name="connsiteX424" fmla="*/ 5005694 w 6616965"/>
                <a:gd name="connsiteY424" fmla="*/ 1722803 h 1883772"/>
                <a:gd name="connsiteX425" fmla="*/ 5005694 w 6616965"/>
                <a:gd name="connsiteY425" fmla="*/ 1733471 h 1883772"/>
                <a:gd name="connsiteX426" fmla="*/ 5005694 w 6616965"/>
                <a:gd name="connsiteY426" fmla="*/ 1761284 h 1883772"/>
                <a:gd name="connsiteX427" fmla="*/ 4957129 w 6616965"/>
                <a:gd name="connsiteY427" fmla="*/ 1761284 h 1883772"/>
                <a:gd name="connsiteX428" fmla="*/ 4957129 w 6616965"/>
                <a:gd name="connsiteY428" fmla="*/ 1733471 h 1883772"/>
                <a:gd name="connsiteX429" fmla="*/ 4937767 w 6616965"/>
                <a:gd name="connsiteY429" fmla="*/ 1748721 h 1883772"/>
                <a:gd name="connsiteX430" fmla="*/ 4917010 w 6616965"/>
                <a:gd name="connsiteY430" fmla="*/ 1759610 h 1883772"/>
                <a:gd name="connsiteX431" fmla="*/ 4894871 w 6616965"/>
                <a:gd name="connsiteY431" fmla="*/ 1766143 h 1883772"/>
                <a:gd name="connsiteX432" fmla="*/ 4871366 w 6616965"/>
                <a:gd name="connsiteY432" fmla="*/ 1768319 h 1883772"/>
                <a:gd name="connsiteX433" fmla="*/ 4848564 w 6616965"/>
                <a:gd name="connsiteY433" fmla="*/ 1766689 h 1883772"/>
                <a:gd name="connsiteX434" fmla="*/ 4810271 w 6616965"/>
                <a:gd name="connsiteY434" fmla="*/ 1753575 h 1883772"/>
                <a:gd name="connsiteX435" fmla="*/ 4782125 w 6616965"/>
                <a:gd name="connsiteY435" fmla="*/ 1727480 h 1883772"/>
                <a:gd name="connsiteX436" fmla="*/ 4767768 w 6616965"/>
                <a:gd name="connsiteY436" fmla="*/ 1689735 h 1883772"/>
                <a:gd name="connsiteX437" fmla="*/ 4767755 w 6616965"/>
                <a:gd name="connsiteY437" fmla="*/ 1689560 h 1883772"/>
                <a:gd name="connsiteX438" fmla="*/ 4765982 w 6616965"/>
                <a:gd name="connsiteY438" fmla="*/ 1666592 h 1883772"/>
                <a:gd name="connsiteX439" fmla="*/ 4774097 w 6616965"/>
                <a:gd name="connsiteY439" fmla="*/ 1623398 h 1883772"/>
                <a:gd name="connsiteX440" fmla="*/ 4798481 w 6616965"/>
                <a:gd name="connsiteY440" fmla="*/ 1592082 h 1883772"/>
                <a:gd name="connsiteX441" fmla="*/ 4834909 w 6616965"/>
                <a:gd name="connsiteY441" fmla="*/ 1572968 h 1883772"/>
                <a:gd name="connsiteX442" fmla="*/ 4878986 w 6616965"/>
                <a:gd name="connsiteY442" fmla="*/ 1566618 h 1883772"/>
                <a:gd name="connsiteX443" fmla="*/ 4900302 w 6616965"/>
                <a:gd name="connsiteY443" fmla="*/ 1567830 h 1883772"/>
                <a:gd name="connsiteX444" fmla="*/ 4920434 w 6616965"/>
                <a:gd name="connsiteY444" fmla="*/ 1571473 h 1883772"/>
                <a:gd name="connsiteX445" fmla="*/ 4939378 w 6616965"/>
                <a:gd name="connsiteY445" fmla="*/ 1577559 h 1883772"/>
                <a:gd name="connsiteX446" fmla="*/ 4957129 w 6616965"/>
                <a:gd name="connsiteY446" fmla="*/ 1586100 h 1883772"/>
                <a:gd name="connsiteX447" fmla="*/ 4957129 w 6616965"/>
                <a:gd name="connsiteY447" fmla="*/ 1564865 h 1883772"/>
                <a:gd name="connsiteX448" fmla="*/ 4952906 w 6616965"/>
                <a:gd name="connsiteY448" fmla="*/ 1532665 h 1883772"/>
                <a:gd name="connsiteX449" fmla="*/ 4919609 w 6616965"/>
                <a:gd name="connsiteY449" fmla="*/ 1500573 h 1883772"/>
                <a:gd name="connsiteX450" fmla="*/ 4906469 w 6616965"/>
                <a:gd name="connsiteY450" fmla="*/ 1497750 h 1883772"/>
                <a:gd name="connsiteX451" fmla="*/ 4891419 w 6616965"/>
                <a:gd name="connsiteY451" fmla="*/ 1496806 h 1883772"/>
                <a:gd name="connsiteX452" fmla="*/ 4868824 w 6616965"/>
                <a:gd name="connsiteY452" fmla="*/ 1498679 h 1883772"/>
                <a:gd name="connsiteX453" fmla="*/ 4846614 w 6616965"/>
                <a:gd name="connsiteY453" fmla="*/ 1504313 h 1883772"/>
                <a:gd name="connsiteX454" fmla="*/ 4824775 w 6616965"/>
                <a:gd name="connsiteY454" fmla="*/ 1513731 h 1883772"/>
                <a:gd name="connsiteX455" fmla="*/ 4803294 w 6616965"/>
                <a:gd name="connsiteY455" fmla="*/ 1526956 h 1883772"/>
                <a:gd name="connsiteX456" fmla="*/ 4788511 w 6616965"/>
                <a:gd name="connsiteY456" fmla="*/ 1483776 h 1883772"/>
                <a:gd name="connsiteX457" fmla="*/ 4813507 w 6616965"/>
                <a:gd name="connsiteY457" fmla="*/ 1469765 h 1883772"/>
                <a:gd name="connsiteX458" fmla="*/ 4840086 w 6616965"/>
                <a:gd name="connsiteY458" fmla="*/ 1459755 h 1883772"/>
                <a:gd name="connsiteX459" fmla="*/ 4868246 w 6616965"/>
                <a:gd name="connsiteY459" fmla="*/ 1453749 h 1883772"/>
                <a:gd name="connsiteX460" fmla="*/ 2639242 w 6616965"/>
                <a:gd name="connsiteY460" fmla="*/ 1451747 h 1883772"/>
                <a:gd name="connsiteX461" fmla="*/ 2664229 w 6616965"/>
                <a:gd name="connsiteY461" fmla="*/ 1453769 h 1883772"/>
                <a:gd name="connsiteX462" fmla="*/ 2704618 w 6616965"/>
                <a:gd name="connsiteY462" fmla="*/ 1469915 h 1883772"/>
                <a:gd name="connsiteX463" fmla="*/ 2732053 w 6616965"/>
                <a:gd name="connsiteY463" fmla="*/ 1502609 h 1883772"/>
                <a:gd name="connsiteX464" fmla="*/ 2745830 w 6616965"/>
                <a:gd name="connsiteY464" fmla="*/ 1554224 h 1883772"/>
                <a:gd name="connsiteX465" fmla="*/ 2747547 w 6616965"/>
                <a:gd name="connsiteY465" fmla="*/ 1587268 h 1883772"/>
                <a:gd name="connsiteX466" fmla="*/ 2747547 w 6616965"/>
                <a:gd name="connsiteY466" fmla="*/ 1761285 h 1883772"/>
                <a:gd name="connsiteX467" fmla="*/ 2696036 w 6616965"/>
                <a:gd name="connsiteY467" fmla="*/ 1761285 h 1883772"/>
                <a:gd name="connsiteX468" fmla="*/ 2696036 w 6616965"/>
                <a:gd name="connsiteY468" fmla="*/ 1578467 h 1883772"/>
                <a:gd name="connsiteX469" fmla="*/ 2686183 w 6616965"/>
                <a:gd name="connsiteY469" fmla="*/ 1529350 h 1883772"/>
                <a:gd name="connsiteX470" fmla="*/ 2645234 w 6616965"/>
                <a:gd name="connsiteY470" fmla="*/ 1500363 h 1883772"/>
                <a:gd name="connsiteX471" fmla="*/ 2630911 w 6616965"/>
                <a:gd name="connsiteY471" fmla="*/ 1499156 h 1883772"/>
                <a:gd name="connsiteX472" fmla="*/ 2600350 w 6616965"/>
                <a:gd name="connsiteY472" fmla="*/ 1504040 h 1883772"/>
                <a:gd name="connsiteX473" fmla="*/ 2578536 w 6616965"/>
                <a:gd name="connsiteY473" fmla="*/ 1518691 h 1883772"/>
                <a:gd name="connsiteX474" fmla="*/ 2565456 w 6616965"/>
                <a:gd name="connsiteY474" fmla="*/ 1543111 h 1883772"/>
                <a:gd name="connsiteX475" fmla="*/ 2561099 w 6616965"/>
                <a:gd name="connsiteY475" fmla="*/ 1577299 h 1883772"/>
                <a:gd name="connsiteX476" fmla="*/ 2561099 w 6616965"/>
                <a:gd name="connsiteY476" fmla="*/ 1761285 h 1883772"/>
                <a:gd name="connsiteX477" fmla="*/ 2509589 w 6616965"/>
                <a:gd name="connsiteY477" fmla="*/ 1761285 h 1883772"/>
                <a:gd name="connsiteX478" fmla="*/ 2509589 w 6616965"/>
                <a:gd name="connsiteY478" fmla="*/ 1458909 h 1883772"/>
                <a:gd name="connsiteX479" fmla="*/ 2561099 w 6616965"/>
                <a:gd name="connsiteY479" fmla="*/ 1458909 h 1883772"/>
                <a:gd name="connsiteX480" fmla="*/ 2561099 w 6616965"/>
                <a:gd name="connsiteY480" fmla="*/ 1489643 h 1883772"/>
                <a:gd name="connsiteX481" fmla="*/ 2576414 w 6616965"/>
                <a:gd name="connsiteY481" fmla="*/ 1473081 h 1883772"/>
                <a:gd name="connsiteX482" fmla="*/ 2594541 w 6616965"/>
                <a:gd name="connsiteY482" fmla="*/ 1461237 h 1883772"/>
                <a:gd name="connsiteX483" fmla="*/ 2615485 w 6616965"/>
                <a:gd name="connsiteY483" fmla="*/ 1454121 h 1883772"/>
                <a:gd name="connsiteX484" fmla="*/ 2255185 w 6616965"/>
                <a:gd name="connsiteY484" fmla="*/ 1451747 h 1883772"/>
                <a:gd name="connsiteX485" fmla="*/ 2268741 w 6616965"/>
                <a:gd name="connsiteY485" fmla="*/ 1452715 h 1883772"/>
                <a:gd name="connsiteX486" fmla="*/ 2281064 w 6616965"/>
                <a:gd name="connsiteY486" fmla="*/ 1455622 h 1883772"/>
                <a:gd name="connsiteX487" fmla="*/ 2292155 w 6616965"/>
                <a:gd name="connsiteY487" fmla="*/ 1460464 h 1883772"/>
                <a:gd name="connsiteX488" fmla="*/ 2302011 w 6616965"/>
                <a:gd name="connsiteY488" fmla="*/ 1467241 h 1883772"/>
                <a:gd name="connsiteX489" fmla="*/ 2294263 w 6616965"/>
                <a:gd name="connsiteY489" fmla="*/ 1515691 h 1883772"/>
                <a:gd name="connsiteX490" fmla="*/ 2284452 w 6616965"/>
                <a:gd name="connsiteY490" fmla="*/ 1509998 h 1883772"/>
                <a:gd name="connsiteX491" fmla="*/ 2273999 w 6616965"/>
                <a:gd name="connsiteY491" fmla="*/ 1505929 h 1883772"/>
                <a:gd name="connsiteX492" fmla="*/ 2262886 w 6616965"/>
                <a:gd name="connsiteY492" fmla="*/ 1503488 h 1883772"/>
                <a:gd name="connsiteX493" fmla="*/ 2251096 w 6616965"/>
                <a:gd name="connsiteY493" fmla="*/ 1502674 h 1883772"/>
                <a:gd name="connsiteX494" fmla="*/ 2238133 w 6616965"/>
                <a:gd name="connsiteY494" fmla="*/ 1503971 h 1883772"/>
                <a:gd name="connsiteX495" fmla="*/ 2204041 w 6616965"/>
                <a:gd name="connsiteY495" fmla="*/ 1523438 h 1883772"/>
                <a:gd name="connsiteX496" fmla="*/ 2184894 w 6616965"/>
                <a:gd name="connsiteY496" fmla="*/ 1569078 h 1883772"/>
                <a:gd name="connsiteX497" fmla="*/ 2183621 w 6616965"/>
                <a:gd name="connsiteY497" fmla="*/ 1590786 h 1883772"/>
                <a:gd name="connsiteX498" fmla="*/ 2183621 w 6616965"/>
                <a:gd name="connsiteY498" fmla="*/ 1761285 h 1883772"/>
                <a:gd name="connsiteX499" fmla="*/ 2132110 w 6616965"/>
                <a:gd name="connsiteY499" fmla="*/ 1761285 h 1883772"/>
                <a:gd name="connsiteX500" fmla="*/ 2132110 w 6616965"/>
                <a:gd name="connsiteY500" fmla="*/ 1458909 h 1883772"/>
                <a:gd name="connsiteX501" fmla="*/ 2183621 w 6616965"/>
                <a:gd name="connsiteY501" fmla="*/ 1458909 h 1883772"/>
                <a:gd name="connsiteX502" fmla="*/ 2183621 w 6616965"/>
                <a:gd name="connsiteY502" fmla="*/ 1498571 h 1883772"/>
                <a:gd name="connsiteX503" fmla="*/ 2196074 w 6616965"/>
                <a:gd name="connsiteY503" fmla="*/ 1478086 h 1883772"/>
                <a:gd name="connsiteX504" fmla="*/ 2212144 w 6616965"/>
                <a:gd name="connsiteY504" fmla="*/ 1463453 h 1883772"/>
                <a:gd name="connsiteX505" fmla="*/ 2231845 w 6616965"/>
                <a:gd name="connsiteY505" fmla="*/ 1454673 h 1883772"/>
                <a:gd name="connsiteX506" fmla="*/ 1291855 w 6616965"/>
                <a:gd name="connsiteY506" fmla="*/ 1451747 h 1883772"/>
                <a:gd name="connsiteX507" fmla="*/ 1316842 w 6616965"/>
                <a:gd name="connsiteY507" fmla="*/ 1453769 h 1883772"/>
                <a:gd name="connsiteX508" fmla="*/ 1357231 w 6616965"/>
                <a:gd name="connsiteY508" fmla="*/ 1469915 h 1883772"/>
                <a:gd name="connsiteX509" fmla="*/ 1384617 w 6616965"/>
                <a:gd name="connsiteY509" fmla="*/ 1502609 h 1883772"/>
                <a:gd name="connsiteX510" fmla="*/ 1398426 w 6616965"/>
                <a:gd name="connsiteY510" fmla="*/ 1554224 h 1883772"/>
                <a:gd name="connsiteX511" fmla="*/ 1400160 w 6616965"/>
                <a:gd name="connsiteY511" fmla="*/ 1587268 h 1883772"/>
                <a:gd name="connsiteX512" fmla="*/ 1400160 w 6616965"/>
                <a:gd name="connsiteY512" fmla="*/ 1761285 h 1883772"/>
                <a:gd name="connsiteX513" fmla="*/ 1348649 w 6616965"/>
                <a:gd name="connsiteY513" fmla="*/ 1761285 h 1883772"/>
                <a:gd name="connsiteX514" fmla="*/ 1348649 w 6616965"/>
                <a:gd name="connsiteY514" fmla="*/ 1578467 h 1883772"/>
                <a:gd name="connsiteX515" fmla="*/ 1338795 w 6616965"/>
                <a:gd name="connsiteY515" fmla="*/ 1529350 h 1883772"/>
                <a:gd name="connsiteX516" fmla="*/ 1297798 w 6616965"/>
                <a:gd name="connsiteY516" fmla="*/ 1500363 h 1883772"/>
                <a:gd name="connsiteX517" fmla="*/ 1283524 w 6616965"/>
                <a:gd name="connsiteY517" fmla="*/ 1499156 h 1883772"/>
                <a:gd name="connsiteX518" fmla="*/ 1252963 w 6616965"/>
                <a:gd name="connsiteY518" fmla="*/ 1504040 h 1883772"/>
                <a:gd name="connsiteX519" fmla="*/ 1231149 w 6616965"/>
                <a:gd name="connsiteY519" fmla="*/ 1518691 h 1883772"/>
                <a:gd name="connsiteX520" fmla="*/ 1218069 w 6616965"/>
                <a:gd name="connsiteY520" fmla="*/ 1543111 h 1883772"/>
                <a:gd name="connsiteX521" fmla="*/ 1213712 w 6616965"/>
                <a:gd name="connsiteY521" fmla="*/ 1577299 h 1883772"/>
                <a:gd name="connsiteX522" fmla="*/ 1213712 w 6616965"/>
                <a:gd name="connsiteY522" fmla="*/ 1761285 h 1883772"/>
                <a:gd name="connsiteX523" fmla="*/ 1162201 w 6616965"/>
                <a:gd name="connsiteY523" fmla="*/ 1761285 h 1883772"/>
                <a:gd name="connsiteX524" fmla="*/ 1162201 w 6616965"/>
                <a:gd name="connsiteY524" fmla="*/ 1458909 h 1883772"/>
                <a:gd name="connsiteX525" fmla="*/ 1213712 w 6616965"/>
                <a:gd name="connsiteY525" fmla="*/ 1458909 h 1883772"/>
                <a:gd name="connsiteX526" fmla="*/ 1213712 w 6616965"/>
                <a:gd name="connsiteY526" fmla="*/ 1489643 h 1883772"/>
                <a:gd name="connsiteX527" fmla="*/ 1229026 w 6616965"/>
                <a:gd name="connsiteY527" fmla="*/ 1473081 h 1883772"/>
                <a:gd name="connsiteX528" fmla="*/ 1247154 w 6616965"/>
                <a:gd name="connsiteY528" fmla="*/ 1461237 h 1883772"/>
                <a:gd name="connsiteX529" fmla="*/ 1268097 w 6616965"/>
                <a:gd name="connsiteY529" fmla="*/ 1454121 h 1883772"/>
                <a:gd name="connsiteX530" fmla="*/ 475234 w 6616965"/>
                <a:gd name="connsiteY530" fmla="*/ 1451747 h 1883772"/>
                <a:gd name="connsiteX531" fmla="*/ 500221 w 6616965"/>
                <a:gd name="connsiteY531" fmla="*/ 1453769 h 1883772"/>
                <a:gd name="connsiteX532" fmla="*/ 540610 w 6616965"/>
                <a:gd name="connsiteY532" fmla="*/ 1469915 h 1883772"/>
                <a:gd name="connsiteX533" fmla="*/ 567996 w 6616965"/>
                <a:gd name="connsiteY533" fmla="*/ 1502609 h 1883772"/>
                <a:gd name="connsiteX534" fmla="*/ 581805 w 6616965"/>
                <a:gd name="connsiteY534" fmla="*/ 1554224 h 1883772"/>
                <a:gd name="connsiteX535" fmla="*/ 583539 w 6616965"/>
                <a:gd name="connsiteY535" fmla="*/ 1587268 h 1883772"/>
                <a:gd name="connsiteX536" fmla="*/ 583539 w 6616965"/>
                <a:gd name="connsiteY536" fmla="*/ 1761285 h 1883772"/>
                <a:gd name="connsiteX537" fmla="*/ 532028 w 6616965"/>
                <a:gd name="connsiteY537" fmla="*/ 1761285 h 1883772"/>
                <a:gd name="connsiteX538" fmla="*/ 532028 w 6616965"/>
                <a:gd name="connsiteY538" fmla="*/ 1578467 h 1883772"/>
                <a:gd name="connsiteX539" fmla="*/ 522175 w 6616965"/>
                <a:gd name="connsiteY539" fmla="*/ 1529350 h 1883772"/>
                <a:gd name="connsiteX540" fmla="*/ 481177 w 6616965"/>
                <a:gd name="connsiteY540" fmla="*/ 1500363 h 1883772"/>
                <a:gd name="connsiteX541" fmla="*/ 466903 w 6616965"/>
                <a:gd name="connsiteY541" fmla="*/ 1499156 h 1883772"/>
                <a:gd name="connsiteX542" fmla="*/ 436342 w 6616965"/>
                <a:gd name="connsiteY542" fmla="*/ 1504040 h 1883772"/>
                <a:gd name="connsiteX543" fmla="*/ 414528 w 6616965"/>
                <a:gd name="connsiteY543" fmla="*/ 1518691 h 1883772"/>
                <a:gd name="connsiteX544" fmla="*/ 401448 w 6616965"/>
                <a:gd name="connsiteY544" fmla="*/ 1543111 h 1883772"/>
                <a:gd name="connsiteX545" fmla="*/ 397091 w 6616965"/>
                <a:gd name="connsiteY545" fmla="*/ 1577299 h 1883772"/>
                <a:gd name="connsiteX546" fmla="*/ 397091 w 6616965"/>
                <a:gd name="connsiteY546" fmla="*/ 1761285 h 1883772"/>
                <a:gd name="connsiteX547" fmla="*/ 345580 w 6616965"/>
                <a:gd name="connsiteY547" fmla="*/ 1761285 h 1883772"/>
                <a:gd name="connsiteX548" fmla="*/ 345580 w 6616965"/>
                <a:gd name="connsiteY548" fmla="*/ 1458909 h 1883772"/>
                <a:gd name="connsiteX549" fmla="*/ 397091 w 6616965"/>
                <a:gd name="connsiteY549" fmla="*/ 1458909 h 1883772"/>
                <a:gd name="connsiteX550" fmla="*/ 397091 w 6616965"/>
                <a:gd name="connsiteY550" fmla="*/ 1489643 h 1883772"/>
                <a:gd name="connsiteX551" fmla="*/ 412405 w 6616965"/>
                <a:gd name="connsiteY551" fmla="*/ 1473081 h 1883772"/>
                <a:gd name="connsiteX552" fmla="*/ 430533 w 6616965"/>
                <a:gd name="connsiteY552" fmla="*/ 1461237 h 1883772"/>
                <a:gd name="connsiteX553" fmla="*/ 451476 w 6616965"/>
                <a:gd name="connsiteY553" fmla="*/ 1454121 h 1883772"/>
                <a:gd name="connsiteX554" fmla="*/ 2950451 w 6616965"/>
                <a:gd name="connsiteY554" fmla="*/ 1451731 h 1883772"/>
                <a:gd name="connsiteX555" fmla="*/ 2972985 w 6616965"/>
                <a:gd name="connsiteY555" fmla="*/ 1453733 h 1883772"/>
                <a:gd name="connsiteX556" fmla="*/ 2993229 w 6616965"/>
                <a:gd name="connsiteY556" fmla="*/ 1459741 h 1883772"/>
                <a:gd name="connsiteX557" fmla="*/ 3011180 w 6616965"/>
                <a:gd name="connsiteY557" fmla="*/ 1469754 h 1883772"/>
                <a:gd name="connsiteX558" fmla="*/ 3026842 w 6616965"/>
                <a:gd name="connsiteY558" fmla="*/ 1483773 h 1883772"/>
                <a:gd name="connsiteX559" fmla="*/ 3026842 w 6616965"/>
                <a:gd name="connsiteY559" fmla="*/ 1458893 h 1883772"/>
                <a:gd name="connsiteX560" fmla="*/ 3078340 w 6616965"/>
                <a:gd name="connsiteY560" fmla="*/ 1458893 h 1883772"/>
                <a:gd name="connsiteX561" fmla="*/ 3078340 w 6616965"/>
                <a:gd name="connsiteY561" fmla="*/ 1483773 h 1883772"/>
                <a:gd name="connsiteX562" fmla="*/ 3078340 w 6616965"/>
                <a:gd name="connsiteY562" fmla="*/ 1499140 h 1883772"/>
                <a:gd name="connsiteX563" fmla="*/ 3078340 w 6616965"/>
                <a:gd name="connsiteY563" fmla="*/ 1720437 h 1883772"/>
                <a:gd name="connsiteX564" fmla="*/ 3078340 w 6616965"/>
                <a:gd name="connsiteY564" fmla="*/ 1731702 h 1883772"/>
                <a:gd name="connsiteX565" fmla="*/ 3078340 w 6616965"/>
                <a:gd name="connsiteY565" fmla="*/ 1748834 h 1883772"/>
                <a:gd name="connsiteX566" fmla="*/ 3069043 w 6616965"/>
                <a:gd name="connsiteY566" fmla="*/ 1808456 h 1883772"/>
                <a:gd name="connsiteX567" fmla="*/ 3041270 w 6616965"/>
                <a:gd name="connsiteY567" fmla="*/ 1848809 h 1883772"/>
                <a:gd name="connsiteX568" fmla="*/ 2996385 w 6616965"/>
                <a:gd name="connsiteY568" fmla="*/ 1872934 h 1883772"/>
                <a:gd name="connsiteX569" fmla="*/ 2935669 w 6616965"/>
                <a:gd name="connsiteY569" fmla="*/ 1883772 h 1883772"/>
                <a:gd name="connsiteX570" fmla="*/ 2910789 w 6616965"/>
                <a:gd name="connsiteY570" fmla="*/ 1843525 h 1883772"/>
                <a:gd name="connsiteX571" fmla="*/ 2966415 w 6616965"/>
                <a:gd name="connsiteY571" fmla="*/ 1836061 h 1883772"/>
                <a:gd name="connsiteX572" fmla="*/ 3001620 w 6616965"/>
                <a:gd name="connsiteY572" fmla="*/ 1820767 h 1883772"/>
                <a:gd name="connsiteX573" fmla="*/ 3025260 w 6616965"/>
                <a:gd name="connsiteY573" fmla="*/ 1784068 h 1883772"/>
                <a:gd name="connsiteX574" fmla="*/ 3026842 w 6616965"/>
                <a:gd name="connsiteY574" fmla="*/ 1768316 h 1883772"/>
                <a:gd name="connsiteX575" fmla="*/ 3026842 w 6616965"/>
                <a:gd name="connsiteY575" fmla="*/ 1731702 h 1883772"/>
                <a:gd name="connsiteX576" fmla="*/ 3011994 w 6616965"/>
                <a:gd name="connsiteY576" fmla="*/ 1747721 h 1883772"/>
                <a:gd name="connsiteX577" fmla="*/ 2994018 w 6616965"/>
                <a:gd name="connsiteY577" fmla="*/ 1759163 h 1883772"/>
                <a:gd name="connsiteX578" fmla="*/ 2972917 w 6616965"/>
                <a:gd name="connsiteY578" fmla="*/ 1766028 h 1883772"/>
                <a:gd name="connsiteX579" fmla="*/ 2948686 w 6616965"/>
                <a:gd name="connsiteY579" fmla="*/ 1768316 h 1883772"/>
                <a:gd name="connsiteX580" fmla="*/ 2923217 w 6616965"/>
                <a:gd name="connsiteY580" fmla="*/ 1765740 h 1883772"/>
                <a:gd name="connsiteX581" fmla="*/ 2878965 w 6616965"/>
                <a:gd name="connsiteY581" fmla="*/ 1745095 h 1883772"/>
                <a:gd name="connsiteX582" fmla="*/ 2844824 w 6616965"/>
                <a:gd name="connsiteY582" fmla="*/ 1704103 h 1883772"/>
                <a:gd name="connsiteX583" fmla="*/ 2844704 w 6616965"/>
                <a:gd name="connsiteY583" fmla="*/ 1703806 h 1883772"/>
                <a:gd name="connsiteX584" fmla="*/ 2833823 w 6616965"/>
                <a:gd name="connsiteY584" fmla="*/ 1676932 h 1883772"/>
                <a:gd name="connsiteX585" fmla="*/ 2827225 w 6616965"/>
                <a:gd name="connsiteY585" fmla="*/ 1645491 h 1883772"/>
                <a:gd name="connsiteX586" fmla="*/ 2825027 w 6616965"/>
                <a:gd name="connsiteY586" fmla="*/ 1609782 h 1883772"/>
                <a:gd name="connsiteX587" fmla="*/ 2833661 w 6616965"/>
                <a:gd name="connsiteY587" fmla="*/ 1544153 h 1883772"/>
                <a:gd name="connsiteX588" fmla="*/ 2859634 w 6616965"/>
                <a:gd name="connsiteY588" fmla="*/ 1494098 h 1883772"/>
                <a:gd name="connsiteX589" fmla="*/ 2899675 w 6616965"/>
                <a:gd name="connsiteY589" fmla="*/ 1462351 h 1883772"/>
                <a:gd name="connsiteX590" fmla="*/ 786442 w 6616965"/>
                <a:gd name="connsiteY590" fmla="*/ 1451731 h 1883772"/>
                <a:gd name="connsiteX591" fmla="*/ 808975 w 6616965"/>
                <a:gd name="connsiteY591" fmla="*/ 1453733 h 1883772"/>
                <a:gd name="connsiteX592" fmla="*/ 829218 w 6616965"/>
                <a:gd name="connsiteY592" fmla="*/ 1459741 h 1883772"/>
                <a:gd name="connsiteX593" fmla="*/ 847171 w 6616965"/>
                <a:gd name="connsiteY593" fmla="*/ 1469754 h 1883772"/>
                <a:gd name="connsiteX594" fmla="*/ 862832 w 6616965"/>
                <a:gd name="connsiteY594" fmla="*/ 1483773 h 1883772"/>
                <a:gd name="connsiteX595" fmla="*/ 862832 w 6616965"/>
                <a:gd name="connsiteY595" fmla="*/ 1458893 h 1883772"/>
                <a:gd name="connsiteX596" fmla="*/ 914216 w 6616965"/>
                <a:gd name="connsiteY596" fmla="*/ 1458893 h 1883772"/>
                <a:gd name="connsiteX597" fmla="*/ 914216 w 6616965"/>
                <a:gd name="connsiteY597" fmla="*/ 1483773 h 1883772"/>
                <a:gd name="connsiteX598" fmla="*/ 914216 w 6616965"/>
                <a:gd name="connsiteY598" fmla="*/ 1499140 h 1883772"/>
                <a:gd name="connsiteX599" fmla="*/ 914216 w 6616965"/>
                <a:gd name="connsiteY599" fmla="*/ 1720437 h 1883772"/>
                <a:gd name="connsiteX600" fmla="*/ 914216 w 6616965"/>
                <a:gd name="connsiteY600" fmla="*/ 1731702 h 1883772"/>
                <a:gd name="connsiteX601" fmla="*/ 914216 w 6616965"/>
                <a:gd name="connsiteY601" fmla="*/ 1748834 h 1883772"/>
                <a:gd name="connsiteX602" fmla="*/ 904977 w 6616965"/>
                <a:gd name="connsiteY602" fmla="*/ 1808456 h 1883772"/>
                <a:gd name="connsiteX603" fmla="*/ 877259 w 6616965"/>
                <a:gd name="connsiteY603" fmla="*/ 1848809 h 1883772"/>
                <a:gd name="connsiteX604" fmla="*/ 832374 w 6616965"/>
                <a:gd name="connsiteY604" fmla="*/ 1872934 h 1883772"/>
                <a:gd name="connsiteX605" fmla="*/ 771659 w 6616965"/>
                <a:gd name="connsiteY605" fmla="*/ 1883772 h 1883772"/>
                <a:gd name="connsiteX606" fmla="*/ 746780 w 6616965"/>
                <a:gd name="connsiteY606" fmla="*/ 1843525 h 1883772"/>
                <a:gd name="connsiteX607" fmla="*/ 802363 w 6616965"/>
                <a:gd name="connsiteY607" fmla="*/ 1836061 h 1883772"/>
                <a:gd name="connsiteX608" fmla="*/ 837610 w 6616965"/>
                <a:gd name="connsiteY608" fmla="*/ 1820767 h 1883772"/>
                <a:gd name="connsiteX609" fmla="*/ 861249 w 6616965"/>
                <a:gd name="connsiteY609" fmla="*/ 1784068 h 1883772"/>
                <a:gd name="connsiteX610" fmla="*/ 862832 w 6616965"/>
                <a:gd name="connsiteY610" fmla="*/ 1768316 h 1883772"/>
                <a:gd name="connsiteX611" fmla="*/ 862832 w 6616965"/>
                <a:gd name="connsiteY611" fmla="*/ 1731702 h 1883772"/>
                <a:gd name="connsiteX612" fmla="*/ 847929 w 6616965"/>
                <a:gd name="connsiteY612" fmla="*/ 1747721 h 1883772"/>
                <a:gd name="connsiteX613" fmla="*/ 829960 w 6616965"/>
                <a:gd name="connsiteY613" fmla="*/ 1759163 h 1883772"/>
                <a:gd name="connsiteX614" fmla="*/ 808888 w 6616965"/>
                <a:gd name="connsiteY614" fmla="*/ 1766028 h 1883772"/>
                <a:gd name="connsiteX615" fmla="*/ 784676 w 6616965"/>
                <a:gd name="connsiteY615" fmla="*/ 1768316 h 1883772"/>
                <a:gd name="connsiteX616" fmla="*/ 759157 w 6616965"/>
                <a:gd name="connsiteY616" fmla="*/ 1765740 h 1883772"/>
                <a:gd name="connsiteX617" fmla="*/ 714938 w 6616965"/>
                <a:gd name="connsiteY617" fmla="*/ 1745095 h 1883772"/>
                <a:gd name="connsiteX618" fmla="*/ 680813 w 6616965"/>
                <a:gd name="connsiteY618" fmla="*/ 1704103 h 1883772"/>
                <a:gd name="connsiteX619" fmla="*/ 680693 w 6616965"/>
                <a:gd name="connsiteY619" fmla="*/ 1703806 h 1883772"/>
                <a:gd name="connsiteX620" fmla="*/ 669812 w 6616965"/>
                <a:gd name="connsiteY620" fmla="*/ 1676932 h 1883772"/>
                <a:gd name="connsiteX621" fmla="*/ 663214 w 6616965"/>
                <a:gd name="connsiteY621" fmla="*/ 1645491 h 1883772"/>
                <a:gd name="connsiteX622" fmla="*/ 661016 w 6616965"/>
                <a:gd name="connsiteY622" fmla="*/ 1609782 h 1883772"/>
                <a:gd name="connsiteX623" fmla="*/ 669652 w 6616965"/>
                <a:gd name="connsiteY623" fmla="*/ 1544153 h 1883772"/>
                <a:gd name="connsiteX624" fmla="*/ 695623 w 6616965"/>
                <a:gd name="connsiteY624" fmla="*/ 1494098 h 1883772"/>
                <a:gd name="connsiteX625" fmla="*/ 735666 w 6616965"/>
                <a:gd name="connsiteY625" fmla="*/ 1462351 h 1883772"/>
                <a:gd name="connsiteX626" fmla="*/ 0 w 6616965"/>
                <a:gd name="connsiteY626" fmla="*/ 1347264 h 1883772"/>
                <a:gd name="connsiteX627" fmla="*/ 246176 w 6616965"/>
                <a:gd name="connsiteY627" fmla="*/ 1347264 h 1883772"/>
                <a:gd name="connsiteX628" fmla="*/ 246176 w 6616965"/>
                <a:gd name="connsiteY628" fmla="*/ 1395524 h 1883772"/>
                <a:gd name="connsiteX629" fmla="*/ 51511 w 6616965"/>
                <a:gd name="connsiteY629" fmla="*/ 1395524 h 1883772"/>
                <a:gd name="connsiteX630" fmla="*/ 51511 w 6616965"/>
                <a:gd name="connsiteY630" fmla="*/ 1522524 h 1883772"/>
                <a:gd name="connsiteX631" fmla="*/ 179870 w 6616965"/>
                <a:gd name="connsiteY631" fmla="*/ 1522524 h 1883772"/>
                <a:gd name="connsiteX632" fmla="*/ 179870 w 6616965"/>
                <a:gd name="connsiteY632" fmla="*/ 1570784 h 1883772"/>
                <a:gd name="connsiteX633" fmla="*/ 51511 w 6616965"/>
                <a:gd name="connsiteY633" fmla="*/ 1570784 h 1883772"/>
                <a:gd name="connsiteX634" fmla="*/ 51511 w 6616965"/>
                <a:gd name="connsiteY634" fmla="*/ 1711754 h 1883772"/>
                <a:gd name="connsiteX635" fmla="*/ 259193 w 6616965"/>
                <a:gd name="connsiteY635" fmla="*/ 1711754 h 1883772"/>
                <a:gd name="connsiteX636" fmla="*/ 259193 w 6616965"/>
                <a:gd name="connsiteY636" fmla="*/ 1761284 h 1883772"/>
                <a:gd name="connsiteX637" fmla="*/ 0 w 6616965"/>
                <a:gd name="connsiteY637" fmla="*/ 1761284 h 1883772"/>
                <a:gd name="connsiteX638" fmla="*/ 0 w 6616965"/>
                <a:gd name="connsiteY638" fmla="*/ 1711754 h 1883772"/>
                <a:gd name="connsiteX639" fmla="*/ 0 w 6616965"/>
                <a:gd name="connsiteY639" fmla="*/ 1570784 h 1883772"/>
                <a:gd name="connsiteX640" fmla="*/ 0 w 6616965"/>
                <a:gd name="connsiteY640" fmla="*/ 1522524 h 1883772"/>
                <a:gd name="connsiteX641" fmla="*/ 0 w 6616965"/>
                <a:gd name="connsiteY641" fmla="*/ 1395524 h 1883772"/>
                <a:gd name="connsiteX642" fmla="*/ 3439892 w 6616965"/>
                <a:gd name="connsiteY642" fmla="*/ 1339974 h 1883772"/>
                <a:gd name="connsiteX643" fmla="*/ 3462845 w 6616965"/>
                <a:gd name="connsiteY643" fmla="*/ 1341250 h 1883772"/>
                <a:gd name="connsiteX644" fmla="*/ 3483814 w 6616965"/>
                <a:gd name="connsiteY644" fmla="*/ 1345079 h 1883772"/>
                <a:gd name="connsiteX645" fmla="*/ 3534344 w 6616965"/>
                <a:gd name="connsiteY645" fmla="*/ 1371391 h 1883772"/>
                <a:gd name="connsiteX646" fmla="*/ 3561228 w 6616965"/>
                <a:gd name="connsiteY646" fmla="*/ 1413900 h 1883772"/>
                <a:gd name="connsiteX647" fmla="*/ 3513819 w 6616965"/>
                <a:gd name="connsiteY647" fmla="*/ 1429851 h 1883772"/>
                <a:gd name="connsiteX648" fmla="*/ 3494731 w 6616965"/>
                <a:gd name="connsiteY648" fmla="*/ 1406013 h 1883772"/>
                <a:gd name="connsiteX649" fmla="*/ 3450280 w 6616965"/>
                <a:gd name="connsiteY649" fmla="*/ 1388588 h 1883772"/>
                <a:gd name="connsiteX650" fmla="*/ 3436387 w 6616965"/>
                <a:gd name="connsiteY650" fmla="*/ 1387840 h 1883772"/>
                <a:gd name="connsiteX651" fmla="*/ 3395159 w 6616965"/>
                <a:gd name="connsiteY651" fmla="*/ 1396010 h 1883772"/>
                <a:gd name="connsiteX652" fmla="*/ 3367041 w 6616965"/>
                <a:gd name="connsiteY652" fmla="*/ 1430280 h 1883772"/>
                <a:gd name="connsiteX653" fmla="*/ 3365851 w 6616965"/>
                <a:gd name="connsiteY653" fmla="*/ 1442285 h 1883772"/>
                <a:gd name="connsiteX654" fmla="*/ 3366288 w 6616965"/>
                <a:gd name="connsiteY654" fmla="*/ 1448980 h 1883772"/>
                <a:gd name="connsiteX655" fmla="*/ 3387217 w 6616965"/>
                <a:gd name="connsiteY655" fmla="*/ 1482723 h 1883772"/>
                <a:gd name="connsiteX656" fmla="*/ 3420880 w 6616965"/>
                <a:gd name="connsiteY656" fmla="*/ 1501543 h 1883772"/>
                <a:gd name="connsiteX657" fmla="*/ 3444873 w 6616965"/>
                <a:gd name="connsiteY657" fmla="*/ 1511199 h 1883772"/>
                <a:gd name="connsiteX658" fmla="*/ 3500205 w 6616965"/>
                <a:gd name="connsiteY658" fmla="*/ 1534283 h 1883772"/>
                <a:gd name="connsiteX659" fmla="*/ 3538698 w 6616965"/>
                <a:gd name="connsiteY659" fmla="*/ 1558921 h 1883772"/>
                <a:gd name="connsiteX660" fmla="*/ 3570016 w 6616965"/>
                <a:gd name="connsiteY660" fmla="*/ 1597060 h 1883772"/>
                <a:gd name="connsiteX661" fmla="*/ 3580046 w 6616965"/>
                <a:gd name="connsiteY661" fmla="*/ 1634743 h 1883772"/>
                <a:gd name="connsiteX662" fmla="*/ 3580710 w 6616965"/>
                <a:gd name="connsiteY662" fmla="*/ 1648799 h 1883772"/>
                <a:gd name="connsiteX663" fmla="*/ 3578335 w 6616965"/>
                <a:gd name="connsiteY663" fmla="*/ 1675136 h 1883772"/>
                <a:gd name="connsiteX664" fmla="*/ 3559375 w 6616965"/>
                <a:gd name="connsiteY664" fmla="*/ 1718962 h 1883772"/>
                <a:gd name="connsiteX665" fmla="*/ 3522474 w 6616965"/>
                <a:gd name="connsiteY665" fmla="*/ 1750400 h 1883772"/>
                <a:gd name="connsiteX666" fmla="*/ 3473367 w 6616965"/>
                <a:gd name="connsiteY666" fmla="*/ 1766369 h 1883772"/>
                <a:gd name="connsiteX667" fmla="*/ 3444591 w 6616965"/>
                <a:gd name="connsiteY667" fmla="*/ 1768370 h 1883772"/>
                <a:gd name="connsiteX668" fmla="*/ 3395417 w 6616965"/>
                <a:gd name="connsiteY668" fmla="*/ 1761948 h 1883772"/>
                <a:gd name="connsiteX669" fmla="*/ 3353177 w 6616965"/>
                <a:gd name="connsiteY669" fmla="*/ 1742678 h 1883772"/>
                <a:gd name="connsiteX670" fmla="*/ 3320522 w 6616965"/>
                <a:gd name="connsiteY670" fmla="*/ 1713134 h 1883772"/>
                <a:gd name="connsiteX671" fmla="*/ 3300269 w 6616965"/>
                <a:gd name="connsiteY671" fmla="*/ 1676028 h 1883772"/>
                <a:gd name="connsiteX672" fmla="*/ 3348719 w 6616965"/>
                <a:gd name="connsiteY672" fmla="*/ 1658312 h 1883772"/>
                <a:gd name="connsiteX673" fmla="*/ 3356005 w 6616965"/>
                <a:gd name="connsiteY673" fmla="*/ 1671749 h 1883772"/>
                <a:gd name="connsiteX674" fmla="*/ 3387213 w 6616965"/>
                <a:gd name="connsiteY674" fmla="*/ 1703244 h 1883772"/>
                <a:gd name="connsiteX675" fmla="*/ 3429688 w 6616965"/>
                <a:gd name="connsiteY675" fmla="*/ 1718759 h 1883772"/>
                <a:gd name="connsiteX676" fmla="*/ 3445760 w 6616965"/>
                <a:gd name="connsiteY676" fmla="*/ 1719792 h 1883772"/>
                <a:gd name="connsiteX677" fmla="*/ 3463695 w 6616965"/>
                <a:gd name="connsiteY677" fmla="*/ 1718671 h 1883772"/>
                <a:gd name="connsiteX678" fmla="*/ 3505615 w 6616965"/>
                <a:gd name="connsiteY678" fmla="*/ 1701835 h 1883772"/>
                <a:gd name="connsiteX679" fmla="*/ 3526069 w 6616965"/>
                <a:gd name="connsiteY679" fmla="*/ 1665889 h 1883772"/>
                <a:gd name="connsiteX680" fmla="*/ 3527433 w 6616965"/>
                <a:gd name="connsiteY680" fmla="*/ 1649980 h 1883772"/>
                <a:gd name="connsiteX681" fmla="*/ 3521285 w 6616965"/>
                <a:gd name="connsiteY681" fmla="*/ 1620775 h 1883772"/>
                <a:gd name="connsiteX682" fmla="*/ 3489355 w 6616965"/>
                <a:gd name="connsiteY682" fmla="*/ 1588448 h 1883772"/>
                <a:gd name="connsiteX683" fmla="*/ 3454866 w 6616965"/>
                <a:gd name="connsiteY683" fmla="*/ 1570669 h 1883772"/>
                <a:gd name="connsiteX684" fmla="*/ 3433923 w 6616965"/>
                <a:gd name="connsiteY684" fmla="*/ 1562439 h 1883772"/>
                <a:gd name="connsiteX685" fmla="*/ 3391502 w 6616965"/>
                <a:gd name="connsiteY685" fmla="*/ 1545548 h 1883772"/>
                <a:gd name="connsiteX686" fmla="*/ 3358216 w 6616965"/>
                <a:gd name="connsiteY686" fmla="*/ 1526435 h 1883772"/>
                <a:gd name="connsiteX687" fmla="*/ 3328220 w 6616965"/>
                <a:gd name="connsiteY687" fmla="*/ 1496485 h 1883772"/>
                <a:gd name="connsiteX688" fmla="*/ 3313146 w 6616965"/>
                <a:gd name="connsiteY688" fmla="*/ 1452475 h 1883772"/>
                <a:gd name="connsiteX689" fmla="*/ 3312702 w 6616965"/>
                <a:gd name="connsiteY689" fmla="*/ 1442285 h 1883772"/>
                <a:gd name="connsiteX690" fmla="*/ 3321257 w 6616965"/>
                <a:gd name="connsiteY690" fmla="*/ 1402526 h 1883772"/>
                <a:gd name="connsiteX691" fmla="*/ 3346966 w 6616965"/>
                <a:gd name="connsiteY691" fmla="*/ 1369539 h 1883772"/>
                <a:gd name="connsiteX692" fmla="*/ 3387357 w 6616965"/>
                <a:gd name="connsiteY692" fmla="*/ 1347365 h 1883772"/>
                <a:gd name="connsiteX693" fmla="*/ 5953177 w 6616965"/>
                <a:gd name="connsiteY693" fmla="*/ 1338706 h 1883772"/>
                <a:gd name="connsiteX694" fmla="*/ 5971008 w 6616965"/>
                <a:gd name="connsiteY694" fmla="*/ 1338706 h 1883772"/>
                <a:gd name="connsiteX695" fmla="*/ 5978639 w 6616965"/>
                <a:gd name="connsiteY695" fmla="*/ 1341995 h 1883772"/>
                <a:gd name="connsiteX696" fmla="*/ 5984977 w 6616965"/>
                <a:gd name="connsiteY696" fmla="*/ 1348561 h 1883772"/>
                <a:gd name="connsiteX697" fmla="*/ 5991314 w 6616965"/>
                <a:gd name="connsiteY697" fmla="*/ 1355012 h 1883772"/>
                <a:gd name="connsiteX698" fmla="*/ 5994489 w 6616965"/>
                <a:gd name="connsiteY698" fmla="*/ 1362874 h 1883772"/>
                <a:gd name="connsiteX699" fmla="*/ 5994489 w 6616965"/>
                <a:gd name="connsiteY699" fmla="*/ 1380946 h 1883772"/>
                <a:gd name="connsiteX700" fmla="*/ 5991314 w 6616965"/>
                <a:gd name="connsiteY700" fmla="*/ 1388578 h 1883772"/>
                <a:gd name="connsiteX701" fmla="*/ 5978639 w 6616965"/>
                <a:gd name="connsiteY701" fmla="*/ 1400770 h 1883772"/>
                <a:gd name="connsiteX702" fmla="*/ 5971008 w 6616965"/>
                <a:gd name="connsiteY702" fmla="*/ 1403831 h 1883772"/>
                <a:gd name="connsiteX703" fmla="*/ 5952821 w 6616965"/>
                <a:gd name="connsiteY703" fmla="*/ 1403831 h 1883772"/>
                <a:gd name="connsiteX704" fmla="*/ 5945476 w 6616965"/>
                <a:gd name="connsiteY704" fmla="*/ 1400770 h 1883772"/>
                <a:gd name="connsiteX705" fmla="*/ 5945313 w 6616965"/>
                <a:gd name="connsiteY705" fmla="*/ 1400770 h 1883772"/>
                <a:gd name="connsiteX706" fmla="*/ 5939105 w 6616965"/>
                <a:gd name="connsiteY706" fmla="*/ 1394446 h 1883772"/>
                <a:gd name="connsiteX707" fmla="*/ 5932997 w 6616965"/>
                <a:gd name="connsiteY707" fmla="*/ 1388109 h 1883772"/>
                <a:gd name="connsiteX708" fmla="*/ 5929949 w 6616965"/>
                <a:gd name="connsiteY708" fmla="*/ 1380590 h 1883772"/>
                <a:gd name="connsiteX709" fmla="*/ 5929949 w 6616965"/>
                <a:gd name="connsiteY709" fmla="*/ 1362874 h 1883772"/>
                <a:gd name="connsiteX710" fmla="*/ 5933111 w 6616965"/>
                <a:gd name="connsiteY710" fmla="*/ 1355012 h 1883772"/>
                <a:gd name="connsiteX711" fmla="*/ 5939461 w 6616965"/>
                <a:gd name="connsiteY711" fmla="*/ 1348561 h 1883772"/>
                <a:gd name="connsiteX712" fmla="*/ 5945671 w 6616965"/>
                <a:gd name="connsiteY712" fmla="*/ 1341995 h 1883772"/>
                <a:gd name="connsiteX713" fmla="*/ 2376637 w 6616965"/>
                <a:gd name="connsiteY713" fmla="*/ 1338706 h 1883772"/>
                <a:gd name="connsiteX714" fmla="*/ 2394468 w 6616965"/>
                <a:gd name="connsiteY714" fmla="*/ 1338706 h 1883772"/>
                <a:gd name="connsiteX715" fmla="*/ 2402100 w 6616965"/>
                <a:gd name="connsiteY715" fmla="*/ 1341995 h 1883772"/>
                <a:gd name="connsiteX716" fmla="*/ 2408438 w 6616965"/>
                <a:gd name="connsiteY716" fmla="*/ 1348561 h 1883772"/>
                <a:gd name="connsiteX717" fmla="*/ 2414775 w 6616965"/>
                <a:gd name="connsiteY717" fmla="*/ 1355012 h 1883772"/>
                <a:gd name="connsiteX718" fmla="*/ 2417950 w 6616965"/>
                <a:gd name="connsiteY718" fmla="*/ 1362874 h 1883772"/>
                <a:gd name="connsiteX719" fmla="*/ 2417950 w 6616965"/>
                <a:gd name="connsiteY719" fmla="*/ 1380946 h 1883772"/>
                <a:gd name="connsiteX720" fmla="*/ 2414775 w 6616965"/>
                <a:gd name="connsiteY720" fmla="*/ 1388578 h 1883772"/>
                <a:gd name="connsiteX721" fmla="*/ 2402100 w 6616965"/>
                <a:gd name="connsiteY721" fmla="*/ 1400770 h 1883772"/>
                <a:gd name="connsiteX722" fmla="*/ 2394468 w 6616965"/>
                <a:gd name="connsiteY722" fmla="*/ 1403831 h 1883772"/>
                <a:gd name="connsiteX723" fmla="*/ 2376282 w 6616965"/>
                <a:gd name="connsiteY723" fmla="*/ 1403831 h 1883772"/>
                <a:gd name="connsiteX724" fmla="*/ 2368936 w 6616965"/>
                <a:gd name="connsiteY724" fmla="*/ 1400770 h 1883772"/>
                <a:gd name="connsiteX725" fmla="*/ 2368773 w 6616965"/>
                <a:gd name="connsiteY725" fmla="*/ 1400770 h 1883772"/>
                <a:gd name="connsiteX726" fmla="*/ 2362565 w 6616965"/>
                <a:gd name="connsiteY726" fmla="*/ 1394446 h 1883772"/>
                <a:gd name="connsiteX727" fmla="*/ 2356456 w 6616965"/>
                <a:gd name="connsiteY727" fmla="*/ 1388109 h 1883772"/>
                <a:gd name="connsiteX728" fmla="*/ 2353409 w 6616965"/>
                <a:gd name="connsiteY728" fmla="*/ 1380590 h 1883772"/>
                <a:gd name="connsiteX729" fmla="*/ 2353409 w 6616965"/>
                <a:gd name="connsiteY729" fmla="*/ 1362874 h 1883772"/>
                <a:gd name="connsiteX730" fmla="*/ 2356571 w 6616965"/>
                <a:gd name="connsiteY730" fmla="*/ 1355012 h 1883772"/>
                <a:gd name="connsiteX731" fmla="*/ 2362921 w 6616965"/>
                <a:gd name="connsiteY731" fmla="*/ 1348561 h 1883772"/>
                <a:gd name="connsiteX732" fmla="*/ 2369131 w 6616965"/>
                <a:gd name="connsiteY732" fmla="*/ 1341995 h 1883772"/>
                <a:gd name="connsiteX733" fmla="*/ 1029250 w 6616965"/>
                <a:gd name="connsiteY733" fmla="*/ 1338706 h 1883772"/>
                <a:gd name="connsiteX734" fmla="*/ 1046966 w 6616965"/>
                <a:gd name="connsiteY734" fmla="*/ 1338706 h 1883772"/>
                <a:gd name="connsiteX735" fmla="*/ 1054713 w 6616965"/>
                <a:gd name="connsiteY735" fmla="*/ 1341995 h 1883772"/>
                <a:gd name="connsiteX736" fmla="*/ 1061050 w 6616965"/>
                <a:gd name="connsiteY736" fmla="*/ 1348561 h 1883772"/>
                <a:gd name="connsiteX737" fmla="*/ 1067375 w 6616965"/>
                <a:gd name="connsiteY737" fmla="*/ 1355012 h 1883772"/>
                <a:gd name="connsiteX738" fmla="*/ 1070436 w 6616965"/>
                <a:gd name="connsiteY738" fmla="*/ 1362874 h 1883772"/>
                <a:gd name="connsiteX739" fmla="*/ 1070436 w 6616965"/>
                <a:gd name="connsiteY739" fmla="*/ 1380946 h 1883772"/>
                <a:gd name="connsiteX740" fmla="*/ 1067375 w 6616965"/>
                <a:gd name="connsiteY740" fmla="*/ 1388578 h 1883772"/>
                <a:gd name="connsiteX741" fmla="*/ 1054713 w 6616965"/>
                <a:gd name="connsiteY741" fmla="*/ 1400770 h 1883772"/>
                <a:gd name="connsiteX742" fmla="*/ 1046966 w 6616965"/>
                <a:gd name="connsiteY742" fmla="*/ 1403831 h 1883772"/>
                <a:gd name="connsiteX743" fmla="*/ 1028894 w 6616965"/>
                <a:gd name="connsiteY743" fmla="*/ 1403831 h 1883772"/>
                <a:gd name="connsiteX744" fmla="*/ 1021549 w 6616965"/>
                <a:gd name="connsiteY744" fmla="*/ 1400770 h 1883772"/>
                <a:gd name="connsiteX745" fmla="*/ 1021386 w 6616965"/>
                <a:gd name="connsiteY745" fmla="*/ 1400770 h 1883772"/>
                <a:gd name="connsiteX746" fmla="*/ 1015178 w 6616965"/>
                <a:gd name="connsiteY746" fmla="*/ 1394446 h 1883772"/>
                <a:gd name="connsiteX747" fmla="*/ 1009069 w 6616965"/>
                <a:gd name="connsiteY747" fmla="*/ 1388109 h 1883772"/>
                <a:gd name="connsiteX748" fmla="*/ 1006022 w 6616965"/>
                <a:gd name="connsiteY748" fmla="*/ 1380590 h 1883772"/>
                <a:gd name="connsiteX749" fmla="*/ 1006022 w 6616965"/>
                <a:gd name="connsiteY749" fmla="*/ 1362874 h 1883772"/>
                <a:gd name="connsiteX750" fmla="*/ 1009184 w 6616965"/>
                <a:gd name="connsiteY750" fmla="*/ 1355012 h 1883772"/>
                <a:gd name="connsiteX751" fmla="*/ 1015534 w 6616965"/>
                <a:gd name="connsiteY751" fmla="*/ 1348561 h 1883772"/>
                <a:gd name="connsiteX752" fmla="*/ 1021744 w 6616965"/>
                <a:gd name="connsiteY752" fmla="*/ 1341995 h 1883772"/>
                <a:gd name="connsiteX753" fmla="*/ 4683154 w 6616965"/>
                <a:gd name="connsiteY753" fmla="*/ 1334098 h 1883772"/>
                <a:gd name="connsiteX754" fmla="*/ 4683154 w 6616965"/>
                <a:gd name="connsiteY754" fmla="*/ 1761200 h 1883772"/>
                <a:gd name="connsiteX755" fmla="*/ 4631644 w 6616965"/>
                <a:gd name="connsiteY755" fmla="*/ 1761200 h 1883772"/>
                <a:gd name="connsiteX756" fmla="*/ 4631644 w 6616965"/>
                <a:gd name="connsiteY756" fmla="*/ 1358266 h 1883772"/>
                <a:gd name="connsiteX757" fmla="*/ 5654197 w 6616965"/>
                <a:gd name="connsiteY757" fmla="*/ 1334056 h 1883772"/>
                <a:gd name="connsiteX758" fmla="*/ 5654197 w 6616965"/>
                <a:gd name="connsiteY758" fmla="*/ 1490240 h 1883772"/>
                <a:gd name="connsiteX759" fmla="*/ 5669511 w 6616965"/>
                <a:gd name="connsiteY759" fmla="*/ 1473429 h 1883772"/>
                <a:gd name="connsiteX760" fmla="*/ 5687639 w 6616965"/>
                <a:gd name="connsiteY760" fmla="*/ 1461397 h 1883772"/>
                <a:gd name="connsiteX761" fmla="*/ 5708582 w 6616965"/>
                <a:gd name="connsiteY761" fmla="*/ 1454162 h 1883772"/>
                <a:gd name="connsiteX762" fmla="*/ 5732340 w 6616965"/>
                <a:gd name="connsiteY762" fmla="*/ 1451746 h 1883772"/>
                <a:gd name="connsiteX763" fmla="*/ 5757327 w 6616965"/>
                <a:gd name="connsiteY763" fmla="*/ 1453769 h 1883772"/>
                <a:gd name="connsiteX764" fmla="*/ 5797716 w 6616965"/>
                <a:gd name="connsiteY764" fmla="*/ 1469915 h 1883772"/>
                <a:gd name="connsiteX765" fmla="*/ 5825102 w 6616965"/>
                <a:gd name="connsiteY765" fmla="*/ 1502609 h 1883772"/>
                <a:gd name="connsiteX766" fmla="*/ 5838911 w 6616965"/>
                <a:gd name="connsiteY766" fmla="*/ 1554225 h 1883772"/>
                <a:gd name="connsiteX767" fmla="*/ 5840645 w 6616965"/>
                <a:gd name="connsiteY767" fmla="*/ 1587269 h 1883772"/>
                <a:gd name="connsiteX768" fmla="*/ 5840645 w 6616965"/>
                <a:gd name="connsiteY768" fmla="*/ 1761284 h 1883772"/>
                <a:gd name="connsiteX769" fmla="*/ 5789134 w 6616965"/>
                <a:gd name="connsiteY769" fmla="*/ 1761284 h 1883772"/>
                <a:gd name="connsiteX770" fmla="*/ 5789134 w 6616965"/>
                <a:gd name="connsiteY770" fmla="*/ 1578468 h 1883772"/>
                <a:gd name="connsiteX771" fmla="*/ 5779281 w 6616965"/>
                <a:gd name="connsiteY771" fmla="*/ 1529350 h 1883772"/>
                <a:gd name="connsiteX772" fmla="*/ 5738342 w 6616965"/>
                <a:gd name="connsiteY772" fmla="*/ 1500363 h 1883772"/>
                <a:gd name="connsiteX773" fmla="*/ 5724021 w 6616965"/>
                <a:gd name="connsiteY773" fmla="*/ 1499155 h 1883772"/>
                <a:gd name="connsiteX774" fmla="*/ 5693453 w 6616965"/>
                <a:gd name="connsiteY774" fmla="*/ 1504039 h 1883772"/>
                <a:gd name="connsiteX775" fmla="*/ 5671635 w 6616965"/>
                <a:gd name="connsiteY775" fmla="*/ 1518691 h 1883772"/>
                <a:gd name="connsiteX776" fmla="*/ 5658554 w 6616965"/>
                <a:gd name="connsiteY776" fmla="*/ 1543111 h 1883772"/>
                <a:gd name="connsiteX777" fmla="*/ 5654197 w 6616965"/>
                <a:gd name="connsiteY777" fmla="*/ 1577300 h 1883772"/>
                <a:gd name="connsiteX778" fmla="*/ 5654197 w 6616965"/>
                <a:gd name="connsiteY778" fmla="*/ 1761284 h 1883772"/>
                <a:gd name="connsiteX779" fmla="*/ 5602686 w 6616965"/>
                <a:gd name="connsiteY779" fmla="*/ 1761284 h 1883772"/>
                <a:gd name="connsiteX780" fmla="*/ 5602686 w 6616965"/>
                <a:gd name="connsiteY780" fmla="*/ 1357639 h 1883772"/>
                <a:gd name="connsiteX781" fmla="*/ 4016859 w 6616965"/>
                <a:gd name="connsiteY781" fmla="*/ 1334056 h 1883772"/>
                <a:gd name="connsiteX782" fmla="*/ 4016859 w 6616965"/>
                <a:gd name="connsiteY782" fmla="*/ 1490240 h 1883772"/>
                <a:gd name="connsiteX783" fmla="*/ 4032171 w 6616965"/>
                <a:gd name="connsiteY783" fmla="*/ 1473429 h 1883772"/>
                <a:gd name="connsiteX784" fmla="*/ 4050287 w 6616965"/>
                <a:gd name="connsiteY784" fmla="*/ 1461397 h 1883772"/>
                <a:gd name="connsiteX785" fmla="*/ 4071196 w 6616965"/>
                <a:gd name="connsiteY785" fmla="*/ 1454162 h 1883772"/>
                <a:gd name="connsiteX786" fmla="*/ 4094887 w 6616965"/>
                <a:gd name="connsiteY786" fmla="*/ 1451746 h 1883772"/>
                <a:gd name="connsiteX787" fmla="*/ 4119925 w 6616965"/>
                <a:gd name="connsiteY787" fmla="*/ 1453769 h 1883772"/>
                <a:gd name="connsiteX788" fmla="*/ 4160328 w 6616965"/>
                <a:gd name="connsiteY788" fmla="*/ 1469915 h 1883772"/>
                <a:gd name="connsiteX789" fmla="*/ 4187764 w 6616965"/>
                <a:gd name="connsiteY789" fmla="*/ 1502609 h 1883772"/>
                <a:gd name="connsiteX790" fmla="*/ 4201573 w 6616965"/>
                <a:gd name="connsiteY790" fmla="*/ 1554225 h 1883772"/>
                <a:gd name="connsiteX791" fmla="*/ 4203307 w 6616965"/>
                <a:gd name="connsiteY791" fmla="*/ 1587269 h 1883772"/>
                <a:gd name="connsiteX792" fmla="*/ 4203307 w 6616965"/>
                <a:gd name="connsiteY792" fmla="*/ 1761284 h 1883772"/>
                <a:gd name="connsiteX793" fmla="*/ 4151796 w 6616965"/>
                <a:gd name="connsiteY793" fmla="*/ 1761284 h 1883772"/>
                <a:gd name="connsiteX794" fmla="*/ 4151796 w 6616965"/>
                <a:gd name="connsiteY794" fmla="*/ 1578468 h 1883772"/>
                <a:gd name="connsiteX795" fmla="*/ 4141943 w 6616965"/>
                <a:gd name="connsiteY795" fmla="*/ 1529350 h 1883772"/>
                <a:gd name="connsiteX796" fmla="*/ 4100951 w 6616965"/>
                <a:gd name="connsiteY796" fmla="*/ 1500363 h 1883772"/>
                <a:gd name="connsiteX797" fmla="*/ 4086683 w 6616965"/>
                <a:gd name="connsiteY797" fmla="*/ 1499155 h 1883772"/>
                <a:gd name="connsiteX798" fmla="*/ 4056115 w 6616965"/>
                <a:gd name="connsiteY798" fmla="*/ 1504039 h 1883772"/>
                <a:gd name="connsiteX799" fmla="*/ 4034297 w 6616965"/>
                <a:gd name="connsiteY799" fmla="*/ 1518691 h 1883772"/>
                <a:gd name="connsiteX800" fmla="*/ 4021216 w 6616965"/>
                <a:gd name="connsiteY800" fmla="*/ 1543111 h 1883772"/>
                <a:gd name="connsiteX801" fmla="*/ 4016859 w 6616965"/>
                <a:gd name="connsiteY801" fmla="*/ 1577300 h 1883772"/>
                <a:gd name="connsiteX802" fmla="*/ 4016859 w 6616965"/>
                <a:gd name="connsiteY802" fmla="*/ 1761284 h 1883772"/>
                <a:gd name="connsiteX803" fmla="*/ 3965348 w 6616965"/>
                <a:gd name="connsiteY803" fmla="*/ 1761284 h 1883772"/>
                <a:gd name="connsiteX804" fmla="*/ 3965348 w 6616965"/>
                <a:gd name="connsiteY804" fmla="*/ 1357639 h 1883772"/>
                <a:gd name="connsiteX805" fmla="*/ 4589290 w 6616965"/>
                <a:gd name="connsiteY805" fmla="*/ 362613 h 1883772"/>
                <a:gd name="connsiteX806" fmla="*/ 4547736 w 6616965"/>
                <a:gd name="connsiteY806" fmla="*/ 366551 h 1883772"/>
                <a:gd name="connsiteX807" fmla="*/ 4511450 w 6616965"/>
                <a:gd name="connsiteY807" fmla="*/ 378365 h 1883772"/>
                <a:gd name="connsiteX808" fmla="*/ 4454822 w 6616965"/>
                <a:gd name="connsiteY808" fmla="*/ 425617 h 1883772"/>
                <a:gd name="connsiteX809" fmla="*/ 4434603 w 6616965"/>
                <a:gd name="connsiteY809" fmla="*/ 460491 h 1883772"/>
                <a:gd name="connsiteX810" fmla="*/ 4420198 w 6616965"/>
                <a:gd name="connsiteY810" fmla="*/ 502095 h 1883772"/>
                <a:gd name="connsiteX811" fmla="*/ 4411576 w 6616965"/>
                <a:gd name="connsiteY811" fmla="*/ 550431 h 1883772"/>
                <a:gd name="connsiteX812" fmla="*/ 4408709 w 6616965"/>
                <a:gd name="connsiteY812" fmla="*/ 605500 h 1883772"/>
                <a:gd name="connsiteX813" fmla="*/ 4411833 w 6616965"/>
                <a:gd name="connsiteY813" fmla="*/ 659000 h 1883772"/>
                <a:gd name="connsiteX814" fmla="*/ 4421204 w 6616965"/>
                <a:gd name="connsiteY814" fmla="*/ 706508 h 1883772"/>
                <a:gd name="connsiteX815" fmla="*/ 4436821 w 6616965"/>
                <a:gd name="connsiteY815" fmla="*/ 748013 h 1883772"/>
                <a:gd name="connsiteX816" fmla="*/ 4458683 w 6616965"/>
                <a:gd name="connsiteY816" fmla="*/ 783503 h 1883772"/>
                <a:gd name="connsiteX817" fmla="*/ 4485597 w 6616965"/>
                <a:gd name="connsiteY817" fmla="*/ 811924 h 1883772"/>
                <a:gd name="connsiteX818" fmla="*/ 4550897 w 6616965"/>
                <a:gd name="connsiteY818" fmla="*/ 844434 h 1883772"/>
                <a:gd name="connsiteX819" fmla="*/ 4589290 w 6616965"/>
                <a:gd name="connsiteY819" fmla="*/ 848502 h 1883772"/>
                <a:gd name="connsiteX820" fmla="*/ 4630705 w 6616965"/>
                <a:gd name="connsiteY820" fmla="*/ 842166 h 1883772"/>
                <a:gd name="connsiteX821" fmla="*/ 4671777 w 6616965"/>
                <a:gd name="connsiteY821" fmla="*/ 823153 h 1883772"/>
                <a:gd name="connsiteX822" fmla="*/ 4708621 w 6616965"/>
                <a:gd name="connsiteY822" fmla="*/ 793414 h 1883772"/>
                <a:gd name="connsiteX823" fmla="*/ 4737359 w 6616965"/>
                <a:gd name="connsiteY823" fmla="*/ 754865 h 1883772"/>
                <a:gd name="connsiteX824" fmla="*/ 4737359 w 6616965"/>
                <a:gd name="connsiteY824" fmla="*/ 450967 h 1883772"/>
                <a:gd name="connsiteX825" fmla="*/ 4709105 w 6616965"/>
                <a:gd name="connsiteY825" fmla="*/ 415499 h 1883772"/>
                <a:gd name="connsiteX826" fmla="*/ 4671078 w 6616965"/>
                <a:gd name="connsiteY826" fmla="*/ 387251 h 1883772"/>
                <a:gd name="connsiteX827" fmla="*/ 4629208 w 6616965"/>
                <a:gd name="connsiteY827" fmla="*/ 368769 h 1883772"/>
                <a:gd name="connsiteX828" fmla="*/ 4608994 w 6616965"/>
                <a:gd name="connsiteY828" fmla="*/ 364151 h 1883772"/>
                <a:gd name="connsiteX829" fmla="*/ 2516900 w 6616965"/>
                <a:gd name="connsiteY829" fmla="*/ 274236 h 1883772"/>
                <a:gd name="connsiteX830" fmla="*/ 2628711 w 6616965"/>
                <a:gd name="connsiteY830" fmla="*/ 274236 h 1883772"/>
                <a:gd name="connsiteX831" fmla="*/ 2729980 w 6616965"/>
                <a:gd name="connsiteY831" fmla="*/ 719880 h 1883772"/>
                <a:gd name="connsiteX832" fmla="*/ 2744306 w 6616965"/>
                <a:gd name="connsiteY832" fmla="*/ 790047 h 1883772"/>
                <a:gd name="connsiteX833" fmla="*/ 2749847 w 6616965"/>
                <a:gd name="connsiteY833" fmla="*/ 763369 h 1883772"/>
                <a:gd name="connsiteX834" fmla="*/ 2761197 w 6616965"/>
                <a:gd name="connsiteY834" fmla="*/ 719880 h 1883772"/>
                <a:gd name="connsiteX835" fmla="*/ 2885923 w 6616965"/>
                <a:gd name="connsiteY835" fmla="*/ 274236 h 1883772"/>
                <a:gd name="connsiteX836" fmla="*/ 2979434 w 6616965"/>
                <a:gd name="connsiteY836" fmla="*/ 274236 h 1883772"/>
                <a:gd name="connsiteX837" fmla="*/ 3104174 w 6616965"/>
                <a:gd name="connsiteY837" fmla="*/ 719880 h 1883772"/>
                <a:gd name="connsiteX838" fmla="*/ 3122359 w 6616965"/>
                <a:gd name="connsiteY838" fmla="*/ 792638 h 1883772"/>
                <a:gd name="connsiteX839" fmla="*/ 3136685 w 6616965"/>
                <a:gd name="connsiteY839" fmla="*/ 719880 h 1883772"/>
                <a:gd name="connsiteX840" fmla="*/ 3236762 w 6616965"/>
                <a:gd name="connsiteY840" fmla="*/ 274236 h 1883772"/>
                <a:gd name="connsiteX841" fmla="*/ 3348470 w 6616965"/>
                <a:gd name="connsiteY841" fmla="*/ 274236 h 1883772"/>
                <a:gd name="connsiteX842" fmla="*/ 3178329 w 6616965"/>
                <a:gd name="connsiteY842" fmla="*/ 938129 h 1883772"/>
                <a:gd name="connsiteX843" fmla="*/ 3076958 w 6616965"/>
                <a:gd name="connsiteY843" fmla="*/ 938129 h 1883772"/>
                <a:gd name="connsiteX844" fmla="*/ 2947688 w 6616965"/>
                <a:gd name="connsiteY844" fmla="*/ 517098 h 1883772"/>
                <a:gd name="connsiteX845" fmla="*/ 2940781 w 6616965"/>
                <a:gd name="connsiteY845" fmla="*/ 493450 h 1883772"/>
                <a:gd name="connsiteX846" fmla="*/ 2935370 w 6616965"/>
                <a:gd name="connsiteY846" fmla="*/ 473542 h 1883772"/>
                <a:gd name="connsiteX847" fmla="*/ 2931453 w 6616965"/>
                <a:gd name="connsiteY847" fmla="*/ 457396 h 1883772"/>
                <a:gd name="connsiteX848" fmla="*/ 2925102 w 6616965"/>
                <a:gd name="connsiteY848" fmla="*/ 483292 h 1883772"/>
                <a:gd name="connsiteX849" fmla="*/ 2919067 w 6616965"/>
                <a:gd name="connsiteY849" fmla="*/ 506427 h 1883772"/>
                <a:gd name="connsiteX850" fmla="*/ 2913357 w 6616965"/>
                <a:gd name="connsiteY850" fmla="*/ 526815 h 1883772"/>
                <a:gd name="connsiteX851" fmla="*/ 2788427 w 6616965"/>
                <a:gd name="connsiteY851" fmla="*/ 938129 h 1883772"/>
                <a:gd name="connsiteX852" fmla="*/ 2687157 w 6616965"/>
                <a:gd name="connsiteY852" fmla="*/ 938129 h 1883772"/>
                <a:gd name="connsiteX853" fmla="*/ 4004605 w 6616965"/>
                <a:gd name="connsiteY853" fmla="*/ 274147 h 1883772"/>
                <a:gd name="connsiteX854" fmla="*/ 4117712 w 6616965"/>
                <a:gd name="connsiteY854" fmla="*/ 274147 h 1883772"/>
                <a:gd name="connsiteX855" fmla="*/ 4117712 w 6616965"/>
                <a:gd name="connsiteY855" fmla="*/ 938040 h 1883772"/>
                <a:gd name="connsiteX856" fmla="*/ 4004605 w 6616965"/>
                <a:gd name="connsiteY856" fmla="*/ 938040 h 1883772"/>
                <a:gd name="connsiteX857" fmla="*/ 4569808 w 6616965"/>
                <a:gd name="connsiteY857" fmla="*/ 258651 h 1883772"/>
                <a:gd name="connsiteX858" fmla="*/ 4619221 w 6616965"/>
                <a:gd name="connsiteY858" fmla="*/ 263029 h 1883772"/>
                <a:gd name="connsiteX859" fmla="*/ 4663618 w 6616965"/>
                <a:gd name="connsiteY859" fmla="*/ 276175 h 1883772"/>
                <a:gd name="connsiteX860" fmla="*/ 4702998 w 6616965"/>
                <a:gd name="connsiteY860" fmla="*/ 298100 h 1883772"/>
                <a:gd name="connsiteX861" fmla="*/ 4737359 w 6616965"/>
                <a:gd name="connsiteY861" fmla="*/ 328818 h 1883772"/>
                <a:gd name="connsiteX862" fmla="*/ 4737359 w 6616965"/>
                <a:gd name="connsiteY862" fmla="*/ 274259 h 1883772"/>
                <a:gd name="connsiteX863" fmla="*/ 4850364 w 6616965"/>
                <a:gd name="connsiteY863" fmla="*/ 274259 h 1883772"/>
                <a:gd name="connsiteX864" fmla="*/ 4850364 w 6616965"/>
                <a:gd name="connsiteY864" fmla="*/ 328818 h 1883772"/>
                <a:gd name="connsiteX865" fmla="*/ 4850364 w 6616965"/>
                <a:gd name="connsiteY865" fmla="*/ 362613 h 1883772"/>
                <a:gd name="connsiteX866" fmla="*/ 4850364 w 6616965"/>
                <a:gd name="connsiteY866" fmla="*/ 848502 h 1883772"/>
                <a:gd name="connsiteX867" fmla="*/ 4850364 w 6616965"/>
                <a:gd name="connsiteY867" fmla="*/ 873140 h 1883772"/>
                <a:gd name="connsiteX868" fmla="*/ 4850364 w 6616965"/>
                <a:gd name="connsiteY868" fmla="*/ 910808 h 1883772"/>
                <a:gd name="connsiteX869" fmla="*/ 4847124 w 6616965"/>
                <a:gd name="connsiteY869" fmla="*/ 968259 h 1883772"/>
                <a:gd name="connsiteX870" fmla="*/ 4837395 w 6616965"/>
                <a:gd name="connsiteY870" fmla="*/ 1018949 h 1883772"/>
                <a:gd name="connsiteX871" fmla="*/ 4821165 w 6616965"/>
                <a:gd name="connsiteY871" fmla="*/ 1062880 h 1883772"/>
                <a:gd name="connsiteX872" fmla="*/ 4798424 w 6616965"/>
                <a:gd name="connsiteY872" fmla="*/ 1100053 h 1883772"/>
                <a:gd name="connsiteX873" fmla="*/ 4769160 w 6616965"/>
                <a:gd name="connsiteY873" fmla="*/ 1130467 h 1883772"/>
                <a:gd name="connsiteX874" fmla="*/ 4733919 w 6616965"/>
                <a:gd name="connsiteY874" fmla="*/ 1155110 h 1883772"/>
                <a:gd name="connsiteX875" fmla="*/ 4693106 w 6616965"/>
                <a:gd name="connsiteY875" fmla="*/ 1175098 h 1883772"/>
                <a:gd name="connsiteX876" fmla="*/ 4646729 w 6616965"/>
                <a:gd name="connsiteY876" fmla="*/ 1190427 h 1883772"/>
                <a:gd name="connsiteX877" fmla="*/ 4594795 w 6616965"/>
                <a:gd name="connsiteY877" fmla="*/ 1201092 h 1883772"/>
                <a:gd name="connsiteX878" fmla="*/ 4537309 w 6616965"/>
                <a:gd name="connsiteY878" fmla="*/ 1207087 h 1883772"/>
                <a:gd name="connsiteX879" fmla="*/ 4482750 w 6616965"/>
                <a:gd name="connsiteY879" fmla="*/ 1118733 h 1883772"/>
                <a:gd name="connsiteX880" fmla="*/ 4549276 w 6616965"/>
                <a:gd name="connsiteY880" fmla="*/ 1112685 h 1883772"/>
                <a:gd name="connsiteX881" fmla="*/ 4604690 w 6616965"/>
                <a:gd name="connsiteY881" fmla="*/ 1102316 h 1883772"/>
                <a:gd name="connsiteX882" fmla="*/ 4648972 w 6616965"/>
                <a:gd name="connsiteY882" fmla="*/ 1087659 h 1883772"/>
                <a:gd name="connsiteX883" fmla="*/ 4706279 w 6616965"/>
                <a:gd name="connsiteY883" fmla="*/ 1045714 h 1883772"/>
                <a:gd name="connsiteX884" fmla="*/ 4733906 w 6616965"/>
                <a:gd name="connsiteY884" fmla="*/ 988207 h 1883772"/>
                <a:gd name="connsiteX885" fmla="*/ 4737359 w 6616965"/>
                <a:gd name="connsiteY885" fmla="*/ 953760 h 1883772"/>
                <a:gd name="connsiteX886" fmla="*/ 4737359 w 6616965"/>
                <a:gd name="connsiteY886" fmla="*/ 873140 h 1883772"/>
                <a:gd name="connsiteX887" fmla="*/ 4704740 w 6616965"/>
                <a:gd name="connsiteY887" fmla="*/ 908411 h 1883772"/>
                <a:gd name="connsiteX888" fmla="*/ 4665284 w 6616965"/>
                <a:gd name="connsiteY888" fmla="*/ 933605 h 1883772"/>
                <a:gd name="connsiteX889" fmla="*/ 4618984 w 6616965"/>
                <a:gd name="connsiteY889" fmla="*/ 948721 h 1883772"/>
                <a:gd name="connsiteX890" fmla="*/ 4565833 w 6616965"/>
                <a:gd name="connsiteY890" fmla="*/ 953760 h 1883772"/>
                <a:gd name="connsiteX891" fmla="*/ 4520657 w 6616965"/>
                <a:gd name="connsiteY891" fmla="*/ 950114 h 1883772"/>
                <a:gd name="connsiteX892" fmla="*/ 4478643 w 6616965"/>
                <a:gd name="connsiteY892" fmla="*/ 939187 h 1883772"/>
                <a:gd name="connsiteX893" fmla="*/ 4439796 w 6616965"/>
                <a:gd name="connsiteY893" fmla="*/ 920987 h 1883772"/>
                <a:gd name="connsiteX894" fmla="*/ 4404122 w 6616965"/>
                <a:gd name="connsiteY894" fmla="*/ 895526 h 1883772"/>
                <a:gd name="connsiteX895" fmla="*/ 4371625 w 6616965"/>
                <a:gd name="connsiteY895" fmla="*/ 862815 h 1883772"/>
                <a:gd name="connsiteX896" fmla="*/ 4348015 w 6616965"/>
                <a:gd name="connsiteY896" fmla="*/ 830394 h 1883772"/>
                <a:gd name="connsiteX897" fmla="*/ 4328688 w 6616965"/>
                <a:gd name="connsiteY897" fmla="*/ 793787 h 1883772"/>
                <a:gd name="connsiteX898" fmla="*/ 4313648 w 6616965"/>
                <a:gd name="connsiteY898" fmla="*/ 752993 h 1883772"/>
                <a:gd name="connsiteX899" fmla="*/ 4302899 w 6616965"/>
                <a:gd name="connsiteY899" fmla="*/ 708014 h 1883772"/>
                <a:gd name="connsiteX900" fmla="*/ 4296446 w 6616965"/>
                <a:gd name="connsiteY900" fmla="*/ 658850 h 1883772"/>
                <a:gd name="connsiteX901" fmla="*/ 4294295 w 6616965"/>
                <a:gd name="connsiteY901" fmla="*/ 605500 h 1883772"/>
                <a:gd name="connsiteX902" fmla="*/ 4297338 w 6616965"/>
                <a:gd name="connsiteY902" fmla="*/ 543799 h 1883772"/>
                <a:gd name="connsiteX903" fmla="*/ 4306466 w 6616965"/>
                <a:gd name="connsiteY903" fmla="*/ 487539 h 1883772"/>
                <a:gd name="connsiteX904" fmla="*/ 4321677 w 6616965"/>
                <a:gd name="connsiteY904" fmla="*/ 436725 h 1883772"/>
                <a:gd name="connsiteX905" fmla="*/ 4342970 w 6616965"/>
                <a:gd name="connsiteY905" fmla="*/ 391364 h 1883772"/>
                <a:gd name="connsiteX906" fmla="*/ 4370342 w 6616965"/>
                <a:gd name="connsiteY906" fmla="*/ 351462 h 1883772"/>
                <a:gd name="connsiteX907" fmla="*/ 4402642 w 6616965"/>
                <a:gd name="connsiteY907" fmla="*/ 318065 h 1883772"/>
                <a:gd name="connsiteX908" fmla="*/ 4438727 w 6616965"/>
                <a:gd name="connsiteY908" fmla="*/ 292079 h 1883772"/>
                <a:gd name="connsiteX909" fmla="*/ 4478609 w 6616965"/>
                <a:gd name="connsiteY909" fmla="*/ 273511 h 1883772"/>
                <a:gd name="connsiteX910" fmla="*/ 4522299 w 6616965"/>
                <a:gd name="connsiteY910" fmla="*/ 262367 h 1883772"/>
                <a:gd name="connsiteX911" fmla="*/ 3774623 w 6616965"/>
                <a:gd name="connsiteY911" fmla="*/ 258627 h 1883772"/>
                <a:gd name="connsiteX912" fmla="*/ 3804406 w 6616965"/>
                <a:gd name="connsiteY912" fmla="*/ 260739 h 1883772"/>
                <a:gd name="connsiteX913" fmla="*/ 3831452 w 6616965"/>
                <a:gd name="connsiteY913" fmla="*/ 267075 h 1883772"/>
                <a:gd name="connsiteX914" fmla="*/ 3855751 w 6616965"/>
                <a:gd name="connsiteY914" fmla="*/ 277636 h 1883772"/>
                <a:gd name="connsiteX915" fmla="*/ 3877290 w 6616965"/>
                <a:gd name="connsiteY915" fmla="*/ 292421 h 1883772"/>
                <a:gd name="connsiteX916" fmla="*/ 3860399 w 6616965"/>
                <a:gd name="connsiteY916" fmla="*/ 398962 h 1883772"/>
                <a:gd name="connsiteX917" fmla="*/ 3838881 w 6616965"/>
                <a:gd name="connsiteY917" fmla="*/ 386420 h 1883772"/>
                <a:gd name="connsiteX918" fmla="*/ 3815890 w 6616965"/>
                <a:gd name="connsiteY918" fmla="*/ 377476 h 1883772"/>
                <a:gd name="connsiteX919" fmla="*/ 3791449 w 6616965"/>
                <a:gd name="connsiteY919" fmla="*/ 372119 h 1883772"/>
                <a:gd name="connsiteX920" fmla="*/ 3765581 w 6616965"/>
                <a:gd name="connsiteY920" fmla="*/ 370336 h 1883772"/>
                <a:gd name="connsiteX921" fmla="*/ 3710457 w 6616965"/>
                <a:gd name="connsiteY921" fmla="*/ 381704 h 1883772"/>
                <a:gd name="connsiteX922" fmla="*/ 3662202 w 6616965"/>
                <a:gd name="connsiteY922" fmla="*/ 415865 h 1883772"/>
                <a:gd name="connsiteX923" fmla="*/ 3628572 w 6616965"/>
                <a:gd name="connsiteY923" fmla="*/ 475599 h 1883772"/>
                <a:gd name="connsiteX924" fmla="*/ 3620179 w 6616965"/>
                <a:gd name="connsiteY924" fmla="*/ 516198 h 1883772"/>
                <a:gd name="connsiteX925" fmla="*/ 3617383 w 6616965"/>
                <a:gd name="connsiteY925" fmla="*/ 563936 h 1883772"/>
                <a:gd name="connsiteX926" fmla="*/ 3617383 w 6616965"/>
                <a:gd name="connsiteY926" fmla="*/ 938128 h 1883772"/>
                <a:gd name="connsiteX927" fmla="*/ 3504392 w 6616965"/>
                <a:gd name="connsiteY927" fmla="*/ 938128 h 1883772"/>
                <a:gd name="connsiteX928" fmla="*/ 3504392 w 6616965"/>
                <a:gd name="connsiteY928" fmla="*/ 274235 h 1883772"/>
                <a:gd name="connsiteX929" fmla="*/ 3617383 w 6616965"/>
                <a:gd name="connsiteY929" fmla="*/ 274235 h 1883772"/>
                <a:gd name="connsiteX930" fmla="*/ 3617383 w 6616965"/>
                <a:gd name="connsiteY930" fmla="*/ 361179 h 1883772"/>
                <a:gd name="connsiteX931" fmla="*/ 3644776 w 6616965"/>
                <a:gd name="connsiteY931" fmla="*/ 316298 h 1883772"/>
                <a:gd name="connsiteX932" fmla="*/ 3680120 w 6616965"/>
                <a:gd name="connsiteY932" fmla="*/ 284252 h 1883772"/>
                <a:gd name="connsiteX933" fmla="*/ 3723406 w 6616965"/>
                <a:gd name="connsiteY933" fmla="*/ 265031 h 1883772"/>
                <a:gd name="connsiteX934" fmla="*/ 1676272 w 6616965"/>
                <a:gd name="connsiteY934" fmla="*/ 258627 h 1883772"/>
                <a:gd name="connsiteX935" fmla="*/ 1706103 w 6616965"/>
                <a:gd name="connsiteY935" fmla="*/ 260739 h 1883772"/>
                <a:gd name="connsiteX936" fmla="*/ 1733144 w 6616965"/>
                <a:gd name="connsiteY936" fmla="*/ 267075 h 1883772"/>
                <a:gd name="connsiteX937" fmla="*/ 1757416 w 6616965"/>
                <a:gd name="connsiteY937" fmla="*/ 277636 h 1883772"/>
                <a:gd name="connsiteX938" fmla="*/ 1778939 w 6616965"/>
                <a:gd name="connsiteY938" fmla="*/ 292421 h 1883772"/>
                <a:gd name="connsiteX939" fmla="*/ 1762048 w 6616965"/>
                <a:gd name="connsiteY939" fmla="*/ 398962 h 1883772"/>
                <a:gd name="connsiteX940" fmla="*/ 1740530 w 6616965"/>
                <a:gd name="connsiteY940" fmla="*/ 386420 h 1883772"/>
                <a:gd name="connsiteX941" fmla="*/ 1717539 w 6616965"/>
                <a:gd name="connsiteY941" fmla="*/ 377476 h 1883772"/>
                <a:gd name="connsiteX942" fmla="*/ 1693098 w 6616965"/>
                <a:gd name="connsiteY942" fmla="*/ 372119 h 1883772"/>
                <a:gd name="connsiteX943" fmla="*/ 1667230 w 6616965"/>
                <a:gd name="connsiteY943" fmla="*/ 370336 h 1883772"/>
                <a:gd name="connsiteX944" fmla="*/ 1612107 w 6616965"/>
                <a:gd name="connsiteY944" fmla="*/ 381704 h 1883772"/>
                <a:gd name="connsiteX945" fmla="*/ 1563852 w 6616965"/>
                <a:gd name="connsiteY945" fmla="*/ 415865 h 1883772"/>
                <a:gd name="connsiteX946" fmla="*/ 1530322 w 6616965"/>
                <a:gd name="connsiteY946" fmla="*/ 475599 h 1883772"/>
                <a:gd name="connsiteX947" fmla="*/ 1521941 w 6616965"/>
                <a:gd name="connsiteY947" fmla="*/ 516198 h 1883772"/>
                <a:gd name="connsiteX948" fmla="*/ 1519148 w 6616965"/>
                <a:gd name="connsiteY948" fmla="*/ 563936 h 1883772"/>
                <a:gd name="connsiteX949" fmla="*/ 1519148 w 6616965"/>
                <a:gd name="connsiteY949" fmla="*/ 938128 h 1883772"/>
                <a:gd name="connsiteX950" fmla="*/ 1406042 w 6616965"/>
                <a:gd name="connsiteY950" fmla="*/ 938128 h 1883772"/>
                <a:gd name="connsiteX951" fmla="*/ 1406042 w 6616965"/>
                <a:gd name="connsiteY951" fmla="*/ 274235 h 1883772"/>
                <a:gd name="connsiteX952" fmla="*/ 1519148 w 6616965"/>
                <a:gd name="connsiteY952" fmla="*/ 274235 h 1883772"/>
                <a:gd name="connsiteX953" fmla="*/ 1519148 w 6616965"/>
                <a:gd name="connsiteY953" fmla="*/ 361179 h 1883772"/>
                <a:gd name="connsiteX954" fmla="*/ 1546474 w 6616965"/>
                <a:gd name="connsiteY954" fmla="*/ 316298 h 1883772"/>
                <a:gd name="connsiteX955" fmla="*/ 1581784 w 6616965"/>
                <a:gd name="connsiteY955" fmla="*/ 284252 h 1883772"/>
                <a:gd name="connsiteX956" fmla="*/ 1625057 w 6616965"/>
                <a:gd name="connsiteY956" fmla="*/ 265031 h 1883772"/>
                <a:gd name="connsiteX957" fmla="*/ 857727 w 6616965"/>
                <a:gd name="connsiteY957" fmla="*/ 187164 h 1883772"/>
                <a:gd name="connsiteX958" fmla="*/ 850595 w 6616965"/>
                <a:gd name="connsiteY958" fmla="*/ 211938 h 1883772"/>
                <a:gd name="connsiteX959" fmla="*/ 843466 w 6616965"/>
                <a:gd name="connsiteY959" fmla="*/ 235568 h 1883772"/>
                <a:gd name="connsiteX960" fmla="*/ 836340 w 6616965"/>
                <a:gd name="connsiteY960" fmla="*/ 258054 h 1883772"/>
                <a:gd name="connsiteX961" fmla="*/ 829215 w 6616965"/>
                <a:gd name="connsiteY961" fmla="*/ 279392 h 1883772"/>
                <a:gd name="connsiteX962" fmla="*/ 710940 w 6616965"/>
                <a:gd name="connsiteY962" fmla="*/ 615917 h 1883772"/>
                <a:gd name="connsiteX963" fmla="*/ 1003231 w 6616965"/>
                <a:gd name="connsiteY963" fmla="*/ 615917 h 1883772"/>
                <a:gd name="connsiteX964" fmla="*/ 876259 w 6616965"/>
                <a:gd name="connsiteY964" fmla="*/ 249739 h 1883772"/>
                <a:gd name="connsiteX965" fmla="*/ 861953 w 6616965"/>
                <a:gd name="connsiteY965" fmla="*/ 203623 h 1883772"/>
                <a:gd name="connsiteX966" fmla="*/ 804463 w 6616965"/>
                <a:gd name="connsiteY966" fmla="*/ 28643 h 1883772"/>
                <a:gd name="connsiteX967" fmla="*/ 909822 w 6616965"/>
                <a:gd name="connsiteY967" fmla="*/ 28643 h 1883772"/>
                <a:gd name="connsiteX968" fmla="*/ 965961 w 6616965"/>
                <a:gd name="connsiteY968" fmla="*/ 187164 h 1883772"/>
                <a:gd name="connsiteX969" fmla="*/ 1117799 w 6616965"/>
                <a:gd name="connsiteY969" fmla="*/ 615917 h 1883772"/>
                <a:gd name="connsiteX970" fmla="*/ 1153244 w 6616965"/>
                <a:gd name="connsiteY970" fmla="*/ 716006 h 1883772"/>
                <a:gd name="connsiteX971" fmla="*/ 1231907 w 6616965"/>
                <a:gd name="connsiteY971" fmla="*/ 938129 h 1883772"/>
                <a:gd name="connsiteX972" fmla="*/ 1116337 w 6616965"/>
                <a:gd name="connsiteY972" fmla="*/ 938129 h 1883772"/>
                <a:gd name="connsiteX973" fmla="*/ 1038308 w 6616965"/>
                <a:gd name="connsiteY973" fmla="*/ 716006 h 1883772"/>
                <a:gd name="connsiteX974" fmla="*/ 677133 w 6616965"/>
                <a:gd name="connsiteY974" fmla="*/ 716006 h 1883772"/>
                <a:gd name="connsiteX975" fmla="*/ 600526 w 6616965"/>
                <a:gd name="connsiteY975" fmla="*/ 938129 h 1883772"/>
                <a:gd name="connsiteX976" fmla="*/ 482239 w 6616965"/>
                <a:gd name="connsiteY976" fmla="*/ 938129 h 1883772"/>
                <a:gd name="connsiteX977" fmla="*/ 4060460 w 6616965"/>
                <a:gd name="connsiteY977" fmla="*/ 10495 h 1883772"/>
                <a:gd name="connsiteX978" fmla="*/ 4074832 w 6616965"/>
                <a:gd name="connsiteY978" fmla="*/ 11817 h 1883772"/>
                <a:gd name="connsiteX979" fmla="*/ 4111146 w 6616965"/>
                <a:gd name="connsiteY979" fmla="*/ 31843 h 1883772"/>
                <a:gd name="connsiteX980" fmla="*/ 4130615 w 6616965"/>
                <a:gd name="connsiteY980" fmla="*/ 68807 h 1883772"/>
                <a:gd name="connsiteX981" fmla="*/ 4131911 w 6616965"/>
                <a:gd name="connsiteY981" fmla="*/ 83240 h 1883772"/>
                <a:gd name="connsiteX982" fmla="*/ 4126725 w 6616965"/>
                <a:gd name="connsiteY982" fmla="*/ 110701 h 1883772"/>
                <a:gd name="connsiteX983" fmla="*/ 4100139 w 6616965"/>
                <a:gd name="connsiteY983" fmla="*/ 142022 h 1883772"/>
                <a:gd name="connsiteX984" fmla="*/ 4060460 w 6616965"/>
                <a:gd name="connsiteY984" fmla="*/ 153408 h 1883772"/>
                <a:gd name="connsiteX985" fmla="*/ 4046413 w 6616965"/>
                <a:gd name="connsiteY985" fmla="*/ 152135 h 1883772"/>
                <a:gd name="connsiteX986" fmla="*/ 4046204 w 6616965"/>
                <a:gd name="connsiteY986" fmla="*/ 152135 h 1883772"/>
                <a:gd name="connsiteX987" fmla="*/ 4010472 w 6616965"/>
                <a:gd name="connsiteY987" fmla="*/ 132516 h 1883772"/>
                <a:gd name="connsiteX988" fmla="*/ 3991536 w 6616965"/>
                <a:gd name="connsiteY988" fmla="*/ 97013 h 1883772"/>
                <a:gd name="connsiteX989" fmla="*/ 3990280 w 6616965"/>
                <a:gd name="connsiteY989" fmla="*/ 83240 h 1883772"/>
                <a:gd name="connsiteX990" fmla="*/ 3995477 w 6616965"/>
                <a:gd name="connsiteY990" fmla="*/ 55432 h 1883772"/>
                <a:gd name="connsiteX991" fmla="*/ 4021942 w 6616965"/>
                <a:gd name="connsiteY991" fmla="*/ 22469 h 1883772"/>
                <a:gd name="connsiteX992" fmla="*/ 5177890 w 6616965"/>
                <a:gd name="connsiteY992" fmla="*/ 17 h 1883772"/>
                <a:gd name="connsiteX993" fmla="*/ 5177890 w 6616965"/>
                <a:gd name="connsiteY993" fmla="*/ 343108 h 1883772"/>
                <a:gd name="connsiteX994" fmla="*/ 5211449 w 6616965"/>
                <a:gd name="connsiteY994" fmla="*/ 306146 h 1883772"/>
                <a:gd name="connsiteX995" fmla="*/ 5251207 w 6616965"/>
                <a:gd name="connsiteY995" fmla="*/ 279746 h 1883772"/>
                <a:gd name="connsiteX996" fmla="*/ 5297165 w 6616965"/>
                <a:gd name="connsiteY996" fmla="*/ 263907 h 1883772"/>
                <a:gd name="connsiteX997" fmla="*/ 5349327 w 6616965"/>
                <a:gd name="connsiteY997" fmla="*/ 258628 h 1883772"/>
                <a:gd name="connsiteX998" fmla="*/ 5404291 w 6616965"/>
                <a:gd name="connsiteY998" fmla="*/ 263050 h 1883772"/>
                <a:gd name="connsiteX999" fmla="*/ 5452163 w 6616965"/>
                <a:gd name="connsiteY999" fmla="*/ 276316 h 1883772"/>
                <a:gd name="connsiteX1000" fmla="*/ 5492971 w 6616965"/>
                <a:gd name="connsiteY1000" fmla="*/ 298425 h 1883772"/>
                <a:gd name="connsiteX1001" fmla="*/ 5526747 w 6616965"/>
                <a:gd name="connsiteY1001" fmla="*/ 329379 h 1883772"/>
                <a:gd name="connsiteX1002" fmla="*/ 5548474 w 6616965"/>
                <a:gd name="connsiteY1002" fmla="*/ 361150 h 1883772"/>
                <a:gd name="connsiteX1003" fmla="*/ 5565363 w 6616965"/>
                <a:gd name="connsiteY1003" fmla="*/ 399710 h 1883772"/>
                <a:gd name="connsiteX1004" fmla="*/ 5577420 w 6616965"/>
                <a:gd name="connsiteY1004" fmla="*/ 445066 h 1883772"/>
                <a:gd name="connsiteX1005" fmla="*/ 5584650 w 6616965"/>
                <a:gd name="connsiteY1005" fmla="*/ 497224 h 1883772"/>
                <a:gd name="connsiteX1006" fmla="*/ 5587059 w 6616965"/>
                <a:gd name="connsiteY1006" fmla="*/ 556189 h 1883772"/>
                <a:gd name="connsiteX1007" fmla="*/ 5587059 w 6616965"/>
                <a:gd name="connsiteY1007" fmla="*/ 938128 h 1883772"/>
                <a:gd name="connsiteX1008" fmla="*/ 5474067 w 6616965"/>
                <a:gd name="connsiteY1008" fmla="*/ 938128 h 1883772"/>
                <a:gd name="connsiteX1009" fmla="*/ 5474067 w 6616965"/>
                <a:gd name="connsiteY1009" fmla="*/ 536605 h 1883772"/>
                <a:gd name="connsiteX1010" fmla="*/ 5471669 w 6616965"/>
                <a:gd name="connsiteY1010" fmla="*/ 494777 h 1883772"/>
                <a:gd name="connsiteX1011" fmla="*/ 5452524 w 6616965"/>
                <a:gd name="connsiteY1011" fmla="*/ 428899 h 1883772"/>
                <a:gd name="connsiteX1012" fmla="*/ 5414814 w 6616965"/>
                <a:gd name="connsiteY1012" fmla="*/ 386352 h 1883772"/>
                <a:gd name="connsiteX1013" fmla="*/ 5362494 w 6616965"/>
                <a:gd name="connsiteY1013" fmla="*/ 365230 h 1883772"/>
                <a:gd name="connsiteX1014" fmla="*/ 5331141 w 6616965"/>
                <a:gd name="connsiteY1014" fmla="*/ 362590 h 1883772"/>
                <a:gd name="connsiteX1015" fmla="*/ 5284304 w 6616965"/>
                <a:gd name="connsiteY1015" fmla="*/ 367351 h 1883772"/>
                <a:gd name="connsiteX1016" fmla="*/ 5245988 w 6616965"/>
                <a:gd name="connsiteY1016" fmla="*/ 381636 h 1883772"/>
                <a:gd name="connsiteX1017" fmla="*/ 5216191 w 6616965"/>
                <a:gd name="connsiteY1017" fmla="*/ 405444 h 1883772"/>
                <a:gd name="connsiteX1018" fmla="*/ 5194911 w 6616965"/>
                <a:gd name="connsiteY1018" fmla="*/ 438777 h 1883772"/>
                <a:gd name="connsiteX1019" fmla="*/ 5182145 w 6616965"/>
                <a:gd name="connsiteY1019" fmla="*/ 481633 h 1883772"/>
                <a:gd name="connsiteX1020" fmla="*/ 5177890 w 6616965"/>
                <a:gd name="connsiteY1020" fmla="*/ 534014 h 1883772"/>
                <a:gd name="connsiteX1021" fmla="*/ 5177890 w 6616965"/>
                <a:gd name="connsiteY1021" fmla="*/ 938128 h 1883772"/>
                <a:gd name="connsiteX1022" fmla="*/ 5064784 w 6616965"/>
                <a:gd name="connsiteY1022" fmla="*/ 938128 h 1883772"/>
                <a:gd name="connsiteX1023" fmla="*/ 5064784 w 6616965"/>
                <a:gd name="connsiteY1023" fmla="*/ 51998 h 1883772"/>
                <a:gd name="connsiteX1024" fmla="*/ 2018011 w 6616965"/>
                <a:gd name="connsiteY1024" fmla="*/ 17 h 1883772"/>
                <a:gd name="connsiteX1025" fmla="*/ 2018011 w 6616965"/>
                <a:gd name="connsiteY1025" fmla="*/ 502925 h 1883772"/>
                <a:gd name="connsiteX1026" fmla="*/ 2233670 w 6616965"/>
                <a:gd name="connsiteY1026" fmla="*/ 274236 h 1883772"/>
                <a:gd name="connsiteX1027" fmla="*/ 2368849 w 6616965"/>
                <a:gd name="connsiteY1027" fmla="*/ 274236 h 1883772"/>
                <a:gd name="connsiteX1028" fmla="*/ 2194719 w 6616965"/>
                <a:gd name="connsiteY1028" fmla="*/ 454817 h 1883772"/>
                <a:gd name="connsiteX1029" fmla="*/ 2444173 w 6616965"/>
                <a:gd name="connsiteY1029" fmla="*/ 938128 h 1883772"/>
                <a:gd name="connsiteX1030" fmla="*/ 2320728 w 6616965"/>
                <a:gd name="connsiteY1030" fmla="*/ 938128 h 1883772"/>
                <a:gd name="connsiteX1031" fmla="*/ 2115395 w 6616965"/>
                <a:gd name="connsiteY1031" fmla="*/ 536605 h 1883772"/>
                <a:gd name="connsiteX1032" fmla="*/ 2018011 w 6616965"/>
                <a:gd name="connsiteY1032" fmla="*/ 637977 h 1883772"/>
                <a:gd name="connsiteX1033" fmla="*/ 2018011 w 6616965"/>
                <a:gd name="connsiteY1033" fmla="*/ 938128 h 1883772"/>
                <a:gd name="connsiteX1034" fmla="*/ 1905007 w 6616965"/>
                <a:gd name="connsiteY1034" fmla="*/ 938128 h 1883772"/>
                <a:gd name="connsiteX1035" fmla="*/ 1905007 w 6616965"/>
                <a:gd name="connsiteY1035" fmla="*/ 53293 h 1883772"/>
                <a:gd name="connsiteX1036" fmla="*/ 5948309 w 6616965"/>
                <a:gd name="connsiteY1036" fmla="*/ 0 h 1883772"/>
                <a:gd name="connsiteX1037" fmla="*/ 5948309 w 6616965"/>
                <a:gd name="connsiteY1037" fmla="*/ 274218 h 1883772"/>
                <a:gd name="connsiteX1038" fmla="*/ 6112000 w 6616965"/>
                <a:gd name="connsiteY1038" fmla="*/ 274218 h 1883772"/>
                <a:gd name="connsiteX1039" fmla="*/ 6112000 w 6616965"/>
                <a:gd name="connsiteY1039" fmla="*/ 372897 h 1883772"/>
                <a:gd name="connsiteX1040" fmla="*/ 5948309 w 6616965"/>
                <a:gd name="connsiteY1040" fmla="*/ 372897 h 1883772"/>
                <a:gd name="connsiteX1041" fmla="*/ 5948309 w 6616965"/>
                <a:gd name="connsiteY1041" fmla="*/ 757528 h 1883772"/>
                <a:gd name="connsiteX1042" fmla="*/ 5949194 w 6616965"/>
                <a:gd name="connsiteY1042" fmla="*/ 778319 h 1883772"/>
                <a:gd name="connsiteX1043" fmla="*/ 5962635 w 6616965"/>
                <a:gd name="connsiteY1043" fmla="*/ 825118 h 1883772"/>
                <a:gd name="connsiteX1044" fmla="*/ 5998668 w 6616965"/>
                <a:gd name="connsiteY1044" fmla="*/ 847008 h 1883772"/>
                <a:gd name="connsiteX1045" fmla="*/ 6017194 w 6616965"/>
                <a:gd name="connsiteY1045" fmla="*/ 848460 h 1883772"/>
                <a:gd name="connsiteX1046" fmla="*/ 6039874 w 6616965"/>
                <a:gd name="connsiteY1046" fmla="*/ 846262 h 1883772"/>
                <a:gd name="connsiteX1047" fmla="*/ 6063895 w 6616965"/>
                <a:gd name="connsiteY1047" fmla="*/ 839675 h 1883772"/>
                <a:gd name="connsiteX1048" fmla="*/ 6089235 w 6616965"/>
                <a:gd name="connsiteY1048" fmla="*/ 828711 h 1883772"/>
                <a:gd name="connsiteX1049" fmla="*/ 6115873 w 6616965"/>
                <a:gd name="connsiteY1049" fmla="*/ 813383 h 1883772"/>
                <a:gd name="connsiteX1050" fmla="*/ 6102843 w 6616965"/>
                <a:gd name="connsiteY1050" fmla="*/ 923797 h 1883772"/>
                <a:gd name="connsiteX1051" fmla="*/ 6073500 w 6616965"/>
                <a:gd name="connsiteY1051" fmla="*/ 936889 h 1883772"/>
                <a:gd name="connsiteX1052" fmla="*/ 6042496 w 6616965"/>
                <a:gd name="connsiteY1052" fmla="*/ 946239 h 1883772"/>
                <a:gd name="connsiteX1053" fmla="*/ 6009839 w 6616965"/>
                <a:gd name="connsiteY1053" fmla="*/ 951848 h 1883772"/>
                <a:gd name="connsiteX1054" fmla="*/ 5975538 w 6616965"/>
                <a:gd name="connsiteY1054" fmla="*/ 953718 h 1883772"/>
                <a:gd name="connsiteX1055" fmla="*/ 5925031 w 6616965"/>
                <a:gd name="connsiteY1055" fmla="*/ 947380 h 1883772"/>
                <a:gd name="connsiteX1056" fmla="*/ 5885738 w 6616965"/>
                <a:gd name="connsiteY1056" fmla="*/ 928364 h 1883772"/>
                <a:gd name="connsiteX1057" fmla="*/ 5857667 w 6616965"/>
                <a:gd name="connsiteY1057" fmla="*/ 896665 h 1883772"/>
                <a:gd name="connsiteX1058" fmla="*/ 5840820 w 6616965"/>
                <a:gd name="connsiteY1058" fmla="*/ 852277 h 1883772"/>
                <a:gd name="connsiteX1059" fmla="*/ 5835203 w 6616965"/>
                <a:gd name="connsiteY1059" fmla="*/ 795196 h 1883772"/>
                <a:gd name="connsiteX1060" fmla="*/ 5835203 w 6616965"/>
                <a:gd name="connsiteY1060" fmla="*/ 372897 h 1883772"/>
                <a:gd name="connsiteX1061" fmla="*/ 5727368 w 6616965"/>
                <a:gd name="connsiteY1061" fmla="*/ 372897 h 1883772"/>
                <a:gd name="connsiteX1062" fmla="*/ 5727368 w 6616965"/>
                <a:gd name="connsiteY1062" fmla="*/ 274218 h 1883772"/>
                <a:gd name="connsiteX1063" fmla="*/ 5835203 w 6616965"/>
                <a:gd name="connsiteY1063" fmla="*/ 274218 h 1883772"/>
                <a:gd name="connsiteX1064" fmla="*/ 5835203 w 6616965"/>
                <a:gd name="connsiteY1064" fmla="*/ 54559 h 188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Lst>
              <a:rect l="l" t="t" r="r" b="b"/>
              <a:pathLst>
                <a:path w="6616965" h="1883772">
                  <a:moveTo>
                    <a:pt x="4886136" y="1610979"/>
                  </a:moveTo>
                  <a:lnTo>
                    <a:pt x="4845385" y="1618946"/>
                  </a:lnTo>
                  <a:lnTo>
                    <a:pt x="4815825" y="1653785"/>
                  </a:lnTo>
                  <a:lnTo>
                    <a:pt x="4814572" y="1666592"/>
                  </a:lnTo>
                  <a:lnTo>
                    <a:pt x="4823969" y="1699129"/>
                  </a:lnTo>
                  <a:lnTo>
                    <a:pt x="4864463" y="1721835"/>
                  </a:lnTo>
                  <a:lnTo>
                    <a:pt x="4878986" y="1722803"/>
                  </a:lnTo>
                  <a:lnTo>
                    <a:pt x="4900506" y="1720334"/>
                  </a:lnTo>
                  <a:lnTo>
                    <a:pt x="4920701" y="1712916"/>
                  </a:lnTo>
                  <a:lnTo>
                    <a:pt x="4939574" y="1700525"/>
                  </a:lnTo>
                  <a:lnTo>
                    <a:pt x="4957129" y="1683141"/>
                  </a:lnTo>
                  <a:lnTo>
                    <a:pt x="4957129" y="1631159"/>
                  </a:lnTo>
                  <a:lnTo>
                    <a:pt x="4940473" y="1622311"/>
                  </a:lnTo>
                  <a:lnTo>
                    <a:pt x="4923085" y="1616007"/>
                  </a:lnTo>
                  <a:lnTo>
                    <a:pt x="4904971" y="1612234"/>
                  </a:lnTo>
                  <a:close/>
                  <a:moveTo>
                    <a:pt x="6208605" y="1499194"/>
                  </a:moveTo>
                  <a:lnTo>
                    <a:pt x="6186216" y="1501729"/>
                  </a:lnTo>
                  <a:lnTo>
                    <a:pt x="6166914" y="1509346"/>
                  </a:lnTo>
                  <a:lnTo>
                    <a:pt x="6150712" y="1522066"/>
                  </a:lnTo>
                  <a:lnTo>
                    <a:pt x="6137625" y="1539910"/>
                  </a:lnTo>
                  <a:lnTo>
                    <a:pt x="6137625" y="1679661"/>
                  </a:lnTo>
                  <a:lnTo>
                    <a:pt x="6153861" y="1697510"/>
                  </a:lnTo>
                  <a:lnTo>
                    <a:pt x="6171091" y="1710230"/>
                  </a:lnTo>
                  <a:lnTo>
                    <a:pt x="6189333" y="1717844"/>
                  </a:lnTo>
                  <a:lnTo>
                    <a:pt x="6208605" y="1720377"/>
                  </a:lnTo>
                  <a:lnTo>
                    <a:pt x="6242171" y="1713237"/>
                  </a:lnTo>
                  <a:lnTo>
                    <a:pt x="6275863" y="1675866"/>
                  </a:lnTo>
                  <a:lnTo>
                    <a:pt x="6286069" y="1634857"/>
                  </a:lnTo>
                  <a:lnTo>
                    <a:pt x="6287345" y="1609735"/>
                  </a:lnTo>
                  <a:lnTo>
                    <a:pt x="6286044" y="1585890"/>
                  </a:lnTo>
                  <a:lnTo>
                    <a:pt x="6275569" y="1545678"/>
                  </a:lnTo>
                  <a:lnTo>
                    <a:pt x="6241436" y="1506708"/>
                  </a:lnTo>
                  <a:lnTo>
                    <a:pt x="6226009" y="1501069"/>
                  </a:lnTo>
                  <a:close/>
                  <a:moveTo>
                    <a:pt x="4414506" y="1499145"/>
                  </a:moveTo>
                  <a:lnTo>
                    <a:pt x="4396107" y="1500993"/>
                  </a:lnTo>
                  <a:lnTo>
                    <a:pt x="4396246" y="1500993"/>
                  </a:lnTo>
                  <a:lnTo>
                    <a:pt x="4380130" y="1506538"/>
                  </a:lnTo>
                  <a:lnTo>
                    <a:pt x="4366292" y="1515631"/>
                  </a:lnTo>
                  <a:lnTo>
                    <a:pt x="4354435" y="1528482"/>
                  </a:lnTo>
                  <a:lnTo>
                    <a:pt x="4344969" y="1544565"/>
                  </a:lnTo>
                  <a:lnTo>
                    <a:pt x="4344860" y="1544872"/>
                  </a:lnTo>
                  <a:lnTo>
                    <a:pt x="4338225" y="1563585"/>
                  </a:lnTo>
                  <a:lnTo>
                    <a:pt x="4338192" y="1563761"/>
                  </a:lnTo>
                  <a:lnTo>
                    <a:pt x="4334187" y="1585528"/>
                  </a:lnTo>
                  <a:lnTo>
                    <a:pt x="4332845" y="1610384"/>
                  </a:lnTo>
                  <a:lnTo>
                    <a:pt x="4338225" y="1656295"/>
                  </a:lnTo>
                  <a:lnTo>
                    <a:pt x="4354435" y="1691118"/>
                  </a:lnTo>
                  <a:lnTo>
                    <a:pt x="4396304" y="1718616"/>
                  </a:lnTo>
                  <a:lnTo>
                    <a:pt x="4414506" y="1720442"/>
                  </a:lnTo>
                  <a:lnTo>
                    <a:pt x="4448724" y="1713129"/>
                  </a:lnTo>
                  <a:lnTo>
                    <a:pt x="4484034" y="1675103"/>
                  </a:lnTo>
                  <a:lnTo>
                    <a:pt x="4494835" y="1634420"/>
                  </a:lnTo>
                  <a:lnTo>
                    <a:pt x="4496179" y="1609800"/>
                  </a:lnTo>
                  <a:lnTo>
                    <a:pt x="4494835" y="1585400"/>
                  </a:lnTo>
                  <a:lnTo>
                    <a:pt x="4484049" y="1544872"/>
                  </a:lnTo>
                  <a:lnTo>
                    <a:pt x="4448724" y="1506538"/>
                  </a:lnTo>
                  <a:lnTo>
                    <a:pt x="4432654" y="1500993"/>
                  </a:lnTo>
                  <a:close/>
                  <a:moveTo>
                    <a:pt x="2959380" y="1499140"/>
                  </a:moveTo>
                  <a:lnTo>
                    <a:pt x="2923907" y="1506296"/>
                  </a:lnTo>
                  <a:lnTo>
                    <a:pt x="2888949" y="1543758"/>
                  </a:lnTo>
                  <a:lnTo>
                    <a:pt x="2878429" y="1584680"/>
                  </a:lnTo>
                  <a:lnTo>
                    <a:pt x="2877109" y="1609782"/>
                  </a:lnTo>
                  <a:lnTo>
                    <a:pt x="2882823" y="1655785"/>
                  </a:lnTo>
                  <a:lnTo>
                    <a:pt x="2899879" y="1690871"/>
                  </a:lnTo>
                  <a:lnTo>
                    <a:pt x="2941866" y="1718589"/>
                  </a:lnTo>
                  <a:lnTo>
                    <a:pt x="2959380" y="1720437"/>
                  </a:lnTo>
                  <a:lnTo>
                    <a:pt x="2996921" y="1708944"/>
                  </a:lnTo>
                  <a:lnTo>
                    <a:pt x="3026842" y="1677841"/>
                  </a:lnTo>
                  <a:lnTo>
                    <a:pt x="3026842" y="1539386"/>
                  </a:lnTo>
                  <a:lnTo>
                    <a:pt x="3013921" y="1523266"/>
                  </a:lnTo>
                  <a:lnTo>
                    <a:pt x="2977588" y="1501957"/>
                  </a:lnTo>
                  <a:lnTo>
                    <a:pt x="2968370" y="1499844"/>
                  </a:lnTo>
                  <a:close/>
                  <a:moveTo>
                    <a:pt x="795370" y="1499140"/>
                  </a:moveTo>
                  <a:lnTo>
                    <a:pt x="759896" y="1506296"/>
                  </a:lnTo>
                  <a:lnTo>
                    <a:pt x="724939" y="1543758"/>
                  </a:lnTo>
                  <a:lnTo>
                    <a:pt x="714418" y="1584680"/>
                  </a:lnTo>
                  <a:lnTo>
                    <a:pt x="713098" y="1609782"/>
                  </a:lnTo>
                  <a:lnTo>
                    <a:pt x="718759" y="1655785"/>
                  </a:lnTo>
                  <a:lnTo>
                    <a:pt x="735870" y="1690871"/>
                  </a:lnTo>
                  <a:lnTo>
                    <a:pt x="777856" y="1718589"/>
                  </a:lnTo>
                  <a:lnTo>
                    <a:pt x="795370" y="1720437"/>
                  </a:lnTo>
                  <a:lnTo>
                    <a:pt x="832911" y="1708944"/>
                  </a:lnTo>
                  <a:lnTo>
                    <a:pt x="862832" y="1677841"/>
                  </a:lnTo>
                  <a:lnTo>
                    <a:pt x="862832" y="1539386"/>
                  </a:lnTo>
                  <a:lnTo>
                    <a:pt x="849910" y="1523266"/>
                  </a:lnTo>
                  <a:lnTo>
                    <a:pt x="813531" y="1501957"/>
                  </a:lnTo>
                  <a:lnTo>
                    <a:pt x="804343" y="1499844"/>
                  </a:lnTo>
                  <a:lnTo>
                    <a:pt x="795370" y="1499140"/>
                  </a:lnTo>
                  <a:close/>
                  <a:moveTo>
                    <a:pt x="1930322" y="1497327"/>
                  </a:moveTo>
                  <a:lnTo>
                    <a:pt x="1913670" y="1498713"/>
                  </a:lnTo>
                  <a:lnTo>
                    <a:pt x="1872943" y="1519501"/>
                  </a:lnTo>
                  <a:lnTo>
                    <a:pt x="1850489" y="1565337"/>
                  </a:lnTo>
                  <a:lnTo>
                    <a:pt x="1848064" y="1586151"/>
                  </a:lnTo>
                  <a:lnTo>
                    <a:pt x="2003068" y="1586151"/>
                  </a:lnTo>
                  <a:lnTo>
                    <a:pt x="2001482" y="1564363"/>
                  </a:lnTo>
                  <a:lnTo>
                    <a:pt x="1980894" y="1518320"/>
                  </a:lnTo>
                  <a:lnTo>
                    <a:pt x="1944593" y="1498713"/>
                  </a:lnTo>
                  <a:lnTo>
                    <a:pt x="1945095" y="1498713"/>
                  </a:lnTo>
                  <a:close/>
                  <a:moveTo>
                    <a:pt x="1611956" y="1497327"/>
                  </a:moveTo>
                  <a:lnTo>
                    <a:pt x="1595304" y="1498713"/>
                  </a:lnTo>
                  <a:lnTo>
                    <a:pt x="1554577" y="1519501"/>
                  </a:lnTo>
                  <a:lnTo>
                    <a:pt x="1532123" y="1565337"/>
                  </a:lnTo>
                  <a:lnTo>
                    <a:pt x="1529698" y="1586151"/>
                  </a:lnTo>
                  <a:lnTo>
                    <a:pt x="1684701" y="1586151"/>
                  </a:lnTo>
                  <a:lnTo>
                    <a:pt x="1683115" y="1564363"/>
                  </a:lnTo>
                  <a:lnTo>
                    <a:pt x="1662527" y="1518320"/>
                  </a:lnTo>
                  <a:lnTo>
                    <a:pt x="1626227" y="1498713"/>
                  </a:lnTo>
                  <a:lnTo>
                    <a:pt x="1626729" y="1498713"/>
                  </a:lnTo>
                  <a:close/>
                  <a:moveTo>
                    <a:pt x="5936413" y="1458860"/>
                  </a:moveTo>
                  <a:lnTo>
                    <a:pt x="5987923" y="1458860"/>
                  </a:lnTo>
                  <a:lnTo>
                    <a:pt x="5987923" y="1761235"/>
                  </a:lnTo>
                  <a:lnTo>
                    <a:pt x="5936413" y="1761235"/>
                  </a:lnTo>
                  <a:close/>
                  <a:moveTo>
                    <a:pt x="2359873" y="1458860"/>
                  </a:moveTo>
                  <a:lnTo>
                    <a:pt x="2411384" y="1458860"/>
                  </a:lnTo>
                  <a:lnTo>
                    <a:pt x="2411384" y="1761235"/>
                  </a:lnTo>
                  <a:lnTo>
                    <a:pt x="2359873" y="1761235"/>
                  </a:lnTo>
                  <a:close/>
                  <a:moveTo>
                    <a:pt x="1012486" y="1458860"/>
                  </a:moveTo>
                  <a:lnTo>
                    <a:pt x="1063997" y="1458860"/>
                  </a:lnTo>
                  <a:lnTo>
                    <a:pt x="1063997" y="1761235"/>
                  </a:lnTo>
                  <a:lnTo>
                    <a:pt x="1012486" y="1761235"/>
                  </a:lnTo>
                  <a:close/>
                  <a:moveTo>
                    <a:pt x="6505739" y="1451798"/>
                  </a:moveTo>
                  <a:lnTo>
                    <a:pt x="6535805" y="1454638"/>
                  </a:lnTo>
                  <a:lnTo>
                    <a:pt x="6562819" y="1463166"/>
                  </a:lnTo>
                  <a:lnTo>
                    <a:pt x="6586756" y="1477392"/>
                  </a:lnTo>
                  <a:lnTo>
                    <a:pt x="6607593" y="1497327"/>
                  </a:lnTo>
                  <a:lnTo>
                    <a:pt x="6572033" y="1526893"/>
                  </a:lnTo>
                  <a:lnTo>
                    <a:pt x="6557423" y="1514247"/>
                  </a:lnTo>
                  <a:lnTo>
                    <a:pt x="6541407" y="1505187"/>
                  </a:lnTo>
                  <a:lnTo>
                    <a:pt x="6523980" y="1499734"/>
                  </a:lnTo>
                  <a:lnTo>
                    <a:pt x="6505142" y="1497911"/>
                  </a:lnTo>
                  <a:lnTo>
                    <a:pt x="6484407" y="1500169"/>
                  </a:lnTo>
                  <a:lnTo>
                    <a:pt x="6454812" y="1531706"/>
                  </a:lnTo>
                  <a:lnTo>
                    <a:pt x="6454812" y="1537573"/>
                  </a:lnTo>
                  <a:lnTo>
                    <a:pt x="6456336" y="1543085"/>
                  </a:lnTo>
                  <a:lnTo>
                    <a:pt x="6462203" y="1552940"/>
                  </a:lnTo>
                  <a:lnTo>
                    <a:pt x="6467601" y="1557512"/>
                  </a:lnTo>
                  <a:lnTo>
                    <a:pt x="6489076" y="1569488"/>
                  </a:lnTo>
                  <a:lnTo>
                    <a:pt x="6497677" y="1573487"/>
                  </a:lnTo>
                  <a:lnTo>
                    <a:pt x="6541296" y="1590830"/>
                  </a:lnTo>
                  <a:lnTo>
                    <a:pt x="6591857" y="1621000"/>
                  </a:lnTo>
                  <a:lnTo>
                    <a:pt x="6615403" y="1663894"/>
                  </a:lnTo>
                  <a:lnTo>
                    <a:pt x="6616965" y="1682595"/>
                  </a:lnTo>
                  <a:lnTo>
                    <a:pt x="6609691" y="1718461"/>
                  </a:lnTo>
                  <a:lnTo>
                    <a:pt x="6572191" y="1755549"/>
                  </a:lnTo>
                  <a:lnTo>
                    <a:pt x="6532841" y="1766941"/>
                  </a:lnTo>
                  <a:lnTo>
                    <a:pt x="6509257" y="1768370"/>
                  </a:lnTo>
                  <a:lnTo>
                    <a:pt x="6477543" y="1764926"/>
                  </a:lnTo>
                  <a:lnTo>
                    <a:pt x="6433474" y="1747001"/>
                  </a:lnTo>
                  <a:lnTo>
                    <a:pt x="6399783" y="1717443"/>
                  </a:lnTo>
                  <a:lnTo>
                    <a:pt x="6436511" y="1686113"/>
                  </a:lnTo>
                  <a:lnTo>
                    <a:pt x="6453739" y="1701908"/>
                  </a:lnTo>
                  <a:lnTo>
                    <a:pt x="6471801" y="1713205"/>
                  </a:lnTo>
                  <a:lnTo>
                    <a:pt x="6490696" y="1719992"/>
                  </a:lnTo>
                  <a:lnTo>
                    <a:pt x="6510425" y="1722257"/>
                  </a:lnTo>
                  <a:lnTo>
                    <a:pt x="6533399" y="1719791"/>
                  </a:lnTo>
                  <a:lnTo>
                    <a:pt x="6565686" y="1692683"/>
                  </a:lnTo>
                  <a:lnTo>
                    <a:pt x="6566635" y="1683776"/>
                  </a:lnTo>
                  <a:lnTo>
                    <a:pt x="6563820" y="1670218"/>
                  </a:lnTo>
                  <a:lnTo>
                    <a:pt x="6532371" y="1640824"/>
                  </a:lnTo>
                  <a:lnTo>
                    <a:pt x="6517704" y="1634401"/>
                  </a:lnTo>
                  <a:lnTo>
                    <a:pt x="6475755" y="1617525"/>
                  </a:lnTo>
                  <a:lnTo>
                    <a:pt x="6427583" y="1587903"/>
                  </a:lnTo>
                  <a:lnTo>
                    <a:pt x="6405485" y="1548290"/>
                  </a:lnTo>
                  <a:lnTo>
                    <a:pt x="6404012" y="1531706"/>
                  </a:lnTo>
                  <a:lnTo>
                    <a:pt x="6420096" y="1485138"/>
                  </a:lnTo>
                  <a:lnTo>
                    <a:pt x="6465273" y="1457178"/>
                  </a:lnTo>
                  <a:close/>
                  <a:moveTo>
                    <a:pt x="6215184" y="1451798"/>
                  </a:moveTo>
                  <a:lnTo>
                    <a:pt x="6242399" y="1454460"/>
                  </a:lnTo>
                  <a:lnTo>
                    <a:pt x="6266666" y="1462445"/>
                  </a:lnTo>
                  <a:lnTo>
                    <a:pt x="6287986" y="1475752"/>
                  </a:lnTo>
                  <a:lnTo>
                    <a:pt x="6296412" y="1484297"/>
                  </a:lnTo>
                  <a:lnTo>
                    <a:pt x="6306357" y="1494381"/>
                  </a:lnTo>
                  <a:lnTo>
                    <a:pt x="6309412" y="1499194"/>
                  </a:lnTo>
                  <a:lnTo>
                    <a:pt x="6321074" y="1517570"/>
                  </a:lnTo>
                  <a:lnTo>
                    <a:pt x="6331597" y="1544533"/>
                  </a:lnTo>
                  <a:lnTo>
                    <a:pt x="6337916" y="1575259"/>
                  </a:lnTo>
                  <a:lnTo>
                    <a:pt x="6340025" y="1609735"/>
                  </a:lnTo>
                  <a:lnTo>
                    <a:pt x="6337891" y="1644781"/>
                  </a:lnTo>
                  <a:lnTo>
                    <a:pt x="6331472" y="1675866"/>
                  </a:lnTo>
                  <a:lnTo>
                    <a:pt x="6320774" y="1702957"/>
                  </a:lnTo>
                  <a:lnTo>
                    <a:pt x="6309487" y="1720377"/>
                  </a:lnTo>
                  <a:lnTo>
                    <a:pt x="6305760" y="1726130"/>
                  </a:lnTo>
                  <a:lnTo>
                    <a:pt x="6298913" y="1732937"/>
                  </a:lnTo>
                  <a:lnTo>
                    <a:pt x="6287173" y="1744609"/>
                  </a:lnTo>
                  <a:lnTo>
                    <a:pt x="6265887" y="1757809"/>
                  </a:lnTo>
                  <a:lnTo>
                    <a:pt x="6241893" y="1765730"/>
                  </a:lnTo>
                  <a:lnTo>
                    <a:pt x="6215184" y="1768370"/>
                  </a:lnTo>
                  <a:lnTo>
                    <a:pt x="6192583" y="1766150"/>
                  </a:lnTo>
                  <a:lnTo>
                    <a:pt x="6172132" y="1759498"/>
                  </a:lnTo>
                  <a:lnTo>
                    <a:pt x="6153817" y="1748423"/>
                  </a:lnTo>
                  <a:lnTo>
                    <a:pt x="6137625" y="1732937"/>
                  </a:lnTo>
                  <a:lnTo>
                    <a:pt x="6137625" y="1856610"/>
                  </a:lnTo>
                  <a:lnTo>
                    <a:pt x="6086114" y="1880778"/>
                  </a:lnTo>
                  <a:lnTo>
                    <a:pt x="6086114" y="1458833"/>
                  </a:lnTo>
                  <a:lnTo>
                    <a:pt x="6137625" y="1458833"/>
                  </a:lnTo>
                  <a:lnTo>
                    <a:pt x="6137625" y="1484297"/>
                  </a:lnTo>
                  <a:lnTo>
                    <a:pt x="6154697" y="1470062"/>
                  </a:lnTo>
                  <a:lnTo>
                    <a:pt x="6173328" y="1459908"/>
                  </a:lnTo>
                  <a:lnTo>
                    <a:pt x="6193496" y="1453823"/>
                  </a:lnTo>
                  <a:close/>
                  <a:moveTo>
                    <a:pt x="3779601" y="1451798"/>
                  </a:moveTo>
                  <a:lnTo>
                    <a:pt x="3816390" y="1456198"/>
                  </a:lnTo>
                  <a:lnTo>
                    <a:pt x="3846299" y="1469398"/>
                  </a:lnTo>
                  <a:lnTo>
                    <a:pt x="3869316" y="1491397"/>
                  </a:lnTo>
                  <a:lnTo>
                    <a:pt x="3885431" y="1522194"/>
                  </a:lnTo>
                  <a:lnTo>
                    <a:pt x="3836980" y="1539910"/>
                  </a:lnTo>
                  <a:lnTo>
                    <a:pt x="3827626" y="1522358"/>
                  </a:lnTo>
                  <a:lnTo>
                    <a:pt x="3815036" y="1509821"/>
                  </a:lnTo>
                  <a:lnTo>
                    <a:pt x="3799191" y="1502298"/>
                  </a:lnTo>
                  <a:lnTo>
                    <a:pt x="3780071" y="1499791"/>
                  </a:lnTo>
                  <a:lnTo>
                    <a:pt x="3746969" y="1507003"/>
                  </a:lnTo>
                  <a:lnTo>
                    <a:pt x="3715027" y="1544645"/>
                  </a:lnTo>
                  <a:lnTo>
                    <a:pt x="3705577" y="1585526"/>
                  </a:lnTo>
                  <a:lnTo>
                    <a:pt x="3704392" y="1610433"/>
                  </a:lnTo>
                  <a:lnTo>
                    <a:pt x="3705577" y="1634964"/>
                  </a:lnTo>
                  <a:lnTo>
                    <a:pt x="3723277" y="1691167"/>
                  </a:lnTo>
                  <a:lnTo>
                    <a:pt x="3761348" y="1718010"/>
                  </a:lnTo>
                  <a:lnTo>
                    <a:pt x="3778306" y="1719793"/>
                  </a:lnTo>
                  <a:lnTo>
                    <a:pt x="3799914" y="1716996"/>
                  </a:lnTo>
                  <a:lnTo>
                    <a:pt x="3817382" y="1708588"/>
                  </a:lnTo>
                  <a:lnTo>
                    <a:pt x="3830714" y="1694547"/>
                  </a:lnTo>
                  <a:lnTo>
                    <a:pt x="3839914" y="1674848"/>
                  </a:lnTo>
                  <a:lnTo>
                    <a:pt x="3887780" y="1690812"/>
                  </a:lnTo>
                  <a:lnTo>
                    <a:pt x="3881119" y="1708394"/>
                  </a:lnTo>
                  <a:lnTo>
                    <a:pt x="3847889" y="1748304"/>
                  </a:lnTo>
                  <a:lnTo>
                    <a:pt x="3797333" y="1767116"/>
                  </a:lnTo>
                  <a:lnTo>
                    <a:pt x="3777138" y="1768370"/>
                  </a:lnTo>
                  <a:lnTo>
                    <a:pt x="3749688" y="1765773"/>
                  </a:lnTo>
                  <a:lnTo>
                    <a:pt x="3703843" y="1744957"/>
                  </a:lnTo>
                  <a:lnTo>
                    <a:pt x="3670711" y="1703791"/>
                  </a:lnTo>
                  <a:lnTo>
                    <a:pt x="3653823" y="1645629"/>
                  </a:lnTo>
                  <a:lnTo>
                    <a:pt x="3651713" y="1610433"/>
                  </a:lnTo>
                  <a:lnTo>
                    <a:pt x="3660226" y="1543980"/>
                  </a:lnTo>
                  <a:lnTo>
                    <a:pt x="3685723" y="1493796"/>
                  </a:lnTo>
                  <a:lnTo>
                    <a:pt x="3726195" y="1462281"/>
                  </a:lnTo>
                  <a:close/>
                  <a:moveTo>
                    <a:pt x="1930322" y="1451798"/>
                  </a:moveTo>
                  <a:lnTo>
                    <a:pt x="1956326" y="1454064"/>
                  </a:lnTo>
                  <a:lnTo>
                    <a:pt x="1979943" y="1460873"/>
                  </a:lnTo>
                  <a:lnTo>
                    <a:pt x="2001162" y="1472238"/>
                  </a:lnTo>
                  <a:lnTo>
                    <a:pt x="2019972" y="1488170"/>
                  </a:lnTo>
                  <a:lnTo>
                    <a:pt x="2026892" y="1497327"/>
                  </a:lnTo>
                  <a:lnTo>
                    <a:pt x="2035367" y="1508541"/>
                  </a:lnTo>
                  <a:lnTo>
                    <a:pt x="2046365" y="1533238"/>
                  </a:lnTo>
                  <a:lnTo>
                    <a:pt x="2052964" y="1562271"/>
                  </a:lnTo>
                  <a:lnTo>
                    <a:pt x="2054538" y="1586151"/>
                  </a:lnTo>
                  <a:lnTo>
                    <a:pt x="2055164" y="1595650"/>
                  </a:lnTo>
                  <a:lnTo>
                    <a:pt x="2055054" y="1603989"/>
                  </a:lnTo>
                  <a:lnTo>
                    <a:pt x="2054725" y="1612473"/>
                  </a:lnTo>
                  <a:lnTo>
                    <a:pt x="2054173" y="1621113"/>
                  </a:lnTo>
                  <a:lnTo>
                    <a:pt x="2053399" y="1629915"/>
                  </a:lnTo>
                  <a:lnTo>
                    <a:pt x="1848649" y="1629915"/>
                  </a:lnTo>
                  <a:lnTo>
                    <a:pt x="1851383" y="1649582"/>
                  </a:lnTo>
                  <a:lnTo>
                    <a:pt x="1874341" y="1696438"/>
                  </a:lnTo>
                  <a:lnTo>
                    <a:pt x="1915053" y="1720091"/>
                  </a:lnTo>
                  <a:lnTo>
                    <a:pt x="1931490" y="1721673"/>
                  </a:lnTo>
                  <a:lnTo>
                    <a:pt x="1949755" y="1719959"/>
                  </a:lnTo>
                  <a:lnTo>
                    <a:pt x="1966697" y="1714835"/>
                  </a:lnTo>
                  <a:lnTo>
                    <a:pt x="1982317" y="1706322"/>
                  </a:lnTo>
                  <a:lnTo>
                    <a:pt x="1996617" y="1694444"/>
                  </a:lnTo>
                  <a:lnTo>
                    <a:pt x="2021097" y="1721673"/>
                  </a:lnTo>
                  <a:lnTo>
                    <a:pt x="2027948" y="1729293"/>
                  </a:lnTo>
                  <a:lnTo>
                    <a:pt x="2007199" y="1746393"/>
                  </a:lnTo>
                  <a:lnTo>
                    <a:pt x="1984022" y="1758604"/>
                  </a:lnTo>
                  <a:lnTo>
                    <a:pt x="1958398" y="1765929"/>
                  </a:lnTo>
                  <a:lnTo>
                    <a:pt x="1930322" y="1768370"/>
                  </a:lnTo>
                  <a:lnTo>
                    <a:pt x="1901106" y="1765618"/>
                  </a:lnTo>
                  <a:lnTo>
                    <a:pt x="1852127" y="1743569"/>
                  </a:lnTo>
                  <a:lnTo>
                    <a:pt x="1816419" y="1700598"/>
                  </a:lnTo>
                  <a:lnTo>
                    <a:pt x="1798238" y="1643353"/>
                  </a:lnTo>
                  <a:lnTo>
                    <a:pt x="1795969" y="1609735"/>
                  </a:lnTo>
                  <a:lnTo>
                    <a:pt x="1805136" y="1543803"/>
                  </a:lnTo>
                  <a:lnTo>
                    <a:pt x="1832698" y="1493796"/>
                  </a:lnTo>
                  <a:lnTo>
                    <a:pt x="1875442" y="1462281"/>
                  </a:lnTo>
                  <a:close/>
                  <a:moveTo>
                    <a:pt x="1611956" y="1451798"/>
                  </a:moveTo>
                  <a:lnTo>
                    <a:pt x="1637960" y="1454064"/>
                  </a:lnTo>
                  <a:lnTo>
                    <a:pt x="1661576" y="1460873"/>
                  </a:lnTo>
                  <a:lnTo>
                    <a:pt x="1682795" y="1472238"/>
                  </a:lnTo>
                  <a:lnTo>
                    <a:pt x="1701605" y="1488170"/>
                  </a:lnTo>
                  <a:lnTo>
                    <a:pt x="1708525" y="1497327"/>
                  </a:lnTo>
                  <a:lnTo>
                    <a:pt x="1717000" y="1508541"/>
                  </a:lnTo>
                  <a:lnTo>
                    <a:pt x="1727997" y="1533238"/>
                  </a:lnTo>
                  <a:lnTo>
                    <a:pt x="1734597" y="1562271"/>
                  </a:lnTo>
                  <a:lnTo>
                    <a:pt x="1736172" y="1586151"/>
                  </a:lnTo>
                  <a:lnTo>
                    <a:pt x="1736798" y="1595650"/>
                  </a:lnTo>
                  <a:lnTo>
                    <a:pt x="1736687" y="1603989"/>
                  </a:lnTo>
                  <a:lnTo>
                    <a:pt x="1736358" y="1612473"/>
                  </a:lnTo>
                  <a:lnTo>
                    <a:pt x="1735806" y="1621113"/>
                  </a:lnTo>
                  <a:lnTo>
                    <a:pt x="1735032" y="1629915"/>
                  </a:lnTo>
                  <a:lnTo>
                    <a:pt x="1530282" y="1629915"/>
                  </a:lnTo>
                  <a:lnTo>
                    <a:pt x="1533016" y="1649582"/>
                  </a:lnTo>
                  <a:lnTo>
                    <a:pt x="1555974" y="1696438"/>
                  </a:lnTo>
                  <a:lnTo>
                    <a:pt x="1596686" y="1720091"/>
                  </a:lnTo>
                  <a:lnTo>
                    <a:pt x="1613124" y="1721673"/>
                  </a:lnTo>
                  <a:lnTo>
                    <a:pt x="1631389" y="1719959"/>
                  </a:lnTo>
                  <a:lnTo>
                    <a:pt x="1648330" y="1714835"/>
                  </a:lnTo>
                  <a:lnTo>
                    <a:pt x="1663951" y="1706322"/>
                  </a:lnTo>
                  <a:lnTo>
                    <a:pt x="1678250" y="1694444"/>
                  </a:lnTo>
                  <a:lnTo>
                    <a:pt x="1702731" y="1721673"/>
                  </a:lnTo>
                  <a:lnTo>
                    <a:pt x="1709581" y="1729293"/>
                  </a:lnTo>
                  <a:lnTo>
                    <a:pt x="1688833" y="1746393"/>
                  </a:lnTo>
                  <a:lnTo>
                    <a:pt x="1665655" y="1758604"/>
                  </a:lnTo>
                  <a:lnTo>
                    <a:pt x="1640033" y="1765929"/>
                  </a:lnTo>
                  <a:lnTo>
                    <a:pt x="1611956" y="1768370"/>
                  </a:lnTo>
                  <a:lnTo>
                    <a:pt x="1582739" y="1765618"/>
                  </a:lnTo>
                  <a:lnTo>
                    <a:pt x="1533760" y="1743569"/>
                  </a:lnTo>
                  <a:lnTo>
                    <a:pt x="1498052" y="1700598"/>
                  </a:lnTo>
                  <a:lnTo>
                    <a:pt x="1479871" y="1643353"/>
                  </a:lnTo>
                  <a:lnTo>
                    <a:pt x="1477602" y="1609735"/>
                  </a:lnTo>
                  <a:lnTo>
                    <a:pt x="1486770" y="1543803"/>
                  </a:lnTo>
                  <a:lnTo>
                    <a:pt x="1514331" y="1493796"/>
                  </a:lnTo>
                  <a:lnTo>
                    <a:pt x="1557076" y="1462281"/>
                  </a:lnTo>
                  <a:close/>
                  <a:moveTo>
                    <a:pt x="5411011" y="1451797"/>
                  </a:moveTo>
                  <a:lnTo>
                    <a:pt x="5441072" y="1454642"/>
                  </a:lnTo>
                  <a:lnTo>
                    <a:pt x="5468072" y="1463177"/>
                  </a:lnTo>
                  <a:lnTo>
                    <a:pt x="5491974" y="1477401"/>
                  </a:lnTo>
                  <a:lnTo>
                    <a:pt x="5512751" y="1497327"/>
                  </a:lnTo>
                  <a:lnTo>
                    <a:pt x="5477305" y="1526892"/>
                  </a:lnTo>
                  <a:lnTo>
                    <a:pt x="5462700" y="1514256"/>
                  </a:lnTo>
                  <a:lnTo>
                    <a:pt x="5446673" y="1505188"/>
                  </a:lnTo>
                  <a:lnTo>
                    <a:pt x="5429248" y="1499740"/>
                  </a:lnTo>
                  <a:lnTo>
                    <a:pt x="5410414" y="1497911"/>
                  </a:lnTo>
                  <a:lnTo>
                    <a:pt x="5389674" y="1500172"/>
                  </a:lnTo>
                  <a:lnTo>
                    <a:pt x="5360083" y="1531706"/>
                  </a:lnTo>
                  <a:lnTo>
                    <a:pt x="5360083" y="1537573"/>
                  </a:lnTo>
                  <a:lnTo>
                    <a:pt x="5361607" y="1543085"/>
                  </a:lnTo>
                  <a:lnTo>
                    <a:pt x="5367474" y="1552940"/>
                  </a:lnTo>
                  <a:lnTo>
                    <a:pt x="5372872" y="1557512"/>
                  </a:lnTo>
                  <a:lnTo>
                    <a:pt x="5394348" y="1569488"/>
                  </a:lnTo>
                  <a:lnTo>
                    <a:pt x="5402946" y="1573489"/>
                  </a:lnTo>
                  <a:lnTo>
                    <a:pt x="5466269" y="1600324"/>
                  </a:lnTo>
                  <a:lnTo>
                    <a:pt x="5508141" y="1633103"/>
                  </a:lnTo>
                  <a:lnTo>
                    <a:pt x="5522238" y="1682594"/>
                  </a:lnTo>
                  <a:lnTo>
                    <a:pt x="5520409" y="1701606"/>
                  </a:lnTo>
                  <a:lnTo>
                    <a:pt x="5514961" y="1718472"/>
                  </a:lnTo>
                  <a:lnTo>
                    <a:pt x="5477445" y="1755556"/>
                  </a:lnTo>
                  <a:lnTo>
                    <a:pt x="5438062" y="1766948"/>
                  </a:lnTo>
                  <a:lnTo>
                    <a:pt x="5414529" y="1768370"/>
                  </a:lnTo>
                  <a:lnTo>
                    <a:pt x="5382816" y="1764929"/>
                  </a:lnTo>
                  <a:lnTo>
                    <a:pt x="5338747" y="1747009"/>
                  </a:lnTo>
                  <a:lnTo>
                    <a:pt x="5305054" y="1717443"/>
                  </a:lnTo>
                  <a:lnTo>
                    <a:pt x="5341782" y="1686112"/>
                  </a:lnTo>
                  <a:lnTo>
                    <a:pt x="5359004" y="1701911"/>
                  </a:lnTo>
                  <a:lnTo>
                    <a:pt x="5377076" y="1713214"/>
                  </a:lnTo>
                  <a:lnTo>
                    <a:pt x="5395961" y="1719996"/>
                  </a:lnTo>
                  <a:lnTo>
                    <a:pt x="5415697" y="1722257"/>
                  </a:lnTo>
                  <a:lnTo>
                    <a:pt x="5438672" y="1719793"/>
                  </a:lnTo>
                  <a:lnTo>
                    <a:pt x="5470955" y="1692691"/>
                  </a:lnTo>
                  <a:lnTo>
                    <a:pt x="5471908" y="1683776"/>
                  </a:lnTo>
                  <a:lnTo>
                    <a:pt x="5469088" y="1670225"/>
                  </a:lnTo>
                  <a:lnTo>
                    <a:pt x="5437643" y="1640824"/>
                  </a:lnTo>
                  <a:lnTo>
                    <a:pt x="5422974" y="1634411"/>
                  </a:lnTo>
                  <a:lnTo>
                    <a:pt x="5381025" y="1617532"/>
                  </a:lnTo>
                  <a:lnTo>
                    <a:pt x="5332854" y="1587903"/>
                  </a:lnTo>
                  <a:lnTo>
                    <a:pt x="5310756" y="1548292"/>
                  </a:lnTo>
                  <a:lnTo>
                    <a:pt x="5309283" y="1531706"/>
                  </a:lnTo>
                  <a:lnTo>
                    <a:pt x="5316420" y="1498762"/>
                  </a:lnTo>
                  <a:lnTo>
                    <a:pt x="5353238" y="1463926"/>
                  </a:lnTo>
                  <a:lnTo>
                    <a:pt x="5389801" y="1453144"/>
                  </a:lnTo>
                  <a:close/>
                  <a:moveTo>
                    <a:pt x="4414506" y="1451749"/>
                  </a:moveTo>
                  <a:lnTo>
                    <a:pt x="4443916" y="1454407"/>
                  </a:lnTo>
                  <a:lnTo>
                    <a:pt x="4443763" y="1454407"/>
                  </a:lnTo>
                  <a:lnTo>
                    <a:pt x="4469819" y="1462367"/>
                  </a:lnTo>
                  <a:lnTo>
                    <a:pt x="4492503" y="1475462"/>
                  </a:lnTo>
                  <a:lnTo>
                    <a:pt x="4512131" y="1493874"/>
                  </a:lnTo>
                  <a:lnTo>
                    <a:pt x="4515755" y="1499145"/>
                  </a:lnTo>
                  <a:lnTo>
                    <a:pt x="4527924" y="1516840"/>
                  </a:lnTo>
                  <a:lnTo>
                    <a:pt x="4539216" y="1543831"/>
                  </a:lnTo>
                  <a:lnTo>
                    <a:pt x="4539325" y="1544328"/>
                  </a:lnTo>
                  <a:lnTo>
                    <a:pt x="4539444" y="1544872"/>
                  </a:lnTo>
                  <a:lnTo>
                    <a:pt x="4545999" y="1574826"/>
                  </a:lnTo>
                  <a:lnTo>
                    <a:pt x="4546035" y="1575388"/>
                  </a:lnTo>
                  <a:lnTo>
                    <a:pt x="4548262" y="1609800"/>
                  </a:lnTo>
                  <a:lnTo>
                    <a:pt x="4548224" y="1610384"/>
                  </a:lnTo>
                  <a:lnTo>
                    <a:pt x="4539216" y="1675861"/>
                  </a:lnTo>
                  <a:lnTo>
                    <a:pt x="4515983" y="1720442"/>
                  </a:lnTo>
                  <a:lnTo>
                    <a:pt x="4512131" y="1726081"/>
                  </a:lnTo>
                  <a:lnTo>
                    <a:pt x="4492503" y="1744560"/>
                  </a:lnTo>
                  <a:lnTo>
                    <a:pt x="4469445" y="1757836"/>
                  </a:lnTo>
                  <a:lnTo>
                    <a:pt x="4443628" y="1765702"/>
                  </a:lnTo>
                  <a:lnTo>
                    <a:pt x="4443462" y="1765702"/>
                  </a:lnTo>
                  <a:lnTo>
                    <a:pt x="4414506" y="1768321"/>
                  </a:lnTo>
                  <a:lnTo>
                    <a:pt x="4359313" y="1757836"/>
                  </a:lnTo>
                  <a:lnTo>
                    <a:pt x="4316893" y="1726310"/>
                  </a:lnTo>
                  <a:lnTo>
                    <a:pt x="4289790" y="1676362"/>
                  </a:lnTo>
                  <a:lnTo>
                    <a:pt x="4289680" y="1675861"/>
                  </a:lnTo>
                  <a:lnTo>
                    <a:pt x="4283002" y="1645366"/>
                  </a:lnTo>
                  <a:lnTo>
                    <a:pt x="4282965" y="1644798"/>
                  </a:lnTo>
                  <a:lnTo>
                    <a:pt x="4280737" y="1610384"/>
                  </a:lnTo>
                  <a:lnTo>
                    <a:pt x="4280774" y="1609800"/>
                  </a:lnTo>
                  <a:lnTo>
                    <a:pt x="4283002" y="1575388"/>
                  </a:lnTo>
                  <a:lnTo>
                    <a:pt x="4283125" y="1574826"/>
                  </a:lnTo>
                  <a:lnTo>
                    <a:pt x="4289790" y="1544328"/>
                  </a:lnTo>
                  <a:lnTo>
                    <a:pt x="4316893" y="1494103"/>
                  </a:lnTo>
                  <a:lnTo>
                    <a:pt x="4359313" y="1462367"/>
                  </a:lnTo>
                  <a:close/>
                  <a:moveTo>
                    <a:pt x="5218046" y="1451747"/>
                  </a:moveTo>
                  <a:lnTo>
                    <a:pt x="5231661" y="1452724"/>
                  </a:lnTo>
                  <a:lnTo>
                    <a:pt x="5243980" y="1455633"/>
                  </a:lnTo>
                  <a:lnTo>
                    <a:pt x="5255029" y="1460471"/>
                  </a:lnTo>
                  <a:lnTo>
                    <a:pt x="5264871" y="1467241"/>
                  </a:lnTo>
                  <a:lnTo>
                    <a:pt x="5257124" y="1515691"/>
                  </a:lnTo>
                  <a:lnTo>
                    <a:pt x="5247320" y="1510001"/>
                  </a:lnTo>
                  <a:lnTo>
                    <a:pt x="5236855" y="1505937"/>
                  </a:lnTo>
                  <a:lnTo>
                    <a:pt x="5225742" y="1503499"/>
                  </a:lnTo>
                  <a:lnTo>
                    <a:pt x="5213957" y="1502674"/>
                  </a:lnTo>
                  <a:lnTo>
                    <a:pt x="5200990" y="1503982"/>
                  </a:lnTo>
                  <a:lnTo>
                    <a:pt x="5166903" y="1523438"/>
                  </a:lnTo>
                  <a:lnTo>
                    <a:pt x="5147752" y="1569082"/>
                  </a:lnTo>
                  <a:lnTo>
                    <a:pt x="5146482" y="1590786"/>
                  </a:lnTo>
                  <a:lnTo>
                    <a:pt x="5146482" y="1761284"/>
                  </a:lnTo>
                  <a:lnTo>
                    <a:pt x="5094971" y="1761284"/>
                  </a:lnTo>
                  <a:lnTo>
                    <a:pt x="5094971" y="1458909"/>
                  </a:lnTo>
                  <a:lnTo>
                    <a:pt x="5146482" y="1458909"/>
                  </a:lnTo>
                  <a:lnTo>
                    <a:pt x="5146482" y="1498571"/>
                  </a:lnTo>
                  <a:lnTo>
                    <a:pt x="5158940" y="1478086"/>
                  </a:lnTo>
                  <a:lnTo>
                    <a:pt x="5175006" y="1463456"/>
                  </a:lnTo>
                  <a:lnTo>
                    <a:pt x="5194704" y="1454680"/>
                  </a:lnTo>
                  <a:close/>
                  <a:moveTo>
                    <a:pt x="4897985" y="1451747"/>
                  </a:moveTo>
                  <a:lnTo>
                    <a:pt x="4945113" y="1458563"/>
                  </a:lnTo>
                  <a:lnTo>
                    <a:pt x="4978772" y="1478998"/>
                  </a:lnTo>
                  <a:lnTo>
                    <a:pt x="4989338" y="1496806"/>
                  </a:lnTo>
                  <a:lnTo>
                    <a:pt x="4998964" y="1513029"/>
                  </a:lnTo>
                  <a:lnTo>
                    <a:pt x="4999063" y="1513731"/>
                  </a:lnTo>
                  <a:lnTo>
                    <a:pt x="5005694" y="1560636"/>
                  </a:lnTo>
                  <a:lnTo>
                    <a:pt x="5005694" y="1586100"/>
                  </a:lnTo>
                  <a:lnTo>
                    <a:pt x="5005694" y="1610979"/>
                  </a:lnTo>
                  <a:lnTo>
                    <a:pt x="5005694" y="1722803"/>
                  </a:lnTo>
                  <a:lnTo>
                    <a:pt x="5005694" y="1733471"/>
                  </a:lnTo>
                  <a:lnTo>
                    <a:pt x="5005694" y="1761284"/>
                  </a:lnTo>
                  <a:lnTo>
                    <a:pt x="4957129" y="1761284"/>
                  </a:lnTo>
                  <a:lnTo>
                    <a:pt x="4957129" y="1733471"/>
                  </a:lnTo>
                  <a:lnTo>
                    <a:pt x="4937767" y="1748721"/>
                  </a:lnTo>
                  <a:lnTo>
                    <a:pt x="4917010" y="1759610"/>
                  </a:lnTo>
                  <a:lnTo>
                    <a:pt x="4894871" y="1766143"/>
                  </a:lnTo>
                  <a:lnTo>
                    <a:pt x="4871366" y="1768319"/>
                  </a:lnTo>
                  <a:lnTo>
                    <a:pt x="4848564" y="1766689"/>
                  </a:lnTo>
                  <a:lnTo>
                    <a:pt x="4810271" y="1753575"/>
                  </a:lnTo>
                  <a:lnTo>
                    <a:pt x="4782125" y="1727480"/>
                  </a:lnTo>
                  <a:lnTo>
                    <a:pt x="4767768" y="1689735"/>
                  </a:lnTo>
                  <a:lnTo>
                    <a:pt x="4767755" y="1689560"/>
                  </a:lnTo>
                  <a:lnTo>
                    <a:pt x="4765982" y="1666592"/>
                  </a:lnTo>
                  <a:lnTo>
                    <a:pt x="4774097" y="1623398"/>
                  </a:lnTo>
                  <a:lnTo>
                    <a:pt x="4798481" y="1592082"/>
                  </a:lnTo>
                  <a:lnTo>
                    <a:pt x="4834909" y="1572968"/>
                  </a:lnTo>
                  <a:lnTo>
                    <a:pt x="4878986" y="1566618"/>
                  </a:lnTo>
                  <a:lnTo>
                    <a:pt x="4900302" y="1567830"/>
                  </a:lnTo>
                  <a:lnTo>
                    <a:pt x="4920434" y="1571473"/>
                  </a:lnTo>
                  <a:lnTo>
                    <a:pt x="4939378" y="1577559"/>
                  </a:lnTo>
                  <a:lnTo>
                    <a:pt x="4957129" y="1586100"/>
                  </a:lnTo>
                  <a:lnTo>
                    <a:pt x="4957129" y="1564865"/>
                  </a:lnTo>
                  <a:lnTo>
                    <a:pt x="4952906" y="1532665"/>
                  </a:lnTo>
                  <a:lnTo>
                    <a:pt x="4919609" y="1500573"/>
                  </a:lnTo>
                  <a:lnTo>
                    <a:pt x="4906469" y="1497750"/>
                  </a:lnTo>
                  <a:lnTo>
                    <a:pt x="4891419" y="1496806"/>
                  </a:lnTo>
                  <a:lnTo>
                    <a:pt x="4868824" y="1498679"/>
                  </a:lnTo>
                  <a:lnTo>
                    <a:pt x="4846614" y="1504313"/>
                  </a:lnTo>
                  <a:lnTo>
                    <a:pt x="4824775" y="1513731"/>
                  </a:lnTo>
                  <a:lnTo>
                    <a:pt x="4803294" y="1526956"/>
                  </a:lnTo>
                  <a:lnTo>
                    <a:pt x="4788511" y="1483776"/>
                  </a:lnTo>
                  <a:lnTo>
                    <a:pt x="4813507" y="1469765"/>
                  </a:lnTo>
                  <a:lnTo>
                    <a:pt x="4840086" y="1459755"/>
                  </a:lnTo>
                  <a:lnTo>
                    <a:pt x="4868246" y="1453749"/>
                  </a:lnTo>
                  <a:close/>
                  <a:moveTo>
                    <a:pt x="2639242" y="1451747"/>
                  </a:moveTo>
                  <a:lnTo>
                    <a:pt x="2664229" y="1453769"/>
                  </a:lnTo>
                  <a:lnTo>
                    <a:pt x="2704618" y="1469915"/>
                  </a:lnTo>
                  <a:lnTo>
                    <a:pt x="2732053" y="1502609"/>
                  </a:lnTo>
                  <a:lnTo>
                    <a:pt x="2745830" y="1554224"/>
                  </a:lnTo>
                  <a:lnTo>
                    <a:pt x="2747547" y="1587268"/>
                  </a:lnTo>
                  <a:lnTo>
                    <a:pt x="2747547" y="1761285"/>
                  </a:lnTo>
                  <a:lnTo>
                    <a:pt x="2696036" y="1761285"/>
                  </a:lnTo>
                  <a:lnTo>
                    <a:pt x="2696036" y="1578467"/>
                  </a:lnTo>
                  <a:lnTo>
                    <a:pt x="2686183" y="1529350"/>
                  </a:lnTo>
                  <a:lnTo>
                    <a:pt x="2645234" y="1500363"/>
                  </a:lnTo>
                  <a:lnTo>
                    <a:pt x="2630911" y="1499156"/>
                  </a:lnTo>
                  <a:lnTo>
                    <a:pt x="2600350" y="1504040"/>
                  </a:lnTo>
                  <a:lnTo>
                    <a:pt x="2578536" y="1518691"/>
                  </a:lnTo>
                  <a:lnTo>
                    <a:pt x="2565456" y="1543111"/>
                  </a:lnTo>
                  <a:lnTo>
                    <a:pt x="2561099" y="1577299"/>
                  </a:lnTo>
                  <a:lnTo>
                    <a:pt x="2561099" y="1761285"/>
                  </a:lnTo>
                  <a:lnTo>
                    <a:pt x="2509589" y="1761285"/>
                  </a:lnTo>
                  <a:lnTo>
                    <a:pt x="2509589" y="1458909"/>
                  </a:lnTo>
                  <a:lnTo>
                    <a:pt x="2561099" y="1458909"/>
                  </a:lnTo>
                  <a:lnTo>
                    <a:pt x="2561099" y="1489643"/>
                  </a:lnTo>
                  <a:lnTo>
                    <a:pt x="2576414" y="1473081"/>
                  </a:lnTo>
                  <a:lnTo>
                    <a:pt x="2594541" y="1461237"/>
                  </a:lnTo>
                  <a:lnTo>
                    <a:pt x="2615485" y="1454121"/>
                  </a:lnTo>
                  <a:close/>
                  <a:moveTo>
                    <a:pt x="2255185" y="1451747"/>
                  </a:moveTo>
                  <a:lnTo>
                    <a:pt x="2268741" y="1452715"/>
                  </a:lnTo>
                  <a:lnTo>
                    <a:pt x="2281064" y="1455622"/>
                  </a:lnTo>
                  <a:lnTo>
                    <a:pt x="2292155" y="1460464"/>
                  </a:lnTo>
                  <a:lnTo>
                    <a:pt x="2302011" y="1467241"/>
                  </a:lnTo>
                  <a:lnTo>
                    <a:pt x="2294263" y="1515691"/>
                  </a:lnTo>
                  <a:lnTo>
                    <a:pt x="2284452" y="1509998"/>
                  </a:lnTo>
                  <a:lnTo>
                    <a:pt x="2273999" y="1505929"/>
                  </a:lnTo>
                  <a:lnTo>
                    <a:pt x="2262886" y="1503488"/>
                  </a:lnTo>
                  <a:lnTo>
                    <a:pt x="2251096" y="1502674"/>
                  </a:lnTo>
                  <a:lnTo>
                    <a:pt x="2238133" y="1503971"/>
                  </a:lnTo>
                  <a:lnTo>
                    <a:pt x="2204041" y="1523438"/>
                  </a:lnTo>
                  <a:lnTo>
                    <a:pt x="2184894" y="1569078"/>
                  </a:lnTo>
                  <a:lnTo>
                    <a:pt x="2183621" y="1590786"/>
                  </a:lnTo>
                  <a:lnTo>
                    <a:pt x="2183621" y="1761285"/>
                  </a:lnTo>
                  <a:lnTo>
                    <a:pt x="2132110" y="1761285"/>
                  </a:lnTo>
                  <a:lnTo>
                    <a:pt x="2132110" y="1458909"/>
                  </a:lnTo>
                  <a:lnTo>
                    <a:pt x="2183621" y="1458909"/>
                  </a:lnTo>
                  <a:lnTo>
                    <a:pt x="2183621" y="1498571"/>
                  </a:lnTo>
                  <a:lnTo>
                    <a:pt x="2196074" y="1478086"/>
                  </a:lnTo>
                  <a:lnTo>
                    <a:pt x="2212144" y="1463453"/>
                  </a:lnTo>
                  <a:lnTo>
                    <a:pt x="2231845" y="1454673"/>
                  </a:lnTo>
                  <a:close/>
                  <a:moveTo>
                    <a:pt x="1291855" y="1451747"/>
                  </a:moveTo>
                  <a:lnTo>
                    <a:pt x="1316842" y="1453769"/>
                  </a:lnTo>
                  <a:lnTo>
                    <a:pt x="1357231" y="1469915"/>
                  </a:lnTo>
                  <a:lnTo>
                    <a:pt x="1384617" y="1502609"/>
                  </a:lnTo>
                  <a:lnTo>
                    <a:pt x="1398426" y="1554224"/>
                  </a:lnTo>
                  <a:lnTo>
                    <a:pt x="1400160" y="1587268"/>
                  </a:lnTo>
                  <a:lnTo>
                    <a:pt x="1400160" y="1761285"/>
                  </a:lnTo>
                  <a:lnTo>
                    <a:pt x="1348649" y="1761285"/>
                  </a:lnTo>
                  <a:lnTo>
                    <a:pt x="1348649" y="1578467"/>
                  </a:lnTo>
                  <a:lnTo>
                    <a:pt x="1338795" y="1529350"/>
                  </a:lnTo>
                  <a:lnTo>
                    <a:pt x="1297798" y="1500363"/>
                  </a:lnTo>
                  <a:lnTo>
                    <a:pt x="1283524" y="1499156"/>
                  </a:lnTo>
                  <a:lnTo>
                    <a:pt x="1252963" y="1504040"/>
                  </a:lnTo>
                  <a:lnTo>
                    <a:pt x="1231149" y="1518691"/>
                  </a:lnTo>
                  <a:lnTo>
                    <a:pt x="1218069" y="1543111"/>
                  </a:lnTo>
                  <a:lnTo>
                    <a:pt x="1213712" y="1577299"/>
                  </a:lnTo>
                  <a:lnTo>
                    <a:pt x="1213712" y="1761285"/>
                  </a:lnTo>
                  <a:lnTo>
                    <a:pt x="1162201" y="1761285"/>
                  </a:lnTo>
                  <a:lnTo>
                    <a:pt x="1162201" y="1458909"/>
                  </a:lnTo>
                  <a:lnTo>
                    <a:pt x="1213712" y="1458909"/>
                  </a:lnTo>
                  <a:lnTo>
                    <a:pt x="1213712" y="1489643"/>
                  </a:lnTo>
                  <a:lnTo>
                    <a:pt x="1229026" y="1473081"/>
                  </a:lnTo>
                  <a:lnTo>
                    <a:pt x="1247154" y="1461237"/>
                  </a:lnTo>
                  <a:lnTo>
                    <a:pt x="1268097" y="1454121"/>
                  </a:lnTo>
                  <a:close/>
                  <a:moveTo>
                    <a:pt x="475234" y="1451747"/>
                  </a:moveTo>
                  <a:lnTo>
                    <a:pt x="500221" y="1453769"/>
                  </a:lnTo>
                  <a:lnTo>
                    <a:pt x="540610" y="1469915"/>
                  </a:lnTo>
                  <a:lnTo>
                    <a:pt x="567996" y="1502609"/>
                  </a:lnTo>
                  <a:lnTo>
                    <a:pt x="581805" y="1554224"/>
                  </a:lnTo>
                  <a:lnTo>
                    <a:pt x="583539" y="1587268"/>
                  </a:lnTo>
                  <a:lnTo>
                    <a:pt x="583539" y="1761285"/>
                  </a:lnTo>
                  <a:lnTo>
                    <a:pt x="532028" y="1761285"/>
                  </a:lnTo>
                  <a:lnTo>
                    <a:pt x="532028" y="1578467"/>
                  </a:lnTo>
                  <a:lnTo>
                    <a:pt x="522175" y="1529350"/>
                  </a:lnTo>
                  <a:lnTo>
                    <a:pt x="481177" y="1500363"/>
                  </a:lnTo>
                  <a:lnTo>
                    <a:pt x="466903" y="1499156"/>
                  </a:lnTo>
                  <a:lnTo>
                    <a:pt x="436342" y="1504040"/>
                  </a:lnTo>
                  <a:lnTo>
                    <a:pt x="414528" y="1518691"/>
                  </a:lnTo>
                  <a:lnTo>
                    <a:pt x="401448" y="1543111"/>
                  </a:lnTo>
                  <a:lnTo>
                    <a:pt x="397091" y="1577299"/>
                  </a:lnTo>
                  <a:lnTo>
                    <a:pt x="397091" y="1761285"/>
                  </a:lnTo>
                  <a:lnTo>
                    <a:pt x="345580" y="1761285"/>
                  </a:lnTo>
                  <a:lnTo>
                    <a:pt x="345580" y="1458909"/>
                  </a:lnTo>
                  <a:lnTo>
                    <a:pt x="397091" y="1458909"/>
                  </a:lnTo>
                  <a:lnTo>
                    <a:pt x="397091" y="1489643"/>
                  </a:lnTo>
                  <a:lnTo>
                    <a:pt x="412405" y="1473081"/>
                  </a:lnTo>
                  <a:lnTo>
                    <a:pt x="430533" y="1461237"/>
                  </a:lnTo>
                  <a:lnTo>
                    <a:pt x="451476" y="1454121"/>
                  </a:lnTo>
                  <a:close/>
                  <a:moveTo>
                    <a:pt x="2950451" y="1451731"/>
                  </a:moveTo>
                  <a:lnTo>
                    <a:pt x="2972985" y="1453733"/>
                  </a:lnTo>
                  <a:lnTo>
                    <a:pt x="2993229" y="1459741"/>
                  </a:lnTo>
                  <a:lnTo>
                    <a:pt x="3011180" y="1469754"/>
                  </a:lnTo>
                  <a:lnTo>
                    <a:pt x="3026842" y="1483773"/>
                  </a:lnTo>
                  <a:lnTo>
                    <a:pt x="3026842" y="1458893"/>
                  </a:lnTo>
                  <a:lnTo>
                    <a:pt x="3078340" y="1458893"/>
                  </a:lnTo>
                  <a:lnTo>
                    <a:pt x="3078340" y="1483773"/>
                  </a:lnTo>
                  <a:lnTo>
                    <a:pt x="3078340" y="1499140"/>
                  </a:lnTo>
                  <a:lnTo>
                    <a:pt x="3078340" y="1720437"/>
                  </a:lnTo>
                  <a:lnTo>
                    <a:pt x="3078340" y="1731702"/>
                  </a:lnTo>
                  <a:lnTo>
                    <a:pt x="3078340" y="1748834"/>
                  </a:lnTo>
                  <a:lnTo>
                    <a:pt x="3069043" y="1808456"/>
                  </a:lnTo>
                  <a:lnTo>
                    <a:pt x="3041270" y="1848809"/>
                  </a:lnTo>
                  <a:lnTo>
                    <a:pt x="2996385" y="1872934"/>
                  </a:lnTo>
                  <a:lnTo>
                    <a:pt x="2935669" y="1883772"/>
                  </a:lnTo>
                  <a:lnTo>
                    <a:pt x="2910789" y="1843525"/>
                  </a:lnTo>
                  <a:lnTo>
                    <a:pt x="2966415" y="1836061"/>
                  </a:lnTo>
                  <a:lnTo>
                    <a:pt x="3001620" y="1820767"/>
                  </a:lnTo>
                  <a:lnTo>
                    <a:pt x="3025260" y="1784068"/>
                  </a:lnTo>
                  <a:lnTo>
                    <a:pt x="3026842" y="1768316"/>
                  </a:lnTo>
                  <a:lnTo>
                    <a:pt x="3026842" y="1731702"/>
                  </a:lnTo>
                  <a:lnTo>
                    <a:pt x="3011994" y="1747721"/>
                  </a:lnTo>
                  <a:lnTo>
                    <a:pt x="2994018" y="1759163"/>
                  </a:lnTo>
                  <a:lnTo>
                    <a:pt x="2972917" y="1766028"/>
                  </a:lnTo>
                  <a:lnTo>
                    <a:pt x="2948686" y="1768316"/>
                  </a:lnTo>
                  <a:lnTo>
                    <a:pt x="2923217" y="1765740"/>
                  </a:lnTo>
                  <a:lnTo>
                    <a:pt x="2878965" y="1745095"/>
                  </a:lnTo>
                  <a:lnTo>
                    <a:pt x="2844824" y="1704103"/>
                  </a:lnTo>
                  <a:lnTo>
                    <a:pt x="2844704" y="1703806"/>
                  </a:lnTo>
                  <a:lnTo>
                    <a:pt x="2833823" y="1676932"/>
                  </a:lnTo>
                  <a:lnTo>
                    <a:pt x="2827225" y="1645491"/>
                  </a:lnTo>
                  <a:lnTo>
                    <a:pt x="2825027" y="1609782"/>
                  </a:lnTo>
                  <a:lnTo>
                    <a:pt x="2833661" y="1544153"/>
                  </a:lnTo>
                  <a:lnTo>
                    <a:pt x="2859634" y="1494098"/>
                  </a:lnTo>
                  <a:lnTo>
                    <a:pt x="2899675" y="1462351"/>
                  </a:lnTo>
                  <a:close/>
                  <a:moveTo>
                    <a:pt x="786442" y="1451731"/>
                  </a:moveTo>
                  <a:lnTo>
                    <a:pt x="808975" y="1453733"/>
                  </a:lnTo>
                  <a:lnTo>
                    <a:pt x="829218" y="1459741"/>
                  </a:lnTo>
                  <a:lnTo>
                    <a:pt x="847171" y="1469754"/>
                  </a:lnTo>
                  <a:lnTo>
                    <a:pt x="862832" y="1483773"/>
                  </a:lnTo>
                  <a:lnTo>
                    <a:pt x="862832" y="1458893"/>
                  </a:lnTo>
                  <a:lnTo>
                    <a:pt x="914216" y="1458893"/>
                  </a:lnTo>
                  <a:lnTo>
                    <a:pt x="914216" y="1483773"/>
                  </a:lnTo>
                  <a:lnTo>
                    <a:pt x="914216" y="1499140"/>
                  </a:lnTo>
                  <a:lnTo>
                    <a:pt x="914216" y="1720437"/>
                  </a:lnTo>
                  <a:lnTo>
                    <a:pt x="914216" y="1731702"/>
                  </a:lnTo>
                  <a:lnTo>
                    <a:pt x="914216" y="1748834"/>
                  </a:lnTo>
                  <a:lnTo>
                    <a:pt x="904977" y="1808456"/>
                  </a:lnTo>
                  <a:lnTo>
                    <a:pt x="877259" y="1848809"/>
                  </a:lnTo>
                  <a:lnTo>
                    <a:pt x="832374" y="1872934"/>
                  </a:lnTo>
                  <a:lnTo>
                    <a:pt x="771659" y="1883772"/>
                  </a:lnTo>
                  <a:lnTo>
                    <a:pt x="746780" y="1843525"/>
                  </a:lnTo>
                  <a:lnTo>
                    <a:pt x="802363" y="1836061"/>
                  </a:lnTo>
                  <a:lnTo>
                    <a:pt x="837610" y="1820767"/>
                  </a:lnTo>
                  <a:lnTo>
                    <a:pt x="861249" y="1784068"/>
                  </a:lnTo>
                  <a:lnTo>
                    <a:pt x="862832" y="1768316"/>
                  </a:lnTo>
                  <a:lnTo>
                    <a:pt x="862832" y="1731702"/>
                  </a:lnTo>
                  <a:lnTo>
                    <a:pt x="847929" y="1747721"/>
                  </a:lnTo>
                  <a:lnTo>
                    <a:pt x="829960" y="1759163"/>
                  </a:lnTo>
                  <a:lnTo>
                    <a:pt x="808888" y="1766028"/>
                  </a:lnTo>
                  <a:lnTo>
                    <a:pt x="784676" y="1768316"/>
                  </a:lnTo>
                  <a:lnTo>
                    <a:pt x="759157" y="1765740"/>
                  </a:lnTo>
                  <a:lnTo>
                    <a:pt x="714938" y="1745095"/>
                  </a:lnTo>
                  <a:lnTo>
                    <a:pt x="680813" y="1704103"/>
                  </a:lnTo>
                  <a:lnTo>
                    <a:pt x="680693" y="1703806"/>
                  </a:lnTo>
                  <a:lnTo>
                    <a:pt x="669812" y="1676932"/>
                  </a:lnTo>
                  <a:lnTo>
                    <a:pt x="663214" y="1645491"/>
                  </a:lnTo>
                  <a:lnTo>
                    <a:pt x="661016" y="1609782"/>
                  </a:lnTo>
                  <a:lnTo>
                    <a:pt x="669652" y="1544153"/>
                  </a:lnTo>
                  <a:lnTo>
                    <a:pt x="695623" y="1494098"/>
                  </a:lnTo>
                  <a:lnTo>
                    <a:pt x="735666" y="1462351"/>
                  </a:lnTo>
                  <a:close/>
                  <a:moveTo>
                    <a:pt x="0" y="1347264"/>
                  </a:moveTo>
                  <a:lnTo>
                    <a:pt x="246176" y="1347264"/>
                  </a:lnTo>
                  <a:lnTo>
                    <a:pt x="246176" y="1395524"/>
                  </a:lnTo>
                  <a:lnTo>
                    <a:pt x="51511" y="1395524"/>
                  </a:lnTo>
                  <a:lnTo>
                    <a:pt x="51511" y="1522524"/>
                  </a:lnTo>
                  <a:lnTo>
                    <a:pt x="179870" y="1522524"/>
                  </a:lnTo>
                  <a:lnTo>
                    <a:pt x="179870" y="1570784"/>
                  </a:lnTo>
                  <a:lnTo>
                    <a:pt x="51511" y="1570784"/>
                  </a:lnTo>
                  <a:lnTo>
                    <a:pt x="51511" y="1711754"/>
                  </a:lnTo>
                  <a:lnTo>
                    <a:pt x="259193" y="1711754"/>
                  </a:lnTo>
                  <a:lnTo>
                    <a:pt x="259193" y="1761284"/>
                  </a:lnTo>
                  <a:lnTo>
                    <a:pt x="0" y="1761284"/>
                  </a:lnTo>
                  <a:lnTo>
                    <a:pt x="0" y="1711754"/>
                  </a:lnTo>
                  <a:lnTo>
                    <a:pt x="0" y="1570784"/>
                  </a:lnTo>
                  <a:lnTo>
                    <a:pt x="0" y="1522524"/>
                  </a:lnTo>
                  <a:lnTo>
                    <a:pt x="0" y="1395524"/>
                  </a:lnTo>
                  <a:close/>
                  <a:moveTo>
                    <a:pt x="3439892" y="1339974"/>
                  </a:moveTo>
                  <a:lnTo>
                    <a:pt x="3462845" y="1341250"/>
                  </a:lnTo>
                  <a:lnTo>
                    <a:pt x="3483814" y="1345079"/>
                  </a:lnTo>
                  <a:lnTo>
                    <a:pt x="3534344" y="1371391"/>
                  </a:lnTo>
                  <a:lnTo>
                    <a:pt x="3561228" y="1413900"/>
                  </a:lnTo>
                  <a:lnTo>
                    <a:pt x="3513819" y="1429851"/>
                  </a:lnTo>
                  <a:lnTo>
                    <a:pt x="3494731" y="1406013"/>
                  </a:lnTo>
                  <a:lnTo>
                    <a:pt x="3450280" y="1388588"/>
                  </a:lnTo>
                  <a:lnTo>
                    <a:pt x="3436387" y="1387840"/>
                  </a:lnTo>
                  <a:lnTo>
                    <a:pt x="3395159" y="1396010"/>
                  </a:lnTo>
                  <a:lnTo>
                    <a:pt x="3367041" y="1430280"/>
                  </a:lnTo>
                  <a:lnTo>
                    <a:pt x="3365851" y="1442285"/>
                  </a:lnTo>
                  <a:lnTo>
                    <a:pt x="3366288" y="1448980"/>
                  </a:lnTo>
                  <a:lnTo>
                    <a:pt x="3387217" y="1482723"/>
                  </a:lnTo>
                  <a:lnTo>
                    <a:pt x="3420880" y="1501543"/>
                  </a:lnTo>
                  <a:lnTo>
                    <a:pt x="3444873" y="1511199"/>
                  </a:lnTo>
                  <a:lnTo>
                    <a:pt x="3500205" y="1534283"/>
                  </a:lnTo>
                  <a:lnTo>
                    <a:pt x="3538698" y="1558921"/>
                  </a:lnTo>
                  <a:lnTo>
                    <a:pt x="3570016" y="1597060"/>
                  </a:lnTo>
                  <a:lnTo>
                    <a:pt x="3580046" y="1634743"/>
                  </a:lnTo>
                  <a:lnTo>
                    <a:pt x="3580710" y="1648799"/>
                  </a:lnTo>
                  <a:lnTo>
                    <a:pt x="3578335" y="1675136"/>
                  </a:lnTo>
                  <a:lnTo>
                    <a:pt x="3559375" y="1718962"/>
                  </a:lnTo>
                  <a:lnTo>
                    <a:pt x="3522474" y="1750400"/>
                  </a:lnTo>
                  <a:lnTo>
                    <a:pt x="3473367" y="1766369"/>
                  </a:lnTo>
                  <a:lnTo>
                    <a:pt x="3444591" y="1768370"/>
                  </a:lnTo>
                  <a:lnTo>
                    <a:pt x="3395417" y="1761948"/>
                  </a:lnTo>
                  <a:lnTo>
                    <a:pt x="3353177" y="1742678"/>
                  </a:lnTo>
                  <a:lnTo>
                    <a:pt x="3320522" y="1713134"/>
                  </a:lnTo>
                  <a:lnTo>
                    <a:pt x="3300269" y="1676028"/>
                  </a:lnTo>
                  <a:lnTo>
                    <a:pt x="3348719" y="1658312"/>
                  </a:lnTo>
                  <a:lnTo>
                    <a:pt x="3356005" y="1671749"/>
                  </a:lnTo>
                  <a:lnTo>
                    <a:pt x="3387213" y="1703244"/>
                  </a:lnTo>
                  <a:lnTo>
                    <a:pt x="3429688" y="1718759"/>
                  </a:lnTo>
                  <a:lnTo>
                    <a:pt x="3445760" y="1719792"/>
                  </a:lnTo>
                  <a:lnTo>
                    <a:pt x="3463695" y="1718671"/>
                  </a:lnTo>
                  <a:lnTo>
                    <a:pt x="3505615" y="1701835"/>
                  </a:lnTo>
                  <a:lnTo>
                    <a:pt x="3526069" y="1665889"/>
                  </a:lnTo>
                  <a:lnTo>
                    <a:pt x="3527433" y="1649980"/>
                  </a:lnTo>
                  <a:lnTo>
                    <a:pt x="3521285" y="1620775"/>
                  </a:lnTo>
                  <a:lnTo>
                    <a:pt x="3489355" y="1588448"/>
                  </a:lnTo>
                  <a:lnTo>
                    <a:pt x="3454866" y="1570669"/>
                  </a:lnTo>
                  <a:lnTo>
                    <a:pt x="3433923" y="1562439"/>
                  </a:lnTo>
                  <a:lnTo>
                    <a:pt x="3391502" y="1545548"/>
                  </a:lnTo>
                  <a:lnTo>
                    <a:pt x="3358216" y="1526435"/>
                  </a:lnTo>
                  <a:lnTo>
                    <a:pt x="3328220" y="1496485"/>
                  </a:lnTo>
                  <a:lnTo>
                    <a:pt x="3313146" y="1452475"/>
                  </a:lnTo>
                  <a:lnTo>
                    <a:pt x="3312702" y="1442285"/>
                  </a:lnTo>
                  <a:lnTo>
                    <a:pt x="3321257" y="1402526"/>
                  </a:lnTo>
                  <a:lnTo>
                    <a:pt x="3346966" y="1369539"/>
                  </a:lnTo>
                  <a:lnTo>
                    <a:pt x="3387357" y="1347365"/>
                  </a:lnTo>
                  <a:close/>
                  <a:moveTo>
                    <a:pt x="5953177" y="1338706"/>
                  </a:moveTo>
                  <a:lnTo>
                    <a:pt x="5971008" y="1338706"/>
                  </a:lnTo>
                  <a:lnTo>
                    <a:pt x="5978639" y="1341995"/>
                  </a:lnTo>
                  <a:lnTo>
                    <a:pt x="5984977" y="1348561"/>
                  </a:lnTo>
                  <a:lnTo>
                    <a:pt x="5991314" y="1355012"/>
                  </a:lnTo>
                  <a:lnTo>
                    <a:pt x="5994489" y="1362874"/>
                  </a:lnTo>
                  <a:lnTo>
                    <a:pt x="5994489" y="1380946"/>
                  </a:lnTo>
                  <a:lnTo>
                    <a:pt x="5991314" y="1388578"/>
                  </a:lnTo>
                  <a:lnTo>
                    <a:pt x="5978639" y="1400770"/>
                  </a:lnTo>
                  <a:lnTo>
                    <a:pt x="5971008" y="1403831"/>
                  </a:lnTo>
                  <a:lnTo>
                    <a:pt x="5952821" y="1403831"/>
                  </a:lnTo>
                  <a:lnTo>
                    <a:pt x="5945476" y="1400770"/>
                  </a:lnTo>
                  <a:lnTo>
                    <a:pt x="5945313" y="1400770"/>
                  </a:lnTo>
                  <a:lnTo>
                    <a:pt x="5939105" y="1394446"/>
                  </a:lnTo>
                  <a:lnTo>
                    <a:pt x="5932997" y="1388109"/>
                  </a:lnTo>
                  <a:lnTo>
                    <a:pt x="5929949" y="1380590"/>
                  </a:lnTo>
                  <a:lnTo>
                    <a:pt x="5929949" y="1362874"/>
                  </a:lnTo>
                  <a:lnTo>
                    <a:pt x="5933111" y="1355012"/>
                  </a:lnTo>
                  <a:lnTo>
                    <a:pt x="5939461" y="1348561"/>
                  </a:lnTo>
                  <a:lnTo>
                    <a:pt x="5945671" y="1341995"/>
                  </a:lnTo>
                  <a:close/>
                  <a:moveTo>
                    <a:pt x="2376637" y="1338706"/>
                  </a:moveTo>
                  <a:lnTo>
                    <a:pt x="2394468" y="1338706"/>
                  </a:lnTo>
                  <a:lnTo>
                    <a:pt x="2402100" y="1341995"/>
                  </a:lnTo>
                  <a:lnTo>
                    <a:pt x="2408438" y="1348561"/>
                  </a:lnTo>
                  <a:lnTo>
                    <a:pt x="2414775" y="1355012"/>
                  </a:lnTo>
                  <a:lnTo>
                    <a:pt x="2417950" y="1362874"/>
                  </a:lnTo>
                  <a:lnTo>
                    <a:pt x="2417950" y="1380946"/>
                  </a:lnTo>
                  <a:lnTo>
                    <a:pt x="2414775" y="1388578"/>
                  </a:lnTo>
                  <a:lnTo>
                    <a:pt x="2402100" y="1400770"/>
                  </a:lnTo>
                  <a:lnTo>
                    <a:pt x="2394468" y="1403831"/>
                  </a:lnTo>
                  <a:lnTo>
                    <a:pt x="2376282" y="1403831"/>
                  </a:lnTo>
                  <a:lnTo>
                    <a:pt x="2368936" y="1400770"/>
                  </a:lnTo>
                  <a:lnTo>
                    <a:pt x="2368773" y="1400770"/>
                  </a:lnTo>
                  <a:lnTo>
                    <a:pt x="2362565" y="1394446"/>
                  </a:lnTo>
                  <a:lnTo>
                    <a:pt x="2356456" y="1388109"/>
                  </a:lnTo>
                  <a:lnTo>
                    <a:pt x="2353409" y="1380590"/>
                  </a:lnTo>
                  <a:lnTo>
                    <a:pt x="2353409" y="1362874"/>
                  </a:lnTo>
                  <a:lnTo>
                    <a:pt x="2356571" y="1355012"/>
                  </a:lnTo>
                  <a:lnTo>
                    <a:pt x="2362921" y="1348561"/>
                  </a:lnTo>
                  <a:lnTo>
                    <a:pt x="2369131" y="1341995"/>
                  </a:lnTo>
                  <a:close/>
                  <a:moveTo>
                    <a:pt x="1029250" y="1338706"/>
                  </a:moveTo>
                  <a:lnTo>
                    <a:pt x="1046966" y="1338706"/>
                  </a:lnTo>
                  <a:lnTo>
                    <a:pt x="1054713" y="1341995"/>
                  </a:lnTo>
                  <a:lnTo>
                    <a:pt x="1061050" y="1348561"/>
                  </a:lnTo>
                  <a:lnTo>
                    <a:pt x="1067375" y="1355012"/>
                  </a:lnTo>
                  <a:lnTo>
                    <a:pt x="1070436" y="1362874"/>
                  </a:lnTo>
                  <a:lnTo>
                    <a:pt x="1070436" y="1380946"/>
                  </a:lnTo>
                  <a:lnTo>
                    <a:pt x="1067375" y="1388578"/>
                  </a:lnTo>
                  <a:lnTo>
                    <a:pt x="1054713" y="1400770"/>
                  </a:lnTo>
                  <a:lnTo>
                    <a:pt x="1046966" y="1403831"/>
                  </a:lnTo>
                  <a:lnTo>
                    <a:pt x="1028894" y="1403831"/>
                  </a:lnTo>
                  <a:lnTo>
                    <a:pt x="1021549" y="1400770"/>
                  </a:lnTo>
                  <a:lnTo>
                    <a:pt x="1021386" y="1400770"/>
                  </a:lnTo>
                  <a:lnTo>
                    <a:pt x="1015178" y="1394446"/>
                  </a:lnTo>
                  <a:lnTo>
                    <a:pt x="1009069" y="1388109"/>
                  </a:lnTo>
                  <a:lnTo>
                    <a:pt x="1006022" y="1380590"/>
                  </a:lnTo>
                  <a:lnTo>
                    <a:pt x="1006022" y="1362874"/>
                  </a:lnTo>
                  <a:lnTo>
                    <a:pt x="1009184" y="1355012"/>
                  </a:lnTo>
                  <a:lnTo>
                    <a:pt x="1015534" y="1348561"/>
                  </a:lnTo>
                  <a:lnTo>
                    <a:pt x="1021744" y="1341995"/>
                  </a:lnTo>
                  <a:close/>
                  <a:moveTo>
                    <a:pt x="4683154" y="1334098"/>
                  </a:moveTo>
                  <a:lnTo>
                    <a:pt x="4683154" y="1761200"/>
                  </a:lnTo>
                  <a:lnTo>
                    <a:pt x="4631644" y="1761200"/>
                  </a:lnTo>
                  <a:lnTo>
                    <a:pt x="4631644" y="1358266"/>
                  </a:lnTo>
                  <a:close/>
                  <a:moveTo>
                    <a:pt x="5654197" y="1334056"/>
                  </a:moveTo>
                  <a:lnTo>
                    <a:pt x="5654197" y="1490240"/>
                  </a:lnTo>
                  <a:lnTo>
                    <a:pt x="5669511" y="1473429"/>
                  </a:lnTo>
                  <a:lnTo>
                    <a:pt x="5687639" y="1461397"/>
                  </a:lnTo>
                  <a:lnTo>
                    <a:pt x="5708582" y="1454162"/>
                  </a:lnTo>
                  <a:lnTo>
                    <a:pt x="5732340" y="1451746"/>
                  </a:lnTo>
                  <a:lnTo>
                    <a:pt x="5757327" y="1453769"/>
                  </a:lnTo>
                  <a:lnTo>
                    <a:pt x="5797716" y="1469915"/>
                  </a:lnTo>
                  <a:lnTo>
                    <a:pt x="5825102" y="1502609"/>
                  </a:lnTo>
                  <a:lnTo>
                    <a:pt x="5838911" y="1554225"/>
                  </a:lnTo>
                  <a:lnTo>
                    <a:pt x="5840645" y="1587269"/>
                  </a:lnTo>
                  <a:lnTo>
                    <a:pt x="5840645" y="1761284"/>
                  </a:lnTo>
                  <a:lnTo>
                    <a:pt x="5789134" y="1761284"/>
                  </a:lnTo>
                  <a:lnTo>
                    <a:pt x="5789134" y="1578468"/>
                  </a:lnTo>
                  <a:lnTo>
                    <a:pt x="5779281" y="1529350"/>
                  </a:lnTo>
                  <a:lnTo>
                    <a:pt x="5738342" y="1500363"/>
                  </a:lnTo>
                  <a:lnTo>
                    <a:pt x="5724021" y="1499155"/>
                  </a:lnTo>
                  <a:lnTo>
                    <a:pt x="5693453" y="1504039"/>
                  </a:lnTo>
                  <a:lnTo>
                    <a:pt x="5671635" y="1518691"/>
                  </a:lnTo>
                  <a:lnTo>
                    <a:pt x="5658554" y="1543111"/>
                  </a:lnTo>
                  <a:lnTo>
                    <a:pt x="5654197" y="1577300"/>
                  </a:lnTo>
                  <a:lnTo>
                    <a:pt x="5654197" y="1761284"/>
                  </a:lnTo>
                  <a:lnTo>
                    <a:pt x="5602686" y="1761284"/>
                  </a:lnTo>
                  <a:lnTo>
                    <a:pt x="5602686" y="1357639"/>
                  </a:lnTo>
                  <a:close/>
                  <a:moveTo>
                    <a:pt x="4016859" y="1334056"/>
                  </a:moveTo>
                  <a:lnTo>
                    <a:pt x="4016859" y="1490240"/>
                  </a:lnTo>
                  <a:lnTo>
                    <a:pt x="4032171" y="1473429"/>
                  </a:lnTo>
                  <a:lnTo>
                    <a:pt x="4050287" y="1461397"/>
                  </a:lnTo>
                  <a:lnTo>
                    <a:pt x="4071196" y="1454162"/>
                  </a:lnTo>
                  <a:lnTo>
                    <a:pt x="4094887" y="1451746"/>
                  </a:lnTo>
                  <a:lnTo>
                    <a:pt x="4119925" y="1453769"/>
                  </a:lnTo>
                  <a:lnTo>
                    <a:pt x="4160328" y="1469915"/>
                  </a:lnTo>
                  <a:lnTo>
                    <a:pt x="4187764" y="1502609"/>
                  </a:lnTo>
                  <a:lnTo>
                    <a:pt x="4201573" y="1554225"/>
                  </a:lnTo>
                  <a:lnTo>
                    <a:pt x="4203307" y="1587269"/>
                  </a:lnTo>
                  <a:lnTo>
                    <a:pt x="4203307" y="1761284"/>
                  </a:lnTo>
                  <a:lnTo>
                    <a:pt x="4151796" y="1761284"/>
                  </a:lnTo>
                  <a:lnTo>
                    <a:pt x="4151796" y="1578468"/>
                  </a:lnTo>
                  <a:lnTo>
                    <a:pt x="4141943" y="1529350"/>
                  </a:lnTo>
                  <a:lnTo>
                    <a:pt x="4100951" y="1500363"/>
                  </a:lnTo>
                  <a:lnTo>
                    <a:pt x="4086683" y="1499155"/>
                  </a:lnTo>
                  <a:lnTo>
                    <a:pt x="4056115" y="1504039"/>
                  </a:lnTo>
                  <a:lnTo>
                    <a:pt x="4034297" y="1518691"/>
                  </a:lnTo>
                  <a:lnTo>
                    <a:pt x="4021216" y="1543111"/>
                  </a:lnTo>
                  <a:lnTo>
                    <a:pt x="4016859" y="1577300"/>
                  </a:lnTo>
                  <a:lnTo>
                    <a:pt x="4016859" y="1761284"/>
                  </a:lnTo>
                  <a:lnTo>
                    <a:pt x="3965348" y="1761284"/>
                  </a:lnTo>
                  <a:lnTo>
                    <a:pt x="3965348" y="1357639"/>
                  </a:lnTo>
                  <a:close/>
                  <a:moveTo>
                    <a:pt x="4589290" y="362613"/>
                  </a:moveTo>
                  <a:lnTo>
                    <a:pt x="4547736" y="366551"/>
                  </a:lnTo>
                  <a:lnTo>
                    <a:pt x="4511450" y="378365"/>
                  </a:lnTo>
                  <a:lnTo>
                    <a:pt x="4454822" y="425617"/>
                  </a:lnTo>
                  <a:lnTo>
                    <a:pt x="4434603" y="460491"/>
                  </a:lnTo>
                  <a:lnTo>
                    <a:pt x="4420198" y="502095"/>
                  </a:lnTo>
                  <a:lnTo>
                    <a:pt x="4411576" y="550431"/>
                  </a:lnTo>
                  <a:lnTo>
                    <a:pt x="4408709" y="605500"/>
                  </a:lnTo>
                  <a:lnTo>
                    <a:pt x="4411833" y="659000"/>
                  </a:lnTo>
                  <a:lnTo>
                    <a:pt x="4421204" y="706508"/>
                  </a:lnTo>
                  <a:lnTo>
                    <a:pt x="4436821" y="748013"/>
                  </a:lnTo>
                  <a:lnTo>
                    <a:pt x="4458683" y="783503"/>
                  </a:lnTo>
                  <a:lnTo>
                    <a:pt x="4485597" y="811924"/>
                  </a:lnTo>
                  <a:lnTo>
                    <a:pt x="4550897" y="844434"/>
                  </a:lnTo>
                  <a:lnTo>
                    <a:pt x="4589290" y="848502"/>
                  </a:lnTo>
                  <a:lnTo>
                    <a:pt x="4630705" y="842166"/>
                  </a:lnTo>
                  <a:lnTo>
                    <a:pt x="4671777" y="823153"/>
                  </a:lnTo>
                  <a:lnTo>
                    <a:pt x="4708621" y="793414"/>
                  </a:lnTo>
                  <a:lnTo>
                    <a:pt x="4737359" y="754865"/>
                  </a:lnTo>
                  <a:lnTo>
                    <a:pt x="4737359" y="450967"/>
                  </a:lnTo>
                  <a:lnTo>
                    <a:pt x="4709105" y="415499"/>
                  </a:lnTo>
                  <a:lnTo>
                    <a:pt x="4671078" y="387251"/>
                  </a:lnTo>
                  <a:lnTo>
                    <a:pt x="4629208" y="368769"/>
                  </a:lnTo>
                  <a:lnTo>
                    <a:pt x="4608994" y="364151"/>
                  </a:lnTo>
                  <a:close/>
                  <a:moveTo>
                    <a:pt x="2516900" y="274236"/>
                  </a:moveTo>
                  <a:lnTo>
                    <a:pt x="2628711" y="274236"/>
                  </a:lnTo>
                  <a:lnTo>
                    <a:pt x="2729980" y="719880"/>
                  </a:lnTo>
                  <a:lnTo>
                    <a:pt x="2744306" y="790047"/>
                  </a:lnTo>
                  <a:lnTo>
                    <a:pt x="2749847" y="763369"/>
                  </a:lnTo>
                  <a:lnTo>
                    <a:pt x="2761197" y="719880"/>
                  </a:lnTo>
                  <a:lnTo>
                    <a:pt x="2885923" y="274236"/>
                  </a:lnTo>
                  <a:lnTo>
                    <a:pt x="2979434" y="274236"/>
                  </a:lnTo>
                  <a:lnTo>
                    <a:pt x="3104174" y="719880"/>
                  </a:lnTo>
                  <a:lnTo>
                    <a:pt x="3122359" y="792638"/>
                  </a:lnTo>
                  <a:lnTo>
                    <a:pt x="3136685" y="719880"/>
                  </a:lnTo>
                  <a:lnTo>
                    <a:pt x="3236762" y="274236"/>
                  </a:lnTo>
                  <a:lnTo>
                    <a:pt x="3348470" y="274236"/>
                  </a:lnTo>
                  <a:lnTo>
                    <a:pt x="3178329" y="938129"/>
                  </a:lnTo>
                  <a:lnTo>
                    <a:pt x="3076958" y="938129"/>
                  </a:lnTo>
                  <a:lnTo>
                    <a:pt x="2947688" y="517098"/>
                  </a:lnTo>
                  <a:lnTo>
                    <a:pt x="2940781" y="493450"/>
                  </a:lnTo>
                  <a:lnTo>
                    <a:pt x="2935370" y="473542"/>
                  </a:lnTo>
                  <a:lnTo>
                    <a:pt x="2931453" y="457396"/>
                  </a:lnTo>
                  <a:lnTo>
                    <a:pt x="2925102" y="483292"/>
                  </a:lnTo>
                  <a:lnTo>
                    <a:pt x="2919067" y="506427"/>
                  </a:lnTo>
                  <a:lnTo>
                    <a:pt x="2913357" y="526815"/>
                  </a:lnTo>
                  <a:lnTo>
                    <a:pt x="2788427" y="938129"/>
                  </a:lnTo>
                  <a:lnTo>
                    <a:pt x="2687157" y="938129"/>
                  </a:lnTo>
                  <a:close/>
                  <a:moveTo>
                    <a:pt x="4004605" y="274147"/>
                  </a:moveTo>
                  <a:lnTo>
                    <a:pt x="4117712" y="274147"/>
                  </a:lnTo>
                  <a:lnTo>
                    <a:pt x="4117712" y="938040"/>
                  </a:lnTo>
                  <a:lnTo>
                    <a:pt x="4004605" y="938040"/>
                  </a:lnTo>
                  <a:close/>
                  <a:moveTo>
                    <a:pt x="4569808" y="258651"/>
                  </a:moveTo>
                  <a:lnTo>
                    <a:pt x="4619221" y="263029"/>
                  </a:lnTo>
                  <a:lnTo>
                    <a:pt x="4663618" y="276175"/>
                  </a:lnTo>
                  <a:lnTo>
                    <a:pt x="4702998" y="298100"/>
                  </a:lnTo>
                  <a:lnTo>
                    <a:pt x="4737359" y="328818"/>
                  </a:lnTo>
                  <a:lnTo>
                    <a:pt x="4737359" y="274259"/>
                  </a:lnTo>
                  <a:lnTo>
                    <a:pt x="4850364" y="274259"/>
                  </a:lnTo>
                  <a:lnTo>
                    <a:pt x="4850364" y="328818"/>
                  </a:lnTo>
                  <a:lnTo>
                    <a:pt x="4850364" y="362613"/>
                  </a:lnTo>
                  <a:lnTo>
                    <a:pt x="4850364" y="848502"/>
                  </a:lnTo>
                  <a:lnTo>
                    <a:pt x="4850364" y="873140"/>
                  </a:lnTo>
                  <a:lnTo>
                    <a:pt x="4850364" y="910808"/>
                  </a:lnTo>
                  <a:lnTo>
                    <a:pt x="4847124" y="968259"/>
                  </a:lnTo>
                  <a:lnTo>
                    <a:pt x="4837395" y="1018949"/>
                  </a:lnTo>
                  <a:lnTo>
                    <a:pt x="4821165" y="1062880"/>
                  </a:lnTo>
                  <a:lnTo>
                    <a:pt x="4798424" y="1100053"/>
                  </a:lnTo>
                  <a:lnTo>
                    <a:pt x="4769160" y="1130467"/>
                  </a:lnTo>
                  <a:lnTo>
                    <a:pt x="4733919" y="1155110"/>
                  </a:lnTo>
                  <a:lnTo>
                    <a:pt x="4693106" y="1175098"/>
                  </a:lnTo>
                  <a:lnTo>
                    <a:pt x="4646729" y="1190427"/>
                  </a:lnTo>
                  <a:lnTo>
                    <a:pt x="4594795" y="1201092"/>
                  </a:lnTo>
                  <a:lnTo>
                    <a:pt x="4537309" y="1207087"/>
                  </a:lnTo>
                  <a:lnTo>
                    <a:pt x="4482750" y="1118733"/>
                  </a:lnTo>
                  <a:lnTo>
                    <a:pt x="4549276" y="1112685"/>
                  </a:lnTo>
                  <a:lnTo>
                    <a:pt x="4604690" y="1102316"/>
                  </a:lnTo>
                  <a:lnTo>
                    <a:pt x="4648972" y="1087659"/>
                  </a:lnTo>
                  <a:lnTo>
                    <a:pt x="4706279" y="1045714"/>
                  </a:lnTo>
                  <a:lnTo>
                    <a:pt x="4733906" y="988207"/>
                  </a:lnTo>
                  <a:lnTo>
                    <a:pt x="4737359" y="953760"/>
                  </a:lnTo>
                  <a:lnTo>
                    <a:pt x="4737359" y="873140"/>
                  </a:lnTo>
                  <a:lnTo>
                    <a:pt x="4704740" y="908411"/>
                  </a:lnTo>
                  <a:lnTo>
                    <a:pt x="4665284" y="933605"/>
                  </a:lnTo>
                  <a:lnTo>
                    <a:pt x="4618984" y="948721"/>
                  </a:lnTo>
                  <a:lnTo>
                    <a:pt x="4565833" y="953760"/>
                  </a:lnTo>
                  <a:lnTo>
                    <a:pt x="4520657" y="950114"/>
                  </a:lnTo>
                  <a:lnTo>
                    <a:pt x="4478643" y="939187"/>
                  </a:lnTo>
                  <a:lnTo>
                    <a:pt x="4439796" y="920987"/>
                  </a:lnTo>
                  <a:lnTo>
                    <a:pt x="4404122" y="895526"/>
                  </a:lnTo>
                  <a:lnTo>
                    <a:pt x="4371625" y="862815"/>
                  </a:lnTo>
                  <a:lnTo>
                    <a:pt x="4348015" y="830394"/>
                  </a:lnTo>
                  <a:lnTo>
                    <a:pt x="4328688" y="793787"/>
                  </a:lnTo>
                  <a:lnTo>
                    <a:pt x="4313648" y="752993"/>
                  </a:lnTo>
                  <a:lnTo>
                    <a:pt x="4302899" y="708014"/>
                  </a:lnTo>
                  <a:lnTo>
                    <a:pt x="4296446" y="658850"/>
                  </a:lnTo>
                  <a:lnTo>
                    <a:pt x="4294295" y="605500"/>
                  </a:lnTo>
                  <a:lnTo>
                    <a:pt x="4297338" y="543799"/>
                  </a:lnTo>
                  <a:lnTo>
                    <a:pt x="4306466" y="487539"/>
                  </a:lnTo>
                  <a:lnTo>
                    <a:pt x="4321677" y="436725"/>
                  </a:lnTo>
                  <a:lnTo>
                    <a:pt x="4342970" y="391364"/>
                  </a:lnTo>
                  <a:lnTo>
                    <a:pt x="4370342" y="351462"/>
                  </a:lnTo>
                  <a:lnTo>
                    <a:pt x="4402642" y="318065"/>
                  </a:lnTo>
                  <a:lnTo>
                    <a:pt x="4438727" y="292079"/>
                  </a:lnTo>
                  <a:lnTo>
                    <a:pt x="4478609" y="273511"/>
                  </a:lnTo>
                  <a:lnTo>
                    <a:pt x="4522299" y="262367"/>
                  </a:lnTo>
                  <a:close/>
                  <a:moveTo>
                    <a:pt x="3774623" y="258627"/>
                  </a:moveTo>
                  <a:lnTo>
                    <a:pt x="3804406" y="260739"/>
                  </a:lnTo>
                  <a:lnTo>
                    <a:pt x="3831452" y="267075"/>
                  </a:lnTo>
                  <a:lnTo>
                    <a:pt x="3855751" y="277636"/>
                  </a:lnTo>
                  <a:lnTo>
                    <a:pt x="3877290" y="292421"/>
                  </a:lnTo>
                  <a:lnTo>
                    <a:pt x="3860399" y="398962"/>
                  </a:lnTo>
                  <a:lnTo>
                    <a:pt x="3838881" y="386420"/>
                  </a:lnTo>
                  <a:lnTo>
                    <a:pt x="3815890" y="377476"/>
                  </a:lnTo>
                  <a:lnTo>
                    <a:pt x="3791449" y="372119"/>
                  </a:lnTo>
                  <a:lnTo>
                    <a:pt x="3765581" y="370336"/>
                  </a:lnTo>
                  <a:lnTo>
                    <a:pt x="3710457" y="381704"/>
                  </a:lnTo>
                  <a:lnTo>
                    <a:pt x="3662202" y="415865"/>
                  </a:lnTo>
                  <a:lnTo>
                    <a:pt x="3628572" y="475599"/>
                  </a:lnTo>
                  <a:lnTo>
                    <a:pt x="3620179" y="516198"/>
                  </a:lnTo>
                  <a:lnTo>
                    <a:pt x="3617383" y="563936"/>
                  </a:lnTo>
                  <a:lnTo>
                    <a:pt x="3617383" y="938128"/>
                  </a:lnTo>
                  <a:lnTo>
                    <a:pt x="3504392" y="938128"/>
                  </a:lnTo>
                  <a:lnTo>
                    <a:pt x="3504392" y="274235"/>
                  </a:lnTo>
                  <a:lnTo>
                    <a:pt x="3617383" y="274235"/>
                  </a:lnTo>
                  <a:lnTo>
                    <a:pt x="3617383" y="361179"/>
                  </a:lnTo>
                  <a:lnTo>
                    <a:pt x="3644776" y="316298"/>
                  </a:lnTo>
                  <a:lnTo>
                    <a:pt x="3680120" y="284252"/>
                  </a:lnTo>
                  <a:lnTo>
                    <a:pt x="3723406" y="265031"/>
                  </a:lnTo>
                  <a:close/>
                  <a:moveTo>
                    <a:pt x="1676272" y="258627"/>
                  </a:moveTo>
                  <a:lnTo>
                    <a:pt x="1706103" y="260739"/>
                  </a:lnTo>
                  <a:lnTo>
                    <a:pt x="1733144" y="267075"/>
                  </a:lnTo>
                  <a:lnTo>
                    <a:pt x="1757416" y="277636"/>
                  </a:lnTo>
                  <a:lnTo>
                    <a:pt x="1778939" y="292421"/>
                  </a:lnTo>
                  <a:lnTo>
                    <a:pt x="1762048" y="398962"/>
                  </a:lnTo>
                  <a:lnTo>
                    <a:pt x="1740530" y="386420"/>
                  </a:lnTo>
                  <a:lnTo>
                    <a:pt x="1717539" y="377476"/>
                  </a:lnTo>
                  <a:lnTo>
                    <a:pt x="1693098" y="372119"/>
                  </a:lnTo>
                  <a:lnTo>
                    <a:pt x="1667230" y="370336"/>
                  </a:lnTo>
                  <a:lnTo>
                    <a:pt x="1612107" y="381704"/>
                  </a:lnTo>
                  <a:lnTo>
                    <a:pt x="1563852" y="415865"/>
                  </a:lnTo>
                  <a:lnTo>
                    <a:pt x="1530322" y="475599"/>
                  </a:lnTo>
                  <a:lnTo>
                    <a:pt x="1521941" y="516198"/>
                  </a:lnTo>
                  <a:lnTo>
                    <a:pt x="1519148" y="563936"/>
                  </a:lnTo>
                  <a:lnTo>
                    <a:pt x="1519148" y="938128"/>
                  </a:lnTo>
                  <a:lnTo>
                    <a:pt x="1406042" y="938128"/>
                  </a:lnTo>
                  <a:lnTo>
                    <a:pt x="1406042" y="274235"/>
                  </a:lnTo>
                  <a:lnTo>
                    <a:pt x="1519148" y="274235"/>
                  </a:lnTo>
                  <a:lnTo>
                    <a:pt x="1519148" y="361179"/>
                  </a:lnTo>
                  <a:lnTo>
                    <a:pt x="1546474" y="316298"/>
                  </a:lnTo>
                  <a:lnTo>
                    <a:pt x="1581784" y="284252"/>
                  </a:lnTo>
                  <a:lnTo>
                    <a:pt x="1625057" y="265031"/>
                  </a:lnTo>
                  <a:close/>
                  <a:moveTo>
                    <a:pt x="857727" y="187164"/>
                  </a:moveTo>
                  <a:lnTo>
                    <a:pt x="850595" y="211938"/>
                  </a:lnTo>
                  <a:lnTo>
                    <a:pt x="843466" y="235568"/>
                  </a:lnTo>
                  <a:lnTo>
                    <a:pt x="836340" y="258054"/>
                  </a:lnTo>
                  <a:lnTo>
                    <a:pt x="829215" y="279392"/>
                  </a:lnTo>
                  <a:lnTo>
                    <a:pt x="710940" y="615917"/>
                  </a:lnTo>
                  <a:lnTo>
                    <a:pt x="1003231" y="615917"/>
                  </a:lnTo>
                  <a:lnTo>
                    <a:pt x="876259" y="249739"/>
                  </a:lnTo>
                  <a:lnTo>
                    <a:pt x="861953" y="203623"/>
                  </a:lnTo>
                  <a:close/>
                  <a:moveTo>
                    <a:pt x="804463" y="28643"/>
                  </a:moveTo>
                  <a:lnTo>
                    <a:pt x="909822" y="28643"/>
                  </a:lnTo>
                  <a:lnTo>
                    <a:pt x="965961" y="187164"/>
                  </a:lnTo>
                  <a:lnTo>
                    <a:pt x="1117799" y="615917"/>
                  </a:lnTo>
                  <a:lnTo>
                    <a:pt x="1153244" y="716006"/>
                  </a:lnTo>
                  <a:lnTo>
                    <a:pt x="1231907" y="938129"/>
                  </a:lnTo>
                  <a:lnTo>
                    <a:pt x="1116337" y="938129"/>
                  </a:lnTo>
                  <a:lnTo>
                    <a:pt x="1038308" y="716006"/>
                  </a:lnTo>
                  <a:lnTo>
                    <a:pt x="677133" y="716006"/>
                  </a:lnTo>
                  <a:lnTo>
                    <a:pt x="600526" y="938129"/>
                  </a:lnTo>
                  <a:lnTo>
                    <a:pt x="482239" y="938129"/>
                  </a:lnTo>
                  <a:close/>
                  <a:moveTo>
                    <a:pt x="4060460" y="10495"/>
                  </a:moveTo>
                  <a:lnTo>
                    <a:pt x="4074832" y="11817"/>
                  </a:lnTo>
                  <a:lnTo>
                    <a:pt x="4111146" y="31843"/>
                  </a:lnTo>
                  <a:lnTo>
                    <a:pt x="4130615" y="68807"/>
                  </a:lnTo>
                  <a:lnTo>
                    <a:pt x="4131911" y="83240"/>
                  </a:lnTo>
                  <a:lnTo>
                    <a:pt x="4126725" y="110701"/>
                  </a:lnTo>
                  <a:lnTo>
                    <a:pt x="4100139" y="142022"/>
                  </a:lnTo>
                  <a:lnTo>
                    <a:pt x="4060460" y="153408"/>
                  </a:lnTo>
                  <a:lnTo>
                    <a:pt x="4046413" y="152135"/>
                  </a:lnTo>
                  <a:lnTo>
                    <a:pt x="4046204" y="152135"/>
                  </a:lnTo>
                  <a:lnTo>
                    <a:pt x="4010472" y="132516"/>
                  </a:lnTo>
                  <a:lnTo>
                    <a:pt x="3991536" y="97013"/>
                  </a:lnTo>
                  <a:lnTo>
                    <a:pt x="3990280" y="83240"/>
                  </a:lnTo>
                  <a:lnTo>
                    <a:pt x="3995477" y="55432"/>
                  </a:lnTo>
                  <a:lnTo>
                    <a:pt x="4021942" y="22469"/>
                  </a:lnTo>
                  <a:close/>
                  <a:moveTo>
                    <a:pt x="5177890" y="17"/>
                  </a:moveTo>
                  <a:lnTo>
                    <a:pt x="5177890" y="343108"/>
                  </a:lnTo>
                  <a:lnTo>
                    <a:pt x="5211449" y="306146"/>
                  </a:lnTo>
                  <a:lnTo>
                    <a:pt x="5251207" y="279746"/>
                  </a:lnTo>
                  <a:lnTo>
                    <a:pt x="5297165" y="263907"/>
                  </a:lnTo>
                  <a:lnTo>
                    <a:pt x="5349327" y="258628"/>
                  </a:lnTo>
                  <a:lnTo>
                    <a:pt x="5404291" y="263050"/>
                  </a:lnTo>
                  <a:lnTo>
                    <a:pt x="5452163" y="276316"/>
                  </a:lnTo>
                  <a:lnTo>
                    <a:pt x="5492971" y="298425"/>
                  </a:lnTo>
                  <a:lnTo>
                    <a:pt x="5526747" y="329379"/>
                  </a:lnTo>
                  <a:lnTo>
                    <a:pt x="5548474" y="361150"/>
                  </a:lnTo>
                  <a:lnTo>
                    <a:pt x="5565363" y="399710"/>
                  </a:lnTo>
                  <a:lnTo>
                    <a:pt x="5577420" y="445066"/>
                  </a:lnTo>
                  <a:lnTo>
                    <a:pt x="5584650" y="497224"/>
                  </a:lnTo>
                  <a:lnTo>
                    <a:pt x="5587059" y="556189"/>
                  </a:lnTo>
                  <a:lnTo>
                    <a:pt x="5587059" y="938128"/>
                  </a:lnTo>
                  <a:lnTo>
                    <a:pt x="5474067" y="938128"/>
                  </a:lnTo>
                  <a:lnTo>
                    <a:pt x="5474067" y="536605"/>
                  </a:lnTo>
                  <a:lnTo>
                    <a:pt x="5471669" y="494777"/>
                  </a:lnTo>
                  <a:lnTo>
                    <a:pt x="5452524" y="428899"/>
                  </a:lnTo>
                  <a:lnTo>
                    <a:pt x="5414814" y="386352"/>
                  </a:lnTo>
                  <a:lnTo>
                    <a:pt x="5362494" y="365230"/>
                  </a:lnTo>
                  <a:lnTo>
                    <a:pt x="5331141" y="362590"/>
                  </a:lnTo>
                  <a:lnTo>
                    <a:pt x="5284304" y="367351"/>
                  </a:lnTo>
                  <a:lnTo>
                    <a:pt x="5245988" y="381636"/>
                  </a:lnTo>
                  <a:lnTo>
                    <a:pt x="5216191" y="405444"/>
                  </a:lnTo>
                  <a:lnTo>
                    <a:pt x="5194911" y="438777"/>
                  </a:lnTo>
                  <a:lnTo>
                    <a:pt x="5182145" y="481633"/>
                  </a:lnTo>
                  <a:lnTo>
                    <a:pt x="5177890" y="534014"/>
                  </a:lnTo>
                  <a:lnTo>
                    <a:pt x="5177890" y="938128"/>
                  </a:lnTo>
                  <a:lnTo>
                    <a:pt x="5064784" y="938128"/>
                  </a:lnTo>
                  <a:lnTo>
                    <a:pt x="5064784" y="51998"/>
                  </a:lnTo>
                  <a:close/>
                  <a:moveTo>
                    <a:pt x="2018011" y="17"/>
                  </a:moveTo>
                  <a:lnTo>
                    <a:pt x="2018011" y="502925"/>
                  </a:lnTo>
                  <a:lnTo>
                    <a:pt x="2233670" y="274236"/>
                  </a:lnTo>
                  <a:lnTo>
                    <a:pt x="2368849" y="274236"/>
                  </a:lnTo>
                  <a:lnTo>
                    <a:pt x="2194719" y="454817"/>
                  </a:lnTo>
                  <a:lnTo>
                    <a:pt x="2444173" y="938128"/>
                  </a:lnTo>
                  <a:lnTo>
                    <a:pt x="2320728" y="938128"/>
                  </a:lnTo>
                  <a:lnTo>
                    <a:pt x="2115395" y="536605"/>
                  </a:lnTo>
                  <a:lnTo>
                    <a:pt x="2018011" y="637977"/>
                  </a:lnTo>
                  <a:lnTo>
                    <a:pt x="2018011" y="938128"/>
                  </a:lnTo>
                  <a:lnTo>
                    <a:pt x="1905007" y="938128"/>
                  </a:lnTo>
                  <a:lnTo>
                    <a:pt x="1905007" y="53293"/>
                  </a:lnTo>
                  <a:close/>
                  <a:moveTo>
                    <a:pt x="5948309" y="0"/>
                  </a:moveTo>
                  <a:lnTo>
                    <a:pt x="5948309" y="274218"/>
                  </a:lnTo>
                  <a:lnTo>
                    <a:pt x="6112000" y="274218"/>
                  </a:lnTo>
                  <a:lnTo>
                    <a:pt x="6112000" y="372897"/>
                  </a:lnTo>
                  <a:lnTo>
                    <a:pt x="5948309" y="372897"/>
                  </a:lnTo>
                  <a:lnTo>
                    <a:pt x="5948309" y="757528"/>
                  </a:lnTo>
                  <a:lnTo>
                    <a:pt x="5949194" y="778319"/>
                  </a:lnTo>
                  <a:lnTo>
                    <a:pt x="5962635" y="825118"/>
                  </a:lnTo>
                  <a:lnTo>
                    <a:pt x="5998668" y="847008"/>
                  </a:lnTo>
                  <a:lnTo>
                    <a:pt x="6017194" y="848460"/>
                  </a:lnTo>
                  <a:lnTo>
                    <a:pt x="6039874" y="846262"/>
                  </a:lnTo>
                  <a:lnTo>
                    <a:pt x="6063895" y="839675"/>
                  </a:lnTo>
                  <a:lnTo>
                    <a:pt x="6089235" y="828711"/>
                  </a:lnTo>
                  <a:lnTo>
                    <a:pt x="6115873" y="813383"/>
                  </a:lnTo>
                  <a:lnTo>
                    <a:pt x="6102843" y="923797"/>
                  </a:lnTo>
                  <a:lnTo>
                    <a:pt x="6073500" y="936889"/>
                  </a:lnTo>
                  <a:lnTo>
                    <a:pt x="6042496" y="946239"/>
                  </a:lnTo>
                  <a:lnTo>
                    <a:pt x="6009839" y="951848"/>
                  </a:lnTo>
                  <a:lnTo>
                    <a:pt x="5975538" y="953718"/>
                  </a:lnTo>
                  <a:lnTo>
                    <a:pt x="5925031" y="947380"/>
                  </a:lnTo>
                  <a:lnTo>
                    <a:pt x="5885738" y="928364"/>
                  </a:lnTo>
                  <a:lnTo>
                    <a:pt x="5857667" y="896665"/>
                  </a:lnTo>
                  <a:lnTo>
                    <a:pt x="5840820" y="852277"/>
                  </a:lnTo>
                  <a:lnTo>
                    <a:pt x="5835203" y="795196"/>
                  </a:lnTo>
                  <a:lnTo>
                    <a:pt x="5835203" y="372897"/>
                  </a:lnTo>
                  <a:lnTo>
                    <a:pt x="5727368" y="372897"/>
                  </a:lnTo>
                  <a:lnTo>
                    <a:pt x="5727368" y="274218"/>
                  </a:lnTo>
                  <a:lnTo>
                    <a:pt x="5835203" y="274218"/>
                  </a:lnTo>
                  <a:lnTo>
                    <a:pt x="5835203" y="54559"/>
                  </a:lnTo>
                  <a:close/>
                </a:path>
              </a:pathLst>
            </a:custGeom>
            <a:grpFill/>
          </p:spPr>
          <p:txBody>
            <a:bodyPr wrap="square" lIns="0" tIns="0" rIns="0" bIns="0" rtlCol="0">
              <a:noAutofit/>
            </a:bodyPr>
            <a:lstStyle/>
            <a:p>
              <a:endParaRPr sz="2362"/>
            </a:p>
          </p:txBody>
        </p:sp>
        <p:sp>
          <p:nvSpPr>
            <p:cNvPr id="12" name="object 33">
              <a:extLst>
                <a:ext uri="{FF2B5EF4-FFF2-40B4-BE49-F238E27FC236}">
                  <a16:creationId xmlns:a16="http://schemas.microsoft.com/office/drawing/2014/main" id="{5454A899-368C-DD8B-13A9-1B7A9371D7E9}"/>
                </a:ext>
              </a:extLst>
            </p:cNvPr>
            <p:cNvSpPr/>
            <p:nvPr/>
          </p:nvSpPr>
          <p:spPr>
            <a:xfrm>
              <a:off x="1810477" y="364380"/>
              <a:ext cx="1743075" cy="3439795"/>
            </a:xfrm>
            <a:custGeom>
              <a:avLst/>
              <a:gdLst/>
              <a:ahLst/>
              <a:cxnLst/>
              <a:rect l="l" t="t" r="r" b="b"/>
              <a:pathLst>
                <a:path w="1743075" h="3439795">
                  <a:moveTo>
                    <a:pt x="1700731" y="0"/>
                  </a:moveTo>
                  <a:lnTo>
                    <a:pt x="1666518" y="2653"/>
                  </a:lnTo>
                  <a:lnTo>
                    <a:pt x="1639574" y="28543"/>
                  </a:lnTo>
                  <a:lnTo>
                    <a:pt x="11523" y="3281838"/>
                  </a:lnTo>
                  <a:lnTo>
                    <a:pt x="0" y="3325969"/>
                  </a:lnTo>
                  <a:lnTo>
                    <a:pt x="6872" y="3368490"/>
                  </a:lnTo>
                  <a:lnTo>
                    <a:pt x="29245" y="3404692"/>
                  </a:lnTo>
                  <a:lnTo>
                    <a:pt x="64226" y="3429867"/>
                  </a:lnTo>
                  <a:lnTo>
                    <a:pt x="108920" y="3439306"/>
                  </a:lnTo>
                  <a:lnTo>
                    <a:pt x="1633834" y="3439306"/>
                  </a:lnTo>
                  <a:lnTo>
                    <a:pt x="1676173" y="3430759"/>
                  </a:lnTo>
                  <a:lnTo>
                    <a:pt x="1710748" y="3407449"/>
                  </a:lnTo>
                  <a:lnTo>
                    <a:pt x="1734061" y="3372874"/>
                  </a:lnTo>
                  <a:lnTo>
                    <a:pt x="1742609" y="3330530"/>
                  </a:lnTo>
                  <a:lnTo>
                    <a:pt x="1742609" y="52952"/>
                  </a:lnTo>
                  <a:lnTo>
                    <a:pt x="1730125" y="17720"/>
                  </a:lnTo>
                  <a:lnTo>
                    <a:pt x="1700731" y="0"/>
                  </a:lnTo>
                  <a:close/>
                </a:path>
              </a:pathLst>
            </a:custGeom>
            <a:grpFill/>
          </p:spPr>
          <p:txBody>
            <a:bodyPr wrap="square" lIns="0" tIns="0" rIns="0" bIns="0" rtlCol="0"/>
            <a:lstStyle/>
            <a:p>
              <a:endParaRPr sz="2362"/>
            </a:p>
          </p:txBody>
        </p:sp>
        <p:sp>
          <p:nvSpPr>
            <p:cNvPr id="13" name="object 34">
              <a:extLst>
                <a:ext uri="{FF2B5EF4-FFF2-40B4-BE49-F238E27FC236}">
                  <a16:creationId xmlns:a16="http://schemas.microsoft.com/office/drawing/2014/main" id="{5829E8A2-F190-29A6-5DC8-5972935D78BC}"/>
                </a:ext>
              </a:extLst>
            </p:cNvPr>
            <p:cNvSpPr/>
            <p:nvPr/>
          </p:nvSpPr>
          <p:spPr>
            <a:xfrm>
              <a:off x="3705499" y="364373"/>
              <a:ext cx="1743075" cy="3439795"/>
            </a:xfrm>
            <a:custGeom>
              <a:avLst/>
              <a:gdLst/>
              <a:ahLst/>
              <a:cxnLst/>
              <a:rect l="l" t="t" r="r" b="b"/>
              <a:pathLst>
                <a:path w="1743075" h="3439795">
                  <a:moveTo>
                    <a:pt x="41919" y="0"/>
                  </a:moveTo>
                  <a:lnTo>
                    <a:pt x="12500" y="17717"/>
                  </a:lnTo>
                  <a:lnTo>
                    <a:pt x="0" y="52947"/>
                  </a:lnTo>
                  <a:lnTo>
                    <a:pt x="0" y="3330538"/>
                  </a:lnTo>
                  <a:lnTo>
                    <a:pt x="8548" y="3372875"/>
                  </a:lnTo>
                  <a:lnTo>
                    <a:pt x="31861" y="3407446"/>
                  </a:lnTo>
                  <a:lnTo>
                    <a:pt x="66436" y="3430754"/>
                  </a:lnTo>
                  <a:lnTo>
                    <a:pt x="108775" y="3439301"/>
                  </a:lnTo>
                  <a:lnTo>
                    <a:pt x="1633804" y="3439301"/>
                  </a:lnTo>
                  <a:lnTo>
                    <a:pt x="1678446" y="3429864"/>
                  </a:lnTo>
                  <a:lnTo>
                    <a:pt x="1713412" y="3404691"/>
                  </a:lnTo>
                  <a:lnTo>
                    <a:pt x="1735785" y="3368491"/>
                  </a:lnTo>
                  <a:lnTo>
                    <a:pt x="1742648" y="3325969"/>
                  </a:lnTo>
                  <a:lnTo>
                    <a:pt x="1731086" y="3281833"/>
                  </a:lnTo>
                  <a:lnTo>
                    <a:pt x="103022" y="28538"/>
                  </a:lnTo>
                  <a:lnTo>
                    <a:pt x="76134" y="2654"/>
                  </a:lnTo>
                  <a:lnTo>
                    <a:pt x="41919" y="0"/>
                  </a:lnTo>
                  <a:close/>
                </a:path>
              </a:pathLst>
            </a:custGeom>
            <a:grpFill/>
          </p:spPr>
          <p:txBody>
            <a:bodyPr wrap="square" lIns="0" tIns="0" rIns="0" bIns="0" rtlCol="0"/>
            <a:lstStyle/>
            <a:p>
              <a:endParaRPr sz="2362"/>
            </a:p>
          </p:txBody>
        </p:sp>
        <p:sp>
          <p:nvSpPr>
            <p:cNvPr id="14" name="object 35">
              <a:extLst>
                <a:ext uri="{FF2B5EF4-FFF2-40B4-BE49-F238E27FC236}">
                  <a16:creationId xmlns:a16="http://schemas.microsoft.com/office/drawing/2014/main" id="{F4109EBD-6098-F287-35FD-EEA936FB9644}"/>
                </a:ext>
              </a:extLst>
            </p:cNvPr>
            <p:cNvSpPr/>
            <p:nvPr/>
          </p:nvSpPr>
          <p:spPr>
            <a:xfrm>
              <a:off x="3766151" y="3955939"/>
              <a:ext cx="2927985" cy="2336800"/>
            </a:xfrm>
            <a:custGeom>
              <a:avLst/>
              <a:gdLst/>
              <a:ahLst/>
              <a:cxnLst/>
              <a:rect l="l" t="t" r="r" b="b"/>
              <a:pathLst>
                <a:path w="2927984" h="2336800">
                  <a:moveTo>
                    <a:pt x="1758239" y="0"/>
                  </a:moveTo>
                  <a:lnTo>
                    <a:pt x="108572" y="0"/>
                  </a:lnTo>
                  <a:lnTo>
                    <a:pt x="67463" y="7980"/>
                  </a:lnTo>
                  <a:lnTo>
                    <a:pt x="33967" y="29597"/>
                  </a:lnTo>
                  <a:lnTo>
                    <a:pt x="10630" y="61362"/>
                  </a:lnTo>
                  <a:lnTo>
                    <a:pt x="0" y="99789"/>
                  </a:lnTo>
                  <a:lnTo>
                    <a:pt x="4623" y="141389"/>
                  </a:lnTo>
                  <a:lnTo>
                    <a:pt x="19388" y="187508"/>
                  </a:lnTo>
                  <a:lnTo>
                    <a:pt x="34843" y="233315"/>
                  </a:lnTo>
                  <a:lnTo>
                    <a:pt x="50982" y="278802"/>
                  </a:lnTo>
                  <a:lnTo>
                    <a:pt x="67798" y="323964"/>
                  </a:lnTo>
                  <a:lnTo>
                    <a:pt x="85285" y="368795"/>
                  </a:lnTo>
                  <a:lnTo>
                    <a:pt x="103437" y="413288"/>
                  </a:lnTo>
                  <a:lnTo>
                    <a:pt x="122248" y="457438"/>
                  </a:lnTo>
                  <a:lnTo>
                    <a:pt x="141712" y="501237"/>
                  </a:lnTo>
                  <a:lnTo>
                    <a:pt x="161823" y="544681"/>
                  </a:lnTo>
                  <a:lnTo>
                    <a:pt x="182574" y="587763"/>
                  </a:lnTo>
                  <a:lnTo>
                    <a:pt x="203960" y="630477"/>
                  </a:lnTo>
                  <a:lnTo>
                    <a:pt x="225975" y="672816"/>
                  </a:lnTo>
                  <a:lnTo>
                    <a:pt x="248611" y="714775"/>
                  </a:lnTo>
                  <a:lnTo>
                    <a:pt x="271864" y="756348"/>
                  </a:lnTo>
                  <a:lnTo>
                    <a:pt x="295726" y="797528"/>
                  </a:lnTo>
                  <a:lnTo>
                    <a:pt x="320193" y="838309"/>
                  </a:lnTo>
                  <a:lnTo>
                    <a:pt x="345257" y="878686"/>
                  </a:lnTo>
                  <a:lnTo>
                    <a:pt x="370913" y="918651"/>
                  </a:lnTo>
                  <a:lnTo>
                    <a:pt x="397155" y="958200"/>
                  </a:lnTo>
                  <a:lnTo>
                    <a:pt x="423976" y="997325"/>
                  </a:lnTo>
                  <a:lnTo>
                    <a:pt x="451370" y="1036021"/>
                  </a:lnTo>
                  <a:lnTo>
                    <a:pt x="479331" y="1074282"/>
                  </a:lnTo>
                  <a:lnTo>
                    <a:pt x="507854" y="1112101"/>
                  </a:lnTo>
                  <a:lnTo>
                    <a:pt x="536931" y="1149473"/>
                  </a:lnTo>
                  <a:lnTo>
                    <a:pt x="566557" y="1186390"/>
                  </a:lnTo>
                  <a:lnTo>
                    <a:pt x="596726" y="1222848"/>
                  </a:lnTo>
                  <a:lnTo>
                    <a:pt x="627431" y="1258840"/>
                  </a:lnTo>
                  <a:lnTo>
                    <a:pt x="658667" y="1294360"/>
                  </a:lnTo>
                  <a:lnTo>
                    <a:pt x="690427" y="1329401"/>
                  </a:lnTo>
                  <a:lnTo>
                    <a:pt x="722706" y="1363959"/>
                  </a:lnTo>
                  <a:lnTo>
                    <a:pt x="755496" y="1398025"/>
                  </a:lnTo>
                  <a:lnTo>
                    <a:pt x="788793" y="1431595"/>
                  </a:lnTo>
                  <a:lnTo>
                    <a:pt x="822589" y="1464663"/>
                  </a:lnTo>
                  <a:lnTo>
                    <a:pt x="856879" y="1497221"/>
                  </a:lnTo>
                  <a:lnTo>
                    <a:pt x="891656" y="1529265"/>
                  </a:lnTo>
                  <a:lnTo>
                    <a:pt x="926915" y="1560788"/>
                  </a:lnTo>
                  <a:lnTo>
                    <a:pt x="962650" y="1591783"/>
                  </a:lnTo>
                  <a:lnTo>
                    <a:pt x="998853" y="1622245"/>
                  </a:lnTo>
                  <a:lnTo>
                    <a:pt x="1035520" y="1652168"/>
                  </a:lnTo>
                  <a:lnTo>
                    <a:pt x="1072644" y="1681545"/>
                  </a:lnTo>
                  <a:lnTo>
                    <a:pt x="1110218" y="1710371"/>
                  </a:lnTo>
                  <a:lnTo>
                    <a:pt x="1148238" y="1738639"/>
                  </a:lnTo>
                  <a:lnTo>
                    <a:pt x="1186696" y="1766343"/>
                  </a:lnTo>
                  <a:lnTo>
                    <a:pt x="1225586" y="1793477"/>
                  </a:lnTo>
                  <a:lnTo>
                    <a:pt x="1264903" y="1820035"/>
                  </a:lnTo>
                  <a:lnTo>
                    <a:pt x="1304640" y="1846010"/>
                  </a:lnTo>
                  <a:lnTo>
                    <a:pt x="1344792" y="1871398"/>
                  </a:lnTo>
                  <a:lnTo>
                    <a:pt x="1385351" y="1896191"/>
                  </a:lnTo>
                  <a:lnTo>
                    <a:pt x="1426312" y="1920383"/>
                  </a:lnTo>
                  <a:lnTo>
                    <a:pt x="1467669" y="1943969"/>
                  </a:lnTo>
                  <a:lnTo>
                    <a:pt x="1509416" y="1966941"/>
                  </a:lnTo>
                  <a:lnTo>
                    <a:pt x="1551546" y="1989295"/>
                  </a:lnTo>
                  <a:lnTo>
                    <a:pt x="1594054" y="2011024"/>
                  </a:lnTo>
                  <a:lnTo>
                    <a:pt x="1636933" y="2032122"/>
                  </a:lnTo>
                  <a:lnTo>
                    <a:pt x="1680177" y="2052582"/>
                  </a:lnTo>
                  <a:lnTo>
                    <a:pt x="1723780" y="2072399"/>
                  </a:lnTo>
                  <a:lnTo>
                    <a:pt x="1767736" y="2091567"/>
                  </a:lnTo>
                  <a:lnTo>
                    <a:pt x="1812039" y="2110079"/>
                  </a:lnTo>
                  <a:lnTo>
                    <a:pt x="1856683" y="2127929"/>
                  </a:lnTo>
                  <a:lnTo>
                    <a:pt x="1901661" y="2145111"/>
                  </a:lnTo>
                  <a:lnTo>
                    <a:pt x="1946968" y="2161620"/>
                  </a:lnTo>
                  <a:lnTo>
                    <a:pt x="1992597" y="2177448"/>
                  </a:lnTo>
                  <a:lnTo>
                    <a:pt x="2038542" y="2192590"/>
                  </a:lnTo>
                  <a:lnTo>
                    <a:pt x="2084798" y="2207040"/>
                  </a:lnTo>
                  <a:lnTo>
                    <a:pt x="2131357" y="2220791"/>
                  </a:lnTo>
                  <a:lnTo>
                    <a:pt x="2178214" y="2233837"/>
                  </a:lnTo>
                  <a:lnTo>
                    <a:pt x="2225363" y="2246173"/>
                  </a:lnTo>
                  <a:lnTo>
                    <a:pt x="2272798" y="2257793"/>
                  </a:lnTo>
                  <a:lnTo>
                    <a:pt x="2320512" y="2268689"/>
                  </a:lnTo>
                  <a:lnTo>
                    <a:pt x="2368499" y="2278856"/>
                  </a:lnTo>
                  <a:lnTo>
                    <a:pt x="2416754" y="2288288"/>
                  </a:lnTo>
                  <a:lnTo>
                    <a:pt x="2465270" y="2296979"/>
                  </a:lnTo>
                  <a:lnTo>
                    <a:pt x="2514041" y="2304922"/>
                  </a:lnTo>
                  <a:lnTo>
                    <a:pt x="2563060" y="2312112"/>
                  </a:lnTo>
                  <a:lnTo>
                    <a:pt x="2612323" y="2318543"/>
                  </a:lnTo>
                  <a:lnTo>
                    <a:pt x="2661822" y="2324207"/>
                  </a:lnTo>
                  <a:lnTo>
                    <a:pt x="2711552" y="2329100"/>
                  </a:lnTo>
                  <a:lnTo>
                    <a:pt x="2761506" y="2333215"/>
                  </a:lnTo>
                  <a:lnTo>
                    <a:pt x="2811678" y="2336545"/>
                  </a:lnTo>
                  <a:lnTo>
                    <a:pt x="2858352" y="2329282"/>
                  </a:lnTo>
                  <a:lnTo>
                    <a:pt x="2895459" y="2304913"/>
                  </a:lnTo>
                  <a:lnTo>
                    <a:pt x="2919660" y="2268441"/>
                  </a:lnTo>
                  <a:lnTo>
                    <a:pt x="2927618" y="2224867"/>
                  </a:lnTo>
                  <a:lnTo>
                    <a:pt x="2915996" y="2179192"/>
                  </a:lnTo>
                  <a:lnTo>
                    <a:pt x="1855508" y="60197"/>
                  </a:lnTo>
                  <a:lnTo>
                    <a:pt x="1815403" y="16282"/>
                  </a:lnTo>
                  <a:lnTo>
                    <a:pt x="1758239" y="0"/>
                  </a:lnTo>
                  <a:close/>
                </a:path>
              </a:pathLst>
            </a:custGeom>
            <a:grpFill/>
          </p:spPr>
          <p:txBody>
            <a:bodyPr wrap="square" lIns="0" tIns="0" rIns="0" bIns="0" rtlCol="0"/>
            <a:lstStyle/>
            <a:p>
              <a:endParaRPr sz="2362"/>
            </a:p>
          </p:txBody>
        </p:sp>
        <p:sp>
          <p:nvSpPr>
            <p:cNvPr id="15" name="object 36">
              <a:extLst>
                <a:ext uri="{FF2B5EF4-FFF2-40B4-BE49-F238E27FC236}">
                  <a16:creationId xmlns:a16="http://schemas.microsoft.com/office/drawing/2014/main" id="{4D182728-9921-9265-638C-B79C16F5BF6F}"/>
                </a:ext>
              </a:extLst>
            </p:cNvPr>
            <p:cNvSpPr/>
            <p:nvPr/>
          </p:nvSpPr>
          <p:spPr>
            <a:xfrm>
              <a:off x="562291" y="3956001"/>
              <a:ext cx="2926715" cy="2342515"/>
            </a:xfrm>
            <a:custGeom>
              <a:avLst/>
              <a:gdLst/>
              <a:ahLst/>
              <a:cxnLst/>
              <a:rect l="l" t="t" r="r" b="b"/>
              <a:pathLst>
                <a:path w="2926715" h="2342515">
                  <a:moveTo>
                    <a:pt x="2817879" y="0"/>
                  </a:moveTo>
                  <a:lnTo>
                    <a:pt x="1171985" y="0"/>
                  </a:lnTo>
                  <a:lnTo>
                    <a:pt x="1142000" y="4205"/>
                  </a:lnTo>
                  <a:lnTo>
                    <a:pt x="1091842" y="35141"/>
                  </a:lnTo>
                  <a:lnTo>
                    <a:pt x="11522" y="2184349"/>
                  </a:lnTo>
                  <a:lnTo>
                    <a:pt x="0" y="2228540"/>
                  </a:lnTo>
                  <a:lnTo>
                    <a:pt x="6873" y="2271095"/>
                  </a:lnTo>
                  <a:lnTo>
                    <a:pt x="29247" y="2307314"/>
                  </a:lnTo>
                  <a:lnTo>
                    <a:pt x="64223" y="2332492"/>
                  </a:lnTo>
                  <a:lnTo>
                    <a:pt x="108906" y="2341930"/>
                  </a:lnTo>
                  <a:lnTo>
                    <a:pt x="113376" y="2341930"/>
                  </a:lnTo>
                  <a:lnTo>
                    <a:pt x="163637" y="2338581"/>
                  </a:lnTo>
                  <a:lnTo>
                    <a:pt x="213679" y="2334445"/>
                  </a:lnTo>
                  <a:lnTo>
                    <a:pt x="263495" y="2329529"/>
                  </a:lnTo>
                  <a:lnTo>
                    <a:pt x="313080" y="2323839"/>
                  </a:lnTo>
                  <a:lnTo>
                    <a:pt x="362426" y="2317381"/>
                  </a:lnTo>
                  <a:lnTo>
                    <a:pt x="411529" y="2310161"/>
                  </a:lnTo>
                  <a:lnTo>
                    <a:pt x="460382" y="2302186"/>
                  </a:lnTo>
                  <a:lnTo>
                    <a:pt x="508979" y="2293460"/>
                  </a:lnTo>
                  <a:lnTo>
                    <a:pt x="557313" y="2283992"/>
                  </a:lnTo>
                  <a:lnTo>
                    <a:pt x="605378" y="2273786"/>
                  </a:lnTo>
                  <a:lnTo>
                    <a:pt x="653169" y="2262849"/>
                  </a:lnTo>
                  <a:lnTo>
                    <a:pt x="700679" y="2251187"/>
                  </a:lnTo>
                  <a:lnTo>
                    <a:pt x="747902" y="2238806"/>
                  </a:lnTo>
                  <a:lnTo>
                    <a:pt x="794832" y="2225712"/>
                  </a:lnTo>
                  <a:lnTo>
                    <a:pt x="841463" y="2211912"/>
                  </a:lnTo>
                  <a:lnTo>
                    <a:pt x="887789" y="2197412"/>
                  </a:lnTo>
                  <a:lnTo>
                    <a:pt x="933802" y="2182217"/>
                  </a:lnTo>
                  <a:lnTo>
                    <a:pt x="979498" y="2166334"/>
                  </a:lnTo>
                  <a:lnTo>
                    <a:pt x="1024871" y="2149769"/>
                  </a:lnTo>
                  <a:lnTo>
                    <a:pt x="1069913" y="2132529"/>
                  </a:lnTo>
                  <a:lnTo>
                    <a:pt x="1114619" y="2114618"/>
                  </a:lnTo>
                  <a:lnTo>
                    <a:pt x="1158983" y="2096045"/>
                  </a:lnTo>
                  <a:lnTo>
                    <a:pt x="1202998" y="2076813"/>
                  </a:lnTo>
                  <a:lnTo>
                    <a:pt x="1246659" y="2056931"/>
                  </a:lnTo>
                  <a:lnTo>
                    <a:pt x="1289959" y="2036404"/>
                  </a:lnTo>
                  <a:lnTo>
                    <a:pt x="1332892" y="2015237"/>
                  </a:lnTo>
                  <a:lnTo>
                    <a:pt x="1375452" y="1993438"/>
                  </a:lnTo>
                  <a:lnTo>
                    <a:pt x="1417633" y="1971012"/>
                  </a:lnTo>
                  <a:lnTo>
                    <a:pt x="1459429" y="1947966"/>
                  </a:lnTo>
                  <a:lnTo>
                    <a:pt x="1500833" y="1924305"/>
                  </a:lnTo>
                  <a:lnTo>
                    <a:pt x="1541839" y="1900036"/>
                  </a:lnTo>
                  <a:lnTo>
                    <a:pt x="1582442" y="1875165"/>
                  </a:lnTo>
                  <a:lnTo>
                    <a:pt x="1622635" y="1849698"/>
                  </a:lnTo>
                  <a:lnTo>
                    <a:pt x="1662412" y="1823641"/>
                  </a:lnTo>
                  <a:lnTo>
                    <a:pt x="1701766" y="1797001"/>
                  </a:lnTo>
                  <a:lnTo>
                    <a:pt x="1740693" y="1769783"/>
                  </a:lnTo>
                  <a:lnTo>
                    <a:pt x="1779184" y="1741994"/>
                  </a:lnTo>
                  <a:lnTo>
                    <a:pt x="1817235" y="1713640"/>
                  </a:lnTo>
                  <a:lnTo>
                    <a:pt x="1854840" y="1684727"/>
                  </a:lnTo>
                  <a:lnTo>
                    <a:pt x="1891991" y="1655260"/>
                  </a:lnTo>
                  <a:lnTo>
                    <a:pt x="1928683" y="1625247"/>
                  </a:lnTo>
                  <a:lnTo>
                    <a:pt x="1964910" y="1594694"/>
                  </a:lnTo>
                  <a:lnTo>
                    <a:pt x="2000666" y="1563606"/>
                  </a:lnTo>
                  <a:lnTo>
                    <a:pt x="2035944" y="1531989"/>
                  </a:lnTo>
                  <a:lnTo>
                    <a:pt x="2070738" y="1499851"/>
                  </a:lnTo>
                  <a:lnTo>
                    <a:pt x="2105043" y="1467196"/>
                  </a:lnTo>
                  <a:lnTo>
                    <a:pt x="2138852" y="1434032"/>
                  </a:lnTo>
                  <a:lnTo>
                    <a:pt x="2172158" y="1400364"/>
                  </a:lnTo>
                  <a:lnTo>
                    <a:pt x="2204956" y="1366198"/>
                  </a:lnTo>
                  <a:lnTo>
                    <a:pt x="2237240" y="1331541"/>
                  </a:lnTo>
                  <a:lnTo>
                    <a:pt x="2269004" y="1296398"/>
                  </a:lnTo>
                  <a:lnTo>
                    <a:pt x="2300240" y="1260777"/>
                  </a:lnTo>
                  <a:lnTo>
                    <a:pt x="2330944" y="1224682"/>
                  </a:lnTo>
                  <a:lnTo>
                    <a:pt x="2361108" y="1188121"/>
                  </a:lnTo>
                  <a:lnTo>
                    <a:pt x="2390728" y="1151099"/>
                  </a:lnTo>
                  <a:lnTo>
                    <a:pt x="2419796" y="1113622"/>
                  </a:lnTo>
                  <a:lnTo>
                    <a:pt x="2448307" y="1075697"/>
                  </a:lnTo>
                  <a:lnTo>
                    <a:pt x="2476254" y="1037329"/>
                  </a:lnTo>
                  <a:lnTo>
                    <a:pt x="2503632" y="998526"/>
                  </a:lnTo>
                  <a:lnTo>
                    <a:pt x="2530433" y="959292"/>
                  </a:lnTo>
                  <a:lnTo>
                    <a:pt x="2556653" y="919635"/>
                  </a:lnTo>
                  <a:lnTo>
                    <a:pt x="2582284" y="879560"/>
                  </a:lnTo>
                  <a:lnTo>
                    <a:pt x="2607321" y="839074"/>
                  </a:lnTo>
                  <a:lnTo>
                    <a:pt x="2631758" y="798182"/>
                  </a:lnTo>
                  <a:lnTo>
                    <a:pt x="2655588" y="756890"/>
                  </a:lnTo>
                  <a:lnTo>
                    <a:pt x="2678805" y="715206"/>
                  </a:lnTo>
                  <a:lnTo>
                    <a:pt x="2701404" y="673135"/>
                  </a:lnTo>
                  <a:lnTo>
                    <a:pt x="2723377" y="630683"/>
                  </a:lnTo>
                  <a:lnTo>
                    <a:pt x="2744719" y="587856"/>
                  </a:lnTo>
                  <a:lnTo>
                    <a:pt x="2765423" y="544661"/>
                  </a:lnTo>
                  <a:lnTo>
                    <a:pt x="2785485" y="501103"/>
                  </a:lnTo>
                  <a:lnTo>
                    <a:pt x="2804896" y="457189"/>
                  </a:lnTo>
                  <a:lnTo>
                    <a:pt x="2823652" y="412925"/>
                  </a:lnTo>
                  <a:lnTo>
                    <a:pt x="2841746" y="368318"/>
                  </a:lnTo>
                  <a:lnTo>
                    <a:pt x="2859171" y="323372"/>
                  </a:lnTo>
                  <a:lnTo>
                    <a:pt x="2875923" y="278095"/>
                  </a:lnTo>
                  <a:lnTo>
                    <a:pt x="2891994" y="232492"/>
                  </a:lnTo>
                  <a:lnTo>
                    <a:pt x="2907378" y="186570"/>
                  </a:lnTo>
                  <a:lnTo>
                    <a:pt x="2922070" y="140335"/>
                  </a:lnTo>
                  <a:lnTo>
                    <a:pt x="2926535" y="98932"/>
                  </a:lnTo>
                  <a:lnTo>
                    <a:pt x="2915744" y="60778"/>
                  </a:lnTo>
                  <a:lnTo>
                    <a:pt x="2892301" y="29292"/>
                  </a:lnTo>
                  <a:lnTo>
                    <a:pt x="2858811" y="7892"/>
                  </a:lnTo>
                  <a:lnTo>
                    <a:pt x="2817879" y="0"/>
                  </a:lnTo>
                  <a:close/>
                </a:path>
              </a:pathLst>
            </a:custGeom>
            <a:grpFill/>
          </p:spPr>
          <p:txBody>
            <a:bodyPr wrap="square" lIns="0" tIns="0" rIns="0" bIns="0" rtlCol="0"/>
            <a:lstStyle/>
            <a:p>
              <a:endParaRPr sz="2362"/>
            </a:p>
          </p:txBody>
        </p:sp>
      </p:grpSp>
      <p:sp>
        <p:nvSpPr>
          <p:cNvPr id="2" name="Title 1">
            <a:extLst>
              <a:ext uri="{FF2B5EF4-FFF2-40B4-BE49-F238E27FC236}">
                <a16:creationId xmlns:a16="http://schemas.microsoft.com/office/drawing/2014/main" id="{005C4A8E-5A1C-A45C-DF0A-09601EBB5448}"/>
              </a:ext>
            </a:extLst>
          </p:cNvPr>
          <p:cNvSpPr>
            <a:spLocks noGrp="1"/>
          </p:cNvSpPr>
          <p:nvPr>
            <p:ph type="title"/>
          </p:nvPr>
        </p:nvSpPr>
        <p:spPr>
          <a:xfrm>
            <a:off x="1031291" y="2666406"/>
            <a:ext cx="13040100" cy="4447501"/>
          </a:xfrm>
        </p:spPr>
        <p:txBody>
          <a:bodyPr anchor="ctr">
            <a:normAutofit/>
          </a:bodyPr>
          <a:lstStyle>
            <a:lvl1pPr algn="ctr">
              <a:defRPr sz="8662">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06766EB4-D87D-6B97-0B34-2520402133AD}"/>
              </a:ext>
            </a:extLst>
          </p:cNvPr>
          <p:cNvSpPr>
            <a:spLocks noGrp="1"/>
          </p:cNvSpPr>
          <p:nvPr>
            <p:ph type="body" idx="1"/>
          </p:nvPr>
        </p:nvSpPr>
        <p:spPr>
          <a:xfrm>
            <a:off x="2995432" y="7209589"/>
            <a:ext cx="8828475" cy="1236445"/>
          </a:xfrm>
        </p:spPr>
        <p:txBody>
          <a:bodyPr/>
          <a:lstStyle>
            <a:lvl1pPr marL="0" indent="0" algn="ctr">
              <a:buNone/>
              <a:defRPr sz="3150">
                <a:solidFill>
                  <a:schemeClr val="bg1"/>
                </a:solidFill>
              </a:defRPr>
            </a:lvl1pPr>
            <a:lvl2pPr marL="600029" indent="0">
              <a:buNone/>
              <a:defRPr sz="2625">
                <a:solidFill>
                  <a:schemeClr val="tx1">
                    <a:tint val="82000"/>
                  </a:schemeClr>
                </a:solidFill>
              </a:defRPr>
            </a:lvl2pPr>
            <a:lvl3pPr marL="1200059" indent="0">
              <a:buNone/>
              <a:defRPr sz="2362">
                <a:solidFill>
                  <a:schemeClr val="tx1">
                    <a:tint val="82000"/>
                  </a:schemeClr>
                </a:solidFill>
              </a:defRPr>
            </a:lvl3pPr>
            <a:lvl4pPr marL="1800088" indent="0">
              <a:buNone/>
              <a:defRPr sz="2100">
                <a:solidFill>
                  <a:schemeClr val="tx1">
                    <a:tint val="82000"/>
                  </a:schemeClr>
                </a:solidFill>
              </a:defRPr>
            </a:lvl4pPr>
            <a:lvl5pPr marL="2400117" indent="0">
              <a:buNone/>
              <a:defRPr sz="2100">
                <a:solidFill>
                  <a:schemeClr val="tx1">
                    <a:tint val="82000"/>
                  </a:schemeClr>
                </a:solidFill>
              </a:defRPr>
            </a:lvl5pPr>
            <a:lvl6pPr marL="3000146" indent="0">
              <a:buNone/>
              <a:defRPr sz="2100">
                <a:solidFill>
                  <a:schemeClr val="tx1">
                    <a:tint val="82000"/>
                  </a:schemeClr>
                </a:solidFill>
              </a:defRPr>
            </a:lvl6pPr>
            <a:lvl7pPr marL="3600176" indent="0">
              <a:buNone/>
              <a:defRPr sz="2100">
                <a:solidFill>
                  <a:schemeClr val="tx1">
                    <a:tint val="82000"/>
                  </a:schemeClr>
                </a:solidFill>
              </a:defRPr>
            </a:lvl7pPr>
            <a:lvl8pPr marL="4200205" indent="0">
              <a:buNone/>
              <a:defRPr sz="2100">
                <a:solidFill>
                  <a:schemeClr val="tx1">
                    <a:tint val="82000"/>
                  </a:schemeClr>
                </a:solidFill>
              </a:defRPr>
            </a:lvl8pPr>
            <a:lvl9pPr marL="4800234" indent="0">
              <a:buNone/>
              <a:defRPr sz="2100">
                <a:solidFill>
                  <a:schemeClr val="tx1">
                    <a:tint val="82000"/>
                  </a:schemeClr>
                </a:solidFill>
              </a:defRPr>
            </a:lvl9pPr>
          </a:lstStyle>
          <a:p>
            <a:pPr lvl="0"/>
            <a:r>
              <a:rPr lang="en-GB"/>
              <a:t>Click to edit Master text styles</a:t>
            </a:r>
          </a:p>
        </p:txBody>
      </p:sp>
      <p:grpSp>
        <p:nvGrpSpPr>
          <p:cNvPr id="4" name="Group 3">
            <a:extLst>
              <a:ext uri="{FF2B5EF4-FFF2-40B4-BE49-F238E27FC236}">
                <a16:creationId xmlns:a16="http://schemas.microsoft.com/office/drawing/2014/main" id="{8D4F3B8F-2884-653E-9105-CBB18A77C915}"/>
              </a:ext>
            </a:extLst>
          </p:cNvPr>
          <p:cNvGrpSpPr/>
          <p:nvPr/>
        </p:nvGrpSpPr>
        <p:grpSpPr>
          <a:xfrm>
            <a:off x="850002" y="7246832"/>
            <a:ext cx="1339407" cy="2405666"/>
            <a:chOff x="2319025" y="4401832"/>
            <a:chExt cx="1020588" cy="1458044"/>
          </a:xfrm>
          <a:solidFill>
            <a:schemeClr val="bg2"/>
          </a:solidFill>
        </p:grpSpPr>
        <p:sp>
          <p:nvSpPr>
            <p:cNvPr id="5" name="object 2">
              <a:extLst>
                <a:ext uri="{FF2B5EF4-FFF2-40B4-BE49-F238E27FC236}">
                  <a16:creationId xmlns:a16="http://schemas.microsoft.com/office/drawing/2014/main" id="{7AD4D858-208F-3E2A-A7A6-1643AD977F28}"/>
                </a:ext>
              </a:extLst>
            </p:cNvPr>
            <p:cNvSpPr/>
            <p:nvPr/>
          </p:nvSpPr>
          <p:spPr>
            <a:xfrm>
              <a:off x="2857280" y="4422664"/>
              <a:ext cx="320740" cy="320740"/>
            </a:xfrm>
            <a:custGeom>
              <a:avLst/>
              <a:gdLst/>
              <a:ahLst/>
              <a:cxnLst/>
              <a:rect l="l" t="t" r="r" b="b"/>
              <a:pathLst>
                <a:path w="2971800" h="2971800">
                  <a:moveTo>
                    <a:pt x="1485912" y="0"/>
                  </a:moveTo>
                  <a:lnTo>
                    <a:pt x="1464598" y="4266"/>
                  </a:lnTo>
                  <a:lnTo>
                    <a:pt x="1447352" y="15903"/>
                  </a:lnTo>
                  <a:lnTo>
                    <a:pt x="1435721" y="33164"/>
                  </a:lnTo>
                  <a:lnTo>
                    <a:pt x="1431455" y="54305"/>
                  </a:lnTo>
                  <a:lnTo>
                    <a:pt x="1431455" y="661974"/>
                  </a:lnTo>
                  <a:lnTo>
                    <a:pt x="1429941" y="710637"/>
                  </a:lnTo>
                  <a:lnTo>
                    <a:pt x="1425459" y="758495"/>
                  </a:lnTo>
                  <a:lnTo>
                    <a:pt x="1418100" y="805459"/>
                  </a:lnTo>
                  <a:lnTo>
                    <a:pt x="1407954" y="851439"/>
                  </a:lnTo>
                  <a:lnTo>
                    <a:pt x="1395110" y="896344"/>
                  </a:lnTo>
                  <a:lnTo>
                    <a:pt x="1379659" y="940084"/>
                  </a:lnTo>
                  <a:lnTo>
                    <a:pt x="1361691" y="982569"/>
                  </a:lnTo>
                  <a:lnTo>
                    <a:pt x="1341297" y="1023709"/>
                  </a:lnTo>
                  <a:lnTo>
                    <a:pt x="1318566" y="1063413"/>
                  </a:lnTo>
                  <a:lnTo>
                    <a:pt x="1293588" y="1101593"/>
                  </a:lnTo>
                  <a:lnTo>
                    <a:pt x="1266454" y="1138157"/>
                  </a:lnTo>
                  <a:lnTo>
                    <a:pt x="1237254" y="1173015"/>
                  </a:lnTo>
                  <a:lnTo>
                    <a:pt x="1206077" y="1206077"/>
                  </a:lnTo>
                  <a:lnTo>
                    <a:pt x="1173015" y="1237254"/>
                  </a:lnTo>
                  <a:lnTo>
                    <a:pt x="1138157" y="1266454"/>
                  </a:lnTo>
                  <a:lnTo>
                    <a:pt x="1101593" y="1293588"/>
                  </a:lnTo>
                  <a:lnTo>
                    <a:pt x="1063413" y="1318566"/>
                  </a:lnTo>
                  <a:lnTo>
                    <a:pt x="1023709" y="1341297"/>
                  </a:lnTo>
                  <a:lnTo>
                    <a:pt x="982569" y="1361691"/>
                  </a:lnTo>
                  <a:lnTo>
                    <a:pt x="940084" y="1379659"/>
                  </a:lnTo>
                  <a:lnTo>
                    <a:pt x="896344" y="1395110"/>
                  </a:lnTo>
                  <a:lnTo>
                    <a:pt x="851439" y="1407954"/>
                  </a:lnTo>
                  <a:lnTo>
                    <a:pt x="805459" y="1418100"/>
                  </a:lnTo>
                  <a:lnTo>
                    <a:pt x="758495" y="1425459"/>
                  </a:lnTo>
                  <a:lnTo>
                    <a:pt x="710637" y="1429941"/>
                  </a:lnTo>
                  <a:lnTo>
                    <a:pt x="661974" y="1431455"/>
                  </a:lnTo>
                  <a:lnTo>
                    <a:pt x="54254" y="1431455"/>
                  </a:lnTo>
                  <a:lnTo>
                    <a:pt x="33143" y="1435721"/>
                  </a:lnTo>
                  <a:lnTo>
                    <a:pt x="15897" y="1447352"/>
                  </a:lnTo>
                  <a:lnTo>
                    <a:pt x="4266" y="1464598"/>
                  </a:lnTo>
                  <a:lnTo>
                    <a:pt x="0" y="1485709"/>
                  </a:lnTo>
                  <a:lnTo>
                    <a:pt x="4266" y="1506847"/>
                  </a:lnTo>
                  <a:lnTo>
                    <a:pt x="15897" y="1524104"/>
                  </a:lnTo>
                  <a:lnTo>
                    <a:pt x="33143" y="1535737"/>
                  </a:lnTo>
                  <a:lnTo>
                    <a:pt x="54254" y="1540001"/>
                  </a:lnTo>
                  <a:lnTo>
                    <a:pt x="661974" y="1540001"/>
                  </a:lnTo>
                  <a:lnTo>
                    <a:pt x="710637" y="1541515"/>
                  </a:lnTo>
                  <a:lnTo>
                    <a:pt x="758495" y="1545997"/>
                  </a:lnTo>
                  <a:lnTo>
                    <a:pt x="805459" y="1553356"/>
                  </a:lnTo>
                  <a:lnTo>
                    <a:pt x="851439" y="1563502"/>
                  </a:lnTo>
                  <a:lnTo>
                    <a:pt x="896344" y="1576346"/>
                  </a:lnTo>
                  <a:lnTo>
                    <a:pt x="940084" y="1591797"/>
                  </a:lnTo>
                  <a:lnTo>
                    <a:pt x="982569" y="1609765"/>
                  </a:lnTo>
                  <a:lnTo>
                    <a:pt x="1023709" y="1630159"/>
                  </a:lnTo>
                  <a:lnTo>
                    <a:pt x="1063413" y="1652890"/>
                  </a:lnTo>
                  <a:lnTo>
                    <a:pt x="1101593" y="1677868"/>
                  </a:lnTo>
                  <a:lnTo>
                    <a:pt x="1138157" y="1705002"/>
                  </a:lnTo>
                  <a:lnTo>
                    <a:pt x="1173015" y="1734202"/>
                  </a:lnTo>
                  <a:lnTo>
                    <a:pt x="1206077" y="1765379"/>
                  </a:lnTo>
                  <a:lnTo>
                    <a:pt x="1237254" y="1798441"/>
                  </a:lnTo>
                  <a:lnTo>
                    <a:pt x="1266454" y="1833299"/>
                  </a:lnTo>
                  <a:lnTo>
                    <a:pt x="1293588" y="1869863"/>
                  </a:lnTo>
                  <a:lnTo>
                    <a:pt x="1318566" y="1908043"/>
                  </a:lnTo>
                  <a:lnTo>
                    <a:pt x="1341297" y="1947747"/>
                  </a:lnTo>
                  <a:lnTo>
                    <a:pt x="1361691" y="1988887"/>
                  </a:lnTo>
                  <a:lnTo>
                    <a:pt x="1379659" y="2031372"/>
                  </a:lnTo>
                  <a:lnTo>
                    <a:pt x="1395110" y="2075112"/>
                  </a:lnTo>
                  <a:lnTo>
                    <a:pt x="1407954" y="2120017"/>
                  </a:lnTo>
                  <a:lnTo>
                    <a:pt x="1418100" y="2165997"/>
                  </a:lnTo>
                  <a:lnTo>
                    <a:pt x="1425459" y="2212961"/>
                  </a:lnTo>
                  <a:lnTo>
                    <a:pt x="1429941" y="2260819"/>
                  </a:lnTo>
                  <a:lnTo>
                    <a:pt x="1431455" y="2309482"/>
                  </a:lnTo>
                  <a:lnTo>
                    <a:pt x="1431455" y="2917164"/>
                  </a:lnTo>
                  <a:lnTo>
                    <a:pt x="1435721" y="2938302"/>
                  </a:lnTo>
                  <a:lnTo>
                    <a:pt x="1447352" y="2955559"/>
                  </a:lnTo>
                  <a:lnTo>
                    <a:pt x="1464598" y="2967192"/>
                  </a:lnTo>
                  <a:lnTo>
                    <a:pt x="1485709" y="2971457"/>
                  </a:lnTo>
                  <a:lnTo>
                    <a:pt x="1507029" y="2967192"/>
                  </a:lnTo>
                  <a:lnTo>
                    <a:pt x="1524274" y="2955559"/>
                  </a:lnTo>
                  <a:lnTo>
                    <a:pt x="1535902" y="2938302"/>
                  </a:lnTo>
                  <a:lnTo>
                    <a:pt x="1540167" y="2917164"/>
                  </a:lnTo>
                  <a:lnTo>
                    <a:pt x="1540167" y="2309482"/>
                  </a:lnTo>
                  <a:lnTo>
                    <a:pt x="1541680" y="2260819"/>
                  </a:lnTo>
                  <a:lnTo>
                    <a:pt x="1546162" y="2212961"/>
                  </a:lnTo>
                  <a:lnTo>
                    <a:pt x="1553521" y="2165997"/>
                  </a:lnTo>
                  <a:lnTo>
                    <a:pt x="1563668" y="2120017"/>
                  </a:lnTo>
                  <a:lnTo>
                    <a:pt x="1576511" y="2075112"/>
                  </a:lnTo>
                  <a:lnTo>
                    <a:pt x="1591962" y="2031372"/>
                  </a:lnTo>
                  <a:lnTo>
                    <a:pt x="1609930" y="1988887"/>
                  </a:lnTo>
                  <a:lnTo>
                    <a:pt x="1630324" y="1947747"/>
                  </a:lnTo>
                  <a:lnTo>
                    <a:pt x="1653055" y="1908043"/>
                  </a:lnTo>
                  <a:lnTo>
                    <a:pt x="1678033" y="1869863"/>
                  </a:lnTo>
                  <a:lnTo>
                    <a:pt x="1705167" y="1833299"/>
                  </a:lnTo>
                  <a:lnTo>
                    <a:pt x="1734368" y="1798441"/>
                  </a:lnTo>
                  <a:lnTo>
                    <a:pt x="1765544" y="1765379"/>
                  </a:lnTo>
                  <a:lnTo>
                    <a:pt x="1798606" y="1734202"/>
                  </a:lnTo>
                  <a:lnTo>
                    <a:pt x="1833465" y="1705002"/>
                  </a:lnTo>
                  <a:lnTo>
                    <a:pt x="1870028" y="1677868"/>
                  </a:lnTo>
                  <a:lnTo>
                    <a:pt x="1908208" y="1652890"/>
                  </a:lnTo>
                  <a:lnTo>
                    <a:pt x="1947912" y="1630159"/>
                  </a:lnTo>
                  <a:lnTo>
                    <a:pt x="1989052" y="1609765"/>
                  </a:lnTo>
                  <a:lnTo>
                    <a:pt x="2031538" y="1591797"/>
                  </a:lnTo>
                  <a:lnTo>
                    <a:pt x="2075278" y="1576346"/>
                  </a:lnTo>
                  <a:lnTo>
                    <a:pt x="2120182" y="1563502"/>
                  </a:lnTo>
                  <a:lnTo>
                    <a:pt x="2166162" y="1553356"/>
                  </a:lnTo>
                  <a:lnTo>
                    <a:pt x="2213126" y="1545997"/>
                  </a:lnTo>
                  <a:lnTo>
                    <a:pt x="2260984" y="1541515"/>
                  </a:lnTo>
                  <a:lnTo>
                    <a:pt x="2309647" y="1540001"/>
                  </a:lnTo>
                  <a:lnTo>
                    <a:pt x="2917367" y="1540001"/>
                  </a:lnTo>
                  <a:lnTo>
                    <a:pt x="2938478" y="1535737"/>
                  </a:lnTo>
                  <a:lnTo>
                    <a:pt x="2955724" y="1524104"/>
                  </a:lnTo>
                  <a:lnTo>
                    <a:pt x="2967356" y="1506847"/>
                  </a:lnTo>
                  <a:lnTo>
                    <a:pt x="2971622" y="1485709"/>
                  </a:lnTo>
                  <a:lnTo>
                    <a:pt x="2967356" y="1464598"/>
                  </a:lnTo>
                  <a:lnTo>
                    <a:pt x="2955724" y="1447352"/>
                  </a:lnTo>
                  <a:lnTo>
                    <a:pt x="2938478" y="1435721"/>
                  </a:lnTo>
                  <a:lnTo>
                    <a:pt x="2917367" y="1431455"/>
                  </a:lnTo>
                  <a:lnTo>
                    <a:pt x="2309647" y="1431455"/>
                  </a:lnTo>
                  <a:lnTo>
                    <a:pt x="2260984" y="1429941"/>
                  </a:lnTo>
                  <a:lnTo>
                    <a:pt x="2213126" y="1425459"/>
                  </a:lnTo>
                  <a:lnTo>
                    <a:pt x="2166162" y="1418100"/>
                  </a:lnTo>
                  <a:lnTo>
                    <a:pt x="2120182" y="1407954"/>
                  </a:lnTo>
                  <a:lnTo>
                    <a:pt x="2075278" y="1395110"/>
                  </a:lnTo>
                  <a:lnTo>
                    <a:pt x="2031538" y="1379659"/>
                  </a:lnTo>
                  <a:lnTo>
                    <a:pt x="1989052" y="1361691"/>
                  </a:lnTo>
                  <a:lnTo>
                    <a:pt x="1947912" y="1341297"/>
                  </a:lnTo>
                  <a:lnTo>
                    <a:pt x="1908208" y="1318566"/>
                  </a:lnTo>
                  <a:lnTo>
                    <a:pt x="1870028" y="1293588"/>
                  </a:lnTo>
                  <a:lnTo>
                    <a:pt x="1833465" y="1266454"/>
                  </a:lnTo>
                  <a:lnTo>
                    <a:pt x="1798606" y="1237254"/>
                  </a:lnTo>
                  <a:lnTo>
                    <a:pt x="1765544" y="1206077"/>
                  </a:lnTo>
                  <a:lnTo>
                    <a:pt x="1734368" y="1173015"/>
                  </a:lnTo>
                  <a:lnTo>
                    <a:pt x="1705167" y="1138157"/>
                  </a:lnTo>
                  <a:lnTo>
                    <a:pt x="1678033" y="1101593"/>
                  </a:lnTo>
                  <a:lnTo>
                    <a:pt x="1653055" y="1063413"/>
                  </a:lnTo>
                  <a:lnTo>
                    <a:pt x="1630324" y="1023709"/>
                  </a:lnTo>
                  <a:lnTo>
                    <a:pt x="1609930" y="982569"/>
                  </a:lnTo>
                  <a:lnTo>
                    <a:pt x="1591962" y="940084"/>
                  </a:lnTo>
                  <a:lnTo>
                    <a:pt x="1576511" y="896344"/>
                  </a:lnTo>
                  <a:lnTo>
                    <a:pt x="1563668" y="851439"/>
                  </a:lnTo>
                  <a:lnTo>
                    <a:pt x="1553521" y="805459"/>
                  </a:lnTo>
                  <a:lnTo>
                    <a:pt x="1546162" y="758495"/>
                  </a:lnTo>
                  <a:lnTo>
                    <a:pt x="1541680" y="710637"/>
                  </a:lnTo>
                  <a:lnTo>
                    <a:pt x="1540167" y="661974"/>
                  </a:lnTo>
                  <a:lnTo>
                    <a:pt x="1540167" y="54305"/>
                  </a:lnTo>
                  <a:lnTo>
                    <a:pt x="1535902" y="33164"/>
                  </a:lnTo>
                  <a:lnTo>
                    <a:pt x="1524274" y="15903"/>
                  </a:lnTo>
                  <a:lnTo>
                    <a:pt x="1507029" y="4266"/>
                  </a:lnTo>
                  <a:lnTo>
                    <a:pt x="1485912" y="0"/>
                  </a:lnTo>
                  <a:close/>
                </a:path>
              </a:pathLst>
            </a:custGeom>
            <a:grpFill/>
          </p:spPr>
          <p:txBody>
            <a:bodyPr wrap="square" lIns="0" tIns="0" rIns="0" bIns="0" rtlCol="0"/>
            <a:lstStyle/>
            <a:p>
              <a:endParaRPr sz="2362"/>
            </a:p>
          </p:txBody>
        </p:sp>
        <p:sp>
          <p:nvSpPr>
            <p:cNvPr id="6" name="object 3">
              <a:extLst>
                <a:ext uri="{FF2B5EF4-FFF2-40B4-BE49-F238E27FC236}">
                  <a16:creationId xmlns:a16="http://schemas.microsoft.com/office/drawing/2014/main" id="{2ED57CB6-6351-E3A1-BEED-69FAD2E5EE52}"/>
                </a:ext>
              </a:extLst>
            </p:cNvPr>
            <p:cNvSpPr/>
            <p:nvPr/>
          </p:nvSpPr>
          <p:spPr>
            <a:xfrm>
              <a:off x="2438548" y="4784616"/>
              <a:ext cx="372483" cy="358434"/>
            </a:xfrm>
            <a:custGeom>
              <a:avLst/>
              <a:gdLst/>
              <a:ahLst/>
              <a:cxnLst/>
              <a:rect l="l" t="t" r="r" b="b"/>
              <a:pathLst>
                <a:path w="3451225" h="3321050">
                  <a:moveTo>
                    <a:pt x="2981947" y="0"/>
                  </a:moveTo>
                  <a:lnTo>
                    <a:pt x="0" y="0"/>
                  </a:lnTo>
                  <a:lnTo>
                    <a:pt x="1675" y="49347"/>
                  </a:lnTo>
                  <a:lnTo>
                    <a:pt x="4038" y="98516"/>
                  </a:lnTo>
                  <a:lnTo>
                    <a:pt x="7086" y="147504"/>
                  </a:lnTo>
                  <a:lnTo>
                    <a:pt x="10811" y="196305"/>
                  </a:lnTo>
                  <a:lnTo>
                    <a:pt x="15211" y="244914"/>
                  </a:lnTo>
                  <a:lnTo>
                    <a:pt x="20281" y="293327"/>
                  </a:lnTo>
                  <a:lnTo>
                    <a:pt x="26015" y="341539"/>
                  </a:lnTo>
                  <a:lnTo>
                    <a:pt x="32409" y="389546"/>
                  </a:lnTo>
                  <a:lnTo>
                    <a:pt x="39459" y="437342"/>
                  </a:lnTo>
                  <a:lnTo>
                    <a:pt x="47160" y="484924"/>
                  </a:lnTo>
                  <a:lnTo>
                    <a:pt x="55506" y="532286"/>
                  </a:lnTo>
                  <a:lnTo>
                    <a:pt x="64494" y="579423"/>
                  </a:lnTo>
                  <a:lnTo>
                    <a:pt x="74119" y="626332"/>
                  </a:lnTo>
                  <a:lnTo>
                    <a:pt x="84375" y="673007"/>
                  </a:lnTo>
                  <a:lnTo>
                    <a:pt x="95259" y="719444"/>
                  </a:lnTo>
                  <a:lnTo>
                    <a:pt x="106766" y="765638"/>
                  </a:lnTo>
                  <a:lnTo>
                    <a:pt x="118890" y="811584"/>
                  </a:lnTo>
                  <a:lnTo>
                    <a:pt x="131628" y="857277"/>
                  </a:lnTo>
                  <a:lnTo>
                    <a:pt x="144975" y="902714"/>
                  </a:lnTo>
                  <a:lnTo>
                    <a:pt x="158925" y="947889"/>
                  </a:lnTo>
                  <a:lnTo>
                    <a:pt x="173475" y="992798"/>
                  </a:lnTo>
                  <a:lnTo>
                    <a:pt x="188620" y="1037435"/>
                  </a:lnTo>
                  <a:lnTo>
                    <a:pt x="204354" y="1081797"/>
                  </a:lnTo>
                  <a:lnTo>
                    <a:pt x="220673" y="1125878"/>
                  </a:lnTo>
                  <a:lnTo>
                    <a:pt x="237573" y="1169675"/>
                  </a:lnTo>
                  <a:lnTo>
                    <a:pt x="255049" y="1213181"/>
                  </a:lnTo>
                  <a:lnTo>
                    <a:pt x="273096" y="1256393"/>
                  </a:lnTo>
                  <a:lnTo>
                    <a:pt x="291710" y="1299306"/>
                  </a:lnTo>
                  <a:lnTo>
                    <a:pt x="310885" y="1341915"/>
                  </a:lnTo>
                  <a:lnTo>
                    <a:pt x="330618" y="1384216"/>
                  </a:lnTo>
                  <a:lnTo>
                    <a:pt x="350903" y="1426203"/>
                  </a:lnTo>
                  <a:lnTo>
                    <a:pt x="371736" y="1467872"/>
                  </a:lnTo>
                  <a:lnTo>
                    <a:pt x="393112" y="1509219"/>
                  </a:lnTo>
                  <a:lnTo>
                    <a:pt x="415027" y="1550239"/>
                  </a:lnTo>
                  <a:lnTo>
                    <a:pt x="437475" y="1590927"/>
                  </a:lnTo>
                  <a:lnTo>
                    <a:pt x="460452" y="1631278"/>
                  </a:lnTo>
                  <a:lnTo>
                    <a:pt x="483954" y="1671288"/>
                  </a:lnTo>
                  <a:lnTo>
                    <a:pt x="507975" y="1710952"/>
                  </a:lnTo>
                  <a:lnTo>
                    <a:pt x="532512" y="1750265"/>
                  </a:lnTo>
                  <a:lnTo>
                    <a:pt x="557559" y="1789224"/>
                  </a:lnTo>
                  <a:lnTo>
                    <a:pt x="583111" y="1827822"/>
                  </a:lnTo>
                  <a:lnTo>
                    <a:pt x="609165" y="1866055"/>
                  </a:lnTo>
                  <a:lnTo>
                    <a:pt x="635715" y="1903919"/>
                  </a:lnTo>
                  <a:lnTo>
                    <a:pt x="662756" y="1941409"/>
                  </a:lnTo>
                  <a:lnTo>
                    <a:pt x="690285" y="1978520"/>
                  </a:lnTo>
                  <a:lnTo>
                    <a:pt x="718296" y="2015248"/>
                  </a:lnTo>
                  <a:lnTo>
                    <a:pt x="746784" y="2051588"/>
                  </a:lnTo>
                  <a:lnTo>
                    <a:pt x="775745" y="2087535"/>
                  </a:lnTo>
                  <a:lnTo>
                    <a:pt x="805175" y="2123085"/>
                  </a:lnTo>
                  <a:lnTo>
                    <a:pt x="835068" y="2158233"/>
                  </a:lnTo>
                  <a:lnTo>
                    <a:pt x="865420" y="2192974"/>
                  </a:lnTo>
                  <a:lnTo>
                    <a:pt x="896227" y="2227303"/>
                  </a:lnTo>
                  <a:lnTo>
                    <a:pt x="927483" y="2261216"/>
                  </a:lnTo>
                  <a:lnTo>
                    <a:pt x="959183" y="2294709"/>
                  </a:lnTo>
                  <a:lnTo>
                    <a:pt x="991324" y="2327775"/>
                  </a:lnTo>
                  <a:lnTo>
                    <a:pt x="1023901" y="2360412"/>
                  </a:lnTo>
                  <a:lnTo>
                    <a:pt x="1056908" y="2392614"/>
                  </a:lnTo>
                  <a:lnTo>
                    <a:pt x="1090341" y="2424376"/>
                  </a:lnTo>
                  <a:lnTo>
                    <a:pt x="1124196" y="2455694"/>
                  </a:lnTo>
                  <a:lnTo>
                    <a:pt x="1158468" y="2486564"/>
                  </a:lnTo>
                  <a:lnTo>
                    <a:pt x="1193152" y="2516979"/>
                  </a:lnTo>
                  <a:lnTo>
                    <a:pt x="1228243" y="2546936"/>
                  </a:lnTo>
                  <a:lnTo>
                    <a:pt x="1263737" y="2576431"/>
                  </a:lnTo>
                  <a:lnTo>
                    <a:pt x="1299629" y="2605458"/>
                  </a:lnTo>
                  <a:lnTo>
                    <a:pt x="1335915" y="2634012"/>
                  </a:lnTo>
                  <a:lnTo>
                    <a:pt x="1372589" y="2662090"/>
                  </a:lnTo>
                  <a:lnTo>
                    <a:pt x="1409647" y="2689685"/>
                  </a:lnTo>
                  <a:lnTo>
                    <a:pt x="1447085" y="2716795"/>
                  </a:lnTo>
                  <a:lnTo>
                    <a:pt x="1484897" y="2743413"/>
                  </a:lnTo>
                  <a:lnTo>
                    <a:pt x="1523079" y="2769536"/>
                  </a:lnTo>
                  <a:lnTo>
                    <a:pt x="1561627" y="2795158"/>
                  </a:lnTo>
                  <a:lnTo>
                    <a:pt x="1600535" y="2820276"/>
                  </a:lnTo>
                  <a:lnTo>
                    <a:pt x="1639799" y="2844883"/>
                  </a:lnTo>
                  <a:lnTo>
                    <a:pt x="1679415" y="2868976"/>
                  </a:lnTo>
                  <a:lnTo>
                    <a:pt x="1719377" y="2892550"/>
                  </a:lnTo>
                  <a:lnTo>
                    <a:pt x="1759681" y="2915601"/>
                  </a:lnTo>
                  <a:lnTo>
                    <a:pt x="1800322" y="2938122"/>
                  </a:lnTo>
                  <a:lnTo>
                    <a:pt x="1841296" y="2960111"/>
                  </a:lnTo>
                  <a:lnTo>
                    <a:pt x="1882598" y="2981562"/>
                  </a:lnTo>
                  <a:lnTo>
                    <a:pt x="1924223" y="3002470"/>
                  </a:lnTo>
                  <a:lnTo>
                    <a:pt x="1966166" y="3022831"/>
                  </a:lnTo>
                  <a:lnTo>
                    <a:pt x="2008423" y="3042641"/>
                  </a:lnTo>
                  <a:lnTo>
                    <a:pt x="2050990" y="3061893"/>
                  </a:lnTo>
                  <a:lnTo>
                    <a:pt x="2093861" y="3080585"/>
                  </a:lnTo>
                  <a:lnTo>
                    <a:pt x="2137032" y="3098710"/>
                  </a:lnTo>
                  <a:lnTo>
                    <a:pt x="2180498" y="3116265"/>
                  </a:lnTo>
                  <a:lnTo>
                    <a:pt x="2224254" y="3133245"/>
                  </a:lnTo>
                  <a:lnTo>
                    <a:pt x="2268296" y="3149645"/>
                  </a:lnTo>
                  <a:lnTo>
                    <a:pt x="2312620" y="3165460"/>
                  </a:lnTo>
                  <a:lnTo>
                    <a:pt x="2357219" y="3180686"/>
                  </a:lnTo>
                  <a:lnTo>
                    <a:pt x="2402091" y="3195318"/>
                  </a:lnTo>
                  <a:lnTo>
                    <a:pt x="2447230" y="3209351"/>
                  </a:lnTo>
                  <a:lnTo>
                    <a:pt x="2492631" y="3222781"/>
                  </a:lnTo>
                  <a:lnTo>
                    <a:pt x="2538289" y="3235603"/>
                  </a:lnTo>
                  <a:lnTo>
                    <a:pt x="2584201" y="3247812"/>
                  </a:lnTo>
                  <a:lnTo>
                    <a:pt x="2630361" y="3259404"/>
                  </a:lnTo>
                  <a:lnTo>
                    <a:pt x="2676765" y="3270374"/>
                  </a:lnTo>
                  <a:lnTo>
                    <a:pt x="2723407" y="3280717"/>
                  </a:lnTo>
                  <a:lnTo>
                    <a:pt x="2770284" y="3290429"/>
                  </a:lnTo>
                  <a:lnTo>
                    <a:pt x="2817391" y="3299504"/>
                  </a:lnTo>
                  <a:lnTo>
                    <a:pt x="2864723" y="3307939"/>
                  </a:lnTo>
                  <a:lnTo>
                    <a:pt x="2912275" y="3315728"/>
                  </a:lnTo>
                  <a:lnTo>
                    <a:pt x="2959174" y="3320695"/>
                  </a:lnTo>
                  <a:lnTo>
                    <a:pt x="3005323" y="3320948"/>
                  </a:lnTo>
                  <a:lnTo>
                    <a:pt x="3050487" y="3316691"/>
                  </a:lnTo>
                  <a:lnTo>
                    <a:pt x="3094432" y="3308132"/>
                  </a:lnTo>
                  <a:lnTo>
                    <a:pt x="3136925" y="3295477"/>
                  </a:lnTo>
                  <a:lnTo>
                    <a:pt x="3177730" y="3278932"/>
                  </a:lnTo>
                  <a:lnTo>
                    <a:pt x="3216616" y="3258703"/>
                  </a:lnTo>
                  <a:lnTo>
                    <a:pt x="3253347" y="3234997"/>
                  </a:lnTo>
                  <a:lnTo>
                    <a:pt x="3287690" y="3208020"/>
                  </a:lnTo>
                  <a:lnTo>
                    <a:pt x="3319411" y="3177977"/>
                  </a:lnTo>
                  <a:lnTo>
                    <a:pt x="3348275" y="3145076"/>
                  </a:lnTo>
                  <a:lnTo>
                    <a:pt x="3374050" y="3109523"/>
                  </a:lnTo>
                  <a:lnTo>
                    <a:pt x="3396502" y="3071523"/>
                  </a:lnTo>
                  <a:lnTo>
                    <a:pt x="3415395" y="3031283"/>
                  </a:lnTo>
                  <a:lnTo>
                    <a:pt x="3430498" y="2989010"/>
                  </a:lnTo>
                  <a:lnTo>
                    <a:pt x="3441574" y="2944910"/>
                  </a:lnTo>
                  <a:lnTo>
                    <a:pt x="3448392" y="2899188"/>
                  </a:lnTo>
                  <a:lnTo>
                    <a:pt x="3450716" y="2852051"/>
                  </a:lnTo>
                  <a:lnTo>
                    <a:pt x="3450716" y="468769"/>
                  </a:lnTo>
                  <a:lnTo>
                    <a:pt x="3448296" y="420841"/>
                  </a:lnTo>
                  <a:lnTo>
                    <a:pt x="3441193" y="374297"/>
                  </a:lnTo>
                  <a:lnTo>
                    <a:pt x="3429641" y="329373"/>
                  </a:lnTo>
                  <a:lnTo>
                    <a:pt x="3413878" y="286305"/>
                  </a:lnTo>
                  <a:lnTo>
                    <a:pt x="3394138" y="245328"/>
                  </a:lnTo>
                  <a:lnTo>
                    <a:pt x="3370657" y="206678"/>
                  </a:lnTo>
                  <a:lnTo>
                    <a:pt x="3343671" y="170590"/>
                  </a:lnTo>
                  <a:lnTo>
                    <a:pt x="3313415" y="137301"/>
                  </a:lnTo>
                  <a:lnTo>
                    <a:pt x="3280126" y="107045"/>
                  </a:lnTo>
                  <a:lnTo>
                    <a:pt x="3244038" y="80059"/>
                  </a:lnTo>
                  <a:lnTo>
                    <a:pt x="3205388" y="56578"/>
                  </a:lnTo>
                  <a:lnTo>
                    <a:pt x="3164411" y="36838"/>
                  </a:lnTo>
                  <a:lnTo>
                    <a:pt x="3121343" y="21075"/>
                  </a:lnTo>
                  <a:lnTo>
                    <a:pt x="3076419" y="9523"/>
                  </a:lnTo>
                  <a:lnTo>
                    <a:pt x="3029875" y="2420"/>
                  </a:lnTo>
                  <a:lnTo>
                    <a:pt x="2981947" y="0"/>
                  </a:lnTo>
                  <a:close/>
                </a:path>
              </a:pathLst>
            </a:custGeom>
            <a:grpFill/>
          </p:spPr>
          <p:txBody>
            <a:bodyPr wrap="square" lIns="0" tIns="0" rIns="0" bIns="0" rtlCol="0"/>
            <a:lstStyle/>
            <a:p>
              <a:endParaRPr sz="2362"/>
            </a:p>
          </p:txBody>
        </p:sp>
        <p:sp>
          <p:nvSpPr>
            <p:cNvPr id="7" name="object 4">
              <a:extLst>
                <a:ext uri="{FF2B5EF4-FFF2-40B4-BE49-F238E27FC236}">
                  <a16:creationId xmlns:a16="http://schemas.microsoft.com/office/drawing/2014/main" id="{E8799868-02F7-1537-1312-E20AEB6CDC7F}"/>
                </a:ext>
              </a:extLst>
            </p:cNvPr>
            <p:cNvSpPr/>
            <p:nvPr/>
          </p:nvSpPr>
          <p:spPr>
            <a:xfrm>
              <a:off x="2438550" y="4401832"/>
              <a:ext cx="372483" cy="362409"/>
            </a:xfrm>
            <a:custGeom>
              <a:avLst/>
              <a:gdLst/>
              <a:ahLst/>
              <a:cxnLst/>
              <a:rect l="l" t="t" r="r" b="b"/>
              <a:pathLst>
                <a:path w="3451225" h="3357879">
                  <a:moveTo>
                    <a:pt x="3450716" y="0"/>
                  </a:moveTo>
                  <a:lnTo>
                    <a:pt x="3402307" y="332"/>
                  </a:lnTo>
                  <a:lnTo>
                    <a:pt x="3354058" y="1327"/>
                  </a:lnTo>
                  <a:lnTo>
                    <a:pt x="3305973" y="2979"/>
                  </a:lnTo>
                  <a:lnTo>
                    <a:pt x="3258057" y="5285"/>
                  </a:lnTo>
                  <a:lnTo>
                    <a:pt x="3210313" y="8240"/>
                  </a:lnTo>
                  <a:lnTo>
                    <a:pt x="3162747" y="11840"/>
                  </a:lnTo>
                  <a:lnTo>
                    <a:pt x="3115363" y="16081"/>
                  </a:lnTo>
                  <a:lnTo>
                    <a:pt x="3068165" y="20958"/>
                  </a:lnTo>
                  <a:lnTo>
                    <a:pt x="3021156" y="26466"/>
                  </a:lnTo>
                  <a:lnTo>
                    <a:pt x="2974343" y="32602"/>
                  </a:lnTo>
                  <a:lnTo>
                    <a:pt x="2927729" y="39361"/>
                  </a:lnTo>
                  <a:lnTo>
                    <a:pt x="2881317" y="46740"/>
                  </a:lnTo>
                  <a:lnTo>
                    <a:pt x="2835114" y="54732"/>
                  </a:lnTo>
                  <a:lnTo>
                    <a:pt x="2789122" y="63335"/>
                  </a:lnTo>
                  <a:lnTo>
                    <a:pt x="2743347" y="72544"/>
                  </a:lnTo>
                  <a:lnTo>
                    <a:pt x="2697792" y="82354"/>
                  </a:lnTo>
                  <a:lnTo>
                    <a:pt x="2652462" y="92761"/>
                  </a:lnTo>
                  <a:lnTo>
                    <a:pt x="2607362" y="103761"/>
                  </a:lnTo>
                  <a:lnTo>
                    <a:pt x="2562495" y="115350"/>
                  </a:lnTo>
                  <a:lnTo>
                    <a:pt x="2517866" y="127523"/>
                  </a:lnTo>
                  <a:lnTo>
                    <a:pt x="2473480" y="140276"/>
                  </a:lnTo>
                  <a:lnTo>
                    <a:pt x="2429340" y="153604"/>
                  </a:lnTo>
                  <a:lnTo>
                    <a:pt x="2385450" y="167504"/>
                  </a:lnTo>
                  <a:lnTo>
                    <a:pt x="2341817" y="181971"/>
                  </a:lnTo>
                  <a:lnTo>
                    <a:pt x="2298442" y="197000"/>
                  </a:lnTo>
                  <a:lnTo>
                    <a:pt x="2255332" y="212587"/>
                  </a:lnTo>
                  <a:lnTo>
                    <a:pt x="2212490" y="228728"/>
                  </a:lnTo>
                  <a:lnTo>
                    <a:pt x="2169920" y="245419"/>
                  </a:lnTo>
                  <a:lnTo>
                    <a:pt x="2127628" y="262655"/>
                  </a:lnTo>
                  <a:lnTo>
                    <a:pt x="2085617" y="280432"/>
                  </a:lnTo>
                  <a:lnTo>
                    <a:pt x="2043891" y="298745"/>
                  </a:lnTo>
                  <a:lnTo>
                    <a:pt x="2002455" y="317591"/>
                  </a:lnTo>
                  <a:lnTo>
                    <a:pt x="1961313" y="336964"/>
                  </a:lnTo>
                  <a:lnTo>
                    <a:pt x="1920470" y="356861"/>
                  </a:lnTo>
                  <a:lnTo>
                    <a:pt x="1879930" y="377278"/>
                  </a:lnTo>
                  <a:lnTo>
                    <a:pt x="1839697" y="398209"/>
                  </a:lnTo>
                  <a:lnTo>
                    <a:pt x="1799776" y="419651"/>
                  </a:lnTo>
                  <a:lnTo>
                    <a:pt x="1760171" y="441599"/>
                  </a:lnTo>
                  <a:lnTo>
                    <a:pt x="1720885" y="464049"/>
                  </a:lnTo>
                  <a:lnTo>
                    <a:pt x="1681925" y="486997"/>
                  </a:lnTo>
                  <a:lnTo>
                    <a:pt x="1643293" y="510438"/>
                  </a:lnTo>
                  <a:lnTo>
                    <a:pt x="1604994" y="534368"/>
                  </a:lnTo>
                  <a:lnTo>
                    <a:pt x="1567033" y="558782"/>
                  </a:lnTo>
                  <a:lnTo>
                    <a:pt x="1529414" y="583677"/>
                  </a:lnTo>
                  <a:lnTo>
                    <a:pt x="1492141" y="609048"/>
                  </a:lnTo>
                  <a:lnTo>
                    <a:pt x="1455219" y="634890"/>
                  </a:lnTo>
                  <a:lnTo>
                    <a:pt x="1418651" y="661199"/>
                  </a:lnTo>
                  <a:lnTo>
                    <a:pt x="1382443" y="687972"/>
                  </a:lnTo>
                  <a:lnTo>
                    <a:pt x="1346598" y="715203"/>
                  </a:lnTo>
                  <a:lnTo>
                    <a:pt x="1311121" y="742888"/>
                  </a:lnTo>
                  <a:lnTo>
                    <a:pt x="1276016" y="771024"/>
                  </a:lnTo>
                  <a:lnTo>
                    <a:pt x="1241288" y="799605"/>
                  </a:lnTo>
                  <a:lnTo>
                    <a:pt x="1206941" y="828627"/>
                  </a:lnTo>
                  <a:lnTo>
                    <a:pt x="1172978" y="858086"/>
                  </a:lnTo>
                  <a:lnTo>
                    <a:pt x="1139406" y="887978"/>
                  </a:lnTo>
                  <a:lnTo>
                    <a:pt x="1106227" y="918298"/>
                  </a:lnTo>
                  <a:lnTo>
                    <a:pt x="1073446" y="949042"/>
                  </a:lnTo>
                  <a:lnTo>
                    <a:pt x="1041068" y="980206"/>
                  </a:lnTo>
                  <a:lnTo>
                    <a:pt x="1009096" y="1011785"/>
                  </a:lnTo>
                  <a:lnTo>
                    <a:pt x="977536" y="1043775"/>
                  </a:lnTo>
                  <a:lnTo>
                    <a:pt x="946391" y="1076172"/>
                  </a:lnTo>
                  <a:lnTo>
                    <a:pt x="915666" y="1108971"/>
                  </a:lnTo>
                  <a:lnTo>
                    <a:pt x="885366" y="1142168"/>
                  </a:lnTo>
                  <a:lnTo>
                    <a:pt x="855493" y="1175759"/>
                  </a:lnTo>
                  <a:lnTo>
                    <a:pt x="826054" y="1209739"/>
                  </a:lnTo>
                  <a:lnTo>
                    <a:pt x="797052" y="1244104"/>
                  </a:lnTo>
                  <a:lnTo>
                    <a:pt x="768491" y="1278849"/>
                  </a:lnTo>
                  <a:lnTo>
                    <a:pt x="740376" y="1313971"/>
                  </a:lnTo>
                  <a:lnTo>
                    <a:pt x="712711" y="1349465"/>
                  </a:lnTo>
                  <a:lnTo>
                    <a:pt x="685500" y="1385327"/>
                  </a:lnTo>
                  <a:lnTo>
                    <a:pt x="658749" y="1421552"/>
                  </a:lnTo>
                  <a:lnTo>
                    <a:pt x="632460" y="1458136"/>
                  </a:lnTo>
                  <a:lnTo>
                    <a:pt x="606639" y="1495075"/>
                  </a:lnTo>
                  <a:lnTo>
                    <a:pt x="581290" y="1532364"/>
                  </a:lnTo>
                  <a:lnTo>
                    <a:pt x="556417" y="1569999"/>
                  </a:lnTo>
                  <a:lnTo>
                    <a:pt x="532024" y="1607975"/>
                  </a:lnTo>
                  <a:lnTo>
                    <a:pt x="508116" y="1646289"/>
                  </a:lnTo>
                  <a:lnTo>
                    <a:pt x="484697" y="1684937"/>
                  </a:lnTo>
                  <a:lnTo>
                    <a:pt x="461772" y="1723912"/>
                  </a:lnTo>
                  <a:lnTo>
                    <a:pt x="439344" y="1763213"/>
                  </a:lnTo>
                  <a:lnTo>
                    <a:pt x="417419" y="1802833"/>
                  </a:lnTo>
                  <a:lnTo>
                    <a:pt x="396000" y="1842769"/>
                  </a:lnTo>
                  <a:lnTo>
                    <a:pt x="375092" y="1883016"/>
                  </a:lnTo>
                  <a:lnTo>
                    <a:pt x="354698" y="1923570"/>
                  </a:lnTo>
                  <a:lnTo>
                    <a:pt x="334825" y="1964427"/>
                  </a:lnTo>
                  <a:lnTo>
                    <a:pt x="315475" y="2005583"/>
                  </a:lnTo>
                  <a:lnTo>
                    <a:pt x="296653" y="2047032"/>
                  </a:lnTo>
                  <a:lnTo>
                    <a:pt x="278363" y="2088771"/>
                  </a:lnTo>
                  <a:lnTo>
                    <a:pt x="260610" y="2130796"/>
                  </a:lnTo>
                  <a:lnTo>
                    <a:pt x="243399" y="2173101"/>
                  </a:lnTo>
                  <a:lnTo>
                    <a:pt x="226732" y="2215684"/>
                  </a:lnTo>
                  <a:lnTo>
                    <a:pt x="210616" y="2258539"/>
                  </a:lnTo>
                  <a:lnTo>
                    <a:pt x="195053" y="2301661"/>
                  </a:lnTo>
                  <a:lnTo>
                    <a:pt x="180049" y="2345048"/>
                  </a:lnTo>
                  <a:lnTo>
                    <a:pt x="165608" y="2388694"/>
                  </a:lnTo>
                  <a:lnTo>
                    <a:pt x="151734" y="2432595"/>
                  </a:lnTo>
                  <a:lnTo>
                    <a:pt x="138431" y="2476747"/>
                  </a:lnTo>
                  <a:lnTo>
                    <a:pt x="125704" y="2521145"/>
                  </a:lnTo>
                  <a:lnTo>
                    <a:pt x="113556" y="2565785"/>
                  </a:lnTo>
                  <a:lnTo>
                    <a:pt x="101994" y="2610663"/>
                  </a:lnTo>
                  <a:lnTo>
                    <a:pt x="91020" y="2655774"/>
                  </a:lnTo>
                  <a:lnTo>
                    <a:pt x="80639" y="2701115"/>
                  </a:lnTo>
                  <a:lnTo>
                    <a:pt x="70855" y="2746680"/>
                  </a:lnTo>
                  <a:lnTo>
                    <a:pt x="61673" y="2792466"/>
                  </a:lnTo>
                  <a:lnTo>
                    <a:pt x="53097" y="2838468"/>
                  </a:lnTo>
                  <a:lnTo>
                    <a:pt x="45132" y="2884681"/>
                  </a:lnTo>
                  <a:lnTo>
                    <a:pt x="37781" y="2931102"/>
                  </a:lnTo>
                  <a:lnTo>
                    <a:pt x="31049" y="2977726"/>
                  </a:lnTo>
                  <a:lnTo>
                    <a:pt x="24941" y="3024549"/>
                  </a:lnTo>
                  <a:lnTo>
                    <a:pt x="19460" y="3071567"/>
                  </a:lnTo>
                  <a:lnTo>
                    <a:pt x="14611" y="3118774"/>
                  </a:lnTo>
                  <a:lnTo>
                    <a:pt x="10399" y="3166167"/>
                  </a:lnTo>
                  <a:lnTo>
                    <a:pt x="6827" y="3213742"/>
                  </a:lnTo>
                  <a:lnTo>
                    <a:pt x="3901" y="3261494"/>
                  </a:lnTo>
                  <a:lnTo>
                    <a:pt x="1623" y="3309418"/>
                  </a:lnTo>
                  <a:lnTo>
                    <a:pt x="0" y="3357511"/>
                  </a:lnTo>
                  <a:lnTo>
                    <a:pt x="2981947" y="3357511"/>
                  </a:lnTo>
                  <a:lnTo>
                    <a:pt x="3029875" y="3355091"/>
                  </a:lnTo>
                  <a:lnTo>
                    <a:pt x="3076419" y="3347986"/>
                  </a:lnTo>
                  <a:lnTo>
                    <a:pt x="3121343" y="3336432"/>
                  </a:lnTo>
                  <a:lnTo>
                    <a:pt x="3164411" y="3320666"/>
                  </a:lnTo>
                  <a:lnTo>
                    <a:pt x="3205388" y="3300923"/>
                  </a:lnTo>
                  <a:lnTo>
                    <a:pt x="3244038" y="3277439"/>
                  </a:lnTo>
                  <a:lnTo>
                    <a:pt x="3280126" y="3250450"/>
                  </a:lnTo>
                  <a:lnTo>
                    <a:pt x="3313415" y="3220191"/>
                  </a:lnTo>
                  <a:lnTo>
                    <a:pt x="3343671" y="3186898"/>
                  </a:lnTo>
                  <a:lnTo>
                    <a:pt x="3370657" y="3150807"/>
                  </a:lnTo>
                  <a:lnTo>
                    <a:pt x="3394138" y="3112154"/>
                  </a:lnTo>
                  <a:lnTo>
                    <a:pt x="3413878" y="3071174"/>
                  </a:lnTo>
                  <a:lnTo>
                    <a:pt x="3429641" y="3028103"/>
                  </a:lnTo>
                  <a:lnTo>
                    <a:pt x="3441193" y="2983177"/>
                  </a:lnTo>
                  <a:lnTo>
                    <a:pt x="3448296" y="2936632"/>
                  </a:lnTo>
                  <a:lnTo>
                    <a:pt x="3450716" y="2888703"/>
                  </a:lnTo>
                  <a:lnTo>
                    <a:pt x="3450716" y="0"/>
                  </a:lnTo>
                  <a:close/>
                </a:path>
              </a:pathLst>
            </a:custGeom>
            <a:grpFill/>
          </p:spPr>
          <p:txBody>
            <a:bodyPr wrap="square" lIns="0" tIns="0" rIns="0" bIns="0" rtlCol="0"/>
            <a:lstStyle/>
            <a:p>
              <a:endParaRPr sz="2362"/>
            </a:p>
          </p:txBody>
        </p:sp>
        <p:sp>
          <p:nvSpPr>
            <p:cNvPr id="9" name="object 5">
              <a:extLst>
                <a:ext uri="{FF2B5EF4-FFF2-40B4-BE49-F238E27FC236}">
                  <a16:creationId xmlns:a16="http://schemas.microsoft.com/office/drawing/2014/main" id="{53D46436-2976-4B74-8C80-36763424A276}"/>
                </a:ext>
              </a:extLst>
            </p:cNvPr>
            <p:cNvSpPr/>
            <p:nvPr/>
          </p:nvSpPr>
          <p:spPr>
            <a:xfrm>
              <a:off x="2831428" y="4788550"/>
              <a:ext cx="372483" cy="358434"/>
            </a:xfrm>
            <a:custGeom>
              <a:avLst/>
              <a:gdLst/>
              <a:ahLst/>
              <a:cxnLst/>
              <a:rect l="l" t="t" r="r" b="b"/>
              <a:pathLst>
                <a:path w="3451225" h="3321050">
                  <a:moveTo>
                    <a:pt x="445389" y="0"/>
                  </a:moveTo>
                  <a:lnTo>
                    <a:pt x="400224" y="4256"/>
                  </a:lnTo>
                  <a:lnTo>
                    <a:pt x="356279" y="12815"/>
                  </a:lnTo>
                  <a:lnTo>
                    <a:pt x="313786" y="25470"/>
                  </a:lnTo>
                  <a:lnTo>
                    <a:pt x="272980" y="42016"/>
                  </a:lnTo>
                  <a:lnTo>
                    <a:pt x="234095" y="62245"/>
                  </a:lnTo>
                  <a:lnTo>
                    <a:pt x="197364" y="85951"/>
                  </a:lnTo>
                  <a:lnTo>
                    <a:pt x="163021" y="112929"/>
                  </a:lnTo>
                  <a:lnTo>
                    <a:pt x="131301" y="142972"/>
                  </a:lnTo>
                  <a:lnTo>
                    <a:pt x="102437" y="175874"/>
                  </a:lnTo>
                  <a:lnTo>
                    <a:pt x="76663" y="211428"/>
                  </a:lnTo>
                  <a:lnTo>
                    <a:pt x="54212" y="249429"/>
                  </a:lnTo>
                  <a:lnTo>
                    <a:pt x="35319" y="289670"/>
                  </a:lnTo>
                  <a:lnTo>
                    <a:pt x="20218" y="331944"/>
                  </a:lnTo>
                  <a:lnTo>
                    <a:pt x="9141" y="376047"/>
                  </a:lnTo>
                  <a:lnTo>
                    <a:pt x="2324" y="421770"/>
                  </a:lnTo>
                  <a:lnTo>
                    <a:pt x="0" y="468909"/>
                  </a:lnTo>
                  <a:lnTo>
                    <a:pt x="0" y="2852178"/>
                  </a:lnTo>
                  <a:lnTo>
                    <a:pt x="2420" y="2900106"/>
                  </a:lnTo>
                  <a:lnTo>
                    <a:pt x="9523" y="2946650"/>
                  </a:lnTo>
                  <a:lnTo>
                    <a:pt x="21075" y="2991574"/>
                  </a:lnTo>
                  <a:lnTo>
                    <a:pt x="36838" y="3034642"/>
                  </a:lnTo>
                  <a:lnTo>
                    <a:pt x="56578" y="3075619"/>
                  </a:lnTo>
                  <a:lnTo>
                    <a:pt x="80059" y="3114269"/>
                  </a:lnTo>
                  <a:lnTo>
                    <a:pt x="107045" y="3150357"/>
                  </a:lnTo>
                  <a:lnTo>
                    <a:pt x="137301" y="3183646"/>
                  </a:lnTo>
                  <a:lnTo>
                    <a:pt x="170590" y="3213902"/>
                  </a:lnTo>
                  <a:lnTo>
                    <a:pt x="206678" y="3240888"/>
                  </a:lnTo>
                  <a:lnTo>
                    <a:pt x="245328" y="3264369"/>
                  </a:lnTo>
                  <a:lnTo>
                    <a:pt x="286305" y="3284109"/>
                  </a:lnTo>
                  <a:lnTo>
                    <a:pt x="329373" y="3299872"/>
                  </a:lnTo>
                  <a:lnTo>
                    <a:pt x="374297" y="3311424"/>
                  </a:lnTo>
                  <a:lnTo>
                    <a:pt x="420841" y="3318527"/>
                  </a:lnTo>
                  <a:lnTo>
                    <a:pt x="468769" y="3320948"/>
                  </a:lnTo>
                  <a:lnTo>
                    <a:pt x="3450716" y="3320948"/>
                  </a:lnTo>
                  <a:lnTo>
                    <a:pt x="3449041" y="3271601"/>
                  </a:lnTo>
                  <a:lnTo>
                    <a:pt x="3446678" y="3222431"/>
                  </a:lnTo>
                  <a:lnTo>
                    <a:pt x="3443630" y="3173443"/>
                  </a:lnTo>
                  <a:lnTo>
                    <a:pt x="3439905" y="3124642"/>
                  </a:lnTo>
                  <a:lnTo>
                    <a:pt x="3435505" y="3076033"/>
                  </a:lnTo>
                  <a:lnTo>
                    <a:pt x="3430435" y="3027620"/>
                  </a:lnTo>
                  <a:lnTo>
                    <a:pt x="3424701" y="2979408"/>
                  </a:lnTo>
                  <a:lnTo>
                    <a:pt x="3418307" y="2931401"/>
                  </a:lnTo>
                  <a:lnTo>
                    <a:pt x="3411257" y="2883605"/>
                  </a:lnTo>
                  <a:lnTo>
                    <a:pt x="3403556" y="2836023"/>
                  </a:lnTo>
                  <a:lnTo>
                    <a:pt x="3395210" y="2788662"/>
                  </a:lnTo>
                  <a:lnTo>
                    <a:pt x="3386222" y="2741524"/>
                  </a:lnTo>
                  <a:lnTo>
                    <a:pt x="3376597" y="2694615"/>
                  </a:lnTo>
                  <a:lnTo>
                    <a:pt x="3366341" y="2647940"/>
                  </a:lnTo>
                  <a:lnTo>
                    <a:pt x="3355457" y="2601503"/>
                  </a:lnTo>
                  <a:lnTo>
                    <a:pt x="3343950" y="2555310"/>
                  </a:lnTo>
                  <a:lnTo>
                    <a:pt x="3331826" y="2509364"/>
                  </a:lnTo>
                  <a:lnTo>
                    <a:pt x="3319088" y="2463670"/>
                  </a:lnTo>
                  <a:lnTo>
                    <a:pt x="3305741" y="2418233"/>
                  </a:lnTo>
                  <a:lnTo>
                    <a:pt x="3291791" y="2373058"/>
                  </a:lnTo>
                  <a:lnTo>
                    <a:pt x="3277241" y="2328149"/>
                  </a:lnTo>
                  <a:lnTo>
                    <a:pt x="3262096" y="2283512"/>
                  </a:lnTo>
                  <a:lnTo>
                    <a:pt x="3246362" y="2239150"/>
                  </a:lnTo>
                  <a:lnTo>
                    <a:pt x="3230043" y="2195069"/>
                  </a:lnTo>
                  <a:lnTo>
                    <a:pt x="3213143" y="2151272"/>
                  </a:lnTo>
                  <a:lnTo>
                    <a:pt x="3195667" y="2107766"/>
                  </a:lnTo>
                  <a:lnTo>
                    <a:pt x="3177620" y="2064554"/>
                  </a:lnTo>
                  <a:lnTo>
                    <a:pt x="3159006" y="2021641"/>
                  </a:lnTo>
                  <a:lnTo>
                    <a:pt x="3139831" y="1979032"/>
                  </a:lnTo>
                  <a:lnTo>
                    <a:pt x="3120098" y="1936732"/>
                  </a:lnTo>
                  <a:lnTo>
                    <a:pt x="3099813" y="1894744"/>
                  </a:lnTo>
                  <a:lnTo>
                    <a:pt x="3078980" y="1853075"/>
                  </a:lnTo>
                  <a:lnTo>
                    <a:pt x="3057604" y="1811728"/>
                  </a:lnTo>
                  <a:lnTo>
                    <a:pt x="3035689" y="1770708"/>
                  </a:lnTo>
                  <a:lnTo>
                    <a:pt x="3013241" y="1730020"/>
                  </a:lnTo>
                  <a:lnTo>
                    <a:pt x="2990264" y="1689669"/>
                  </a:lnTo>
                  <a:lnTo>
                    <a:pt x="2966762" y="1649659"/>
                  </a:lnTo>
                  <a:lnTo>
                    <a:pt x="2942741" y="1609995"/>
                  </a:lnTo>
                  <a:lnTo>
                    <a:pt x="2918204" y="1570682"/>
                  </a:lnTo>
                  <a:lnTo>
                    <a:pt x="2893157" y="1531724"/>
                  </a:lnTo>
                  <a:lnTo>
                    <a:pt x="2867605" y="1493126"/>
                  </a:lnTo>
                  <a:lnTo>
                    <a:pt x="2841551" y="1454892"/>
                  </a:lnTo>
                  <a:lnTo>
                    <a:pt x="2815001" y="1417028"/>
                  </a:lnTo>
                  <a:lnTo>
                    <a:pt x="2787960" y="1379538"/>
                  </a:lnTo>
                  <a:lnTo>
                    <a:pt x="2760431" y="1342427"/>
                  </a:lnTo>
                  <a:lnTo>
                    <a:pt x="2732420" y="1305699"/>
                  </a:lnTo>
                  <a:lnTo>
                    <a:pt x="2703932" y="1269359"/>
                  </a:lnTo>
                  <a:lnTo>
                    <a:pt x="2674971" y="1233412"/>
                  </a:lnTo>
                  <a:lnTo>
                    <a:pt x="2645541" y="1197862"/>
                  </a:lnTo>
                  <a:lnTo>
                    <a:pt x="2615648" y="1162714"/>
                  </a:lnTo>
                  <a:lnTo>
                    <a:pt x="2585296" y="1127974"/>
                  </a:lnTo>
                  <a:lnTo>
                    <a:pt x="2554489" y="1093644"/>
                  </a:lnTo>
                  <a:lnTo>
                    <a:pt x="2523233" y="1059731"/>
                  </a:lnTo>
                  <a:lnTo>
                    <a:pt x="2491533" y="1026239"/>
                  </a:lnTo>
                  <a:lnTo>
                    <a:pt x="2459392" y="993172"/>
                  </a:lnTo>
                  <a:lnTo>
                    <a:pt x="2426815" y="960535"/>
                  </a:lnTo>
                  <a:lnTo>
                    <a:pt x="2393808" y="928333"/>
                  </a:lnTo>
                  <a:lnTo>
                    <a:pt x="2360375" y="896571"/>
                  </a:lnTo>
                  <a:lnTo>
                    <a:pt x="2326520" y="865253"/>
                  </a:lnTo>
                  <a:lnTo>
                    <a:pt x="2292248" y="834384"/>
                  </a:lnTo>
                  <a:lnTo>
                    <a:pt x="2257564" y="803968"/>
                  </a:lnTo>
                  <a:lnTo>
                    <a:pt x="2222473" y="774011"/>
                  </a:lnTo>
                  <a:lnTo>
                    <a:pt x="2186979" y="744516"/>
                  </a:lnTo>
                  <a:lnTo>
                    <a:pt x="2151087" y="715490"/>
                  </a:lnTo>
                  <a:lnTo>
                    <a:pt x="2114801" y="686935"/>
                  </a:lnTo>
                  <a:lnTo>
                    <a:pt x="2078127" y="658858"/>
                  </a:lnTo>
                  <a:lnTo>
                    <a:pt x="2041069" y="631262"/>
                  </a:lnTo>
                  <a:lnTo>
                    <a:pt x="2003631" y="604152"/>
                  </a:lnTo>
                  <a:lnTo>
                    <a:pt x="1965819" y="577534"/>
                  </a:lnTo>
                  <a:lnTo>
                    <a:pt x="1927637" y="551411"/>
                  </a:lnTo>
                  <a:lnTo>
                    <a:pt x="1889089" y="525789"/>
                  </a:lnTo>
                  <a:lnTo>
                    <a:pt x="1850181" y="500672"/>
                  </a:lnTo>
                  <a:lnTo>
                    <a:pt x="1810917" y="476064"/>
                  </a:lnTo>
                  <a:lnTo>
                    <a:pt x="1771301" y="451971"/>
                  </a:lnTo>
                  <a:lnTo>
                    <a:pt x="1731339" y="428397"/>
                  </a:lnTo>
                  <a:lnTo>
                    <a:pt x="1691035" y="405347"/>
                  </a:lnTo>
                  <a:lnTo>
                    <a:pt x="1650394" y="382825"/>
                  </a:lnTo>
                  <a:lnTo>
                    <a:pt x="1609420" y="360836"/>
                  </a:lnTo>
                  <a:lnTo>
                    <a:pt x="1568118" y="339385"/>
                  </a:lnTo>
                  <a:lnTo>
                    <a:pt x="1526493" y="318477"/>
                  </a:lnTo>
                  <a:lnTo>
                    <a:pt x="1484550" y="298116"/>
                  </a:lnTo>
                  <a:lnTo>
                    <a:pt x="1442293" y="278307"/>
                  </a:lnTo>
                  <a:lnTo>
                    <a:pt x="1399726" y="259054"/>
                  </a:lnTo>
                  <a:lnTo>
                    <a:pt x="1356855" y="240362"/>
                  </a:lnTo>
                  <a:lnTo>
                    <a:pt x="1313684" y="222237"/>
                  </a:lnTo>
                  <a:lnTo>
                    <a:pt x="1270218" y="204682"/>
                  </a:lnTo>
                  <a:lnTo>
                    <a:pt x="1226462" y="187702"/>
                  </a:lnTo>
                  <a:lnTo>
                    <a:pt x="1182420" y="171302"/>
                  </a:lnTo>
                  <a:lnTo>
                    <a:pt x="1138096" y="155487"/>
                  </a:lnTo>
                  <a:lnTo>
                    <a:pt x="1093497" y="140261"/>
                  </a:lnTo>
                  <a:lnTo>
                    <a:pt x="1048625" y="125629"/>
                  </a:lnTo>
                  <a:lnTo>
                    <a:pt x="1003486" y="111596"/>
                  </a:lnTo>
                  <a:lnTo>
                    <a:pt x="958085" y="98166"/>
                  </a:lnTo>
                  <a:lnTo>
                    <a:pt x="912427" y="85344"/>
                  </a:lnTo>
                  <a:lnTo>
                    <a:pt x="866515" y="73135"/>
                  </a:lnTo>
                  <a:lnTo>
                    <a:pt x="820355" y="61543"/>
                  </a:lnTo>
                  <a:lnTo>
                    <a:pt x="773951" y="50573"/>
                  </a:lnTo>
                  <a:lnTo>
                    <a:pt x="727309" y="40230"/>
                  </a:lnTo>
                  <a:lnTo>
                    <a:pt x="680432" y="30519"/>
                  </a:lnTo>
                  <a:lnTo>
                    <a:pt x="633325" y="21443"/>
                  </a:lnTo>
                  <a:lnTo>
                    <a:pt x="585993" y="13008"/>
                  </a:lnTo>
                  <a:lnTo>
                    <a:pt x="538441" y="5219"/>
                  </a:lnTo>
                  <a:lnTo>
                    <a:pt x="491540" y="252"/>
                  </a:lnTo>
                  <a:lnTo>
                    <a:pt x="445389" y="0"/>
                  </a:lnTo>
                  <a:close/>
                </a:path>
              </a:pathLst>
            </a:custGeom>
            <a:grpFill/>
          </p:spPr>
          <p:txBody>
            <a:bodyPr wrap="square" lIns="0" tIns="0" rIns="0" bIns="0" rtlCol="0"/>
            <a:lstStyle/>
            <a:p>
              <a:endParaRPr sz="2362"/>
            </a:p>
          </p:txBody>
        </p:sp>
        <p:sp>
          <p:nvSpPr>
            <p:cNvPr id="16" name="object 6">
              <a:extLst>
                <a:ext uri="{FF2B5EF4-FFF2-40B4-BE49-F238E27FC236}">
                  <a16:creationId xmlns:a16="http://schemas.microsoft.com/office/drawing/2014/main" id="{5B28F3CE-648F-9CD7-8B45-5737A9290151}"/>
                </a:ext>
              </a:extLst>
            </p:cNvPr>
            <p:cNvSpPr/>
            <p:nvPr/>
          </p:nvSpPr>
          <p:spPr>
            <a:xfrm>
              <a:off x="2831425" y="5167391"/>
              <a:ext cx="372483" cy="362409"/>
            </a:xfrm>
            <a:custGeom>
              <a:avLst/>
              <a:gdLst/>
              <a:ahLst/>
              <a:cxnLst/>
              <a:rect l="l" t="t" r="r" b="b"/>
              <a:pathLst>
                <a:path w="3451225" h="3357879">
                  <a:moveTo>
                    <a:pt x="3450716" y="0"/>
                  </a:moveTo>
                  <a:lnTo>
                    <a:pt x="468769" y="0"/>
                  </a:lnTo>
                  <a:lnTo>
                    <a:pt x="420841" y="2420"/>
                  </a:lnTo>
                  <a:lnTo>
                    <a:pt x="374297" y="9523"/>
                  </a:lnTo>
                  <a:lnTo>
                    <a:pt x="329373" y="21075"/>
                  </a:lnTo>
                  <a:lnTo>
                    <a:pt x="286305" y="36838"/>
                  </a:lnTo>
                  <a:lnTo>
                    <a:pt x="245328" y="56578"/>
                  </a:lnTo>
                  <a:lnTo>
                    <a:pt x="206678" y="80059"/>
                  </a:lnTo>
                  <a:lnTo>
                    <a:pt x="170590" y="107045"/>
                  </a:lnTo>
                  <a:lnTo>
                    <a:pt x="137301" y="137301"/>
                  </a:lnTo>
                  <a:lnTo>
                    <a:pt x="107045" y="170590"/>
                  </a:lnTo>
                  <a:lnTo>
                    <a:pt x="80059" y="206678"/>
                  </a:lnTo>
                  <a:lnTo>
                    <a:pt x="56578" y="245328"/>
                  </a:lnTo>
                  <a:lnTo>
                    <a:pt x="36838" y="286305"/>
                  </a:lnTo>
                  <a:lnTo>
                    <a:pt x="21075" y="329373"/>
                  </a:lnTo>
                  <a:lnTo>
                    <a:pt x="9523" y="374297"/>
                  </a:lnTo>
                  <a:lnTo>
                    <a:pt x="2420" y="420841"/>
                  </a:lnTo>
                  <a:lnTo>
                    <a:pt x="0" y="468769"/>
                  </a:lnTo>
                  <a:lnTo>
                    <a:pt x="0" y="3357473"/>
                  </a:lnTo>
                  <a:lnTo>
                    <a:pt x="48409" y="3357141"/>
                  </a:lnTo>
                  <a:lnTo>
                    <a:pt x="96658" y="3356146"/>
                  </a:lnTo>
                  <a:lnTo>
                    <a:pt x="144743" y="3354493"/>
                  </a:lnTo>
                  <a:lnTo>
                    <a:pt x="192659" y="3352187"/>
                  </a:lnTo>
                  <a:lnTo>
                    <a:pt x="240403" y="3349232"/>
                  </a:lnTo>
                  <a:lnTo>
                    <a:pt x="287969" y="3345632"/>
                  </a:lnTo>
                  <a:lnTo>
                    <a:pt x="335353" y="3341392"/>
                  </a:lnTo>
                  <a:lnTo>
                    <a:pt x="382551" y="3336515"/>
                  </a:lnTo>
                  <a:lnTo>
                    <a:pt x="429560" y="3331006"/>
                  </a:lnTo>
                  <a:lnTo>
                    <a:pt x="476373" y="3324870"/>
                  </a:lnTo>
                  <a:lnTo>
                    <a:pt x="522987" y="3318111"/>
                  </a:lnTo>
                  <a:lnTo>
                    <a:pt x="569399" y="3310733"/>
                  </a:lnTo>
                  <a:lnTo>
                    <a:pt x="615602" y="3302741"/>
                  </a:lnTo>
                  <a:lnTo>
                    <a:pt x="661594" y="3294138"/>
                  </a:lnTo>
                  <a:lnTo>
                    <a:pt x="707369" y="3284929"/>
                  </a:lnTo>
                  <a:lnTo>
                    <a:pt x="752924" y="3275119"/>
                  </a:lnTo>
                  <a:lnTo>
                    <a:pt x="798254" y="3264712"/>
                  </a:lnTo>
                  <a:lnTo>
                    <a:pt x="843354" y="3253711"/>
                  </a:lnTo>
                  <a:lnTo>
                    <a:pt x="888221" y="3242123"/>
                  </a:lnTo>
                  <a:lnTo>
                    <a:pt x="932850" y="3229950"/>
                  </a:lnTo>
                  <a:lnTo>
                    <a:pt x="977236" y="3217197"/>
                  </a:lnTo>
                  <a:lnTo>
                    <a:pt x="1021376" y="3203868"/>
                  </a:lnTo>
                  <a:lnTo>
                    <a:pt x="1065266" y="3189969"/>
                  </a:lnTo>
                  <a:lnTo>
                    <a:pt x="1108899" y="3175502"/>
                  </a:lnTo>
                  <a:lnTo>
                    <a:pt x="1152274" y="3160473"/>
                  </a:lnTo>
                  <a:lnTo>
                    <a:pt x="1195384" y="3144886"/>
                  </a:lnTo>
                  <a:lnTo>
                    <a:pt x="1238226" y="3128745"/>
                  </a:lnTo>
                  <a:lnTo>
                    <a:pt x="1280796" y="3112054"/>
                  </a:lnTo>
                  <a:lnTo>
                    <a:pt x="1323088" y="3094818"/>
                  </a:lnTo>
                  <a:lnTo>
                    <a:pt x="1365099" y="3077042"/>
                  </a:lnTo>
                  <a:lnTo>
                    <a:pt x="1406825" y="3058728"/>
                  </a:lnTo>
                  <a:lnTo>
                    <a:pt x="1448261" y="3039883"/>
                  </a:lnTo>
                  <a:lnTo>
                    <a:pt x="1489403" y="3020509"/>
                  </a:lnTo>
                  <a:lnTo>
                    <a:pt x="1530246" y="3000612"/>
                  </a:lnTo>
                  <a:lnTo>
                    <a:pt x="1570786" y="2980196"/>
                  </a:lnTo>
                  <a:lnTo>
                    <a:pt x="1611019" y="2959265"/>
                  </a:lnTo>
                  <a:lnTo>
                    <a:pt x="1650940" y="2937823"/>
                  </a:lnTo>
                  <a:lnTo>
                    <a:pt x="1690545" y="2915875"/>
                  </a:lnTo>
                  <a:lnTo>
                    <a:pt x="1729831" y="2893425"/>
                  </a:lnTo>
                  <a:lnTo>
                    <a:pt x="1768791" y="2870477"/>
                  </a:lnTo>
                  <a:lnTo>
                    <a:pt x="1807423" y="2847036"/>
                  </a:lnTo>
                  <a:lnTo>
                    <a:pt x="1845722" y="2823107"/>
                  </a:lnTo>
                  <a:lnTo>
                    <a:pt x="1883683" y="2798692"/>
                  </a:lnTo>
                  <a:lnTo>
                    <a:pt x="1921302" y="2773798"/>
                  </a:lnTo>
                  <a:lnTo>
                    <a:pt x="1958575" y="2748427"/>
                  </a:lnTo>
                  <a:lnTo>
                    <a:pt x="1995497" y="2722585"/>
                  </a:lnTo>
                  <a:lnTo>
                    <a:pt x="2032065" y="2696276"/>
                  </a:lnTo>
                  <a:lnTo>
                    <a:pt x="2068273" y="2669503"/>
                  </a:lnTo>
                  <a:lnTo>
                    <a:pt x="2104118" y="2642272"/>
                  </a:lnTo>
                  <a:lnTo>
                    <a:pt x="2139595" y="2614587"/>
                  </a:lnTo>
                  <a:lnTo>
                    <a:pt x="2174700" y="2586452"/>
                  </a:lnTo>
                  <a:lnTo>
                    <a:pt x="2209428" y="2557871"/>
                  </a:lnTo>
                  <a:lnTo>
                    <a:pt x="2243775" y="2528849"/>
                  </a:lnTo>
                  <a:lnTo>
                    <a:pt x="2277738" y="2499390"/>
                  </a:lnTo>
                  <a:lnTo>
                    <a:pt x="2311310" y="2469499"/>
                  </a:lnTo>
                  <a:lnTo>
                    <a:pt x="2344489" y="2439179"/>
                  </a:lnTo>
                  <a:lnTo>
                    <a:pt x="2377270" y="2408435"/>
                  </a:lnTo>
                  <a:lnTo>
                    <a:pt x="2409648" y="2377271"/>
                  </a:lnTo>
                  <a:lnTo>
                    <a:pt x="2441620" y="2345692"/>
                  </a:lnTo>
                  <a:lnTo>
                    <a:pt x="2473180" y="2313703"/>
                  </a:lnTo>
                  <a:lnTo>
                    <a:pt x="2504325" y="2281306"/>
                  </a:lnTo>
                  <a:lnTo>
                    <a:pt x="2535050" y="2248507"/>
                  </a:lnTo>
                  <a:lnTo>
                    <a:pt x="2565350" y="2215311"/>
                  </a:lnTo>
                  <a:lnTo>
                    <a:pt x="2595223" y="2181720"/>
                  </a:lnTo>
                  <a:lnTo>
                    <a:pt x="2624662" y="2147741"/>
                  </a:lnTo>
                  <a:lnTo>
                    <a:pt x="2653664" y="2113376"/>
                  </a:lnTo>
                  <a:lnTo>
                    <a:pt x="2682225" y="2078631"/>
                  </a:lnTo>
                  <a:lnTo>
                    <a:pt x="2710340" y="2043509"/>
                  </a:lnTo>
                  <a:lnTo>
                    <a:pt x="2738005" y="2008015"/>
                  </a:lnTo>
                  <a:lnTo>
                    <a:pt x="2765216" y="1972154"/>
                  </a:lnTo>
                  <a:lnTo>
                    <a:pt x="2791967" y="1935929"/>
                  </a:lnTo>
                  <a:lnTo>
                    <a:pt x="2818256" y="1899346"/>
                  </a:lnTo>
                  <a:lnTo>
                    <a:pt x="2844077" y="1862408"/>
                  </a:lnTo>
                  <a:lnTo>
                    <a:pt x="2869426" y="1825119"/>
                  </a:lnTo>
                  <a:lnTo>
                    <a:pt x="2894299" y="1787484"/>
                  </a:lnTo>
                  <a:lnTo>
                    <a:pt x="2918692" y="1749508"/>
                  </a:lnTo>
                  <a:lnTo>
                    <a:pt x="2942600" y="1711194"/>
                  </a:lnTo>
                  <a:lnTo>
                    <a:pt x="2966019" y="1672548"/>
                  </a:lnTo>
                  <a:lnTo>
                    <a:pt x="2988944" y="1633572"/>
                  </a:lnTo>
                  <a:lnTo>
                    <a:pt x="3011372" y="1594273"/>
                  </a:lnTo>
                  <a:lnTo>
                    <a:pt x="3033297" y="1554653"/>
                  </a:lnTo>
                  <a:lnTo>
                    <a:pt x="3054716" y="1514717"/>
                  </a:lnTo>
                  <a:lnTo>
                    <a:pt x="3075624" y="1474471"/>
                  </a:lnTo>
                  <a:lnTo>
                    <a:pt x="3096018" y="1433917"/>
                  </a:lnTo>
                  <a:lnTo>
                    <a:pt x="3115891" y="1393060"/>
                  </a:lnTo>
                  <a:lnTo>
                    <a:pt x="3135241" y="1351905"/>
                  </a:lnTo>
                  <a:lnTo>
                    <a:pt x="3154063" y="1310457"/>
                  </a:lnTo>
                  <a:lnTo>
                    <a:pt x="3172353" y="1268718"/>
                  </a:lnTo>
                  <a:lnTo>
                    <a:pt x="3190106" y="1226694"/>
                  </a:lnTo>
                  <a:lnTo>
                    <a:pt x="3207317" y="1184389"/>
                  </a:lnTo>
                  <a:lnTo>
                    <a:pt x="3223984" y="1141807"/>
                  </a:lnTo>
                  <a:lnTo>
                    <a:pt x="3240100" y="1098953"/>
                  </a:lnTo>
                  <a:lnTo>
                    <a:pt x="3255663" y="1055831"/>
                  </a:lnTo>
                  <a:lnTo>
                    <a:pt x="3270667" y="1012445"/>
                  </a:lnTo>
                  <a:lnTo>
                    <a:pt x="3285108" y="968800"/>
                  </a:lnTo>
                  <a:lnTo>
                    <a:pt x="3298982" y="924899"/>
                  </a:lnTo>
                  <a:lnTo>
                    <a:pt x="3312285" y="880748"/>
                  </a:lnTo>
                  <a:lnTo>
                    <a:pt x="3325012" y="836351"/>
                  </a:lnTo>
                  <a:lnTo>
                    <a:pt x="3337160" y="791711"/>
                  </a:lnTo>
                  <a:lnTo>
                    <a:pt x="3348722" y="746834"/>
                  </a:lnTo>
                  <a:lnTo>
                    <a:pt x="3359696" y="701723"/>
                  </a:lnTo>
                  <a:lnTo>
                    <a:pt x="3370077" y="656384"/>
                  </a:lnTo>
                  <a:lnTo>
                    <a:pt x="3379861" y="610819"/>
                  </a:lnTo>
                  <a:lnTo>
                    <a:pt x="3389043" y="565034"/>
                  </a:lnTo>
                  <a:lnTo>
                    <a:pt x="3397619" y="519033"/>
                  </a:lnTo>
                  <a:lnTo>
                    <a:pt x="3405584" y="472820"/>
                  </a:lnTo>
                  <a:lnTo>
                    <a:pt x="3412935" y="426400"/>
                  </a:lnTo>
                  <a:lnTo>
                    <a:pt x="3419667" y="379777"/>
                  </a:lnTo>
                  <a:lnTo>
                    <a:pt x="3425775" y="332955"/>
                  </a:lnTo>
                  <a:lnTo>
                    <a:pt x="3431256" y="285939"/>
                  </a:lnTo>
                  <a:lnTo>
                    <a:pt x="3436105" y="238732"/>
                  </a:lnTo>
                  <a:lnTo>
                    <a:pt x="3440317" y="191340"/>
                  </a:lnTo>
                  <a:lnTo>
                    <a:pt x="3443889" y="143766"/>
                  </a:lnTo>
                  <a:lnTo>
                    <a:pt x="3446815" y="96015"/>
                  </a:lnTo>
                  <a:lnTo>
                    <a:pt x="3449093" y="48092"/>
                  </a:lnTo>
                  <a:lnTo>
                    <a:pt x="3450716" y="0"/>
                  </a:lnTo>
                  <a:close/>
                </a:path>
              </a:pathLst>
            </a:custGeom>
            <a:grpFill/>
          </p:spPr>
          <p:txBody>
            <a:bodyPr wrap="square" lIns="0" tIns="0" rIns="0" bIns="0" rtlCol="0"/>
            <a:lstStyle/>
            <a:p>
              <a:endParaRPr sz="2362"/>
            </a:p>
          </p:txBody>
        </p:sp>
        <p:sp>
          <p:nvSpPr>
            <p:cNvPr id="17" name="Freeform 118">
              <a:extLst>
                <a:ext uri="{FF2B5EF4-FFF2-40B4-BE49-F238E27FC236}">
                  <a16:creationId xmlns:a16="http://schemas.microsoft.com/office/drawing/2014/main" id="{C445FD00-33FD-0B1F-20FE-15D3C6C9263B}"/>
                </a:ext>
              </a:extLst>
            </p:cNvPr>
            <p:cNvSpPr/>
            <p:nvPr/>
          </p:nvSpPr>
          <p:spPr>
            <a:xfrm>
              <a:off x="2319025" y="5662755"/>
              <a:ext cx="1020588" cy="197121"/>
            </a:xfrm>
            <a:custGeom>
              <a:avLst/>
              <a:gdLst>
                <a:gd name="connsiteX0" fmla="*/ 6581210 w 19162815"/>
                <a:gd name="connsiteY0" fmla="*/ 1874630 h 3701203"/>
                <a:gd name="connsiteX1" fmla="*/ 6522101 w 19162815"/>
                <a:gd name="connsiteY1" fmla="*/ 1876591 h 3701203"/>
                <a:gd name="connsiteX2" fmla="*/ 6466103 w 19162815"/>
                <a:gd name="connsiteY2" fmla="*/ 1882475 h 3701203"/>
                <a:gd name="connsiteX3" fmla="*/ 6413213 w 19162815"/>
                <a:gd name="connsiteY3" fmla="*/ 1892283 h 3701203"/>
                <a:gd name="connsiteX4" fmla="*/ 6363433 w 19162815"/>
                <a:gd name="connsiteY4" fmla="*/ 1906015 h 3701203"/>
                <a:gd name="connsiteX5" fmla="*/ 6316763 w 19162815"/>
                <a:gd name="connsiteY5" fmla="*/ 1923671 h 3701203"/>
                <a:gd name="connsiteX6" fmla="*/ 6273202 w 19162815"/>
                <a:gd name="connsiteY6" fmla="*/ 1945254 h 3701203"/>
                <a:gd name="connsiteX7" fmla="*/ 6232749 w 19162815"/>
                <a:gd name="connsiteY7" fmla="*/ 1970763 h 3701203"/>
                <a:gd name="connsiteX8" fmla="*/ 6196611 w 19162815"/>
                <a:gd name="connsiteY8" fmla="*/ 2000042 h 3701203"/>
                <a:gd name="connsiteX9" fmla="*/ 6166037 w 19162815"/>
                <a:gd name="connsiteY9" fmla="*/ 2032913 h 3701203"/>
                <a:gd name="connsiteX10" fmla="*/ 6141026 w 19162815"/>
                <a:gd name="connsiteY10" fmla="*/ 2069378 h 3701203"/>
                <a:gd name="connsiteX11" fmla="*/ 6121577 w 19162815"/>
                <a:gd name="connsiteY11" fmla="*/ 2109435 h 3701203"/>
                <a:gd name="connsiteX12" fmla="*/ 6107685 w 19162815"/>
                <a:gd name="connsiteY12" fmla="*/ 2153083 h 3701203"/>
                <a:gd name="connsiteX13" fmla="*/ 6099352 w 19162815"/>
                <a:gd name="connsiteY13" fmla="*/ 2200323 h 3701203"/>
                <a:gd name="connsiteX14" fmla="*/ 6096574 w 19162815"/>
                <a:gd name="connsiteY14" fmla="*/ 2251153 h 3701203"/>
                <a:gd name="connsiteX15" fmla="*/ 6099747 w 19162815"/>
                <a:gd name="connsiteY15" fmla="*/ 2306685 h 3701203"/>
                <a:gd name="connsiteX16" fmla="*/ 6109262 w 19162815"/>
                <a:gd name="connsiteY16" fmla="*/ 2358436 h 3701203"/>
                <a:gd name="connsiteX17" fmla="*/ 6125121 w 19162815"/>
                <a:gd name="connsiteY17" fmla="*/ 2406403 h 3701203"/>
                <a:gd name="connsiteX18" fmla="*/ 6147319 w 19162815"/>
                <a:gd name="connsiteY18" fmla="*/ 2450582 h 3701203"/>
                <a:gd name="connsiteX19" fmla="*/ 6175855 w 19162815"/>
                <a:gd name="connsiteY19" fmla="*/ 2490970 h 3701203"/>
                <a:gd name="connsiteX20" fmla="*/ 6210729 w 19162815"/>
                <a:gd name="connsiteY20" fmla="*/ 2527563 h 3701203"/>
                <a:gd name="connsiteX21" fmla="*/ 6245255 w 19162815"/>
                <a:gd name="connsiteY21" fmla="*/ 2555197 h 3701203"/>
                <a:gd name="connsiteX22" fmla="*/ 6283630 w 19162815"/>
                <a:gd name="connsiteY22" fmla="*/ 2578578 h 3701203"/>
                <a:gd name="connsiteX23" fmla="*/ 6325854 w 19162815"/>
                <a:gd name="connsiteY23" fmla="*/ 2597706 h 3701203"/>
                <a:gd name="connsiteX24" fmla="*/ 6371923 w 19162815"/>
                <a:gd name="connsiteY24" fmla="*/ 2612582 h 3701203"/>
                <a:gd name="connsiteX25" fmla="*/ 6421836 w 19162815"/>
                <a:gd name="connsiteY25" fmla="*/ 2623207 h 3701203"/>
                <a:gd name="connsiteX26" fmla="*/ 6475592 w 19162815"/>
                <a:gd name="connsiteY26" fmla="*/ 2629582 h 3701203"/>
                <a:gd name="connsiteX27" fmla="*/ 6533190 w 19162815"/>
                <a:gd name="connsiteY27" fmla="*/ 2631706 h 3701203"/>
                <a:gd name="connsiteX28" fmla="*/ 6582760 w 19162815"/>
                <a:gd name="connsiteY28" fmla="*/ 2629843 h 3701203"/>
                <a:gd name="connsiteX29" fmla="*/ 6631329 w 19162815"/>
                <a:gd name="connsiteY29" fmla="*/ 2624251 h 3701203"/>
                <a:gd name="connsiteX30" fmla="*/ 6678897 w 19162815"/>
                <a:gd name="connsiteY30" fmla="*/ 2614932 h 3701203"/>
                <a:gd name="connsiteX31" fmla="*/ 6725463 w 19162815"/>
                <a:gd name="connsiteY31" fmla="*/ 2601884 h 3701203"/>
                <a:gd name="connsiteX32" fmla="*/ 6771026 w 19162815"/>
                <a:gd name="connsiteY32" fmla="*/ 2585109 h 3701203"/>
                <a:gd name="connsiteX33" fmla="*/ 6815589 w 19162815"/>
                <a:gd name="connsiteY33" fmla="*/ 2564605 h 3701203"/>
                <a:gd name="connsiteX34" fmla="*/ 6859150 w 19162815"/>
                <a:gd name="connsiteY34" fmla="*/ 2540373 h 3701203"/>
                <a:gd name="connsiteX35" fmla="*/ 6901710 w 19162815"/>
                <a:gd name="connsiteY35" fmla="*/ 2512413 h 3701203"/>
                <a:gd name="connsiteX36" fmla="*/ 6943267 w 19162815"/>
                <a:gd name="connsiteY36" fmla="*/ 2480724 h 3701203"/>
                <a:gd name="connsiteX37" fmla="*/ 6983821 w 19162815"/>
                <a:gd name="connsiteY37" fmla="*/ 2445307 h 3701203"/>
                <a:gd name="connsiteX38" fmla="*/ 7023375 w 19162815"/>
                <a:gd name="connsiteY38" fmla="*/ 2406160 h 3701203"/>
                <a:gd name="connsiteX39" fmla="*/ 7061927 w 19162815"/>
                <a:gd name="connsiteY39" fmla="*/ 2363285 h 3701203"/>
                <a:gd name="connsiteX40" fmla="*/ 7061927 w 19162815"/>
                <a:gd name="connsiteY40" fmla="*/ 2010793 h 3701203"/>
                <a:gd name="connsiteX41" fmla="*/ 7017463 w 19162815"/>
                <a:gd name="connsiteY41" fmla="*/ 1984926 h 3701203"/>
                <a:gd name="connsiteX42" fmla="*/ 6972197 w 19162815"/>
                <a:gd name="connsiteY42" fmla="*/ 1961780 h 3701203"/>
                <a:gd name="connsiteX43" fmla="*/ 6926128 w 19162815"/>
                <a:gd name="connsiteY43" fmla="*/ 1941356 h 3701203"/>
                <a:gd name="connsiteX44" fmla="*/ 6879302 w 19162815"/>
                <a:gd name="connsiteY44" fmla="*/ 1923671 h 3701203"/>
                <a:gd name="connsiteX45" fmla="*/ 6831585 w 19162815"/>
                <a:gd name="connsiteY45" fmla="*/ 1908676 h 3701203"/>
                <a:gd name="connsiteX46" fmla="*/ 6783111 w 19162815"/>
                <a:gd name="connsiteY46" fmla="*/ 1896420 h 3701203"/>
                <a:gd name="connsiteX47" fmla="*/ 6733836 w 19162815"/>
                <a:gd name="connsiteY47" fmla="*/ 1886887 h 3701203"/>
                <a:gd name="connsiteX48" fmla="*/ 6683761 w 19162815"/>
                <a:gd name="connsiteY48" fmla="*/ 1880078 h 3701203"/>
                <a:gd name="connsiteX49" fmla="*/ 6632886 w 19162815"/>
                <a:gd name="connsiteY49" fmla="*/ 1875992 h 3701203"/>
                <a:gd name="connsiteX50" fmla="*/ 10923282 w 19162815"/>
                <a:gd name="connsiteY50" fmla="*/ 1117575 h 3701203"/>
                <a:gd name="connsiteX51" fmla="*/ 10870371 w 19162815"/>
                <a:gd name="connsiteY51" fmla="*/ 1119494 h 3701203"/>
                <a:gd name="connsiteX52" fmla="*/ 10819795 w 19162815"/>
                <a:gd name="connsiteY52" fmla="*/ 1125251 h 3701203"/>
                <a:gd name="connsiteX53" fmla="*/ 10771556 w 19162815"/>
                <a:gd name="connsiteY53" fmla="*/ 1134847 h 3701203"/>
                <a:gd name="connsiteX54" fmla="*/ 10725653 w 19162815"/>
                <a:gd name="connsiteY54" fmla="*/ 1148281 h 3701203"/>
                <a:gd name="connsiteX55" fmla="*/ 10682087 w 19162815"/>
                <a:gd name="connsiteY55" fmla="*/ 1165555 h 3701203"/>
                <a:gd name="connsiteX56" fmla="*/ 10640858 w 19162815"/>
                <a:gd name="connsiteY56" fmla="*/ 1186667 h 3701203"/>
                <a:gd name="connsiteX57" fmla="*/ 10601965 w 19162815"/>
                <a:gd name="connsiteY57" fmla="*/ 1211619 h 3701203"/>
                <a:gd name="connsiteX58" fmla="*/ 10565410 w 19162815"/>
                <a:gd name="connsiteY58" fmla="*/ 1240410 h 3701203"/>
                <a:gd name="connsiteX59" fmla="*/ 10531192 w 19162815"/>
                <a:gd name="connsiteY59" fmla="*/ 1273041 h 3701203"/>
                <a:gd name="connsiteX60" fmla="*/ 10499312 w 19162815"/>
                <a:gd name="connsiteY60" fmla="*/ 1309512 h 3701203"/>
                <a:gd name="connsiteX61" fmla="*/ 10469769 w 19162815"/>
                <a:gd name="connsiteY61" fmla="*/ 1349823 h 3701203"/>
                <a:gd name="connsiteX62" fmla="*/ 10442564 w 19162815"/>
                <a:gd name="connsiteY62" fmla="*/ 1393975 h 3701203"/>
                <a:gd name="connsiteX63" fmla="*/ 10442564 w 19162815"/>
                <a:gd name="connsiteY63" fmla="*/ 2339318 h 3701203"/>
                <a:gd name="connsiteX64" fmla="*/ 10478341 w 19162815"/>
                <a:gd name="connsiteY64" fmla="*/ 2383458 h 3701203"/>
                <a:gd name="connsiteX65" fmla="*/ 10514896 w 19162815"/>
                <a:gd name="connsiteY65" fmla="*/ 2423759 h 3701203"/>
                <a:gd name="connsiteX66" fmla="*/ 10552228 w 19162815"/>
                <a:gd name="connsiteY66" fmla="*/ 2460223 h 3701203"/>
                <a:gd name="connsiteX67" fmla="*/ 10590338 w 19162815"/>
                <a:gd name="connsiteY67" fmla="*/ 2492849 h 3701203"/>
                <a:gd name="connsiteX68" fmla="*/ 10629226 w 19162815"/>
                <a:gd name="connsiteY68" fmla="*/ 2521636 h 3701203"/>
                <a:gd name="connsiteX69" fmla="*/ 10668894 w 19162815"/>
                <a:gd name="connsiteY69" fmla="*/ 2546585 h 3701203"/>
                <a:gd name="connsiteX70" fmla="*/ 10709340 w 19162815"/>
                <a:gd name="connsiteY70" fmla="*/ 2567696 h 3701203"/>
                <a:gd name="connsiteX71" fmla="*/ 10750567 w 19162815"/>
                <a:gd name="connsiteY71" fmla="*/ 2584969 h 3701203"/>
                <a:gd name="connsiteX72" fmla="*/ 10792574 w 19162815"/>
                <a:gd name="connsiteY72" fmla="*/ 2598403 h 3701203"/>
                <a:gd name="connsiteX73" fmla="*/ 10835362 w 19162815"/>
                <a:gd name="connsiteY73" fmla="*/ 2607999 h 3701203"/>
                <a:gd name="connsiteX74" fmla="*/ 10878931 w 19162815"/>
                <a:gd name="connsiteY74" fmla="*/ 2613757 h 3701203"/>
                <a:gd name="connsiteX75" fmla="*/ 10923282 w 19162815"/>
                <a:gd name="connsiteY75" fmla="*/ 2615676 h 3701203"/>
                <a:gd name="connsiteX76" fmla="*/ 10978780 w 19162815"/>
                <a:gd name="connsiteY76" fmla="*/ 2613279 h 3701203"/>
                <a:gd name="connsiteX77" fmla="*/ 11031364 w 19162815"/>
                <a:gd name="connsiteY77" fmla="*/ 2606087 h 3701203"/>
                <a:gd name="connsiteX78" fmla="*/ 11081034 w 19162815"/>
                <a:gd name="connsiteY78" fmla="*/ 2594100 h 3701203"/>
                <a:gd name="connsiteX79" fmla="*/ 11127788 w 19162815"/>
                <a:gd name="connsiteY79" fmla="*/ 2577315 h 3701203"/>
                <a:gd name="connsiteX80" fmla="*/ 11171626 w 19162815"/>
                <a:gd name="connsiteY80" fmla="*/ 2555730 h 3701203"/>
                <a:gd name="connsiteX81" fmla="*/ 11212547 w 19162815"/>
                <a:gd name="connsiteY81" fmla="*/ 2529346 h 3701203"/>
                <a:gd name="connsiteX82" fmla="*/ 11250551 w 19162815"/>
                <a:gd name="connsiteY82" fmla="*/ 2498160 h 3701203"/>
                <a:gd name="connsiteX83" fmla="*/ 11285637 w 19162815"/>
                <a:gd name="connsiteY83" fmla="*/ 2462171 h 3701203"/>
                <a:gd name="connsiteX84" fmla="*/ 11317804 w 19162815"/>
                <a:gd name="connsiteY84" fmla="*/ 2421378 h 3701203"/>
                <a:gd name="connsiteX85" fmla="*/ 11339877 w 19162815"/>
                <a:gd name="connsiteY85" fmla="*/ 2387852 h 3701203"/>
                <a:gd name="connsiteX86" fmla="*/ 11360031 w 19162815"/>
                <a:gd name="connsiteY86" fmla="*/ 2352016 h 3701203"/>
                <a:gd name="connsiteX87" fmla="*/ 11378268 w 19162815"/>
                <a:gd name="connsiteY87" fmla="*/ 2313870 h 3701203"/>
                <a:gd name="connsiteX88" fmla="*/ 11394587 w 19162815"/>
                <a:gd name="connsiteY88" fmla="*/ 2273414 h 3701203"/>
                <a:gd name="connsiteX89" fmla="*/ 11408987 w 19162815"/>
                <a:gd name="connsiteY89" fmla="*/ 2230648 h 3701203"/>
                <a:gd name="connsiteX90" fmla="*/ 11421469 w 19162815"/>
                <a:gd name="connsiteY90" fmla="*/ 2185574 h 3701203"/>
                <a:gd name="connsiteX91" fmla="*/ 11432031 w 19162815"/>
                <a:gd name="connsiteY91" fmla="*/ 2138191 h 3701203"/>
                <a:gd name="connsiteX92" fmla="*/ 11440674 w 19162815"/>
                <a:gd name="connsiteY92" fmla="*/ 2088499 h 3701203"/>
                <a:gd name="connsiteX93" fmla="*/ 11447396 w 19162815"/>
                <a:gd name="connsiteY93" fmla="*/ 2036499 h 3701203"/>
                <a:gd name="connsiteX94" fmla="*/ 11452233 w 19162815"/>
                <a:gd name="connsiteY94" fmla="*/ 1981508 h 3701203"/>
                <a:gd name="connsiteX95" fmla="*/ 11455080 w 19162815"/>
                <a:gd name="connsiteY95" fmla="*/ 1925575 h 3701203"/>
                <a:gd name="connsiteX96" fmla="*/ 11455093 w 19162815"/>
                <a:gd name="connsiteY96" fmla="*/ 1924822 h 3701203"/>
                <a:gd name="connsiteX97" fmla="*/ 11456041 w 19162815"/>
                <a:gd name="connsiteY97" fmla="*/ 1866652 h 3701203"/>
                <a:gd name="connsiteX98" fmla="*/ 11454864 w 19162815"/>
                <a:gd name="connsiteY98" fmla="*/ 1805883 h 3701203"/>
                <a:gd name="connsiteX99" fmla="*/ 11451334 w 19162815"/>
                <a:gd name="connsiteY99" fmla="*/ 1747359 h 3701203"/>
                <a:gd name="connsiteX100" fmla="*/ 11445452 w 19162815"/>
                <a:gd name="connsiteY100" fmla="*/ 1691082 h 3701203"/>
                <a:gd name="connsiteX101" fmla="*/ 11437219 w 19162815"/>
                <a:gd name="connsiteY101" fmla="*/ 1637053 h 3701203"/>
                <a:gd name="connsiteX102" fmla="*/ 11426635 w 19162815"/>
                <a:gd name="connsiteY102" fmla="*/ 1585273 h 3701203"/>
                <a:gd name="connsiteX103" fmla="*/ 11413702 w 19162815"/>
                <a:gd name="connsiteY103" fmla="*/ 1535742 h 3701203"/>
                <a:gd name="connsiteX104" fmla="*/ 11398422 w 19162815"/>
                <a:gd name="connsiteY104" fmla="*/ 1488463 h 3701203"/>
                <a:gd name="connsiteX105" fmla="*/ 11380793 w 19162815"/>
                <a:gd name="connsiteY105" fmla="*/ 1443435 h 3701203"/>
                <a:gd name="connsiteX106" fmla="*/ 11360819 w 19162815"/>
                <a:gd name="connsiteY106" fmla="*/ 1400660 h 3701203"/>
                <a:gd name="connsiteX107" fmla="*/ 11338500 w 19162815"/>
                <a:gd name="connsiteY107" fmla="*/ 1360139 h 3701203"/>
                <a:gd name="connsiteX108" fmla="*/ 11313836 w 19162815"/>
                <a:gd name="connsiteY108" fmla="*/ 1321872 h 3701203"/>
                <a:gd name="connsiteX109" fmla="*/ 11280915 w 19162815"/>
                <a:gd name="connsiteY109" fmla="*/ 1278991 h 3701203"/>
                <a:gd name="connsiteX110" fmla="*/ 11245376 w 19162815"/>
                <a:gd name="connsiteY110" fmla="*/ 1241155 h 3701203"/>
                <a:gd name="connsiteX111" fmla="*/ 11207218 w 19162815"/>
                <a:gd name="connsiteY111" fmla="*/ 1208366 h 3701203"/>
                <a:gd name="connsiteX112" fmla="*/ 11166442 w 19162815"/>
                <a:gd name="connsiteY112" fmla="*/ 1180623 h 3701203"/>
                <a:gd name="connsiteX113" fmla="*/ 11123047 w 19162815"/>
                <a:gd name="connsiteY113" fmla="*/ 1157924 h 3701203"/>
                <a:gd name="connsiteX114" fmla="*/ 11077033 w 19162815"/>
                <a:gd name="connsiteY114" fmla="*/ 1140271 h 3701203"/>
                <a:gd name="connsiteX115" fmla="*/ 11028402 w 19162815"/>
                <a:gd name="connsiteY115" fmla="*/ 1127662 h 3701203"/>
                <a:gd name="connsiteX116" fmla="*/ 10977690 w 19162815"/>
                <a:gd name="connsiteY116" fmla="*/ 1120176 h 3701203"/>
                <a:gd name="connsiteX117" fmla="*/ 10978849 w 19162815"/>
                <a:gd name="connsiteY117" fmla="*/ 1120176 h 3701203"/>
                <a:gd name="connsiteX118" fmla="*/ 10923283 w 19162815"/>
                <a:gd name="connsiteY118" fmla="*/ 1117575 h 3701203"/>
                <a:gd name="connsiteX119" fmla="*/ 18317647 w 19162815"/>
                <a:gd name="connsiteY119" fmla="*/ 1105551 h 3701203"/>
                <a:gd name="connsiteX120" fmla="*/ 18266159 w 19162815"/>
                <a:gd name="connsiteY120" fmla="*/ 1107406 h 3701203"/>
                <a:gd name="connsiteX121" fmla="*/ 18216751 w 19162815"/>
                <a:gd name="connsiteY121" fmla="*/ 1112970 h 3701203"/>
                <a:gd name="connsiteX122" fmla="*/ 18169425 w 19162815"/>
                <a:gd name="connsiteY122" fmla="*/ 1122244 h 3701203"/>
                <a:gd name="connsiteX123" fmla="*/ 18124177 w 19162815"/>
                <a:gd name="connsiteY123" fmla="*/ 1135225 h 3701203"/>
                <a:gd name="connsiteX124" fmla="*/ 18081009 w 19162815"/>
                <a:gd name="connsiteY124" fmla="*/ 1151915 h 3701203"/>
                <a:gd name="connsiteX125" fmla="*/ 18039917 w 19162815"/>
                <a:gd name="connsiteY125" fmla="*/ 1172312 h 3701203"/>
                <a:gd name="connsiteX126" fmla="*/ 18000903 w 19162815"/>
                <a:gd name="connsiteY126" fmla="*/ 1196417 h 3701203"/>
                <a:gd name="connsiteX127" fmla="*/ 17963967 w 19162815"/>
                <a:gd name="connsiteY127" fmla="*/ 1224228 h 3701203"/>
                <a:gd name="connsiteX128" fmla="*/ 17929105 w 19162815"/>
                <a:gd name="connsiteY128" fmla="*/ 1255746 h 3701203"/>
                <a:gd name="connsiteX129" fmla="*/ 17900013 w 19162815"/>
                <a:gd name="connsiteY129" fmla="*/ 1287299 h 3701203"/>
                <a:gd name="connsiteX130" fmla="*/ 17873647 w 19162815"/>
                <a:gd name="connsiteY130" fmla="*/ 1321854 h 3701203"/>
                <a:gd name="connsiteX131" fmla="*/ 17850009 w 19162815"/>
                <a:gd name="connsiteY131" fmla="*/ 1359410 h 3701203"/>
                <a:gd name="connsiteX132" fmla="*/ 17829097 w 19162815"/>
                <a:gd name="connsiteY132" fmla="*/ 1399969 h 3701203"/>
                <a:gd name="connsiteX133" fmla="*/ 17810911 w 19162815"/>
                <a:gd name="connsiteY133" fmla="*/ 1443531 h 3701203"/>
                <a:gd name="connsiteX134" fmla="*/ 17795449 w 19162815"/>
                <a:gd name="connsiteY134" fmla="*/ 1490095 h 3701203"/>
                <a:gd name="connsiteX135" fmla="*/ 17782623 w 19162815"/>
                <a:gd name="connsiteY135" fmla="*/ 1540139 h 3701203"/>
                <a:gd name="connsiteX136" fmla="*/ 17772703 w 19162815"/>
                <a:gd name="connsiteY136" fmla="*/ 1592235 h 3701203"/>
                <a:gd name="connsiteX137" fmla="*/ 17765419 w 19162815"/>
                <a:gd name="connsiteY137" fmla="*/ 1647811 h 3701203"/>
                <a:gd name="connsiteX138" fmla="*/ 17760857 w 19162815"/>
                <a:gd name="connsiteY138" fmla="*/ 1706392 h 3701203"/>
                <a:gd name="connsiteX139" fmla="*/ 18810323 w 19162815"/>
                <a:gd name="connsiteY139" fmla="*/ 1706392 h 3701203"/>
                <a:gd name="connsiteX140" fmla="*/ 18808103 w 19162815"/>
                <a:gd name="connsiteY140" fmla="*/ 1644853 h 3701203"/>
                <a:gd name="connsiteX141" fmla="*/ 18803037 w 19162815"/>
                <a:gd name="connsiteY141" fmla="*/ 1586798 h 3701203"/>
                <a:gd name="connsiteX142" fmla="*/ 18795127 w 19162815"/>
                <a:gd name="connsiteY142" fmla="*/ 1532228 h 3701203"/>
                <a:gd name="connsiteX143" fmla="*/ 18784371 w 19162815"/>
                <a:gd name="connsiteY143" fmla="*/ 1481140 h 3701203"/>
                <a:gd name="connsiteX144" fmla="*/ 18770773 w 19162815"/>
                <a:gd name="connsiteY144" fmla="*/ 1433536 h 3701203"/>
                <a:gd name="connsiteX145" fmla="*/ 18754331 w 19162815"/>
                <a:gd name="connsiteY145" fmla="*/ 1389415 h 3701203"/>
                <a:gd name="connsiteX146" fmla="*/ 18735043 w 19162815"/>
                <a:gd name="connsiteY146" fmla="*/ 1348777 h 3701203"/>
                <a:gd name="connsiteX147" fmla="*/ 18712915 w 19162815"/>
                <a:gd name="connsiteY147" fmla="*/ 1311621 h 3701203"/>
                <a:gd name="connsiteX148" fmla="*/ 18687943 w 19162815"/>
                <a:gd name="connsiteY148" fmla="*/ 1277948 h 3701203"/>
                <a:gd name="connsiteX149" fmla="*/ 18660127 w 19162815"/>
                <a:gd name="connsiteY149" fmla="*/ 1247756 h 3701203"/>
                <a:gd name="connsiteX150" fmla="*/ 18622783 w 19162815"/>
                <a:gd name="connsiteY150" fmla="*/ 1214445 h 3701203"/>
                <a:gd name="connsiteX151" fmla="*/ 18583873 w 19162815"/>
                <a:gd name="connsiteY151" fmla="*/ 1185568 h 3701203"/>
                <a:gd name="connsiteX152" fmla="*/ 18543403 w 19162815"/>
                <a:gd name="connsiteY152" fmla="*/ 1161128 h 3701203"/>
                <a:gd name="connsiteX153" fmla="*/ 18501371 w 19162815"/>
                <a:gd name="connsiteY153" fmla="*/ 1141126 h 3701203"/>
                <a:gd name="connsiteX154" fmla="*/ 18457779 w 19162815"/>
                <a:gd name="connsiteY154" fmla="*/ 1125566 h 3701203"/>
                <a:gd name="connsiteX155" fmla="*/ 18412627 w 19162815"/>
                <a:gd name="connsiteY155" fmla="*/ 1114448 h 3701203"/>
                <a:gd name="connsiteX156" fmla="*/ 18365915 w 19162815"/>
                <a:gd name="connsiteY156" fmla="*/ 1107776 h 3701203"/>
                <a:gd name="connsiteX157" fmla="*/ 13142383 w 19162815"/>
                <a:gd name="connsiteY157" fmla="*/ 1105551 h 3701203"/>
                <a:gd name="connsiteX158" fmla="*/ 13090879 w 19162815"/>
                <a:gd name="connsiteY158" fmla="*/ 1107406 h 3701203"/>
                <a:gd name="connsiteX159" fmla="*/ 13041461 w 19162815"/>
                <a:gd name="connsiteY159" fmla="*/ 1112970 h 3701203"/>
                <a:gd name="connsiteX160" fmla="*/ 12994128 w 19162815"/>
                <a:gd name="connsiteY160" fmla="*/ 1122244 h 3701203"/>
                <a:gd name="connsiteX161" fmla="*/ 12948877 w 19162815"/>
                <a:gd name="connsiteY161" fmla="*/ 1135225 h 3701203"/>
                <a:gd name="connsiteX162" fmla="*/ 12905709 w 19162815"/>
                <a:gd name="connsiteY162" fmla="*/ 1151915 h 3701203"/>
                <a:gd name="connsiteX163" fmla="*/ 12864623 w 19162815"/>
                <a:gd name="connsiteY163" fmla="*/ 1172312 h 3701203"/>
                <a:gd name="connsiteX164" fmla="*/ 12825616 w 19162815"/>
                <a:gd name="connsiteY164" fmla="*/ 1196417 h 3701203"/>
                <a:gd name="connsiteX165" fmla="*/ 12788689 w 19162815"/>
                <a:gd name="connsiteY165" fmla="*/ 1224228 h 3701203"/>
                <a:gd name="connsiteX166" fmla="*/ 12753840 w 19162815"/>
                <a:gd name="connsiteY166" fmla="*/ 1255746 h 3701203"/>
                <a:gd name="connsiteX167" fmla="*/ 12724747 w 19162815"/>
                <a:gd name="connsiteY167" fmla="*/ 1287299 h 3701203"/>
                <a:gd name="connsiteX168" fmla="*/ 12698378 w 19162815"/>
                <a:gd name="connsiteY168" fmla="*/ 1321854 h 3701203"/>
                <a:gd name="connsiteX169" fmla="*/ 12674735 w 19162815"/>
                <a:gd name="connsiteY169" fmla="*/ 1359410 h 3701203"/>
                <a:gd name="connsiteX170" fmla="*/ 12653817 w 19162815"/>
                <a:gd name="connsiteY170" fmla="*/ 1399969 h 3701203"/>
                <a:gd name="connsiteX171" fmla="*/ 12635626 w 19162815"/>
                <a:gd name="connsiteY171" fmla="*/ 1443531 h 3701203"/>
                <a:gd name="connsiteX172" fmla="*/ 12620162 w 19162815"/>
                <a:gd name="connsiteY172" fmla="*/ 1490095 h 3701203"/>
                <a:gd name="connsiteX173" fmla="*/ 12607335 w 19162815"/>
                <a:gd name="connsiteY173" fmla="*/ 1540139 h 3701203"/>
                <a:gd name="connsiteX174" fmla="*/ 12597419 w 19162815"/>
                <a:gd name="connsiteY174" fmla="*/ 1592235 h 3701203"/>
                <a:gd name="connsiteX175" fmla="*/ 12590141 w 19162815"/>
                <a:gd name="connsiteY175" fmla="*/ 1647811 h 3701203"/>
                <a:gd name="connsiteX176" fmla="*/ 12585593 w 19162815"/>
                <a:gd name="connsiteY176" fmla="*/ 1706392 h 3701203"/>
                <a:gd name="connsiteX177" fmla="*/ 13635069 w 19162815"/>
                <a:gd name="connsiteY177" fmla="*/ 1706392 h 3701203"/>
                <a:gd name="connsiteX178" fmla="*/ 13632846 w 19162815"/>
                <a:gd name="connsiteY178" fmla="*/ 1644853 h 3701203"/>
                <a:gd name="connsiteX179" fmla="*/ 13627778 w 19162815"/>
                <a:gd name="connsiteY179" fmla="*/ 1586798 h 3701203"/>
                <a:gd name="connsiteX180" fmla="*/ 13619866 w 19162815"/>
                <a:gd name="connsiteY180" fmla="*/ 1532228 h 3701203"/>
                <a:gd name="connsiteX181" fmla="*/ 13609111 w 19162815"/>
                <a:gd name="connsiteY181" fmla="*/ 1481140 h 3701203"/>
                <a:gd name="connsiteX182" fmla="*/ 13595512 w 19162815"/>
                <a:gd name="connsiteY182" fmla="*/ 1433536 h 3701203"/>
                <a:gd name="connsiteX183" fmla="*/ 13579069 w 19162815"/>
                <a:gd name="connsiteY183" fmla="*/ 1389415 h 3701203"/>
                <a:gd name="connsiteX184" fmla="*/ 13559784 w 19162815"/>
                <a:gd name="connsiteY184" fmla="*/ 1348777 h 3701203"/>
                <a:gd name="connsiteX185" fmla="*/ 13537657 w 19162815"/>
                <a:gd name="connsiteY185" fmla="*/ 1311621 h 3701203"/>
                <a:gd name="connsiteX186" fmla="*/ 13512687 w 19162815"/>
                <a:gd name="connsiteY186" fmla="*/ 1277948 h 3701203"/>
                <a:gd name="connsiteX187" fmla="*/ 13484875 w 19162815"/>
                <a:gd name="connsiteY187" fmla="*/ 1247756 h 3701203"/>
                <a:gd name="connsiteX188" fmla="*/ 13447528 w 19162815"/>
                <a:gd name="connsiteY188" fmla="*/ 1214445 h 3701203"/>
                <a:gd name="connsiteX189" fmla="*/ 13408618 w 19162815"/>
                <a:gd name="connsiteY189" fmla="*/ 1185568 h 3701203"/>
                <a:gd name="connsiteX190" fmla="*/ 13368146 w 19162815"/>
                <a:gd name="connsiteY190" fmla="*/ 1161128 h 3701203"/>
                <a:gd name="connsiteX191" fmla="*/ 13326111 w 19162815"/>
                <a:gd name="connsiteY191" fmla="*/ 1141126 h 3701203"/>
                <a:gd name="connsiteX192" fmla="*/ 13282517 w 19162815"/>
                <a:gd name="connsiteY192" fmla="*/ 1125566 h 3701203"/>
                <a:gd name="connsiteX193" fmla="*/ 13237363 w 19162815"/>
                <a:gd name="connsiteY193" fmla="*/ 1114448 h 3701203"/>
                <a:gd name="connsiteX194" fmla="*/ 13190652 w 19162815"/>
                <a:gd name="connsiteY194" fmla="*/ 1107776 h 3701203"/>
                <a:gd name="connsiteX195" fmla="*/ 13142384 w 19162815"/>
                <a:gd name="connsiteY195" fmla="*/ 1105551 h 3701203"/>
                <a:gd name="connsiteX196" fmla="*/ 14512295 w 19162815"/>
                <a:gd name="connsiteY196" fmla="*/ 845161 h 3701203"/>
                <a:gd name="connsiteX197" fmla="*/ 14860818 w 19162815"/>
                <a:gd name="connsiteY197" fmla="*/ 845161 h 3701203"/>
                <a:gd name="connsiteX198" fmla="*/ 14860818 w 19162815"/>
                <a:gd name="connsiteY198" fmla="*/ 2892061 h 3701203"/>
                <a:gd name="connsiteX199" fmla="*/ 14512295 w 19162815"/>
                <a:gd name="connsiteY199" fmla="*/ 2892061 h 3701203"/>
                <a:gd name="connsiteX200" fmla="*/ 3384771 w 19162815"/>
                <a:gd name="connsiteY200" fmla="*/ 797148 h 3701203"/>
                <a:gd name="connsiteX201" fmla="*/ 3433426 w 19162815"/>
                <a:gd name="connsiteY201" fmla="*/ 798740 h 3701203"/>
                <a:gd name="connsiteX202" fmla="*/ 3481030 w 19162815"/>
                <a:gd name="connsiteY202" fmla="*/ 803517 h 3701203"/>
                <a:gd name="connsiteX203" fmla="*/ 3527582 w 19162815"/>
                <a:gd name="connsiteY203" fmla="*/ 811481 h 3701203"/>
                <a:gd name="connsiteX204" fmla="*/ 3573078 w 19162815"/>
                <a:gd name="connsiteY204" fmla="*/ 822634 h 3701203"/>
                <a:gd name="connsiteX205" fmla="*/ 3617517 w 19162815"/>
                <a:gd name="connsiteY205" fmla="*/ 836977 h 3701203"/>
                <a:gd name="connsiteX206" fmla="*/ 3660896 w 19162815"/>
                <a:gd name="connsiteY206" fmla="*/ 854511 h 3701203"/>
                <a:gd name="connsiteX207" fmla="*/ 3703212 w 19162815"/>
                <a:gd name="connsiteY207" fmla="*/ 875239 h 3701203"/>
                <a:gd name="connsiteX208" fmla="*/ 3750215 w 19162815"/>
                <a:gd name="connsiteY208" fmla="*/ 903099 h 3701203"/>
                <a:gd name="connsiteX209" fmla="*/ 3793775 w 19162815"/>
                <a:gd name="connsiteY209" fmla="*/ 934638 h 3701203"/>
                <a:gd name="connsiteX210" fmla="*/ 3833890 w 19162815"/>
                <a:gd name="connsiteY210" fmla="*/ 969854 h 3701203"/>
                <a:gd name="connsiteX211" fmla="*/ 3870561 w 19162815"/>
                <a:gd name="connsiteY211" fmla="*/ 1008745 h 3701203"/>
                <a:gd name="connsiteX212" fmla="*/ 3903788 w 19162815"/>
                <a:gd name="connsiteY212" fmla="*/ 1051310 h 3701203"/>
                <a:gd name="connsiteX213" fmla="*/ 3933570 w 19162815"/>
                <a:gd name="connsiteY213" fmla="*/ 1097547 h 3701203"/>
                <a:gd name="connsiteX214" fmla="*/ 3962618 w 19162815"/>
                <a:gd name="connsiteY214" fmla="*/ 1056161 h 3701203"/>
                <a:gd name="connsiteX215" fmla="*/ 3993712 w 19162815"/>
                <a:gd name="connsiteY215" fmla="*/ 1017842 h 3701203"/>
                <a:gd name="connsiteX216" fmla="*/ 4026851 w 19162815"/>
                <a:gd name="connsiteY216" fmla="*/ 982590 h 3701203"/>
                <a:gd name="connsiteX217" fmla="*/ 4062037 w 19162815"/>
                <a:gd name="connsiteY217" fmla="*/ 950403 h 3701203"/>
                <a:gd name="connsiteX218" fmla="*/ 4099266 w 19162815"/>
                <a:gd name="connsiteY218" fmla="*/ 921283 h 3701203"/>
                <a:gd name="connsiteX219" fmla="*/ 4138540 w 19162815"/>
                <a:gd name="connsiteY219" fmla="*/ 895228 h 3701203"/>
                <a:gd name="connsiteX220" fmla="*/ 4179861 w 19162815"/>
                <a:gd name="connsiteY220" fmla="*/ 872239 h 3701203"/>
                <a:gd name="connsiteX221" fmla="*/ 4223227 w 19162815"/>
                <a:gd name="connsiteY221" fmla="*/ 852316 h 3701203"/>
                <a:gd name="connsiteX222" fmla="*/ 4268638 w 19162815"/>
                <a:gd name="connsiteY222" fmla="*/ 835459 h 3701203"/>
                <a:gd name="connsiteX223" fmla="*/ 4316093 w 19162815"/>
                <a:gd name="connsiteY223" fmla="*/ 821666 h 3701203"/>
                <a:gd name="connsiteX224" fmla="*/ 4365593 w 19162815"/>
                <a:gd name="connsiteY224" fmla="*/ 810939 h 3701203"/>
                <a:gd name="connsiteX225" fmla="*/ 4417139 w 19162815"/>
                <a:gd name="connsiteY225" fmla="*/ 803277 h 3701203"/>
                <a:gd name="connsiteX226" fmla="*/ 4470727 w 19162815"/>
                <a:gd name="connsiteY226" fmla="*/ 798680 h 3701203"/>
                <a:gd name="connsiteX227" fmla="*/ 4526360 w 19162815"/>
                <a:gd name="connsiteY227" fmla="*/ 797148 h 3701203"/>
                <a:gd name="connsiteX228" fmla="*/ 4578939 w 19162815"/>
                <a:gd name="connsiteY228" fmla="*/ 798510 h 3701203"/>
                <a:gd name="connsiteX229" fmla="*/ 4629845 w 19162815"/>
                <a:gd name="connsiteY229" fmla="*/ 802598 h 3701203"/>
                <a:gd name="connsiteX230" fmla="*/ 4679082 w 19162815"/>
                <a:gd name="connsiteY230" fmla="*/ 809412 h 3701203"/>
                <a:gd name="connsiteX231" fmla="*/ 4726648 w 19162815"/>
                <a:gd name="connsiteY231" fmla="*/ 818950 h 3701203"/>
                <a:gd name="connsiteX232" fmla="*/ 4772544 w 19162815"/>
                <a:gd name="connsiteY232" fmla="*/ 831214 h 3701203"/>
                <a:gd name="connsiteX233" fmla="*/ 4816772 w 19162815"/>
                <a:gd name="connsiteY233" fmla="*/ 846202 h 3701203"/>
                <a:gd name="connsiteX234" fmla="*/ 4859329 w 19162815"/>
                <a:gd name="connsiteY234" fmla="*/ 863916 h 3701203"/>
                <a:gd name="connsiteX235" fmla="*/ 4900217 w 19162815"/>
                <a:gd name="connsiteY235" fmla="*/ 884354 h 3701203"/>
                <a:gd name="connsiteX236" fmla="*/ 4939438 w 19162815"/>
                <a:gd name="connsiteY236" fmla="*/ 907516 h 3701203"/>
                <a:gd name="connsiteX237" fmla="*/ 4976992 w 19162815"/>
                <a:gd name="connsiteY237" fmla="*/ 933404 h 3701203"/>
                <a:gd name="connsiteX238" fmla="*/ 5012879 w 19162815"/>
                <a:gd name="connsiteY238" fmla="*/ 962015 h 3701203"/>
                <a:gd name="connsiteX239" fmla="*/ 5047098 w 19162815"/>
                <a:gd name="connsiteY239" fmla="*/ 993351 h 3701203"/>
                <a:gd name="connsiteX240" fmla="*/ 5079094 w 19162815"/>
                <a:gd name="connsiteY240" fmla="*/ 1027215 h 3701203"/>
                <a:gd name="connsiteX241" fmla="*/ 5108307 w 19162815"/>
                <a:gd name="connsiteY241" fmla="*/ 1063358 h 3701203"/>
                <a:gd name="connsiteX242" fmla="*/ 5134736 w 19162815"/>
                <a:gd name="connsiteY242" fmla="*/ 1101780 h 3701203"/>
                <a:gd name="connsiteX243" fmla="*/ 5158383 w 19162815"/>
                <a:gd name="connsiteY243" fmla="*/ 1142481 h 3701203"/>
                <a:gd name="connsiteX244" fmla="*/ 5179245 w 19162815"/>
                <a:gd name="connsiteY244" fmla="*/ 1185462 h 3701203"/>
                <a:gd name="connsiteX245" fmla="*/ 5197324 w 19162815"/>
                <a:gd name="connsiteY245" fmla="*/ 1230722 h 3701203"/>
                <a:gd name="connsiteX246" fmla="*/ 5212623 w 19162815"/>
                <a:gd name="connsiteY246" fmla="*/ 1278261 h 3701203"/>
                <a:gd name="connsiteX247" fmla="*/ 5225138 w 19162815"/>
                <a:gd name="connsiteY247" fmla="*/ 1328080 h 3701203"/>
                <a:gd name="connsiteX248" fmla="*/ 5234870 w 19162815"/>
                <a:gd name="connsiteY248" fmla="*/ 1380179 h 3701203"/>
                <a:gd name="connsiteX249" fmla="*/ 5241824 w 19162815"/>
                <a:gd name="connsiteY249" fmla="*/ 1434556 h 3701203"/>
                <a:gd name="connsiteX250" fmla="*/ 5245993 w 19162815"/>
                <a:gd name="connsiteY250" fmla="*/ 1491214 h 3701203"/>
                <a:gd name="connsiteX251" fmla="*/ 5247385 w 19162815"/>
                <a:gd name="connsiteY251" fmla="*/ 1550151 h 3701203"/>
                <a:gd name="connsiteX252" fmla="*/ 5247385 w 19162815"/>
                <a:gd name="connsiteY252" fmla="*/ 2892068 h 3701203"/>
                <a:gd name="connsiteX253" fmla="*/ 4898912 w 19162815"/>
                <a:gd name="connsiteY253" fmla="*/ 2892068 h 3701203"/>
                <a:gd name="connsiteX254" fmla="*/ 4898912 w 19162815"/>
                <a:gd name="connsiteY254" fmla="*/ 1650315 h 3701203"/>
                <a:gd name="connsiteX255" fmla="*/ 4897486 w 19162815"/>
                <a:gd name="connsiteY255" fmla="*/ 1589491 h 3701203"/>
                <a:gd name="connsiteX256" fmla="*/ 4893201 w 19162815"/>
                <a:gd name="connsiteY256" fmla="*/ 1532351 h 3701203"/>
                <a:gd name="connsiteX257" fmla="*/ 4886060 w 19162815"/>
                <a:gd name="connsiteY257" fmla="*/ 1478896 h 3701203"/>
                <a:gd name="connsiteX258" fmla="*/ 4876066 w 19162815"/>
                <a:gd name="connsiteY258" fmla="*/ 1429127 h 3701203"/>
                <a:gd name="connsiteX259" fmla="*/ 4863215 w 19162815"/>
                <a:gd name="connsiteY259" fmla="*/ 1383042 h 3701203"/>
                <a:gd name="connsiteX260" fmla="*/ 4847507 w 19162815"/>
                <a:gd name="connsiteY260" fmla="*/ 1340643 h 3701203"/>
                <a:gd name="connsiteX261" fmla="*/ 4828945 w 19162815"/>
                <a:gd name="connsiteY261" fmla="*/ 1301929 h 3701203"/>
                <a:gd name="connsiteX262" fmla="*/ 4807530 w 19162815"/>
                <a:gd name="connsiteY262" fmla="*/ 1266901 h 3701203"/>
                <a:gd name="connsiteX263" fmla="*/ 4783258 w 19162815"/>
                <a:gd name="connsiteY263" fmla="*/ 1235560 h 3701203"/>
                <a:gd name="connsiteX264" fmla="*/ 4756133 w 19162815"/>
                <a:gd name="connsiteY264" fmla="*/ 1207905 h 3701203"/>
                <a:gd name="connsiteX265" fmla="*/ 4726153 w 19162815"/>
                <a:gd name="connsiteY265" fmla="*/ 1183936 h 3701203"/>
                <a:gd name="connsiteX266" fmla="*/ 4693317 w 19162815"/>
                <a:gd name="connsiteY266" fmla="*/ 1163654 h 3701203"/>
                <a:gd name="connsiteX267" fmla="*/ 4657630 w 19162815"/>
                <a:gd name="connsiteY267" fmla="*/ 1147060 h 3701203"/>
                <a:gd name="connsiteX268" fmla="*/ 4619087 w 19162815"/>
                <a:gd name="connsiteY268" fmla="*/ 1134153 h 3701203"/>
                <a:gd name="connsiteX269" fmla="*/ 4577692 w 19162815"/>
                <a:gd name="connsiteY269" fmla="*/ 1124933 h 3701203"/>
                <a:gd name="connsiteX270" fmla="*/ 4533442 w 19162815"/>
                <a:gd name="connsiteY270" fmla="*/ 1119401 h 3701203"/>
                <a:gd name="connsiteX271" fmla="*/ 4486340 w 19162815"/>
                <a:gd name="connsiteY271" fmla="*/ 1117557 h 3701203"/>
                <a:gd name="connsiteX272" fmla="*/ 4431756 w 19162815"/>
                <a:gd name="connsiteY272" fmla="*/ 1120623 h 3701203"/>
                <a:gd name="connsiteX273" fmla="*/ 4380202 w 19162815"/>
                <a:gd name="connsiteY273" fmla="*/ 1129820 h 3701203"/>
                <a:gd name="connsiteX274" fmla="*/ 4331678 w 19162815"/>
                <a:gd name="connsiteY274" fmla="*/ 1145149 h 3701203"/>
                <a:gd name="connsiteX275" fmla="*/ 4286179 w 19162815"/>
                <a:gd name="connsiteY275" fmla="*/ 1166607 h 3701203"/>
                <a:gd name="connsiteX276" fmla="*/ 4243709 w 19162815"/>
                <a:gd name="connsiteY276" fmla="*/ 1194194 h 3701203"/>
                <a:gd name="connsiteX277" fmla="*/ 4204260 w 19162815"/>
                <a:gd name="connsiteY277" fmla="*/ 1227909 h 3701203"/>
                <a:gd name="connsiteX278" fmla="*/ 4167836 w 19162815"/>
                <a:gd name="connsiteY278" fmla="*/ 1267751 h 3701203"/>
                <a:gd name="connsiteX279" fmla="*/ 4139199 w 19162815"/>
                <a:gd name="connsiteY279" fmla="*/ 1306786 h 3701203"/>
                <a:gd name="connsiteX280" fmla="*/ 4114384 w 19162815"/>
                <a:gd name="connsiteY280" fmla="*/ 1348765 h 3701203"/>
                <a:gd name="connsiteX281" fmla="*/ 4093390 w 19162815"/>
                <a:gd name="connsiteY281" fmla="*/ 1393685 h 3701203"/>
                <a:gd name="connsiteX282" fmla="*/ 4076215 w 19162815"/>
                <a:gd name="connsiteY282" fmla="*/ 1441545 h 3701203"/>
                <a:gd name="connsiteX283" fmla="*/ 4062860 w 19162815"/>
                <a:gd name="connsiteY283" fmla="*/ 1492342 h 3701203"/>
                <a:gd name="connsiteX284" fmla="*/ 4053321 w 19162815"/>
                <a:gd name="connsiteY284" fmla="*/ 1546073 h 3701203"/>
                <a:gd name="connsiteX285" fmla="*/ 4047599 w 19162815"/>
                <a:gd name="connsiteY285" fmla="*/ 1602734 h 3701203"/>
                <a:gd name="connsiteX286" fmla="*/ 4045692 w 19162815"/>
                <a:gd name="connsiteY286" fmla="*/ 1662325 h 3701203"/>
                <a:gd name="connsiteX287" fmla="*/ 4045692 w 19162815"/>
                <a:gd name="connsiteY287" fmla="*/ 2892068 h 3701203"/>
                <a:gd name="connsiteX288" fmla="*/ 3697232 w 19162815"/>
                <a:gd name="connsiteY288" fmla="*/ 2892068 h 3701203"/>
                <a:gd name="connsiteX289" fmla="*/ 3697232 w 19162815"/>
                <a:gd name="connsiteY289" fmla="*/ 1650315 h 3701203"/>
                <a:gd name="connsiteX290" fmla="*/ 3695819 w 19162815"/>
                <a:gd name="connsiteY290" fmla="*/ 1589491 h 3701203"/>
                <a:gd name="connsiteX291" fmla="*/ 3691576 w 19162815"/>
                <a:gd name="connsiteY291" fmla="*/ 1532351 h 3701203"/>
                <a:gd name="connsiteX292" fmla="*/ 3684506 w 19162815"/>
                <a:gd name="connsiteY292" fmla="*/ 1478896 h 3701203"/>
                <a:gd name="connsiteX293" fmla="*/ 3674609 w 19162815"/>
                <a:gd name="connsiteY293" fmla="*/ 1429127 h 3701203"/>
                <a:gd name="connsiteX294" fmla="*/ 3661882 w 19162815"/>
                <a:gd name="connsiteY294" fmla="*/ 1383042 h 3701203"/>
                <a:gd name="connsiteX295" fmla="*/ 3646327 w 19162815"/>
                <a:gd name="connsiteY295" fmla="*/ 1340643 h 3701203"/>
                <a:gd name="connsiteX296" fmla="*/ 3627946 w 19162815"/>
                <a:gd name="connsiteY296" fmla="*/ 1301929 h 3701203"/>
                <a:gd name="connsiteX297" fmla="*/ 3606737 w 19162815"/>
                <a:gd name="connsiteY297" fmla="*/ 1266901 h 3701203"/>
                <a:gd name="connsiteX298" fmla="*/ 3582699 w 19162815"/>
                <a:gd name="connsiteY298" fmla="*/ 1235560 h 3701203"/>
                <a:gd name="connsiteX299" fmla="*/ 3555836 w 19162815"/>
                <a:gd name="connsiteY299" fmla="*/ 1207905 h 3701203"/>
                <a:gd name="connsiteX300" fmla="*/ 3526145 w 19162815"/>
                <a:gd name="connsiteY300" fmla="*/ 1183936 h 3701203"/>
                <a:gd name="connsiteX301" fmla="*/ 3493627 w 19162815"/>
                <a:gd name="connsiteY301" fmla="*/ 1163654 h 3701203"/>
                <a:gd name="connsiteX302" fmla="*/ 3458281 w 19162815"/>
                <a:gd name="connsiteY302" fmla="*/ 1147060 h 3701203"/>
                <a:gd name="connsiteX303" fmla="*/ 3420108 w 19162815"/>
                <a:gd name="connsiteY303" fmla="*/ 1134153 h 3701203"/>
                <a:gd name="connsiteX304" fmla="*/ 3379108 w 19162815"/>
                <a:gd name="connsiteY304" fmla="*/ 1124933 h 3701203"/>
                <a:gd name="connsiteX305" fmla="*/ 3335281 w 19162815"/>
                <a:gd name="connsiteY305" fmla="*/ 1119401 h 3701203"/>
                <a:gd name="connsiteX306" fmla="*/ 3288627 w 19162815"/>
                <a:gd name="connsiteY306" fmla="*/ 1117557 h 3701203"/>
                <a:gd name="connsiteX307" fmla="*/ 3232020 w 19162815"/>
                <a:gd name="connsiteY307" fmla="*/ 1120459 h 3701203"/>
                <a:gd name="connsiteX308" fmla="*/ 3178922 w 19162815"/>
                <a:gd name="connsiteY308" fmla="*/ 1129167 h 3701203"/>
                <a:gd name="connsiteX309" fmla="*/ 3129334 w 19162815"/>
                <a:gd name="connsiteY309" fmla="*/ 1143679 h 3701203"/>
                <a:gd name="connsiteX310" fmla="*/ 3083262 w 19162815"/>
                <a:gd name="connsiteY310" fmla="*/ 1163995 h 3701203"/>
                <a:gd name="connsiteX311" fmla="*/ 3040705 w 19162815"/>
                <a:gd name="connsiteY311" fmla="*/ 1190115 h 3701203"/>
                <a:gd name="connsiteX312" fmla="*/ 3001669 w 19162815"/>
                <a:gd name="connsiteY312" fmla="*/ 1222037 h 3701203"/>
                <a:gd name="connsiteX313" fmla="*/ 2966156 w 19162815"/>
                <a:gd name="connsiteY313" fmla="*/ 1259762 h 3701203"/>
                <a:gd name="connsiteX314" fmla="*/ 2938471 w 19162815"/>
                <a:gd name="connsiteY314" fmla="*/ 1296920 h 3701203"/>
                <a:gd name="connsiteX315" fmla="*/ 2914474 w 19162815"/>
                <a:gd name="connsiteY315" fmla="*/ 1337269 h 3701203"/>
                <a:gd name="connsiteX316" fmla="*/ 2894165 w 19162815"/>
                <a:gd name="connsiteY316" fmla="*/ 1380806 h 3701203"/>
                <a:gd name="connsiteX317" fmla="*/ 2877546 w 19162815"/>
                <a:gd name="connsiteY317" fmla="*/ 1427531 h 3701203"/>
                <a:gd name="connsiteX318" fmla="*/ 2864618 w 19162815"/>
                <a:gd name="connsiteY318" fmla="*/ 1477443 h 3701203"/>
                <a:gd name="connsiteX319" fmla="*/ 2855382 w 19162815"/>
                <a:gd name="connsiteY319" fmla="*/ 1530540 h 3701203"/>
                <a:gd name="connsiteX320" fmla="*/ 2849839 w 19162815"/>
                <a:gd name="connsiteY320" fmla="*/ 1586820 h 3701203"/>
                <a:gd name="connsiteX321" fmla="*/ 2847992 w 19162815"/>
                <a:gd name="connsiteY321" fmla="*/ 1646284 h 3701203"/>
                <a:gd name="connsiteX322" fmla="*/ 2847992 w 19162815"/>
                <a:gd name="connsiteY322" fmla="*/ 2892068 h 3701203"/>
                <a:gd name="connsiteX323" fmla="*/ 2499521 w 19162815"/>
                <a:gd name="connsiteY323" fmla="*/ 2892068 h 3701203"/>
                <a:gd name="connsiteX324" fmla="*/ 2499521 w 19162815"/>
                <a:gd name="connsiteY324" fmla="*/ 845167 h 3701203"/>
                <a:gd name="connsiteX325" fmla="*/ 2847992 w 19162815"/>
                <a:gd name="connsiteY325" fmla="*/ 845167 h 3701203"/>
                <a:gd name="connsiteX326" fmla="*/ 2847992 w 19162815"/>
                <a:gd name="connsiteY326" fmla="*/ 1037454 h 3701203"/>
                <a:gd name="connsiteX327" fmla="*/ 2879270 w 19162815"/>
                <a:gd name="connsiteY327" fmla="*/ 999061 h 3701203"/>
                <a:gd name="connsiteX328" fmla="*/ 2912992 w 19162815"/>
                <a:gd name="connsiteY328" fmla="*/ 964009 h 3701203"/>
                <a:gd name="connsiteX329" fmla="*/ 2949159 w 19162815"/>
                <a:gd name="connsiteY329" fmla="*/ 932298 h 3701203"/>
                <a:gd name="connsiteX330" fmla="*/ 2987771 w 19162815"/>
                <a:gd name="connsiteY330" fmla="*/ 903927 h 3701203"/>
                <a:gd name="connsiteX331" fmla="*/ 3028829 w 19162815"/>
                <a:gd name="connsiteY331" fmla="*/ 878896 h 3701203"/>
                <a:gd name="connsiteX332" fmla="*/ 3072333 w 19162815"/>
                <a:gd name="connsiteY332" fmla="*/ 857205 h 3701203"/>
                <a:gd name="connsiteX333" fmla="*/ 3118284 w 19162815"/>
                <a:gd name="connsiteY333" fmla="*/ 838852 h 3701203"/>
                <a:gd name="connsiteX334" fmla="*/ 3166683 w 19162815"/>
                <a:gd name="connsiteY334" fmla="*/ 823837 h 3701203"/>
                <a:gd name="connsiteX335" fmla="*/ 3217531 w 19162815"/>
                <a:gd name="connsiteY335" fmla="*/ 812159 h 3701203"/>
                <a:gd name="connsiteX336" fmla="*/ 3270828 w 19162815"/>
                <a:gd name="connsiteY336" fmla="*/ 803819 h 3701203"/>
                <a:gd name="connsiteX337" fmla="*/ 3326574 w 19162815"/>
                <a:gd name="connsiteY337" fmla="*/ 798815 h 3701203"/>
                <a:gd name="connsiteX338" fmla="*/ 6661374 w 19162815"/>
                <a:gd name="connsiteY338" fmla="*/ 797145 h 3701203"/>
                <a:gd name="connsiteX339" fmla="*/ 6716371 w 19162815"/>
                <a:gd name="connsiteY339" fmla="*/ 798235 h 3701203"/>
                <a:gd name="connsiteX340" fmla="*/ 6769212 w 19162815"/>
                <a:gd name="connsiteY340" fmla="*/ 801506 h 3701203"/>
                <a:gd name="connsiteX341" fmla="*/ 6819895 w 19162815"/>
                <a:gd name="connsiteY341" fmla="*/ 806957 h 3701203"/>
                <a:gd name="connsiteX342" fmla="*/ 6868423 w 19162815"/>
                <a:gd name="connsiteY342" fmla="*/ 814590 h 3701203"/>
                <a:gd name="connsiteX343" fmla="*/ 6914794 w 19162815"/>
                <a:gd name="connsiteY343" fmla="*/ 824403 h 3701203"/>
                <a:gd name="connsiteX344" fmla="*/ 6959008 w 19162815"/>
                <a:gd name="connsiteY344" fmla="*/ 836396 h 3701203"/>
                <a:gd name="connsiteX345" fmla="*/ 7001065 w 19162815"/>
                <a:gd name="connsiteY345" fmla="*/ 850570 h 3701203"/>
                <a:gd name="connsiteX346" fmla="*/ 7040967 w 19162815"/>
                <a:gd name="connsiteY346" fmla="*/ 866924 h 3701203"/>
                <a:gd name="connsiteX347" fmla="*/ 7078710 w 19162815"/>
                <a:gd name="connsiteY347" fmla="*/ 885459 h 3701203"/>
                <a:gd name="connsiteX348" fmla="*/ 7114298 w 19162815"/>
                <a:gd name="connsiteY348" fmla="*/ 906175 h 3701203"/>
                <a:gd name="connsiteX349" fmla="*/ 7147729 w 19162815"/>
                <a:gd name="connsiteY349" fmla="*/ 929071 h 3701203"/>
                <a:gd name="connsiteX350" fmla="*/ 7179003 w 19162815"/>
                <a:gd name="connsiteY350" fmla="*/ 954148 h 3701203"/>
                <a:gd name="connsiteX351" fmla="*/ 7208120 w 19162815"/>
                <a:gd name="connsiteY351" fmla="*/ 981405 h 3701203"/>
                <a:gd name="connsiteX352" fmla="*/ 7235081 w 19162815"/>
                <a:gd name="connsiteY352" fmla="*/ 1010842 h 3701203"/>
                <a:gd name="connsiteX353" fmla="*/ 7259885 w 19162815"/>
                <a:gd name="connsiteY353" fmla="*/ 1042460 h 3701203"/>
                <a:gd name="connsiteX354" fmla="*/ 7282532 w 19162815"/>
                <a:gd name="connsiteY354" fmla="*/ 1076258 h 3701203"/>
                <a:gd name="connsiteX355" fmla="*/ 7296915 w 19162815"/>
                <a:gd name="connsiteY355" fmla="*/ 1101512 h 3701203"/>
                <a:gd name="connsiteX356" fmla="*/ 7303099 w 19162815"/>
                <a:gd name="connsiteY356" fmla="*/ 1112396 h 3701203"/>
                <a:gd name="connsiteX357" fmla="*/ 7321355 w 19162815"/>
                <a:gd name="connsiteY357" fmla="*/ 1150396 h 3701203"/>
                <a:gd name="connsiteX358" fmla="*/ 7337533 w 19162815"/>
                <a:gd name="connsiteY358" fmla="*/ 1190735 h 3701203"/>
                <a:gd name="connsiteX359" fmla="*/ 7351553 w 19162815"/>
                <a:gd name="connsiteY359" fmla="*/ 1233255 h 3701203"/>
                <a:gd name="connsiteX360" fmla="*/ 7363416 w 19162815"/>
                <a:gd name="connsiteY360" fmla="*/ 1277955 h 3701203"/>
                <a:gd name="connsiteX361" fmla="*/ 7373122 w 19162815"/>
                <a:gd name="connsiteY361" fmla="*/ 1324835 h 3701203"/>
                <a:gd name="connsiteX362" fmla="*/ 7380672 w 19162815"/>
                <a:gd name="connsiteY362" fmla="*/ 1373896 h 3701203"/>
                <a:gd name="connsiteX363" fmla="*/ 7386064 w 19162815"/>
                <a:gd name="connsiteY363" fmla="*/ 1425136 h 3701203"/>
                <a:gd name="connsiteX364" fmla="*/ 7389299 w 19162815"/>
                <a:gd name="connsiteY364" fmla="*/ 1478557 h 3701203"/>
                <a:gd name="connsiteX365" fmla="*/ 7390378 w 19162815"/>
                <a:gd name="connsiteY365" fmla="*/ 1534159 h 3701203"/>
                <a:gd name="connsiteX366" fmla="*/ 7390378 w 19162815"/>
                <a:gd name="connsiteY366" fmla="*/ 1706426 h 3701203"/>
                <a:gd name="connsiteX367" fmla="*/ 7390378 w 19162815"/>
                <a:gd name="connsiteY367" fmla="*/ 1874630 h 3701203"/>
                <a:gd name="connsiteX368" fmla="*/ 7390378 w 19162815"/>
                <a:gd name="connsiteY368" fmla="*/ 2631706 h 3701203"/>
                <a:gd name="connsiteX369" fmla="*/ 7390378 w 19162815"/>
                <a:gd name="connsiteY369" fmla="*/ 2703809 h 3701203"/>
                <a:gd name="connsiteX370" fmla="*/ 7390378 w 19162815"/>
                <a:gd name="connsiteY370" fmla="*/ 2892065 h 3701203"/>
                <a:gd name="connsiteX371" fmla="*/ 7061927 w 19162815"/>
                <a:gd name="connsiteY371" fmla="*/ 2892065 h 3701203"/>
                <a:gd name="connsiteX372" fmla="*/ 7061927 w 19162815"/>
                <a:gd name="connsiteY372" fmla="*/ 2703809 h 3701203"/>
                <a:gd name="connsiteX373" fmla="*/ 7022651 w 19162815"/>
                <a:gd name="connsiteY373" fmla="*/ 2738776 h 3701203"/>
                <a:gd name="connsiteX374" fmla="*/ 6982472 w 19162815"/>
                <a:gd name="connsiteY374" fmla="*/ 2770943 h 3701203"/>
                <a:gd name="connsiteX375" fmla="*/ 6941392 w 19162815"/>
                <a:gd name="connsiteY375" fmla="*/ 2800312 h 3701203"/>
                <a:gd name="connsiteX376" fmla="*/ 6899411 w 19162815"/>
                <a:gd name="connsiteY376" fmla="*/ 2826883 h 3701203"/>
                <a:gd name="connsiteX377" fmla="*/ 6856530 w 19162815"/>
                <a:gd name="connsiteY377" fmla="*/ 2850655 h 3701203"/>
                <a:gd name="connsiteX378" fmla="*/ 6812750 w 19162815"/>
                <a:gd name="connsiteY378" fmla="*/ 2871630 h 3701203"/>
                <a:gd name="connsiteX379" fmla="*/ 6768068 w 19162815"/>
                <a:gd name="connsiteY379" fmla="*/ 2889807 h 3701203"/>
                <a:gd name="connsiteX380" fmla="*/ 6722486 w 19162815"/>
                <a:gd name="connsiteY380" fmla="*/ 2905187 h 3701203"/>
                <a:gd name="connsiteX381" fmla="*/ 6676007 w 19162815"/>
                <a:gd name="connsiteY381" fmla="*/ 2917769 h 3701203"/>
                <a:gd name="connsiteX382" fmla="*/ 6628627 w 19162815"/>
                <a:gd name="connsiteY382" fmla="*/ 2927556 h 3701203"/>
                <a:gd name="connsiteX383" fmla="*/ 6580348 w 19162815"/>
                <a:gd name="connsiteY383" fmla="*/ 2934545 h 3701203"/>
                <a:gd name="connsiteX384" fmla="*/ 6531172 w 19162815"/>
                <a:gd name="connsiteY384" fmla="*/ 2938739 h 3701203"/>
                <a:gd name="connsiteX385" fmla="*/ 6481096 w 19162815"/>
                <a:gd name="connsiteY385" fmla="*/ 2940137 h 3701203"/>
                <a:gd name="connsiteX386" fmla="*/ 6426108 w 19162815"/>
                <a:gd name="connsiteY386" fmla="*/ 2938739 h 3701203"/>
                <a:gd name="connsiteX387" fmla="*/ 6424118 w 19162815"/>
                <a:gd name="connsiteY387" fmla="*/ 2938739 h 3701203"/>
                <a:gd name="connsiteX388" fmla="*/ 6367409 w 19162815"/>
                <a:gd name="connsiteY388" fmla="*/ 2934247 h 3701203"/>
                <a:gd name="connsiteX389" fmla="*/ 6313793 w 19162815"/>
                <a:gd name="connsiteY389" fmla="*/ 2926884 h 3701203"/>
                <a:gd name="connsiteX390" fmla="*/ 6262329 w 19162815"/>
                <a:gd name="connsiteY390" fmla="*/ 2916575 h 3701203"/>
                <a:gd name="connsiteX391" fmla="*/ 6213019 w 19162815"/>
                <a:gd name="connsiteY391" fmla="*/ 2903320 h 3701203"/>
                <a:gd name="connsiteX392" fmla="*/ 6165862 w 19162815"/>
                <a:gd name="connsiteY392" fmla="*/ 2887117 h 3701203"/>
                <a:gd name="connsiteX393" fmla="*/ 6120857 w 19162815"/>
                <a:gd name="connsiteY393" fmla="*/ 2867967 h 3701203"/>
                <a:gd name="connsiteX394" fmla="*/ 6078007 w 19162815"/>
                <a:gd name="connsiteY394" fmla="*/ 2845869 h 3701203"/>
                <a:gd name="connsiteX395" fmla="*/ 6037311 w 19162815"/>
                <a:gd name="connsiteY395" fmla="*/ 2820822 h 3701203"/>
                <a:gd name="connsiteX396" fmla="*/ 5998766 w 19162815"/>
                <a:gd name="connsiteY396" fmla="*/ 2792826 h 3701203"/>
                <a:gd name="connsiteX397" fmla="*/ 5962379 w 19162815"/>
                <a:gd name="connsiteY397" fmla="*/ 2761880 h 3701203"/>
                <a:gd name="connsiteX398" fmla="*/ 5928659 w 19162815"/>
                <a:gd name="connsiteY398" fmla="*/ 2728202 h 3701203"/>
                <a:gd name="connsiteX399" fmla="*/ 5898151 w 19162815"/>
                <a:gd name="connsiteY399" fmla="*/ 2691975 h 3701203"/>
                <a:gd name="connsiteX400" fmla="*/ 5870857 w 19162815"/>
                <a:gd name="connsiteY400" fmla="*/ 2653198 h 3701203"/>
                <a:gd name="connsiteX401" fmla="*/ 5846776 w 19162815"/>
                <a:gd name="connsiteY401" fmla="*/ 2611871 h 3701203"/>
                <a:gd name="connsiteX402" fmla="*/ 5825906 w 19162815"/>
                <a:gd name="connsiteY402" fmla="*/ 2567994 h 3701203"/>
                <a:gd name="connsiteX403" fmla="*/ 5808248 w 19162815"/>
                <a:gd name="connsiteY403" fmla="*/ 2521566 h 3701203"/>
                <a:gd name="connsiteX404" fmla="*/ 5793803 w 19162815"/>
                <a:gd name="connsiteY404" fmla="*/ 2472587 h 3701203"/>
                <a:gd name="connsiteX405" fmla="*/ 5782568 w 19162815"/>
                <a:gd name="connsiteY405" fmla="*/ 2421057 h 3701203"/>
                <a:gd name="connsiteX406" fmla="*/ 5774543 w 19162815"/>
                <a:gd name="connsiteY406" fmla="*/ 2366974 h 3701203"/>
                <a:gd name="connsiteX407" fmla="*/ 5769729 w 19162815"/>
                <a:gd name="connsiteY407" fmla="*/ 2310340 h 3701203"/>
                <a:gd name="connsiteX408" fmla="*/ 5769629 w 19162815"/>
                <a:gd name="connsiteY408" fmla="*/ 2306685 h 3701203"/>
                <a:gd name="connsiteX409" fmla="*/ 5768124 w 19162815"/>
                <a:gd name="connsiteY409" fmla="*/ 2251153 h 3701203"/>
                <a:gd name="connsiteX410" fmla="*/ 5769653 w 19162815"/>
                <a:gd name="connsiteY410" fmla="*/ 2196863 h 3701203"/>
                <a:gd name="connsiteX411" fmla="*/ 5774238 w 19162815"/>
                <a:gd name="connsiteY411" fmla="*/ 2144797 h 3701203"/>
                <a:gd name="connsiteX412" fmla="*/ 5781884 w 19162815"/>
                <a:gd name="connsiteY412" fmla="*/ 2094954 h 3701203"/>
                <a:gd name="connsiteX413" fmla="*/ 5792588 w 19162815"/>
                <a:gd name="connsiteY413" fmla="*/ 2047335 h 3701203"/>
                <a:gd name="connsiteX414" fmla="*/ 5806351 w 19162815"/>
                <a:gd name="connsiteY414" fmla="*/ 2001940 h 3701203"/>
                <a:gd name="connsiteX415" fmla="*/ 5823175 w 19162815"/>
                <a:gd name="connsiteY415" fmla="*/ 1958769 h 3701203"/>
                <a:gd name="connsiteX416" fmla="*/ 5843059 w 19162815"/>
                <a:gd name="connsiteY416" fmla="*/ 1917822 h 3701203"/>
                <a:gd name="connsiteX417" fmla="*/ 5866006 w 19162815"/>
                <a:gd name="connsiteY417" fmla="*/ 1879100 h 3701203"/>
                <a:gd name="connsiteX418" fmla="*/ 5892015 w 19162815"/>
                <a:gd name="connsiteY418" fmla="*/ 1842602 h 3701203"/>
                <a:gd name="connsiteX419" fmla="*/ 5921086 w 19162815"/>
                <a:gd name="connsiteY419" fmla="*/ 1808328 h 3701203"/>
                <a:gd name="connsiteX420" fmla="*/ 5953222 w 19162815"/>
                <a:gd name="connsiteY420" fmla="*/ 1776280 h 3701203"/>
                <a:gd name="connsiteX421" fmla="*/ 5988420 w 19162815"/>
                <a:gd name="connsiteY421" fmla="*/ 1746456 h 3701203"/>
                <a:gd name="connsiteX422" fmla="*/ 6025854 w 19162815"/>
                <a:gd name="connsiteY422" fmla="*/ 1718951 h 3701203"/>
                <a:gd name="connsiteX423" fmla="*/ 6064735 w 19162815"/>
                <a:gd name="connsiteY423" fmla="*/ 1693836 h 3701203"/>
                <a:gd name="connsiteX424" fmla="*/ 6105067 w 19162815"/>
                <a:gd name="connsiteY424" fmla="*/ 1671113 h 3701203"/>
                <a:gd name="connsiteX425" fmla="*/ 6146845 w 19162815"/>
                <a:gd name="connsiteY425" fmla="*/ 1650781 h 3701203"/>
                <a:gd name="connsiteX426" fmla="*/ 6190073 w 19162815"/>
                <a:gd name="connsiteY426" fmla="*/ 1632841 h 3701203"/>
                <a:gd name="connsiteX427" fmla="*/ 6234748 w 19162815"/>
                <a:gd name="connsiteY427" fmla="*/ 1617292 h 3701203"/>
                <a:gd name="connsiteX428" fmla="*/ 6280871 w 19162815"/>
                <a:gd name="connsiteY428" fmla="*/ 1604135 h 3701203"/>
                <a:gd name="connsiteX429" fmla="*/ 6328442 w 19162815"/>
                <a:gd name="connsiteY429" fmla="*/ 1593370 h 3701203"/>
                <a:gd name="connsiteX430" fmla="*/ 6377458 w 19162815"/>
                <a:gd name="connsiteY430" fmla="*/ 1584997 h 3701203"/>
                <a:gd name="connsiteX431" fmla="*/ 6427922 w 19162815"/>
                <a:gd name="connsiteY431" fmla="*/ 1579016 h 3701203"/>
                <a:gd name="connsiteX432" fmla="*/ 6479833 w 19162815"/>
                <a:gd name="connsiteY432" fmla="*/ 1575427 h 3701203"/>
                <a:gd name="connsiteX433" fmla="*/ 6533190 w 19162815"/>
                <a:gd name="connsiteY433" fmla="*/ 1574231 h 3701203"/>
                <a:gd name="connsiteX434" fmla="*/ 6591626 w 19162815"/>
                <a:gd name="connsiteY434" fmla="*/ 1575427 h 3701203"/>
                <a:gd name="connsiteX435" fmla="*/ 6588204 w 19162815"/>
                <a:gd name="connsiteY435" fmla="*/ 1575427 h 3701203"/>
                <a:gd name="connsiteX436" fmla="*/ 6638838 w 19162815"/>
                <a:gd name="connsiteY436" fmla="*/ 1578600 h 3701203"/>
                <a:gd name="connsiteX437" fmla="*/ 6690077 w 19162815"/>
                <a:gd name="connsiteY437" fmla="*/ 1584061 h 3701203"/>
                <a:gd name="connsiteX438" fmla="*/ 6740257 w 19162815"/>
                <a:gd name="connsiteY438" fmla="*/ 1591708 h 3701203"/>
                <a:gd name="connsiteX439" fmla="*/ 6789381 w 19162815"/>
                <a:gd name="connsiteY439" fmla="*/ 1601539 h 3701203"/>
                <a:gd name="connsiteX440" fmla="*/ 6837449 w 19162815"/>
                <a:gd name="connsiteY440" fmla="*/ 1613556 h 3701203"/>
                <a:gd name="connsiteX441" fmla="*/ 6884460 w 19162815"/>
                <a:gd name="connsiteY441" fmla="*/ 1627758 h 3701203"/>
                <a:gd name="connsiteX442" fmla="*/ 6930411 w 19162815"/>
                <a:gd name="connsiteY442" fmla="*/ 1644146 h 3701203"/>
                <a:gd name="connsiteX443" fmla="*/ 6975306 w 19162815"/>
                <a:gd name="connsiteY443" fmla="*/ 1662720 h 3701203"/>
                <a:gd name="connsiteX444" fmla="*/ 7019147 w 19162815"/>
                <a:gd name="connsiteY444" fmla="*/ 1683480 h 3701203"/>
                <a:gd name="connsiteX445" fmla="*/ 7061927 w 19162815"/>
                <a:gd name="connsiteY445" fmla="*/ 1706426 h 3701203"/>
                <a:gd name="connsiteX446" fmla="*/ 7061927 w 19162815"/>
                <a:gd name="connsiteY446" fmla="*/ 1562168 h 3701203"/>
                <a:gd name="connsiteX447" fmla="*/ 7060144 w 19162815"/>
                <a:gd name="connsiteY447" fmla="*/ 1500516 h 3701203"/>
                <a:gd name="connsiteX448" fmla="*/ 7054791 w 19162815"/>
                <a:gd name="connsiteY448" fmla="*/ 1443670 h 3701203"/>
                <a:gd name="connsiteX449" fmla="*/ 7045869 w 19162815"/>
                <a:gd name="connsiteY449" fmla="*/ 1391633 h 3701203"/>
                <a:gd name="connsiteX450" fmla="*/ 7033379 w 19162815"/>
                <a:gd name="connsiteY450" fmla="*/ 1344408 h 3701203"/>
                <a:gd name="connsiteX451" fmla="*/ 7017321 w 19162815"/>
                <a:gd name="connsiteY451" fmla="*/ 1301998 h 3701203"/>
                <a:gd name="connsiteX452" fmla="*/ 6997694 w 19162815"/>
                <a:gd name="connsiteY452" fmla="*/ 1264406 h 3701203"/>
                <a:gd name="connsiteX453" fmla="*/ 6974497 w 19162815"/>
                <a:gd name="connsiteY453" fmla="*/ 1231635 h 3701203"/>
                <a:gd name="connsiteX454" fmla="*/ 6947732 w 19162815"/>
                <a:gd name="connsiteY454" fmla="*/ 1203687 h 3701203"/>
                <a:gd name="connsiteX455" fmla="*/ 6913040 w 19162815"/>
                <a:gd name="connsiteY455" fmla="*/ 1176590 h 3701203"/>
                <a:gd name="connsiteX456" fmla="*/ 6874174 w 19162815"/>
                <a:gd name="connsiteY456" fmla="*/ 1153658 h 3701203"/>
                <a:gd name="connsiteX457" fmla="*/ 6831139 w 19162815"/>
                <a:gd name="connsiteY457" fmla="*/ 1134890 h 3701203"/>
                <a:gd name="connsiteX458" fmla="*/ 6783933 w 19162815"/>
                <a:gd name="connsiteY458" fmla="*/ 1120290 h 3701203"/>
                <a:gd name="connsiteX459" fmla="*/ 6732559 w 19162815"/>
                <a:gd name="connsiteY459" fmla="*/ 1109859 h 3701203"/>
                <a:gd name="connsiteX460" fmla="*/ 6677020 w 19162815"/>
                <a:gd name="connsiteY460" fmla="*/ 1103599 h 3701203"/>
                <a:gd name="connsiteX461" fmla="*/ 6617312 w 19162815"/>
                <a:gd name="connsiteY461" fmla="*/ 1101512 h 3701203"/>
                <a:gd name="connsiteX462" fmla="*/ 6569964 w 19162815"/>
                <a:gd name="connsiteY462" fmla="*/ 1102722 h 3701203"/>
                <a:gd name="connsiteX463" fmla="*/ 6522858 w 19162815"/>
                <a:gd name="connsiteY463" fmla="*/ 1106350 h 3701203"/>
                <a:gd name="connsiteX464" fmla="*/ 6475991 w 19162815"/>
                <a:gd name="connsiteY464" fmla="*/ 1112396 h 3701203"/>
                <a:gd name="connsiteX465" fmla="*/ 6429367 w 19162815"/>
                <a:gd name="connsiteY465" fmla="*/ 1120861 h 3701203"/>
                <a:gd name="connsiteX466" fmla="*/ 6382982 w 19162815"/>
                <a:gd name="connsiteY466" fmla="*/ 1131744 h 3701203"/>
                <a:gd name="connsiteX467" fmla="*/ 6336836 w 19162815"/>
                <a:gd name="connsiteY467" fmla="*/ 1145044 h 3701203"/>
                <a:gd name="connsiteX468" fmla="*/ 6290928 w 19162815"/>
                <a:gd name="connsiteY468" fmla="*/ 1160762 h 3701203"/>
                <a:gd name="connsiteX469" fmla="*/ 6245257 w 19162815"/>
                <a:gd name="connsiteY469" fmla="*/ 1178897 h 3701203"/>
                <a:gd name="connsiteX470" fmla="*/ 6199825 w 19162815"/>
                <a:gd name="connsiteY470" fmla="*/ 1199449 h 3701203"/>
                <a:gd name="connsiteX471" fmla="*/ 6154627 w 19162815"/>
                <a:gd name="connsiteY471" fmla="*/ 1222417 h 3701203"/>
                <a:gd name="connsiteX472" fmla="*/ 6109667 w 19162815"/>
                <a:gd name="connsiteY472" fmla="*/ 1247802 h 3701203"/>
                <a:gd name="connsiteX473" fmla="*/ 6064942 w 19162815"/>
                <a:gd name="connsiteY473" fmla="*/ 1275603 h 3701203"/>
                <a:gd name="connsiteX474" fmla="*/ 6020451 w 19162815"/>
                <a:gd name="connsiteY474" fmla="*/ 1305820 h 3701203"/>
                <a:gd name="connsiteX475" fmla="*/ 5920340 w 19162815"/>
                <a:gd name="connsiteY475" fmla="*/ 1013421 h 3701203"/>
                <a:gd name="connsiteX476" fmla="*/ 5961709 w 19162815"/>
                <a:gd name="connsiteY476" fmla="*/ 987226 h 3701203"/>
                <a:gd name="connsiteX477" fmla="*/ 6003740 w 19162815"/>
                <a:gd name="connsiteY477" fmla="*/ 962722 h 3701203"/>
                <a:gd name="connsiteX478" fmla="*/ 6046430 w 19162815"/>
                <a:gd name="connsiteY478" fmla="*/ 939909 h 3701203"/>
                <a:gd name="connsiteX479" fmla="*/ 6089780 w 19162815"/>
                <a:gd name="connsiteY479" fmla="*/ 918787 h 3701203"/>
                <a:gd name="connsiteX480" fmla="*/ 6133788 w 19162815"/>
                <a:gd name="connsiteY480" fmla="*/ 899355 h 3701203"/>
                <a:gd name="connsiteX481" fmla="*/ 6178457 w 19162815"/>
                <a:gd name="connsiteY481" fmla="*/ 881614 h 3701203"/>
                <a:gd name="connsiteX482" fmla="*/ 6223784 w 19162815"/>
                <a:gd name="connsiteY482" fmla="*/ 865563 h 3701203"/>
                <a:gd name="connsiteX483" fmla="*/ 6269771 w 19162815"/>
                <a:gd name="connsiteY483" fmla="*/ 851202 h 3701203"/>
                <a:gd name="connsiteX484" fmla="*/ 6316417 w 19162815"/>
                <a:gd name="connsiteY484" fmla="*/ 838531 h 3701203"/>
                <a:gd name="connsiteX485" fmla="*/ 6363721 w 19162815"/>
                <a:gd name="connsiteY485" fmla="*/ 827550 h 3701203"/>
                <a:gd name="connsiteX486" fmla="*/ 6411683 w 19162815"/>
                <a:gd name="connsiteY486" fmla="*/ 818259 h 3701203"/>
                <a:gd name="connsiteX487" fmla="*/ 6460305 w 19162815"/>
                <a:gd name="connsiteY487" fmla="*/ 810657 h 3701203"/>
                <a:gd name="connsiteX488" fmla="*/ 6509586 w 19162815"/>
                <a:gd name="connsiteY488" fmla="*/ 804745 h 3701203"/>
                <a:gd name="connsiteX489" fmla="*/ 6559523 w 19162815"/>
                <a:gd name="connsiteY489" fmla="*/ 800523 h 3701203"/>
                <a:gd name="connsiteX490" fmla="*/ 6610119 w 19162815"/>
                <a:gd name="connsiteY490" fmla="*/ 797989 h 3701203"/>
                <a:gd name="connsiteX491" fmla="*/ 10967333 w 19162815"/>
                <a:gd name="connsiteY491" fmla="*/ 797114 h 3701203"/>
                <a:gd name="connsiteX492" fmla="*/ 11024206 w 19162815"/>
                <a:gd name="connsiteY492" fmla="*/ 798644 h 3701203"/>
                <a:gd name="connsiteX493" fmla="*/ 11022726 w 19162815"/>
                <a:gd name="connsiteY493" fmla="*/ 798644 h 3701203"/>
                <a:gd name="connsiteX494" fmla="*/ 11075070 w 19162815"/>
                <a:gd name="connsiteY494" fmla="*/ 803000 h 3701203"/>
                <a:gd name="connsiteX495" fmla="*/ 11126488 w 19162815"/>
                <a:gd name="connsiteY495" fmla="*/ 810358 h 3701203"/>
                <a:gd name="connsiteX496" fmla="*/ 11176273 w 19162815"/>
                <a:gd name="connsiteY496" fmla="*/ 820659 h 3701203"/>
                <a:gd name="connsiteX497" fmla="*/ 11224423 w 19162815"/>
                <a:gd name="connsiteY497" fmla="*/ 833903 h 3701203"/>
                <a:gd name="connsiteX498" fmla="*/ 11270939 w 19162815"/>
                <a:gd name="connsiteY498" fmla="*/ 850091 h 3701203"/>
                <a:gd name="connsiteX499" fmla="*/ 11315820 w 19162815"/>
                <a:gd name="connsiteY499" fmla="*/ 869221 h 3701203"/>
                <a:gd name="connsiteX500" fmla="*/ 11359067 w 19162815"/>
                <a:gd name="connsiteY500" fmla="*/ 891295 h 3701203"/>
                <a:gd name="connsiteX501" fmla="*/ 11400679 w 19162815"/>
                <a:gd name="connsiteY501" fmla="*/ 916312 h 3701203"/>
                <a:gd name="connsiteX502" fmla="*/ 11440655 w 19162815"/>
                <a:gd name="connsiteY502" fmla="*/ 944272 h 3701203"/>
                <a:gd name="connsiteX503" fmla="*/ 11478996 w 19162815"/>
                <a:gd name="connsiteY503" fmla="*/ 975176 h 3701203"/>
                <a:gd name="connsiteX504" fmla="*/ 11523698 w 19162815"/>
                <a:gd name="connsiteY504" fmla="*/ 1017410 h 3701203"/>
                <a:gd name="connsiteX505" fmla="*/ 11550771 w 19162815"/>
                <a:gd name="connsiteY505" fmla="*/ 1045812 h 3701203"/>
                <a:gd name="connsiteX506" fmla="*/ 11584205 w 19162815"/>
                <a:gd name="connsiteY506" fmla="*/ 1085545 h 3701203"/>
                <a:gd name="connsiteX507" fmla="*/ 11608318 w 19162815"/>
                <a:gd name="connsiteY507" fmla="*/ 1117575 h 3701203"/>
                <a:gd name="connsiteX508" fmla="*/ 11610276 w 19162815"/>
                <a:gd name="connsiteY508" fmla="*/ 1120176 h 3701203"/>
                <a:gd name="connsiteX509" fmla="*/ 11634767 w 19162815"/>
                <a:gd name="connsiteY509" fmla="*/ 1156223 h 3701203"/>
                <a:gd name="connsiteX510" fmla="*/ 11657677 w 19162815"/>
                <a:gd name="connsiteY510" fmla="*/ 1193685 h 3701203"/>
                <a:gd name="connsiteX511" fmla="*/ 11679006 w 19162815"/>
                <a:gd name="connsiteY511" fmla="*/ 1232561 h 3701203"/>
                <a:gd name="connsiteX512" fmla="*/ 11698838 w 19162815"/>
                <a:gd name="connsiteY512" fmla="*/ 1273041 h 3701203"/>
                <a:gd name="connsiteX513" fmla="*/ 11716925 w 19162815"/>
                <a:gd name="connsiteY513" fmla="*/ 1314559 h 3701203"/>
                <a:gd name="connsiteX514" fmla="*/ 11733513 w 19162815"/>
                <a:gd name="connsiteY514" fmla="*/ 1357680 h 3701203"/>
                <a:gd name="connsiteX515" fmla="*/ 11748522 w 19162815"/>
                <a:gd name="connsiteY515" fmla="*/ 1402215 h 3701203"/>
                <a:gd name="connsiteX516" fmla="*/ 11761951 w 19162815"/>
                <a:gd name="connsiteY516" fmla="*/ 1448165 h 3701203"/>
                <a:gd name="connsiteX517" fmla="*/ 11773799 w 19162815"/>
                <a:gd name="connsiteY517" fmla="*/ 1495528 h 3701203"/>
                <a:gd name="connsiteX518" fmla="*/ 11784067 w 19162815"/>
                <a:gd name="connsiteY518" fmla="*/ 1544305 h 3701203"/>
                <a:gd name="connsiteX519" fmla="*/ 11792756 w 19162815"/>
                <a:gd name="connsiteY519" fmla="*/ 1594496 h 3701203"/>
                <a:gd name="connsiteX520" fmla="*/ 11799864 w 19162815"/>
                <a:gd name="connsiteY520" fmla="*/ 1646101 h 3701203"/>
                <a:gd name="connsiteX521" fmla="*/ 11805393 w 19162815"/>
                <a:gd name="connsiteY521" fmla="*/ 1699119 h 3701203"/>
                <a:gd name="connsiteX522" fmla="*/ 11809342 w 19162815"/>
                <a:gd name="connsiteY522" fmla="*/ 1753550 h 3701203"/>
                <a:gd name="connsiteX523" fmla="*/ 11811712 w 19162815"/>
                <a:gd name="connsiteY523" fmla="*/ 1809394 h 3701203"/>
                <a:gd name="connsiteX524" fmla="*/ 11812501 w 19162815"/>
                <a:gd name="connsiteY524" fmla="*/ 1866652 h 3701203"/>
                <a:gd name="connsiteX525" fmla="*/ 11811665 w 19162815"/>
                <a:gd name="connsiteY525" fmla="*/ 1925575 h 3701203"/>
                <a:gd name="connsiteX526" fmla="*/ 11809234 w 19162815"/>
                <a:gd name="connsiteY526" fmla="*/ 1982190 h 3701203"/>
                <a:gd name="connsiteX527" fmla="*/ 11805262 w 19162815"/>
                <a:gd name="connsiteY527" fmla="*/ 2036711 h 3701203"/>
                <a:gd name="connsiteX528" fmla="*/ 11799632 w 19162815"/>
                <a:gd name="connsiteY528" fmla="*/ 2090430 h 3701203"/>
                <a:gd name="connsiteX529" fmla="*/ 11792395 w 19162815"/>
                <a:gd name="connsiteY529" fmla="*/ 2142665 h 3701203"/>
                <a:gd name="connsiteX530" fmla="*/ 11783549 w 19162815"/>
                <a:gd name="connsiteY530" fmla="*/ 2193417 h 3701203"/>
                <a:gd name="connsiteX531" fmla="*/ 11773095 w 19162815"/>
                <a:gd name="connsiteY531" fmla="*/ 2242685 h 3701203"/>
                <a:gd name="connsiteX532" fmla="*/ 11761034 w 19162815"/>
                <a:gd name="connsiteY532" fmla="*/ 2290469 h 3701203"/>
                <a:gd name="connsiteX533" fmla="*/ 11747366 w 19162815"/>
                <a:gd name="connsiteY533" fmla="*/ 2336769 h 3701203"/>
                <a:gd name="connsiteX534" fmla="*/ 11732091 w 19162815"/>
                <a:gd name="connsiteY534" fmla="*/ 2381585 h 3701203"/>
                <a:gd name="connsiteX535" fmla="*/ 11715209 w 19162815"/>
                <a:gd name="connsiteY535" fmla="*/ 2424916 h 3701203"/>
                <a:gd name="connsiteX536" fmla="*/ 11696720 w 19162815"/>
                <a:gd name="connsiteY536" fmla="*/ 2466764 h 3701203"/>
                <a:gd name="connsiteX537" fmla="*/ 11676625 w 19162815"/>
                <a:gd name="connsiteY537" fmla="*/ 2507127 h 3701203"/>
                <a:gd name="connsiteX538" fmla="*/ 11654923 w 19162815"/>
                <a:gd name="connsiteY538" fmla="*/ 2546007 h 3701203"/>
                <a:gd name="connsiteX539" fmla="*/ 11631616 w 19162815"/>
                <a:gd name="connsiteY539" fmla="*/ 2583401 h 3701203"/>
                <a:gd name="connsiteX540" fmla="*/ 11609225 w 19162815"/>
                <a:gd name="connsiteY540" fmla="*/ 2615676 h 3701203"/>
                <a:gd name="connsiteX541" fmla="*/ 11606703 w 19162815"/>
                <a:gd name="connsiteY541" fmla="*/ 2619312 h 3701203"/>
                <a:gd name="connsiteX542" fmla="*/ 11580184 w 19162815"/>
                <a:gd name="connsiteY542" fmla="*/ 2653738 h 3701203"/>
                <a:gd name="connsiteX543" fmla="*/ 11546242 w 19162815"/>
                <a:gd name="connsiteY543" fmla="*/ 2693190 h 3701203"/>
                <a:gd name="connsiteX544" fmla="*/ 11539827 w 19162815"/>
                <a:gd name="connsiteY544" fmla="*/ 2699799 h 3701203"/>
                <a:gd name="connsiteX545" fmla="*/ 11510787 w 19162815"/>
                <a:gd name="connsiteY545" fmla="*/ 2729720 h 3701203"/>
                <a:gd name="connsiteX546" fmla="*/ 11473818 w 19162815"/>
                <a:gd name="connsiteY546" fmla="*/ 2763329 h 3701203"/>
                <a:gd name="connsiteX547" fmla="*/ 11435336 w 19162815"/>
                <a:gd name="connsiteY547" fmla="*/ 2794016 h 3701203"/>
                <a:gd name="connsiteX548" fmla="*/ 11395341 w 19162815"/>
                <a:gd name="connsiteY548" fmla="*/ 2821781 h 3701203"/>
                <a:gd name="connsiteX549" fmla="*/ 11353834 w 19162815"/>
                <a:gd name="connsiteY549" fmla="*/ 2846624 h 3701203"/>
                <a:gd name="connsiteX550" fmla="*/ 11310814 w 19162815"/>
                <a:gd name="connsiteY550" fmla="*/ 2868545 h 3701203"/>
                <a:gd name="connsiteX551" fmla="*/ 11266281 w 19162815"/>
                <a:gd name="connsiteY551" fmla="*/ 2887544 h 3701203"/>
                <a:gd name="connsiteX552" fmla="*/ 11220236 w 19162815"/>
                <a:gd name="connsiteY552" fmla="*/ 2903620 h 3701203"/>
                <a:gd name="connsiteX553" fmla="*/ 11172679 w 19162815"/>
                <a:gd name="connsiteY553" fmla="*/ 2916773 h 3701203"/>
                <a:gd name="connsiteX554" fmla="*/ 11123611 w 19162815"/>
                <a:gd name="connsiteY554" fmla="*/ 2927004 h 3701203"/>
                <a:gd name="connsiteX555" fmla="*/ 11073030 w 19162815"/>
                <a:gd name="connsiteY555" fmla="*/ 2934312 h 3701203"/>
                <a:gd name="connsiteX556" fmla="*/ 11020937 w 19162815"/>
                <a:gd name="connsiteY556" fmla="*/ 2938697 h 3701203"/>
                <a:gd name="connsiteX557" fmla="*/ 10967333 w 19162815"/>
                <a:gd name="connsiteY557" fmla="*/ 2940158 h 3701203"/>
                <a:gd name="connsiteX558" fmla="*/ 10914715 w 19162815"/>
                <a:gd name="connsiteY558" fmla="*/ 2938488 h 3701203"/>
                <a:gd name="connsiteX559" fmla="*/ 10863716 w 19162815"/>
                <a:gd name="connsiteY559" fmla="*/ 2933479 h 3701203"/>
                <a:gd name="connsiteX560" fmla="*/ 10814334 w 19162815"/>
                <a:gd name="connsiteY560" fmla="*/ 2925131 h 3701203"/>
                <a:gd name="connsiteX561" fmla="*/ 10766570 w 19162815"/>
                <a:gd name="connsiteY561" fmla="*/ 2913444 h 3701203"/>
                <a:gd name="connsiteX562" fmla="*/ 10720421 w 19162815"/>
                <a:gd name="connsiteY562" fmla="*/ 2898419 h 3701203"/>
                <a:gd name="connsiteX563" fmla="*/ 10675888 w 19162815"/>
                <a:gd name="connsiteY563" fmla="*/ 2880055 h 3701203"/>
                <a:gd name="connsiteX564" fmla="*/ 10632969 w 19162815"/>
                <a:gd name="connsiteY564" fmla="*/ 2858354 h 3701203"/>
                <a:gd name="connsiteX565" fmla="*/ 10591664 w 19162815"/>
                <a:gd name="connsiteY565" fmla="*/ 2833316 h 3701203"/>
                <a:gd name="connsiteX566" fmla="*/ 10551972 w 19162815"/>
                <a:gd name="connsiteY566" fmla="*/ 2804941 h 3701203"/>
                <a:gd name="connsiteX567" fmla="*/ 10513892 w 19162815"/>
                <a:gd name="connsiteY567" fmla="*/ 2773230 h 3701203"/>
                <a:gd name="connsiteX568" fmla="*/ 10477423 w 19162815"/>
                <a:gd name="connsiteY568" fmla="*/ 2738182 h 3701203"/>
                <a:gd name="connsiteX569" fmla="*/ 10442564 w 19162815"/>
                <a:gd name="connsiteY569" fmla="*/ 2699799 h 3701203"/>
                <a:gd name="connsiteX570" fmla="*/ 10442564 w 19162815"/>
                <a:gd name="connsiteY570" fmla="*/ 3536978 h 3701203"/>
                <a:gd name="connsiteX571" fmla="*/ 10094104 w 19162815"/>
                <a:gd name="connsiteY571" fmla="*/ 3701203 h 3701203"/>
                <a:gd name="connsiteX572" fmla="*/ 10094104 w 19162815"/>
                <a:gd name="connsiteY572" fmla="*/ 845185 h 3701203"/>
                <a:gd name="connsiteX573" fmla="*/ 10442564 w 19162815"/>
                <a:gd name="connsiteY573" fmla="*/ 845185 h 3701203"/>
                <a:gd name="connsiteX574" fmla="*/ 10442564 w 19162815"/>
                <a:gd name="connsiteY574" fmla="*/ 1017410 h 3701203"/>
                <a:gd name="connsiteX575" fmla="*/ 10479858 w 19162815"/>
                <a:gd name="connsiteY575" fmla="*/ 982231 h 3701203"/>
                <a:gd name="connsiteX576" fmla="*/ 10518323 w 19162815"/>
                <a:gd name="connsiteY576" fmla="*/ 950108 h 3701203"/>
                <a:gd name="connsiteX577" fmla="*/ 10557958 w 19162815"/>
                <a:gd name="connsiteY577" fmla="*/ 921044 h 3701203"/>
                <a:gd name="connsiteX578" fmla="*/ 10598764 w 19162815"/>
                <a:gd name="connsiteY578" fmla="*/ 895037 h 3701203"/>
                <a:gd name="connsiteX579" fmla="*/ 10640740 w 19162815"/>
                <a:gd name="connsiteY579" fmla="*/ 872089 h 3701203"/>
                <a:gd name="connsiteX580" fmla="*/ 10683887 w 19162815"/>
                <a:gd name="connsiteY580" fmla="*/ 852200 h 3701203"/>
                <a:gd name="connsiteX581" fmla="*/ 10728203 w 19162815"/>
                <a:gd name="connsiteY581" fmla="*/ 835369 h 3701203"/>
                <a:gd name="connsiteX582" fmla="*/ 10773690 w 19162815"/>
                <a:gd name="connsiteY582" fmla="*/ 821598 h 3701203"/>
                <a:gd name="connsiteX583" fmla="*/ 10820346 w 19162815"/>
                <a:gd name="connsiteY583" fmla="*/ 810886 h 3701203"/>
                <a:gd name="connsiteX584" fmla="*/ 10868173 w 19162815"/>
                <a:gd name="connsiteY584" fmla="*/ 803235 h 3701203"/>
                <a:gd name="connsiteX585" fmla="*/ 10917168 w 19162815"/>
                <a:gd name="connsiteY585" fmla="*/ 798644 h 3701203"/>
                <a:gd name="connsiteX586" fmla="*/ 18317647 w 19162815"/>
                <a:gd name="connsiteY586" fmla="*/ 797111 h 3701203"/>
                <a:gd name="connsiteX587" fmla="*/ 18369935 w 19162815"/>
                <a:gd name="connsiteY587" fmla="*/ 798375 h 3701203"/>
                <a:gd name="connsiteX588" fmla="*/ 18369723 w 19162815"/>
                <a:gd name="connsiteY588" fmla="*/ 798375 h 3701203"/>
                <a:gd name="connsiteX589" fmla="*/ 18420673 w 19162815"/>
                <a:gd name="connsiteY589" fmla="*/ 802168 h 3701203"/>
                <a:gd name="connsiteX590" fmla="*/ 18420503 w 19162815"/>
                <a:gd name="connsiteY590" fmla="*/ 802168 h 3701203"/>
                <a:gd name="connsiteX591" fmla="*/ 18470119 w 19162815"/>
                <a:gd name="connsiteY591" fmla="*/ 808490 h 3701203"/>
                <a:gd name="connsiteX592" fmla="*/ 18469955 w 19162815"/>
                <a:gd name="connsiteY592" fmla="*/ 808490 h 3701203"/>
                <a:gd name="connsiteX593" fmla="*/ 18518233 w 19162815"/>
                <a:gd name="connsiteY593" fmla="*/ 817340 h 3701203"/>
                <a:gd name="connsiteX594" fmla="*/ 18518073 w 19162815"/>
                <a:gd name="connsiteY594" fmla="*/ 817340 h 3701203"/>
                <a:gd name="connsiteX595" fmla="*/ 18564241 w 19162815"/>
                <a:gd name="connsiteY595" fmla="*/ 828531 h 3701203"/>
                <a:gd name="connsiteX596" fmla="*/ 18609579 w 19162815"/>
                <a:gd name="connsiteY596" fmla="*/ 842356 h 3701203"/>
                <a:gd name="connsiteX597" fmla="*/ 18653591 w 19162815"/>
                <a:gd name="connsiteY597" fmla="*/ 858695 h 3701203"/>
                <a:gd name="connsiteX598" fmla="*/ 18696275 w 19162815"/>
                <a:gd name="connsiteY598" fmla="*/ 877547 h 3701203"/>
                <a:gd name="connsiteX599" fmla="*/ 18737633 w 19162815"/>
                <a:gd name="connsiteY599" fmla="*/ 898913 h 3701203"/>
                <a:gd name="connsiteX600" fmla="*/ 18777663 w 19162815"/>
                <a:gd name="connsiteY600" fmla="*/ 922793 h 3701203"/>
                <a:gd name="connsiteX601" fmla="*/ 18816367 w 19162815"/>
                <a:gd name="connsiteY601" fmla="*/ 949187 h 3701203"/>
                <a:gd name="connsiteX602" fmla="*/ 18853743 w 19162815"/>
                <a:gd name="connsiteY602" fmla="*/ 978094 h 3701203"/>
                <a:gd name="connsiteX603" fmla="*/ 18889795 w 19162815"/>
                <a:gd name="connsiteY603" fmla="*/ 1009514 h 3701203"/>
                <a:gd name="connsiteX604" fmla="*/ 18924519 w 19162815"/>
                <a:gd name="connsiteY604" fmla="*/ 1043449 h 3701203"/>
                <a:gd name="connsiteX605" fmla="*/ 18953373 w 19162815"/>
                <a:gd name="connsiteY605" fmla="*/ 1075158 h 3701203"/>
                <a:gd name="connsiteX606" fmla="*/ 18977833 w 19162815"/>
                <a:gd name="connsiteY606" fmla="*/ 1105551 h 3701203"/>
                <a:gd name="connsiteX607" fmla="*/ 18980367 w 19162815"/>
                <a:gd name="connsiteY607" fmla="*/ 1108699 h 3701203"/>
                <a:gd name="connsiteX608" fmla="*/ 19005499 w 19162815"/>
                <a:gd name="connsiteY608" fmla="*/ 1144071 h 3701203"/>
                <a:gd name="connsiteX609" fmla="*/ 19028769 w 19162815"/>
                <a:gd name="connsiteY609" fmla="*/ 1181273 h 3701203"/>
                <a:gd name="connsiteX610" fmla="*/ 19050179 w 19162815"/>
                <a:gd name="connsiteY610" fmla="*/ 1220307 h 3701203"/>
                <a:gd name="connsiteX611" fmla="*/ 19069727 w 19162815"/>
                <a:gd name="connsiteY611" fmla="*/ 1261171 h 3701203"/>
                <a:gd name="connsiteX612" fmla="*/ 19087411 w 19162815"/>
                <a:gd name="connsiteY612" fmla="*/ 1303866 h 3701203"/>
                <a:gd name="connsiteX613" fmla="*/ 19103353 w 19162815"/>
                <a:gd name="connsiteY613" fmla="*/ 1348777 h 3701203"/>
                <a:gd name="connsiteX614" fmla="*/ 19117199 w 19162815"/>
                <a:gd name="connsiteY614" fmla="*/ 1394749 h 3701203"/>
                <a:gd name="connsiteX615" fmla="*/ 19129303 w 19162815"/>
                <a:gd name="connsiteY615" fmla="*/ 1442936 h 3701203"/>
                <a:gd name="connsiteX616" fmla="*/ 19129423 w 19162815"/>
                <a:gd name="connsiteY616" fmla="*/ 1443531 h 3701203"/>
                <a:gd name="connsiteX617" fmla="*/ 19139541 w 19162815"/>
                <a:gd name="connsiteY617" fmla="*/ 1492955 h 3701203"/>
                <a:gd name="connsiteX618" fmla="*/ 19147919 w 19162815"/>
                <a:gd name="connsiteY618" fmla="*/ 1544803 h 3701203"/>
                <a:gd name="connsiteX619" fmla="*/ 19154435 w 19162815"/>
                <a:gd name="connsiteY619" fmla="*/ 1598483 h 3701203"/>
                <a:gd name="connsiteX620" fmla="*/ 19159091 w 19162815"/>
                <a:gd name="connsiteY620" fmla="*/ 1653993 h 3701203"/>
                <a:gd name="connsiteX621" fmla="*/ 19161643 w 19162815"/>
                <a:gd name="connsiteY621" fmla="*/ 1706392 h 3701203"/>
                <a:gd name="connsiteX622" fmla="*/ 19161883 w 19162815"/>
                <a:gd name="connsiteY622" fmla="*/ 1711334 h 3701203"/>
                <a:gd name="connsiteX623" fmla="*/ 19162815 w 19162815"/>
                <a:gd name="connsiteY623" fmla="*/ 1770505 h 3701203"/>
                <a:gd name="connsiteX624" fmla="*/ 19162339 w 19162815"/>
                <a:gd name="connsiteY624" fmla="*/ 1815688 h 3701203"/>
                <a:gd name="connsiteX625" fmla="*/ 19160903 w 19162815"/>
                <a:gd name="connsiteY625" fmla="*/ 1861509 h 3701203"/>
                <a:gd name="connsiteX626" fmla="*/ 19158507 w 19162815"/>
                <a:gd name="connsiteY626" fmla="*/ 1907970 h 3701203"/>
                <a:gd name="connsiteX627" fmla="*/ 19155143 w 19162815"/>
                <a:gd name="connsiteY627" fmla="*/ 1955071 h 3701203"/>
                <a:gd name="connsiteX628" fmla="*/ 19150805 w 19162815"/>
                <a:gd name="connsiteY628" fmla="*/ 2002812 h 3701203"/>
                <a:gd name="connsiteX629" fmla="*/ 17764879 w 19162815"/>
                <a:gd name="connsiteY629" fmla="*/ 2002812 h 3701203"/>
                <a:gd name="connsiteX630" fmla="*/ 17770217 w 19162815"/>
                <a:gd name="connsiteY630" fmla="*/ 2057797 h 3701203"/>
                <a:gd name="connsiteX631" fmla="*/ 17778241 w 19162815"/>
                <a:gd name="connsiteY631" fmla="*/ 2110576 h 3701203"/>
                <a:gd name="connsiteX632" fmla="*/ 17788951 w 19162815"/>
                <a:gd name="connsiteY632" fmla="*/ 2161150 h 3701203"/>
                <a:gd name="connsiteX633" fmla="*/ 17802347 w 19162815"/>
                <a:gd name="connsiteY633" fmla="*/ 2209519 h 3701203"/>
                <a:gd name="connsiteX634" fmla="*/ 17818429 w 19162815"/>
                <a:gd name="connsiteY634" fmla="*/ 2255681 h 3701203"/>
                <a:gd name="connsiteX635" fmla="*/ 17837195 w 19162815"/>
                <a:gd name="connsiteY635" fmla="*/ 2299638 h 3701203"/>
                <a:gd name="connsiteX636" fmla="*/ 17858647 w 19162815"/>
                <a:gd name="connsiteY636" fmla="*/ 2341389 h 3701203"/>
                <a:gd name="connsiteX637" fmla="*/ 17882783 w 19162815"/>
                <a:gd name="connsiteY637" fmla="*/ 2380934 h 3701203"/>
                <a:gd name="connsiteX638" fmla="*/ 17909607 w 19162815"/>
                <a:gd name="connsiteY638" fmla="*/ 2418273 h 3701203"/>
                <a:gd name="connsiteX639" fmla="*/ 17939115 w 19162815"/>
                <a:gd name="connsiteY639" fmla="*/ 2453406 h 3701203"/>
                <a:gd name="connsiteX640" fmla="*/ 17974339 w 19162815"/>
                <a:gd name="connsiteY640" fmla="*/ 2489150 h 3701203"/>
                <a:gd name="connsiteX641" fmla="*/ 18011497 w 19162815"/>
                <a:gd name="connsiteY641" fmla="*/ 2520686 h 3701203"/>
                <a:gd name="connsiteX642" fmla="*/ 18050587 w 19162815"/>
                <a:gd name="connsiteY642" fmla="*/ 2548014 h 3701203"/>
                <a:gd name="connsiteX643" fmla="*/ 18091607 w 19162815"/>
                <a:gd name="connsiteY643" fmla="*/ 2571135 h 3701203"/>
                <a:gd name="connsiteX644" fmla="*/ 18134559 w 19162815"/>
                <a:gd name="connsiteY644" fmla="*/ 2590051 h 3701203"/>
                <a:gd name="connsiteX645" fmla="*/ 18179439 w 19162815"/>
                <a:gd name="connsiteY645" fmla="*/ 2604762 h 3701203"/>
                <a:gd name="connsiteX646" fmla="*/ 18226249 w 19162815"/>
                <a:gd name="connsiteY646" fmla="*/ 2615268 h 3701203"/>
                <a:gd name="connsiteX647" fmla="*/ 18274985 w 19162815"/>
                <a:gd name="connsiteY647" fmla="*/ 2621572 h 3701203"/>
                <a:gd name="connsiteX648" fmla="*/ 18325647 w 19162815"/>
                <a:gd name="connsiteY648" fmla="*/ 2623673 h 3701203"/>
                <a:gd name="connsiteX649" fmla="*/ 18376187 w 19162815"/>
                <a:gd name="connsiteY649" fmla="*/ 2621831 h 3701203"/>
                <a:gd name="connsiteX650" fmla="*/ 18425291 w 19162815"/>
                <a:gd name="connsiteY650" fmla="*/ 2616304 h 3701203"/>
                <a:gd name="connsiteX651" fmla="*/ 18472957 w 19162815"/>
                <a:gd name="connsiteY651" fmla="*/ 2607093 h 3701203"/>
                <a:gd name="connsiteX652" fmla="*/ 18519183 w 19162815"/>
                <a:gd name="connsiteY652" fmla="*/ 2594197 h 3701203"/>
                <a:gd name="connsiteX653" fmla="*/ 18563971 w 19162815"/>
                <a:gd name="connsiteY653" fmla="*/ 2577616 h 3701203"/>
                <a:gd name="connsiteX654" fmla="*/ 18607319 w 19162815"/>
                <a:gd name="connsiteY654" fmla="*/ 2557350 h 3701203"/>
                <a:gd name="connsiteX655" fmla="*/ 18649223 w 19162815"/>
                <a:gd name="connsiteY655" fmla="*/ 2533398 h 3701203"/>
                <a:gd name="connsiteX656" fmla="*/ 18689687 w 19162815"/>
                <a:gd name="connsiteY656" fmla="*/ 2505761 h 3701203"/>
                <a:gd name="connsiteX657" fmla="*/ 18728707 w 19162815"/>
                <a:gd name="connsiteY657" fmla="*/ 2474437 h 3701203"/>
                <a:gd name="connsiteX658" fmla="*/ 18766283 w 19162815"/>
                <a:gd name="connsiteY658" fmla="*/ 2439427 h 3701203"/>
                <a:gd name="connsiteX659" fmla="*/ 18931787 w 19162815"/>
                <a:gd name="connsiteY659" fmla="*/ 2623673 h 3701203"/>
                <a:gd name="connsiteX660" fmla="*/ 18978579 w 19162815"/>
                <a:gd name="connsiteY660" fmla="*/ 2675765 h 3701203"/>
                <a:gd name="connsiteX661" fmla="*/ 18942743 w 19162815"/>
                <a:gd name="connsiteY661" fmla="*/ 2709840 h 3701203"/>
                <a:gd name="connsiteX662" fmla="*/ 18905731 w 19162815"/>
                <a:gd name="connsiteY662" fmla="*/ 2741565 h 3701203"/>
                <a:gd name="connsiteX663" fmla="*/ 18867547 w 19162815"/>
                <a:gd name="connsiteY663" fmla="*/ 2770940 h 3701203"/>
                <a:gd name="connsiteX664" fmla="*/ 18828187 w 19162815"/>
                <a:gd name="connsiteY664" fmla="*/ 2797966 h 3701203"/>
                <a:gd name="connsiteX665" fmla="*/ 18787651 w 19162815"/>
                <a:gd name="connsiteY665" fmla="*/ 2822642 h 3701203"/>
                <a:gd name="connsiteX666" fmla="*/ 18745939 w 19162815"/>
                <a:gd name="connsiteY666" fmla="*/ 2844969 h 3701203"/>
                <a:gd name="connsiteX667" fmla="*/ 18703055 w 19162815"/>
                <a:gd name="connsiteY667" fmla="*/ 2864945 h 3701203"/>
                <a:gd name="connsiteX668" fmla="*/ 18658995 w 19162815"/>
                <a:gd name="connsiteY668" fmla="*/ 2882572 h 3701203"/>
                <a:gd name="connsiteX669" fmla="*/ 18613757 w 19162815"/>
                <a:gd name="connsiteY669" fmla="*/ 2897849 h 3701203"/>
                <a:gd name="connsiteX670" fmla="*/ 18567345 w 19162815"/>
                <a:gd name="connsiteY670" fmla="*/ 2910775 h 3701203"/>
                <a:gd name="connsiteX671" fmla="*/ 18519757 w 19162815"/>
                <a:gd name="connsiteY671" fmla="*/ 2921352 h 3701203"/>
                <a:gd name="connsiteX672" fmla="*/ 18470995 w 19162815"/>
                <a:gd name="connsiteY672" fmla="*/ 2929578 h 3701203"/>
                <a:gd name="connsiteX673" fmla="*/ 18421055 w 19162815"/>
                <a:gd name="connsiteY673" fmla="*/ 2935454 h 3701203"/>
                <a:gd name="connsiteX674" fmla="*/ 18369939 w 19162815"/>
                <a:gd name="connsiteY674" fmla="*/ 2938980 h 3701203"/>
                <a:gd name="connsiteX675" fmla="*/ 18317647 w 19162815"/>
                <a:gd name="connsiteY675" fmla="*/ 2940155 h 3701203"/>
                <a:gd name="connsiteX676" fmla="*/ 18262851 w 19162815"/>
                <a:gd name="connsiteY676" fmla="*/ 2938829 h 3701203"/>
                <a:gd name="connsiteX677" fmla="*/ 18209569 w 19162815"/>
                <a:gd name="connsiteY677" fmla="*/ 2934850 h 3701203"/>
                <a:gd name="connsiteX678" fmla="*/ 18157803 w 19162815"/>
                <a:gd name="connsiteY678" fmla="*/ 2928219 h 3701203"/>
                <a:gd name="connsiteX679" fmla="*/ 18107553 w 19162815"/>
                <a:gd name="connsiteY679" fmla="*/ 2918936 h 3701203"/>
                <a:gd name="connsiteX680" fmla="*/ 18058817 w 19162815"/>
                <a:gd name="connsiteY680" fmla="*/ 2906999 h 3701203"/>
                <a:gd name="connsiteX681" fmla="*/ 18011595 w 19162815"/>
                <a:gd name="connsiteY681" fmla="*/ 2892410 h 3701203"/>
                <a:gd name="connsiteX682" fmla="*/ 17965887 w 19162815"/>
                <a:gd name="connsiteY682" fmla="*/ 2875168 h 3701203"/>
                <a:gd name="connsiteX683" fmla="*/ 17921693 w 19162815"/>
                <a:gd name="connsiteY683" fmla="*/ 2855274 h 3701203"/>
                <a:gd name="connsiteX684" fmla="*/ 17879013 w 19162815"/>
                <a:gd name="connsiteY684" fmla="*/ 2832726 h 3701203"/>
                <a:gd name="connsiteX685" fmla="*/ 17837847 w 19162815"/>
                <a:gd name="connsiteY685" fmla="*/ 2807526 h 3701203"/>
                <a:gd name="connsiteX686" fmla="*/ 17798195 w 19162815"/>
                <a:gd name="connsiteY686" fmla="*/ 2779672 h 3701203"/>
                <a:gd name="connsiteX687" fmla="*/ 17760055 w 19162815"/>
                <a:gd name="connsiteY687" fmla="*/ 2749165 h 3701203"/>
                <a:gd name="connsiteX688" fmla="*/ 17723429 w 19162815"/>
                <a:gd name="connsiteY688" fmla="*/ 2716005 h 3701203"/>
                <a:gd name="connsiteX689" fmla="*/ 17688315 w 19162815"/>
                <a:gd name="connsiteY689" fmla="*/ 2680191 h 3701203"/>
                <a:gd name="connsiteX690" fmla="*/ 17654715 w 19162815"/>
                <a:gd name="connsiteY690" fmla="*/ 2641724 h 3701203"/>
                <a:gd name="connsiteX691" fmla="*/ 17626585 w 19162815"/>
                <a:gd name="connsiteY691" fmla="*/ 2606003 h 3701203"/>
                <a:gd name="connsiteX692" fmla="*/ 17600159 w 19162815"/>
                <a:gd name="connsiteY692" fmla="*/ 2569048 h 3701203"/>
                <a:gd name="connsiteX693" fmla="*/ 17575439 w 19162815"/>
                <a:gd name="connsiteY693" fmla="*/ 2530858 h 3701203"/>
                <a:gd name="connsiteX694" fmla="*/ 17552423 w 19162815"/>
                <a:gd name="connsiteY694" fmla="*/ 2491435 h 3701203"/>
                <a:gd name="connsiteX695" fmla="*/ 17531113 w 19162815"/>
                <a:gd name="connsiteY695" fmla="*/ 2450778 h 3701203"/>
                <a:gd name="connsiteX696" fmla="*/ 17511507 w 19162815"/>
                <a:gd name="connsiteY696" fmla="*/ 2408887 h 3701203"/>
                <a:gd name="connsiteX697" fmla="*/ 17493607 w 19162815"/>
                <a:gd name="connsiteY697" fmla="*/ 2365762 h 3701203"/>
                <a:gd name="connsiteX698" fmla="*/ 17477411 w 19162815"/>
                <a:gd name="connsiteY698" fmla="*/ 2321403 h 3701203"/>
                <a:gd name="connsiteX699" fmla="*/ 17462919 w 19162815"/>
                <a:gd name="connsiteY699" fmla="*/ 2275811 h 3701203"/>
                <a:gd name="connsiteX700" fmla="*/ 17450133 w 19162815"/>
                <a:gd name="connsiteY700" fmla="*/ 2228984 h 3701203"/>
                <a:gd name="connsiteX701" fmla="*/ 17439053 w 19162815"/>
                <a:gd name="connsiteY701" fmla="*/ 2180923 h 3701203"/>
                <a:gd name="connsiteX702" fmla="*/ 17429675 w 19162815"/>
                <a:gd name="connsiteY702" fmla="*/ 2131629 h 3701203"/>
                <a:gd name="connsiteX703" fmla="*/ 17422005 w 19162815"/>
                <a:gd name="connsiteY703" fmla="*/ 2081101 h 3701203"/>
                <a:gd name="connsiteX704" fmla="*/ 17416037 w 19162815"/>
                <a:gd name="connsiteY704" fmla="*/ 2029339 h 3701203"/>
                <a:gd name="connsiteX705" fmla="*/ 17411775 w 19162815"/>
                <a:gd name="connsiteY705" fmla="*/ 1976342 h 3701203"/>
                <a:gd name="connsiteX706" fmla="*/ 17409219 w 19162815"/>
                <a:gd name="connsiteY706" fmla="*/ 1922112 h 3701203"/>
                <a:gd name="connsiteX707" fmla="*/ 17408367 w 19162815"/>
                <a:gd name="connsiteY707" fmla="*/ 1866649 h 3701203"/>
                <a:gd name="connsiteX708" fmla="*/ 17408441 w 19162815"/>
                <a:gd name="connsiteY708" fmla="*/ 1861509 h 3701203"/>
                <a:gd name="connsiteX709" fmla="*/ 17409225 w 19162815"/>
                <a:gd name="connsiteY709" fmla="*/ 1808486 h 3701203"/>
                <a:gd name="connsiteX710" fmla="*/ 17411803 w 19162815"/>
                <a:gd name="connsiteY710" fmla="*/ 1751821 h 3701203"/>
                <a:gd name="connsiteX711" fmla="*/ 17416099 w 19162815"/>
                <a:gd name="connsiteY711" fmla="*/ 1696654 h 3701203"/>
                <a:gd name="connsiteX712" fmla="*/ 17422115 w 19162815"/>
                <a:gd name="connsiteY712" fmla="*/ 1642985 h 3701203"/>
                <a:gd name="connsiteX713" fmla="*/ 17429847 w 19162815"/>
                <a:gd name="connsiteY713" fmla="*/ 1590813 h 3701203"/>
                <a:gd name="connsiteX714" fmla="*/ 17439299 w 19162815"/>
                <a:gd name="connsiteY714" fmla="*/ 1540139 h 3701203"/>
                <a:gd name="connsiteX715" fmla="*/ 17439407 w 19162815"/>
                <a:gd name="connsiteY715" fmla="*/ 1539663 h 3701203"/>
                <a:gd name="connsiteX716" fmla="*/ 17450471 w 19162815"/>
                <a:gd name="connsiteY716" fmla="*/ 1490962 h 3701203"/>
                <a:gd name="connsiteX717" fmla="*/ 17463359 w 19162815"/>
                <a:gd name="connsiteY717" fmla="*/ 1443282 h 3701203"/>
                <a:gd name="connsiteX718" fmla="*/ 17463469 w 19162815"/>
                <a:gd name="connsiteY718" fmla="*/ 1442936 h 3701203"/>
                <a:gd name="connsiteX719" fmla="*/ 17477969 w 19162815"/>
                <a:gd name="connsiteY719" fmla="*/ 1397100 h 3701203"/>
                <a:gd name="connsiteX720" fmla="*/ 17494295 w 19162815"/>
                <a:gd name="connsiteY720" fmla="*/ 1352414 h 3701203"/>
                <a:gd name="connsiteX721" fmla="*/ 17512341 w 19162815"/>
                <a:gd name="connsiteY721" fmla="*/ 1309225 h 3701203"/>
                <a:gd name="connsiteX722" fmla="*/ 17532105 w 19162815"/>
                <a:gd name="connsiteY722" fmla="*/ 1267533 h 3701203"/>
                <a:gd name="connsiteX723" fmla="*/ 17553589 w 19162815"/>
                <a:gd name="connsiteY723" fmla="*/ 1227338 h 3701203"/>
                <a:gd name="connsiteX724" fmla="*/ 17576793 w 19162815"/>
                <a:gd name="connsiteY724" fmla="*/ 1188639 h 3701203"/>
                <a:gd name="connsiteX725" fmla="*/ 17601713 w 19162815"/>
                <a:gd name="connsiteY725" fmla="*/ 1151437 h 3701203"/>
                <a:gd name="connsiteX726" fmla="*/ 17628355 w 19162815"/>
                <a:gd name="connsiteY726" fmla="*/ 1115731 h 3701203"/>
                <a:gd name="connsiteX727" fmla="*/ 17656715 w 19162815"/>
                <a:gd name="connsiteY727" fmla="*/ 1081521 h 3701203"/>
                <a:gd name="connsiteX728" fmla="*/ 17690553 w 19162815"/>
                <a:gd name="connsiteY728" fmla="*/ 1044869 h 3701203"/>
                <a:gd name="connsiteX729" fmla="*/ 17725851 w 19162815"/>
                <a:gd name="connsiteY729" fmla="*/ 1010744 h 3701203"/>
                <a:gd name="connsiteX730" fmla="*/ 17762611 w 19162815"/>
                <a:gd name="connsiteY730" fmla="*/ 979145 h 3701203"/>
                <a:gd name="connsiteX731" fmla="*/ 17800833 w 19162815"/>
                <a:gd name="connsiteY731" fmla="*/ 950073 h 3701203"/>
                <a:gd name="connsiteX732" fmla="*/ 17840517 w 19162815"/>
                <a:gd name="connsiteY732" fmla="*/ 923529 h 3701203"/>
                <a:gd name="connsiteX733" fmla="*/ 17881659 w 19162815"/>
                <a:gd name="connsiteY733" fmla="*/ 899512 h 3701203"/>
                <a:gd name="connsiteX734" fmla="*/ 17924263 w 19162815"/>
                <a:gd name="connsiteY734" fmla="*/ 878022 h 3701203"/>
                <a:gd name="connsiteX735" fmla="*/ 17968327 w 19162815"/>
                <a:gd name="connsiteY735" fmla="*/ 859060 h 3701203"/>
                <a:gd name="connsiteX736" fmla="*/ 18013851 w 19162815"/>
                <a:gd name="connsiteY736" fmla="*/ 842625 h 3701203"/>
                <a:gd name="connsiteX737" fmla="*/ 18060835 w 19162815"/>
                <a:gd name="connsiteY737" fmla="*/ 828719 h 3701203"/>
                <a:gd name="connsiteX738" fmla="*/ 18109279 w 19162815"/>
                <a:gd name="connsiteY738" fmla="*/ 817340 h 3701203"/>
                <a:gd name="connsiteX739" fmla="*/ 18159183 w 19162815"/>
                <a:gd name="connsiteY739" fmla="*/ 808490 h 3701203"/>
                <a:gd name="connsiteX740" fmla="*/ 18210545 w 19162815"/>
                <a:gd name="connsiteY740" fmla="*/ 802168 h 3701203"/>
                <a:gd name="connsiteX741" fmla="*/ 18263367 w 19162815"/>
                <a:gd name="connsiteY741" fmla="*/ 798375 h 3701203"/>
                <a:gd name="connsiteX742" fmla="*/ 16270779 w 19162815"/>
                <a:gd name="connsiteY742" fmla="*/ 797111 h 3701203"/>
                <a:gd name="connsiteX743" fmla="*/ 16327087 w 19162815"/>
                <a:gd name="connsiteY743" fmla="*/ 798431 h 3701203"/>
                <a:gd name="connsiteX744" fmla="*/ 16381331 w 19162815"/>
                <a:gd name="connsiteY744" fmla="*/ 802392 h 3701203"/>
                <a:gd name="connsiteX745" fmla="*/ 16433511 w 19162815"/>
                <a:gd name="connsiteY745" fmla="*/ 808995 h 3701203"/>
                <a:gd name="connsiteX746" fmla="*/ 16483629 w 19162815"/>
                <a:gd name="connsiteY746" fmla="*/ 818238 h 3701203"/>
                <a:gd name="connsiteX747" fmla="*/ 16531683 w 19162815"/>
                <a:gd name="connsiteY747" fmla="*/ 830122 h 3701203"/>
                <a:gd name="connsiteX748" fmla="*/ 16577673 w 19162815"/>
                <a:gd name="connsiteY748" fmla="*/ 844647 h 3701203"/>
                <a:gd name="connsiteX749" fmla="*/ 16621601 w 19162815"/>
                <a:gd name="connsiteY749" fmla="*/ 861814 h 3701203"/>
                <a:gd name="connsiteX750" fmla="*/ 16663463 w 19162815"/>
                <a:gd name="connsiteY750" fmla="*/ 881621 h 3701203"/>
                <a:gd name="connsiteX751" fmla="*/ 16703263 w 19162815"/>
                <a:gd name="connsiteY751" fmla="*/ 904069 h 3701203"/>
                <a:gd name="connsiteX752" fmla="*/ 16741001 w 19162815"/>
                <a:gd name="connsiteY752" fmla="*/ 929158 h 3701203"/>
                <a:gd name="connsiteX753" fmla="*/ 16776673 w 19162815"/>
                <a:gd name="connsiteY753" fmla="*/ 956889 h 3701203"/>
                <a:gd name="connsiteX754" fmla="*/ 16810283 w 19162815"/>
                <a:gd name="connsiteY754" fmla="*/ 987260 h 3701203"/>
                <a:gd name="connsiteX755" fmla="*/ 16841829 w 19162815"/>
                <a:gd name="connsiteY755" fmla="*/ 1020272 h 3701203"/>
                <a:gd name="connsiteX756" fmla="*/ 16871311 w 19162815"/>
                <a:gd name="connsiteY756" fmla="*/ 1055925 h 3701203"/>
                <a:gd name="connsiteX757" fmla="*/ 16898731 w 19162815"/>
                <a:gd name="connsiteY757" fmla="*/ 1094220 h 3701203"/>
                <a:gd name="connsiteX758" fmla="*/ 16924087 w 19162815"/>
                <a:gd name="connsiteY758" fmla="*/ 1135155 h 3701203"/>
                <a:gd name="connsiteX759" fmla="*/ 16947379 w 19162815"/>
                <a:gd name="connsiteY759" fmla="*/ 1178732 h 3701203"/>
                <a:gd name="connsiteX760" fmla="*/ 16968607 w 19162815"/>
                <a:gd name="connsiteY760" fmla="*/ 1224949 h 3701203"/>
                <a:gd name="connsiteX761" fmla="*/ 16987773 w 19162815"/>
                <a:gd name="connsiteY761" fmla="*/ 1273808 h 3701203"/>
                <a:gd name="connsiteX762" fmla="*/ 16659321 w 19162815"/>
                <a:gd name="connsiteY762" fmla="*/ 1393982 h 3701203"/>
                <a:gd name="connsiteX763" fmla="*/ 16638913 w 19162815"/>
                <a:gd name="connsiteY763" fmla="*/ 1346699 h 3701203"/>
                <a:gd name="connsiteX764" fmla="*/ 16615595 w 19162815"/>
                <a:gd name="connsiteY764" fmla="*/ 1303919 h 3701203"/>
                <a:gd name="connsiteX765" fmla="*/ 16589367 w 19162815"/>
                <a:gd name="connsiteY765" fmla="*/ 1265642 h 3701203"/>
                <a:gd name="connsiteX766" fmla="*/ 16560229 w 19162815"/>
                <a:gd name="connsiteY766" fmla="*/ 1231868 h 3701203"/>
                <a:gd name="connsiteX767" fmla="*/ 16528179 w 19162815"/>
                <a:gd name="connsiteY767" fmla="*/ 1202598 h 3701203"/>
                <a:gd name="connsiteX768" fmla="*/ 16493219 w 19162815"/>
                <a:gd name="connsiteY768" fmla="*/ 1177830 h 3701203"/>
                <a:gd name="connsiteX769" fmla="*/ 16455347 w 19162815"/>
                <a:gd name="connsiteY769" fmla="*/ 1157566 h 3701203"/>
                <a:gd name="connsiteX770" fmla="*/ 16414565 w 19162815"/>
                <a:gd name="connsiteY770" fmla="*/ 1141805 h 3701203"/>
                <a:gd name="connsiteX771" fmla="*/ 16370871 w 19162815"/>
                <a:gd name="connsiteY771" fmla="*/ 1130547 h 3701203"/>
                <a:gd name="connsiteX772" fmla="*/ 16324265 w 19162815"/>
                <a:gd name="connsiteY772" fmla="*/ 1123792 h 3701203"/>
                <a:gd name="connsiteX773" fmla="*/ 16274747 w 19162815"/>
                <a:gd name="connsiteY773" fmla="*/ 1121540 h 3701203"/>
                <a:gd name="connsiteX774" fmla="*/ 16219361 w 19162815"/>
                <a:gd name="connsiteY774" fmla="*/ 1123967 h 3701203"/>
                <a:gd name="connsiteX775" fmla="*/ 16167139 w 19162815"/>
                <a:gd name="connsiteY775" fmla="*/ 1131245 h 3701203"/>
                <a:gd name="connsiteX776" fmla="*/ 16118082 w 19162815"/>
                <a:gd name="connsiteY776" fmla="*/ 1143373 h 3701203"/>
                <a:gd name="connsiteX777" fmla="*/ 16072192 w 19162815"/>
                <a:gd name="connsiteY777" fmla="*/ 1160347 h 3701203"/>
                <a:gd name="connsiteX778" fmla="*/ 16029467 w 19162815"/>
                <a:gd name="connsiteY778" fmla="*/ 1182167 h 3701203"/>
                <a:gd name="connsiteX779" fmla="*/ 15989909 w 19162815"/>
                <a:gd name="connsiteY779" fmla="*/ 1208829 h 3701203"/>
                <a:gd name="connsiteX780" fmla="*/ 15953517 w 19162815"/>
                <a:gd name="connsiteY780" fmla="*/ 1240331 h 3701203"/>
                <a:gd name="connsiteX781" fmla="*/ 15920292 w 19162815"/>
                <a:gd name="connsiteY781" fmla="*/ 1276672 h 3701203"/>
                <a:gd name="connsiteX782" fmla="*/ 15890234 w 19162815"/>
                <a:gd name="connsiteY782" fmla="*/ 1317849 h 3701203"/>
                <a:gd name="connsiteX783" fmla="*/ 15867981 w 19162815"/>
                <a:gd name="connsiteY783" fmla="*/ 1354870 h 3701203"/>
                <a:gd name="connsiteX784" fmla="*/ 15847850 w 19162815"/>
                <a:gd name="connsiteY784" fmla="*/ 1394537 h 3701203"/>
                <a:gd name="connsiteX785" fmla="*/ 15829840 w 19162815"/>
                <a:gd name="connsiteY785" fmla="*/ 1436849 h 3701203"/>
                <a:gd name="connsiteX786" fmla="*/ 15813950 w 19162815"/>
                <a:gd name="connsiteY786" fmla="*/ 1481807 h 3701203"/>
                <a:gd name="connsiteX787" fmla="*/ 15800180 w 19162815"/>
                <a:gd name="connsiteY787" fmla="*/ 1529411 h 3701203"/>
                <a:gd name="connsiteX788" fmla="*/ 15788531 w 19162815"/>
                <a:gd name="connsiteY788" fmla="*/ 1579661 h 3701203"/>
                <a:gd name="connsiteX789" fmla="*/ 15779000 w 19162815"/>
                <a:gd name="connsiteY789" fmla="*/ 1632558 h 3701203"/>
                <a:gd name="connsiteX790" fmla="*/ 15771588 w 19162815"/>
                <a:gd name="connsiteY790" fmla="*/ 1688102 h 3701203"/>
                <a:gd name="connsiteX791" fmla="*/ 15766295 w 19162815"/>
                <a:gd name="connsiteY791" fmla="*/ 1746293 h 3701203"/>
                <a:gd name="connsiteX792" fmla="*/ 15763119 w 19162815"/>
                <a:gd name="connsiteY792" fmla="*/ 1807131 h 3701203"/>
                <a:gd name="connsiteX793" fmla="*/ 15762060 w 19162815"/>
                <a:gd name="connsiteY793" fmla="*/ 1870617 h 3701203"/>
                <a:gd name="connsiteX794" fmla="*/ 15763119 w 19162815"/>
                <a:gd name="connsiteY794" fmla="*/ 1933407 h 3701203"/>
                <a:gd name="connsiteX795" fmla="*/ 15766295 w 19162815"/>
                <a:gd name="connsiteY795" fmla="*/ 1993579 h 3701203"/>
                <a:gd name="connsiteX796" fmla="*/ 15771588 w 19162815"/>
                <a:gd name="connsiteY796" fmla="*/ 2051133 h 3701203"/>
                <a:gd name="connsiteX797" fmla="*/ 15779000 w 19162815"/>
                <a:gd name="connsiteY797" fmla="*/ 2106071 h 3701203"/>
                <a:gd name="connsiteX798" fmla="*/ 15788531 w 19162815"/>
                <a:gd name="connsiteY798" fmla="*/ 2158392 h 3701203"/>
                <a:gd name="connsiteX799" fmla="*/ 15800180 w 19162815"/>
                <a:gd name="connsiteY799" fmla="*/ 2208098 h 3701203"/>
                <a:gd name="connsiteX800" fmla="*/ 15813950 w 19162815"/>
                <a:gd name="connsiteY800" fmla="*/ 2255188 h 3701203"/>
                <a:gd name="connsiteX801" fmla="*/ 15829840 w 19162815"/>
                <a:gd name="connsiteY801" fmla="*/ 2299664 h 3701203"/>
                <a:gd name="connsiteX802" fmla="*/ 15847850 w 19162815"/>
                <a:gd name="connsiteY802" fmla="*/ 2341525 h 3701203"/>
                <a:gd name="connsiteX803" fmla="*/ 15867981 w 19162815"/>
                <a:gd name="connsiteY803" fmla="*/ 2380772 h 3701203"/>
                <a:gd name="connsiteX804" fmla="*/ 15890234 w 19162815"/>
                <a:gd name="connsiteY804" fmla="*/ 2417407 h 3701203"/>
                <a:gd name="connsiteX805" fmla="*/ 15920143 w 19162815"/>
                <a:gd name="connsiteY805" fmla="*/ 2458184 h 3701203"/>
                <a:gd name="connsiteX806" fmla="*/ 15952920 w 19162815"/>
                <a:gd name="connsiteY806" fmla="*/ 2494161 h 3701203"/>
                <a:gd name="connsiteX807" fmla="*/ 15988568 w 19162815"/>
                <a:gd name="connsiteY807" fmla="*/ 2525338 h 3701203"/>
                <a:gd name="connsiteX808" fmla="*/ 16027085 w 19162815"/>
                <a:gd name="connsiteY808" fmla="*/ 2551716 h 3701203"/>
                <a:gd name="connsiteX809" fmla="*/ 16068473 w 19162815"/>
                <a:gd name="connsiteY809" fmla="*/ 2573295 h 3701203"/>
                <a:gd name="connsiteX810" fmla="*/ 16112732 w 19162815"/>
                <a:gd name="connsiteY810" fmla="*/ 2590078 h 3701203"/>
                <a:gd name="connsiteX811" fmla="*/ 16159863 w 19162815"/>
                <a:gd name="connsiteY811" fmla="*/ 2602064 h 3701203"/>
                <a:gd name="connsiteX812" fmla="*/ 16209863 w 19162815"/>
                <a:gd name="connsiteY812" fmla="*/ 2609255 h 3701203"/>
                <a:gd name="connsiteX813" fmla="*/ 16262737 w 19162815"/>
                <a:gd name="connsiteY813" fmla="*/ 2611652 h 3701203"/>
                <a:gd name="connsiteX814" fmla="*/ 16314581 w 19162815"/>
                <a:gd name="connsiteY814" fmla="*/ 2609539 h 3701203"/>
                <a:gd name="connsiteX815" fmla="*/ 16363311 w 19162815"/>
                <a:gd name="connsiteY815" fmla="*/ 2603200 h 3701203"/>
                <a:gd name="connsiteX816" fmla="*/ 16408929 w 19162815"/>
                <a:gd name="connsiteY816" fmla="*/ 2592634 h 3701203"/>
                <a:gd name="connsiteX817" fmla="*/ 16451431 w 19162815"/>
                <a:gd name="connsiteY817" fmla="*/ 2577841 h 3701203"/>
                <a:gd name="connsiteX818" fmla="*/ 16490819 w 19162815"/>
                <a:gd name="connsiteY818" fmla="*/ 2558821 h 3701203"/>
                <a:gd name="connsiteX819" fmla="*/ 16527093 w 19162815"/>
                <a:gd name="connsiteY819" fmla="*/ 2535573 h 3701203"/>
                <a:gd name="connsiteX820" fmla="*/ 16560253 w 19162815"/>
                <a:gd name="connsiteY820" fmla="*/ 2508097 h 3701203"/>
                <a:gd name="connsiteX821" fmla="*/ 16590299 w 19162815"/>
                <a:gd name="connsiteY821" fmla="*/ 2476393 h 3701203"/>
                <a:gd name="connsiteX822" fmla="*/ 16617229 w 19162815"/>
                <a:gd name="connsiteY822" fmla="*/ 2440460 h 3701203"/>
                <a:gd name="connsiteX823" fmla="*/ 16641045 w 19162815"/>
                <a:gd name="connsiteY823" fmla="*/ 2400298 h 3701203"/>
                <a:gd name="connsiteX824" fmla="*/ 16661745 w 19162815"/>
                <a:gd name="connsiteY824" fmla="*/ 2355906 h 3701203"/>
                <a:gd name="connsiteX825" fmla="*/ 16679331 w 19162815"/>
                <a:gd name="connsiteY825" fmla="*/ 2307284 h 3701203"/>
                <a:gd name="connsiteX826" fmla="*/ 17003771 w 19162815"/>
                <a:gd name="connsiteY826" fmla="*/ 2415396 h 3701203"/>
                <a:gd name="connsiteX827" fmla="*/ 16987367 w 19162815"/>
                <a:gd name="connsiteY827" fmla="*/ 2464709 h 3701203"/>
                <a:gd name="connsiteX828" fmla="*/ 16968603 w 19162815"/>
                <a:gd name="connsiteY828" fmla="*/ 2511698 h 3701203"/>
                <a:gd name="connsiteX829" fmla="*/ 16947475 w 19162815"/>
                <a:gd name="connsiteY829" fmla="*/ 2556364 h 3701203"/>
                <a:gd name="connsiteX830" fmla="*/ 16923985 w 19162815"/>
                <a:gd name="connsiteY830" fmla="*/ 2598706 h 3701203"/>
                <a:gd name="connsiteX831" fmla="*/ 16898133 w 19162815"/>
                <a:gd name="connsiteY831" fmla="*/ 2638725 h 3701203"/>
                <a:gd name="connsiteX832" fmla="*/ 16869919 w 19162815"/>
                <a:gd name="connsiteY832" fmla="*/ 2676418 h 3701203"/>
                <a:gd name="connsiteX833" fmla="*/ 16839343 w 19162815"/>
                <a:gd name="connsiteY833" fmla="*/ 2711787 h 3701203"/>
                <a:gd name="connsiteX834" fmla="*/ 16806405 w 19162815"/>
                <a:gd name="connsiteY834" fmla="*/ 2744830 h 3701203"/>
                <a:gd name="connsiteX835" fmla="*/ 16771105 w 19162815"/>
                <a:gd name="connsiteY835" fmla="*/ 2775548 h 3701203"/>
                <a:gd name="connsiteX836" fmla="*/ 16733445 w 19162815"/>
                <a:gd name="connsiteY836" fmla="*/ 2803939 h 3701203"/>
                <a:gd name="connsiteX837" fmla="*/ 16693669 w 19162815"/>
                <a:gd name="connsiteY837" fmla="*/ 2829809 h 3701203"/>
                <a:gd name="connsiteX838" fmla="*/ 16652097 w 19162815"/>
                <a:gd name="connsiteY838" fmla="*/ 2852958 h 3701203"/>
                <a:gd name="connsiteX839" fmla="*/ 16608725 w 19162815"/>
                <a:gd name="connsiteY839" fmla="*/ 2873388 h 3701203"/>
                <a:gd name="connsiteX840" fmla="*/ 16563555 w 19162815"/>
                <a:gd name="connsiteY840" fmla="*/ 2891096 h 3701203"/>
                <a:gd name="connsiteX841" fmla="*/ 16516587 w 19162815"/>
                <a:gd name="connsiteY841" fmla="*/ 2906083 h 3701203"/>
                <a:gd name="connsiteX842" fmla="*/ 16467817 w 19162815"/>
                <a:gd name="connsiteY842" fmla="*/ 2918347 h 3701203"/>
                <a:gd name="connsiteX843" fmla="*/ 16417249 w 19162815"/>
                <a:gd name="connsiteY843" fmla="*/ 2927887 h 3701203"/>
                <a:gd name="connsiteX844" fmla="*/ 16364879 w 19162815"/>
                <a:gd name="connsiteY844" fmla="*/ 2934702 h 3701203"/>
                <a:gd name="connsiteX845" fmla="*/ 16310709 w 19162815"/>
                <a:gd name="connsiteY845" fmla="*/ 2938792 h 3701203"/>
                <a:gd name="connsiteX846" fmla="*/ 16254737 w 19162815"/>
                <a:gd name="connsiteY846" fmla="*/ 2940155 h 3701203"/>
                <a:gd name="connsiteX847" fmla="*/ 16199481 w 19162815"/>
                <a:gd name="connsiteY847" fmla="*/ 2938714 h 3701203"/>
                <a:gd name="connsiteX848" fmla="*/ 16145905 w 19162815"/>
                <a:gd name="connsiteY848" fmla="*/ 2934392 h 3701203"/>
                <a:gd name="connsiteX849" fmla="*/ 16094010 w 19162815"/>
                <a:gd name="connsiteY849" fmla="*/ 2927187 h 3701203"/>
                <a:gd name="connsiteX850" fmla="*/ 16043795 w 19162815"/>
                <a:gd name="connsiteY850" fmla="*/ 2917101 h 3701203"/>
                <a:gd name="connsiteX851" fmla="*/ 15995258 w 19162815"/>
                <a:gd name="connsiteY851" fmla="*/ 2904133 h 3701203"/>
                <a:gd name="connsiteX852" fmla="*/ 15948400 w 19162815"/>
                <a:gd name="connsiteY852" fmla="*/ 2888283 h 3701203"/>
                <a:gd name="connsiteX853" fmla="*/ 15903220 w 19162815"/>
                <a:gd name="connsiteY853" fmla="*/ 2869550 h 3701203"/>
                <a:gd name="connsiteX854" fmla="*/ 15859716 w 19162815"/>
                <a:gd name="connsiteY854" fmla="*/ 2847935 h 3701203"/>
                <a:gd name="connsiteX855" fmla="*/ 15817890 w 19162815"/>
                <a:gd name="connsiteY855" fmla="*/ 2823438 h 3701203"/>
                <a:gd name="connsiteX856" fmla="*/ 15777739 w 19162815"/>
                <a:gd name="connsiteY856" fmla="*/ 2796058 h 3701203"/>
                <a:gd name="connsiteX857" fmla="*/ 15739264 w 19162815"/>
                <a:gd name="connsiteY857" fmla="*/ 2765796 h 3701203"/>
                <a:gd name="connsiteX858" fmla="*/ 15702464 w 19162815"/>
                <a:gd name="connsiteY858" fmla="*/ 2732651 h 3701203"/>
                <a:gd name="connsiteX859" fmla="*/ 15667338 w 19162815"/>
                <a:gd name="connsiteY859" fmla="*/ 2696624 h 3701203"/>
                <a:gd name="connsiteX860" fmla="*/ 15633886 w 19162815"/>
                <a:gd name="connsiteY860" fmla="*/ 2657714 h 3701203"/>
                <a:gd name="connsiteX861" fmla="*/ 15607808 w 19162815"/>
                <a:gd name="connsiteY861" fmla="*/ 2623729 h 3701203"/>
                <a:gd name="connsiteX862" fmla="*/ 15583311 w 19162815"/>
                <a:gd name="connsiteY862" fmla="*/ 2588206 h 3701203"/>
                <a:gd name="connsiteX863" fmla="*/ 15560396 w 19162815"/>
                <a:gd name="connsiteY863" fmla="*/ 2551142 h 3701203"/>
                <a:gd name="connsiteX864" fmla="*/ 15539061 w 19162815"/>
                <a:gd name="connsiteY864" fmla="*/ 2512539 h 3701203"/>
                <a:gd name="connsiteX865" fmla="*/ 15519308 w 19162815"/>
                <a:gd name="connsiteY865" fmla="*/ 2472396 h 3701203"/>
                <a:gd name="connsiteX866" fmla="*/ 15501136 w 19162815"/>
                <a:gd name="connsiteY866" fmla="*/ 2430714 h 3701203"/>
                <a:gd name="connsiteX867" fmla="*/ 15484544 w 19162815"/>
                <a:gd name="connsiteY867" fmla="*/ 2387492 h 3701203"/>
                <a:gd name="connsiteX868" fmla="*/ 15469533 w 19162815"/>
                <a:gd name="connsiteY868" fmla="*/ 2342731 h 3701203"/>
                <a:gd name="connsiteX869" fmla="*/ 15456103 w 19162815"/>
                <a:gd name="connsiteY869" fmla="*/ 2296431 h 3701203"/>
                <a:gd name="connsiteX870" fmla="*/ 15444253 w 19162815"/>
                <a:gd name="connsiteY870" fmla="*/ 2248591 h 3701203"/>
                <a:gd name="connsiteX871" fmla="*/ 15433983 w 19162815"/>
                <a:gd name="connsiteY871" fmla="*/ 2199212 h 3701203"/>
                <a:gd name="connsiteX872" fmla="*/ 15425294 w 19162815"/>
                <a:gd name="connsiteY872" fmla="*/ 2148294 h 3701203"/>
                <a:gd name="connsiteX873" fmla="*/ 15418185 w 19162815"/>
                <a:gd name="connsiteY873" fmla="*/ 2095837 h 3701203"/>
                <a:gd name="connsiteX874" fmla="*/ 15412656 w 19162815"/>
                <a:gd name="connsiteY874" fmla="*/ 2041840 h 3701203"/>
                <a:gd name="connsiteX875" fmla="*/ 15408707 w 19162815"/>
                <a:gd name="connsiteY875" fmla="*/ 1986305 h 3701203"/>
                <a:gd name="connsiteX876" fmla="*/ 15406337 w 19162815"/>
                <a:gd name="connsiteY876" fmla="*/ 1929230 h 3701203"/>
                <a:gd name="connsiteX877" fmla="*/ 15405548 w 19162815"/>
                <a:gd name="connsiteY877" fmla="*/ 1870617 h 3701203"/>
                <a:gd name="connsiteX878" fmla="*/ 15406344 w 19162815"/>
                <a:gd name="connsiteY878" fmla="*/ 1812007 h 3701203"/>
                <a:gd name="connsiteX879" fmla="*/ 15408734 w 19162815"/>
                <a:gd name="connsiteY879" fmla="*/ 1754921 h 3701203"/>
                <a:gd name="connsiteX880" fmla="*/ 15412717 w 19162815"/>
                <a:gd name="connsiteY880" fmla="*/ 1699359 h 3701203"/>
                <a:gd name="connsiteX881" fmla="*/ 15418294 w 19162815"/>
                <a:gd name="connsiteY881" fmla="*/ 1645321 h 3701203"/>
                <a:gd name="connsiteX882" fmla="*/ 15425464 w 19162815"/>
                <a:gd name="connsiteY882" fmla="*/ 1592807 h 3701203"/>
                <a:gd name="connsiteX883" fmla="*/ 15434229 w 19162815"/>
                <a:gd name="connsiteY883" fmla="*/ 1541817 h 3701203"/>
                <a:gd name="connsiteX884" fmla="*/ 15444588 w 19162815"/>
                <a:gd name="connsiteY884" fmla="*/ 1492352 h 3701203"/>
                <a:gd name="connsiteX885" fmla="*/ 15456541 w 19162815"/>
                <a:gd name="connsiteY885" fmla="*/ 1444410 h 3701203"/>
                <a:gd name="connsiteX886" fmla="*/ 15470088 w 19162815"/>
                <a:gd name="connsiteY886" fmla="*/ 1397992 h 3701203"/>
                <a:gd name="connsiteX887" fmla="*/ 15485231 w 19162815"/>
                <a:gd name="connsiteY887" fmla="*/ 1353098 h 3701203"/>
                <a:gd name="connsiteX888" fmla="*/ 15501968 w 19162815"/>
                <a:gd name="connsiteY888" fmla="*/ 1309729 h 3701203"/>
                <a:gd name="connsiteX889" fmla="*/ 15520300 w 19162815"/>
                <a:gd name="connsiteY889" fmla="*/ 1267884 h 3701203"/>
                <a:gd name="connsiteX890" fmla="*/ 15540228 w 19162815"/>
                <a:gd name="connsiteY890" fmla="*/ 1227563 h 3701203"/>
                <a:gd name="connsiteX891" fmla="*/ 15561752 w 19162815"/>
                <a:gd name="connsiteY891" fmla="*/ 1188766 h 3701203"/>
                <a:gd name="connsiteX892" fmla="*/ 15584871 w 19162815"/>
                <a:gd name="connsiteY892" fmla="*/ 1151493 h 3701203"/>
                <a:gd name="connsiteX893" fmla="*/ 15609585 w 19162815"/>
                <a:gd name="connsiteY893" fmla="*/ 1115745 h 3701203"/>
                <a:gd name="connsiteX894" fmla="*/ 15635897 w 19162815"/>
                <a:gd name="connsiteY894" fmla="*/ 1081521 h 3701203"/>
                <a:gd name="connsiteX895" fmla="*/ 15667374 w 19162815"/>
                <a:gd name="connsiteY895" fmla="*/ 1044869 h 3701203"/>
                <a:gd name="connsiteX896" fmla="*/ 15700400 w 19162815"/>
                <a:gd name="connsiteY896" fmla="*/ 1010744 h 3701203"/>
                <a:gd name="connsiteX897" fmla="*/ 15734975 w 19162815"/>
                <a:gd name="connsiteY897" fmla="*/ 979145 h 3701203"/>
                <a:gd name="connsiteX898" fmla="*/ 15771100 w 19162815"/>
                <a:gd name="connsiteY898" fmla="*/ 950073 h 3701203"/>
                <a:gd name="connsiteX899" fmla="*/ 15808774 w 19162815"/>
                <a:gd name="connsiteY899" fmla="*/ 923529 h 3701203"/>
                <a:gd name="connsiteX900" fmla="*/ 15847998 w 19162815"/>
                <a:gd name="connsiteY900" fmla="*/ 899512 h 3701203"/>
                <a:gd name="connsiteX901" fmla="*/ 15888772 w 19162815"/>
                <a:gd name="connsiteY901" fmla="*/ 878022 h 3701203"/>
                <a:gd name="connsiteX902" fmla="*/ 15931096 w 19162815"/>
                <a:gd name="connsiteY902" fmla="*/ 859060 h 3701203"/>
                <a:gd name="connsiteX903" fmla="*/ 15974970 w 19162815"/>
                <a:gd name="connsiteY903" fmla="*/ 842625 h 3701203"/>
                <a:gd name="connsiteX904" fmla="*/ 16020394 w 19162815"/>
                <a:gd name="connsiteY904" fmla="*/ 828719 h 3701203"/>
                <a:gd name="connsiteX905" fmla="*/ 16067369 w 19162815"/>
                <a:gd name="connsiteY905" fmla="*/ 817340 h 3701203"/>
                <a:gd name="connsiteX906" fmla="*/ 16115895 w 19162815"/>
                <a:gd name="connsiteY906" fmla="*/ 808490 h 3701203"/>
                <a:gd name="connsiteX907" fmla="*/ 16165971 w 19162815"/>
                <a:gd name="connsiteY907" fmla="*/ 802168 h 3701203"/>
                <a:gd name="connsiteX908" fmla="*/ 16217599 w 19162815"/>
                <a:gd name="connsiteY908" fmla="*/ 798375 h 3701203"/>
                <a:gd name="connsiteX909" fmla="*/ 13142383 w 19162815"/>
                <a:gd name="connsiteY909" fmla="*/ 797111 h 3701203"/>
                <a:gd name="connsiteX910" fmla="*/ 13194670 w 19162815"/>
                <a:gd name="connsiteY910" fmla="*/ 798375 h 3701203"/>
                <a:gd name="connsiteX911" fmla="*/ 13194458 w 19162815"/>
                <a:gd name="connsiteY911" fmla="*/ 798375 h 3701203"/>
                <a:gd name="connsiteX912" fmla="*/ 13245409 w 19162815"/>
                <a:gd name="connsiteY912" fmla="*/ 802168 h 3701203"/>
                <a:gd name="connsiteX913" fmla="*/ 13245239 w 19162815"/>
                <a:gd name="connsiteY913" fmla="*/ 802168 h 3701203"/>
                <a:gd name="connsiteX914" fmla="*/ 13294854 w 19162815"/>
                <a:gd name="connsiteY914" fmla="*/ 808490 h 3701203"/>
                <a:gd name="connsiteX915" fmla="*/ 13294691 w 19162815"/>
                <a:gd name="connsiteY915" fmla="*/ 808490 h 3701203"/>
                <a:gd name="connsiteX916" fmla="*/ 13342969 w 19162815"/>
                <a:gd name="connsiteY916" fmla="*/ 817340 h 3701203"/>
                <a:gd name="connsiteX917" fmla="*/ 13342809 w 19162815"/>
                <a:gd name="connsiteY917" fmla="*/ 817340 h 3701203"/>
                <a:gd name="connsiteX918" fmla="*/ 13388977 w 19162815"/>
                <a:gd name="connsiteY918" fmla="*/ 828531 h 3701203"/>
                <a:gd name="connsiteX919" fmla="*/ 13434315 w 19162815"/>
                <a:gd name="connsiteY919" fmla="*/ 842356 h 3701203"/>
                <a:gd name="connsiteX920" fmla="*/ 13478327 w 19162815"/>
                <a:gd name="connsiteY920" fmla="*/ 858695 h 3701203"/>
                <a:gd name="connsiteX921" fmla="*/ 13521011 w 19162815"/>
                <a:gd name="connsiteY921" fmla="*/ 877547 h 3701203"/>
                <a:gd name="connsiteX922" fmla="*/ 13562369 w 19162815"/>
                <a:gd name="connsiteY922" fmla="*/ 898913 h 3701203"/>
                <a:gd name="connsiteX923" fmla="*/ 13602399 w 19162815"/>
                <a:gd name="connsiteY923" fmla="*/ 922793 h 3701203"/>
                <a:gd name="connsiteX924" fmla="*/ 13641103 w 19162815"/>
                <a:gd name="connsiteY924" fmla="*/ 949187 h 3701203"/>
                <a:gd name="connsiteX925" fmla="*/ 13678480 w 19162815"/>
                <a:gd name="connsiteY925" fmla="*/ 978094 h 3701203"/>
                <a:gd name="connsiteX926" fmla="*/ 13714531 w 19162815"/>
                <a:gd name="connsiteY926" fmla="*/ 1009514 h 3701203"/>
                <a:gd name="connsiteX927" fmla="*/ 13749254 w 19162815"/>
                <a:gd name="connsiteY927" fmla="*/ 1043449 h 3701203"/>
                <a:gd name="connsiteX928" fmla="*/ 13778100 w 19162815"/>
                <a:gd name="connsiteY928" fmla="*/ 1075158 h 3701203"/>
                <a:gd name="connsiteX929" fmla="*/ 13802554 w 19162815"/>
                <a:gd name="connsiteY929" fmla="*/ 1105551 h 3701203"/>
                <a:gd name="connsiteX930" fmla="*/ 13805087 w 19162815"/>
                <a:gd name="connsiteY930" fmla="*/ 1108699 h 3701203"/>
                <a:gd name="connsiteX931" fmla="*/ 13830215 w 19162815"/>
                <a:gd name="connsiteY931" fmla="*/ 1144071 h 3701203"/>
                <a:gd name="connsiteX932" fmla="*/ 13853482 w 19162815"/>
                <a:gd name="connsiteY932" fmla="*/ 1181273 h 3701203"/>
                <a:gd name="connsiteX933" fmla="*/ 13874891 w 19162815"/>
                <a:gd name="connsiteY933" fmla="*/ 1220307 h 3701203"/>
                <a:gd name="connsiteX934" fmla="*/ 13894439 w 19162815"/>
                <a:gd name="connsiteY934" fmla="*/ 1261171 h 3701203"/>
                <a:gd name="connsiteX935" fmla="*/ 13912126 w 19162815"/>
                <a:gd name="connsiteY935" fmla="*/ 1303866 h 3701203"/>
                <a:gd name="connsiteX936" fmla="*/ 13927953 w 19162815"/>
                <a:gd name="connsiteY936" fmla="*/ 1348392 h 3701203"/>
                <a:gd name="connsiteX937" fmla="*/ 13928069 w 19162815"/>
                <a:gd name="connsiteY937" fmla="*/ 1348777 h 3701203"/>
                <a:gd name="connsiteX938" fmla="*/ 13941919 w 19162815"/>
                <a:gd name="connsiteY938" fmla="*/ 1394749 h 3701203"/>
                <a:gd name="connsiteX939" fmla="*/ 13954145 w 19162815"/>
                <a:gd name="connsiteY939" fmla="*/ 1443531 h 3701203"/>
                <a:gd name="connsiteX940" fmla="*/ 13964267 w 19162815"/>
                <a:gd name="connsiteY940" fmla="*/ 1492955 h 3701203"/>
                <a:gd name="connsiteX941" fmla="*/ 13972648 w 19162815"/>
                <a:gd name="connsiteY941" fmla="*/ 1544803 h 3701203"/>
                <a:gd name="connsiteX942" fmla="*/ 13979168 w 19162815"/>
                <a:gd name="connsiteY942" fmla="*/ 1598483 h 3701203"/>
                <a:gd name="connsiteX943" fmla="*/ 13983825 w 19162815"/>
                <a:gd name="connsiteY943" fmla="*/ 1653993 h 3701203"/>
                <a:gd name="connsiteX944" fmla="*/ 13986378 w 19162815"/>
                <a:gd name="connsiteY944" fmla="*/ 1706392 h 3701203"/>
                <a:gd name="connsiteX945" fmla="*/ 13986619 w 19162815"/>
                <a:gd name="connsiteY945" fmla="*/ 1711334 h 3701203"/>
                <a:gd name="connsiteX946" fmla="*/ 13987551 w 19162815"/>
                <a:gd name="connsiteY946" fmla="*/ 1770505 h 3701203"/>
                <a:gd name="connsiteX947" fmla="*/ 13987074 w 19162815"/>
                <a:gd name="connsiteY947" fmla="*/ 1815688 h 3701203"/>
                <a:gd name="connsiteX948" fmla="*/ 13985639 w 19162815"/>
                <a:gd name="connsiteY948" fmla="*/ 1861509 h 3701203"/>
                <a:gd name="connsiteX949" fmla="*/ 13983242 w 19162815"/>
                <a:gd name="connsiteY949" fmla="*/ 1907970 h 3701203"/>
                <a:gd name="connsiteX950" fmla="*/ 13979878 w 19162815"/>
                <a:gd name="connsiteY950" fmla="*/ 1955071 h 3701203"/>
                <a:gd name="connsiteX951" fmla="*/ 13975541 w 19162815"/>
                <a:gd name="connsiteY951" fmla="*/ 2002812 h 3701203"/>
                <a:gd name="connsiteX952" fmla="*/ 12589562 w 19162815"/>
                <a:gd name="connsiteY952" fmla="*/ 2002812 h 3701203"/>
                <a:gd name="connsiteX953" fmla="*/ 12594917 w 19162815"/>
                <a:gd name="connsiteY953" fmla="*/ 2057797 h 3701203"/>
                <a:gd name="connsiteX954" fmla="*/ 12602954 w 19162815"/>
                <a:gd name="connsiteY954" fmla="*/ 2110576 h 3701203"/>
                <a:gd name="connsiteX955" fmla="*/ 12613674 w 19162815"/>
                <a:gd name="connsiteY955" fmla="*/ 2161150 h 3701203"/>
                <a:gd name="connsiteX956" fmla="*/ 12627076 w 19162815"/>
                <a:gd name="connsiteY956" fmla="*/ 2209519 h 3701203"/>
                <a:gd name="connsiteX957" fmla="*/ 12643161 w 19162815"/>
                <a:gd name="connsiteY957" fmla="*/ 2255681 h 3701203"/>
                <a:gd name="connsiteX958" fmla="*/ 12661930 w 19162815"/>
                <a:gd name="connsiteY958" fmla="*/ 2299638 h 3701203"/>
                <a:gd name="connsiteX959" fmla="*/ 12683383 w 19162815"/>
                <a:gd name="connsiteY959" fmla="*/ 2341389 h 3701203"/>
                <a:gd name="connsiteX960" fmla="*/ 12707520 w 19162815"/>
                <a:gd name="connsiteY960" fmla="*/ 2380934 h 3701203"/>
                <a:gd name="connsiteX961" fmla="*/ 12734342 w 19162815"/>
                <a:gd name="connsiteY961" fmla="*/ 2418273 h 3701203"/>
                <a:gd name="connsiteX962" fmla="*/ 12763850 w 19162815"/>
                <a:gd name="connsiteY962" fmla="*/ 2453406 h 3701203"/>
                <a:gd name="connsiteX963" fmla="*/ 12799077 w 19162815"/>
                <a:gd name="connsiteY963" fmla="*/ 2489150 h 3701203"/>
                <a:gd name="connsiteX964" fmla="*/ 12836236 w 19162815"/>
                <a:gd name="connsiteY964" fmla="*/ 2520686 h 3701203"/>
                <a:gd name="connsiteX965" fmla="*/ 12875326 w 19162815"/>
                <a:gd name="connsiteY965" fmla="*/ 2548014 h 3701203"/>
                <a:gd name="connsiteX966" fmla="*/ 12916347 w 19162815"/>
                <a:gd name="connsiteY966" fmla="*/ 2571135 h 3701203"/>
                <a:gd name="connsiteX967" fmla="*/ 12959298 w 19162815"/>
                <a:gd name="connsiteY967" fmla="*/ 2590051 h 3701203"/>
                <a:gd name="connsiteX968" fmla="*/ 13004177 w 19162815"/>
                <a:gd name="connsiteY968" fmla="*/ 2604762 h 3701203"/>
                <a:gd name="connsiteX969" fmla="*/ 13050985 w 19162815"/>
                <a:gd name="connsiteY969" fmla="*/ 2615268 h 3701203"/>
                <a:gd name="connsiteX970" fmla="*/ 13099721 w 19162815"/>
                <a:gd name="connsiteY970" fmla="*/ 2621572 h 3701203"/>
                <a:gd name="connsiteX971" fmla="*/ 13150382 w 19162815"/>
                <a:gd name="connsiteY971" fmla="*/ 2623673 h 3701203"/>
                <a:gd name="connsiteX972" fmla="*/ 13200923 w 19162815"/>
                <a:gd name="connsiteY972" fmla="*/ 2621831 h 3701203"/>
                <a:gd name="connsiteX973" fmla="*/ 13250027 w 19162815"/>
                <a:gd name="connsiteY973" fmla="*/ 2616304 h 3701203"/>
                <a:gd name="connsiteX974" fmla="*/ 13297693 w 19162815"/>
                <a:gd name="connsiteY974" fmla="*/ 2607093 h 3701203"/>
                <a:gd name="connsiteX975" fmla="*/ 13343920 w 19162815"/>
                <a:gd name="connsiteY975" fmla="*/ 2594197 h 3701203"/>
                <a:gd name="connsiteX976" fmla="*/ 13388708 w 19162815"/>
                <a:gd name="connsiteY976" fmla="*/ 2577616 h 3701203"/>
                <a:gd name="connsiteX977" fmla="*/ 13432054 w 19162815"/>
                <a:gd name="connsiteY977" fmla="*/ 2557350 h 3701203"/>
                <a:gd name="connsiteX978" fmla="*/ 13473960 w 19162815"/>
                <a:gd name="connsiteY978" fmla="*/ 2533398 h 3701203"/>
                <a:gd name="connsiteX979" fmla="*/ 13514423 w 19162815"/>
                <a:gd name="connsiteY979" fmla="*/ 2505761 h 3701203"/>
                <a:gd name="connsiteX980" fmla="*/ 13553443 w 19162815"/>
                <a:gd name="connsiteY980" fmla="*/ 2474437 h 3701203"/>
                <a:gd name="connsiteX981" fmla="*/ 13591018 w 19162815"/>
                <a:gd name="connsiteY981" fmla="*/ 2439427 h 3701203"/>
                <a:gd name="connsiteX982" fmla="*/ 13756522 w 19162815"/>
                <a:gd name="connsiteY982" fmla="*/ 2623673 h 3701203"/>
                <a:gd name="connsiteX983" fmla="*/ 13803315 w 19162815"/>
                <a:gd name="connsiteY983" fmla="*/ 2675765 h 3701203"/>
                <a:gd name="connsiteX984" fmla="*/ 13767479 w 19162815"/>
                <a:gd name="connsiteY984" fmla="*/ 2709840 h 3701203"/>
                <a:gd name="connsiteX985" fmla="*/ 13730468 w 19162815"/>
                <a:gd name="connsiteY985" fmla="*/ 2741565 h 3701203"/>
                <a:gd name="connsiteX986" fmla="*/ 13692282 w 19162815"/>
                <a:gd name="connsiteY986" fmla="*/ 2770940 h 3701203"/>
                <a:gd name="connsiteX987" fmla="*/ 13652922 w 19162815"/>
                <a:gd name="connsiteY987" fmla="*/ 2797966 h 3701203"/>
                <a:gd name="connsiteX988" fmla="*/ 13612387 w 19162815"/>
                <a:gd name="connsiteY988" fmla="*/ 2822642 h 3701203"/>
                <a:gd name="connsiteX989" fmla="*/ 13570676 w 19162815"/>
                <a:gd name="connsiteY989" fmla="*/ 2844969 h 3701203"/>
                <a:gd name="connsiteX990" fmla="*/ 13527791 w 19162815"/>
                <a:gd name="connsiteY990" fmla="*/ 2864945 h 3701203"/>
                <a:gd name="connsiteX991" fmla="*/ 13483730 w 19162815"/>
                <a:gd name="connsiteY991" fmla="*/ 2882572 h 3701203"/>
                <a:gd name="connsiteX992" fmla="*/ 13438493 w 19162815"/>
                <a:gd name="connsiteY992" fmla="*/ 2897849 h 3701203"/>
                <a:gd name="connsiteX993" fmla="*/ 13392081 w 19162815"/>
                <a:gd name="connsiteY993" fmla="*/ 2910775 h 3701203"/>
                <a:gd name="connsiteX994" fmla="*/ 13344493 w 19162815"/>
                <a:gd name="connsiteY994" fmla="*/ 2921352 h 3701203"/>
                <a:gd name="connsiteX995" fmla="*/ 13295730 w 19162815"/>
                <a:gd name="connsiteY995" fmla="*/ 2929578 h 3701203"/>
                <a:gd name="connsiteX996" fmla="*/ 13245790 w 19162815"/>
                <a:gd name="connsiteY996" fmla="*/ 2935454 h 3701203"/>
                <a:gd name="connsiteX997" fmla="*/ 13194675 w 19162815"/>
                <a:gd name="connsiteY997" fmla="*/ 2938980 h 3701203"/>
                <a:gd name="connsiteX998" fmla="*/ 13142383 w 19162815"/>
                <a:gd name="connsiteY998" fmla="*/ 2940155 h 3701203"/>
                <a:gd name="connsiteX999" fmla="*/ 13087586 w 19162815"/>
                <a:gd name="connsiteY999" fmla="*/ 2938829 h 3701203"/>
                <a:gd name="connsiteX1000" fmla="*/ 13034305 w 19162815"/>
                <a:gd name="connsiteY1000" fmla="*/ 2934850 h 3701203"/>
                <a:gd name="connsiteX1001" fmla="*/ 12982539 w 19162815"/>
                <a:gd name="connsiteY1001" fmla="*/ 2928219 h 3701203"/>
                <a:gd name="connsiteX1002" fmla="*/ 12932288 w 19162815"/>
                <a:gd name="connsiteY1002" fmla="*/ 2918936 h 3701203"/>
                <a:gd name="connsiteX1003" fmla="*/ 12883552 w 19162815"/>
                <a:gd name="connsiteY1003" fmla="*/ 2906999 h 3701203"/>
                <a:gd name="connsiteX1004" fmla="*/ 12836330 w 19162815"/>
                <a:gd name="connsiteY1004" fmla="*/ 2892410 h 3701203"/>
                <a:gd name="connsiteX1005" fmla="*/ 12790622 w 19162815"/>
                <a:gd name="connsiteY1005" fmla="*/ 2875168 h 3701203"/>
                <a:gd name="connsiteX1006" fmla="*/ 12746429 w 19162815"/>
                <a:gd name="connsiteY1006" fmla="*/ 2855274 h 3701203"/>
                <a:gd name="connsiteX1007" fmla="*/ 12703749 w 19162815"/>
                <a:gd name="connsiteY1007" fmla="*/ 2832726 h 3701203"/>
                <a:gd name="connsiteX1008" fmla="*/ 12662583 w 19162815"/>
                <a:gd name="connsiteY1008" fmla="*/ 2807526 h 3701203"/>
                <a:gd name="connsiteX1009" fmla="*/ 12622931 w 19162815"/>
                <a:gd name="connsiteY1009" fmla="*/ 2779672 h 3701203"/>
                <a:gd name="connsiteX1010" fmla="*/ 12584791 w 19162815"/>
                <a:gd name="connsiteY1010" fmla="*/ 2749165 h 3701203"/>
                <a:gd name="connsiteX1011" fmla="*/ 12548165 w 19162815"/>
                <a:gd name="connsiteY1011" fmla="*/ 2716005 h 3701203"/>
                <a:gd name="connsiteX1012" fmla="*/ 12513051 w 19162815"/>
                <a:gd name="connsiteY1012" fmla="*/ 2680191 h 3701203"/>
                <a:gd name="connsiteX1013" fmla="*/ 12479450 w 19162815"/>
                <a:gd name="connsiteY1013" fmla="*/ 2641724 h 3701203"/>
                <a:gd name="connsiteX1014" fmla="*/ 12451321 w 19162815"/>
                <a:gd name="connsiteY1014" fmla="*/ 2606003 h 3701203"/>
                <a:gd name="connsiteX1015" fmla="*/ 12424897 w 19162815"/>
                <a:gd name="connsiteY1015" fmla="*/ 2569048 h 3701203"/>
                <a:gd name="connsiteX1016" fmla="*/ 12400178 w 19162815"/>
                <a:gd name="connsiteY1016" fmla="*/ 2530858 h 3701203"/>
                <a:gd name="connsiteX1017" fmla="*/ 12377163 w 19162815"/>
                <a:gd name="connsiteY1017" fmla="*/ 2491435 h 3701203"/>
                <a:gd name="connsiteX1018" fmla="*/ 12355853 w 19162815"/>
                <a:gd name="connsiteY1018" fmla="*/ 2450778 h 3701203"/>
                <a:gd name="connsiteX1019" fmla="*/ 12336247 w 19162815"/>
                <a:gd name="connsiteY1019" fmla="*/ 2408887 h 3701203"/>
                <a:gd name="connsiteX1020" fmla="*/ 12318346 w 19162815"/>
                <a:gd name="connsiteY1020" fmla="*/ 2365762 h 3701203"/>
                <a:gd name="connsiteX1021" fmla="*/ 12302150 w 19162815"/>
                <a:gd name="connsiteY1021" fmla="*/ 2321403 h 3701203"/>
                <a:gd name="connsiteX1022" fmla="*/ 12287659 w 19162815"/>
                <a:gd name="connsiteY1022" fmla="*/ 2275811 h 3701203"/>
                <a:gd name="connsiteX1023" fmla="*/ 12274872 w 19162815"/>
                <a:gd name="connsiteY1023" fmla="*/ 2228984 h 3701203"/>
                <a:gd name="connsiteX1024" fmla="*/ 12263790 w 19162815"/>
                <a:gd name="connsiteY1024" fmla="*/ 2180923 h 3701203"/>
                <a:gd name="connsiteX1025" fmla="*/ 12254413 w 19162815"/>
                <a:gd name="connsiteY1025" fmla="*/ 2131629 h 3701203"/>
                <a:gd name="connsiteX1026" fmla="*/ 12246741 w 19162815"/>
                <a:gd name="connsiteY1026" fmla="*/ 2081101 h 3701203"/>
                <a:gd name="connsiteX1027" fmla="*/ 12240774 w 19162815"/>
                <a:gd name="connsiteY1027" fmla="*/ 2029339 h 3701203"/>
                <a:gd name="connsiteX1028" fmla="*/ 12236511 w 19162815"/>
                <a:gd name="connsiteY1028" fmla="*/ 1976342 h 3701203"/>
                <a:gd name="connsiteX1029" fmla="*/ 12233954 w 19162815"/>
                <a:gd name="connsiteY1029" fmla="*/ 1922112 h 3701203"/>
                <a:gd name="connsiteX1030" fmla="*/ 12233102 w 19162815"/>
                <a:gd name="connsiteY1030" fmla="*/ 1866649 h 3701203"/>
                <a:gd name="connsiteX1031" fmla="*/ 12233177 w 19162815"/>
                <a:gd name="connsiteY1031" fmla="*/ 1861509 h 3701203"/>
                <a:gd name="connsiteX1032" fmla="*/ 12233960 w 19162815"/>
                <a:gd name="connsiteY1032" fmla="*/ 1808486 h 3701203"/>
                <a:gd name="connsiteX1033" fmla="*/ 12236537 w 19162815"/>
                <a:gd name="connsiteY1033" fmla="*/ 1751821 h 3701203"/>
                <a:gd name="connsiteX1034" fmla="*/ 12240831 w 19162815"/>
                <a:gd name="connsiteY1034" fmla="*/ 1696654 h 3701203"/>
                <a:gd name="connsiteX1035" fmla="*/ 12246843 w 19162815"/>
                <a:gd name="connsiteY1035" fmla="*/ 1642985 h 3701203"/>
                <a:gd name="connsiteX1036" fmla="*/ 12254573 w 19162815"/>
                <a:gd name="connsiteY1036" fmla="*/ 1590813 h 3701203"/>
                <a:gd name="connsiteX1037" fmla="*/ 12264022 w 19162815"/>
                <a:gd name="connsiteY1037" fmla="*/ 1540139 h 3701203"/>
                <a:gd name="connsiteX1038" fmla="*/ 12264130 w 19162815"/>
                <a:gd name="connsiteY1038" fmla="*/ 1539663 h 3701203"/>
                <a:gd name="connsiteX1039" fmla="*/ 12275190 w 19162815"/>
                <a:gd name="connsiteY1039" fmla="*/ 1490962 h 3701203"/>
                <a:gd name="connsiteX1040" fmla="*/ 12288077 w 19162815"/>
                <a:gd name="connsiteY1040" fmla="*/ 1443282 h 3701203"/>
                <a:gd name="connsiteX1041" fmla="*/ 12288186 w 19162815"/>
                <a:gd name="connsiteY1041" fmla="*/ 1442936 h 3701203"/>
                <a:gd name="connsiteX1042" fmla="*/ 12302683 w 19162815"/>
                <a:gd name="connsiteY1042" fmla="*/ 1397100 h 3701203"/>
                <a:gd name="connsiteX1043" fmla="*/ 12319008 w 19162815"/>
                <a:gd name="connsiteY1043" fmla="*/ 1352414 h 3701203"/>
                <a:gd name="connsiteX1044" fmla="*/ 12337053 w 19162815"/>
                <a:gd name="connsiteY1044" fmla="*/ 1309225 h 3701203"/>
                <a:gd name="connsiteX1045" fmla="*/ 12356818 w 19162815"/>
                <a:gd name="connsiteY1045" fmla="*/ 1267533 h 3701203"/>
                <a:gd name="connsiteX1046" fmla="*/ 12378304 w 19162815"/>
                <a:gd name="connsiteY1046" fmla="*/ 1227338 h 3701203"/>
                <a:gd name="connsiteX1047" fmla="*/ 12401509 w 19162815"/>
                <a:gd name="connsiteY1047" fmla="*/ 1188639 h 3701203"/>
                <a:gd name="connsiteX1048" fmla="*/ 12426435 w 19162815"/>
                <a:gd name="connsiteY1048" fmla="*/ 1151437 h 3701203"/>
                <a:gd name="connsiteX1049" fmla="*/ 12453082 w 19162815"/>
                <a:gd name="connsiteY1049" fmla="*/ 1115731 h 3701203"/>
                <a:gd name="connsiteX1050" fmla="*/ 12481450 w 19162815"/>
                <a:gd name="connsiteY1050" fmla="*/ 1081521 h 3701203"/>
                <a:gd name="connsiteX1051" fmla="*/ 12515287 w 19162815"/>
                <a:gd name="connsiteY1051" fmla="*/ 1044869 h 3701203"/>
                <a:gd name="connsiteX1052" fmla="*/ 12550584 w 19162815"/>
                <a:gd name="connsiteY1052" fmla="*/ 1010744 h 3701203"/>
                <a:gd name="connsiteX1053" fmla="*/ 12587342 w 19162815"/>
                <a:gd name="connsiteY1053" fmla="*/ 979145 h 3701203"/>
                <a:gd name="connsiteX1054" fmla="*/ 12625561 w 19162815"/>
                <a:gd name="connsiteY1054" fmla="*/ 950073 h 3701203"/>
                <a:gd name="connsiteX1055" fmla="*/ 12665240 w 19162815"/>
                <a:gd name="connsiteY1055" fmla="*/ 923529 h 3701203"/>
                <a:gd name="connsiteX1056" fmla="*/ 12706380 w 19162815"/>
                <a:gd name="connsiteY1056" fmla="*/ 899512 h 3701203"/>
                <a:gd name="connsiteX1057" fmla="*/ 12748980 w 19162815"/>
                <a:gd name="connsiteY1057" fmla="*/ 878022 h 3701203"/>
                <a:gd name="connsiteX1058" fmla="*/ 12793042 w 19162815"/>
                <a:gd name="connsiteY1058" fmla="*/ 859060 h 3701203"/>
                <a:gd name="connsiteX1059" fmla="*/ 12838564 w 19162815"/>
                <a:gd name="connsiteY1059" fmla="*/ 842625 h 3701203"/>
                <a:gd name="connsiteX1060" fmla="*/ 12885548 w 19162815"/>
                <a:gd name="connsiteY1060" fmla="*/ 828719 h 3701203"/>
                <a:gd name="connsiteX1061" fmla="*/ 12933992 w 19162815"/>
                <a:gd name="connsiteY1061" fmla="*/ 817340 h 3701203"/>
                <a:gd name="connsiteX1062" fmla="*/ 12983898 w 19162815"/>
                <a:gd name="connsiteY1062" fmla="*/ 808490 h 3701203"/>
                <a:gd name="connsiteX1063" fmla="*/ 13035265 w 19162815"/>
                <a:gd name="connsiteY1063" fmla="*/ 802168 h 3701203"/>
                <a:gd name="connsiteX1064" fmla="*/ 13088093 w 19162815"/>
                <a:gd name="connsiteY1064" fmla="*/ 798375 h 3701203"/>
                <a:gd name="connsiteX1065" fmla="*/ 945342 w 19162815"/>
                <a:gd name="connsiteY1065" fmla="*/ 40094 h 3701203"/>
                <a:gd name="connsiteX1066" fmla="*/ 1003443 w 19162815"/>
                <a:gd name="connsiteY1066" fmla="*/ 41234 h 3701203"/>
                <a:gd name="connsiteX1067" fmla="*/ 1059754 w 19162815"/>
                <a:gd name="connsiteY1067" fmla="*/ 44657 h 3701203"/>
                <a:gd name="connsiteX1068" fmla="*/ 1114276 w 19162815"/>
                <a:gd name="connsiteY1068" fmla="*/ 50362 h 3701203"/>
                <a:gd name="connsiteX1069" fmla="*/ 1167009 w 19162815"/>
                <a:gd name="connsiteY1069" fmla="*/ 58350 h 3701203"/>
                <a:gd name="connsiteX1070" fmla="*/ 1217953 w 19162815"/>
                <a:gd name="connsiteY1070" fmla="*/ 68620 h 3701203"/>
                <a:gd name="connsiteX1071" fmla="*/ 1267109 w 19162815"/>
                <a:gd name="connsiteY1071" fmla="*/ 81175 h 3701203"/>
                <a:gd name="connsiteX1072" fmla="*/ 1314479 w 19162815"/>
                <a:gd name="connsiteY1072" fmla="*/ 96013 h 3701203"/>
                <a:gd name="connsiteX1073" fmla="*/ 1360061 w 19162815"/>
                <a:gd name="connsiteY1073" fmla="*/ 113136 h 3701203"/>
                <a:gd name="connsiteX1074" fmla="*/ 1403857 w 19162815"/>
                <a:gd name="connsiteY1074" fmla="*/ 132543 h 3701203"/>
                <a:gd name="connsiteX1075" fmla="*/ 1445866 w 19162815"/>
                <a:gd name="connsiteY1075" fmla="*/ 154236 h 3701203"/>
                <a:gd name="connsiteX1076" fmla="*/ 1486090 w 19162815"/>
                <a:gd name="connsiteY1076" fmla="*/ 178215 h 3701203"/>
                <a:gd name="connsiteX1077" fmla="*/ 1532281 w 19162815"/>
                <a:gd name="connsiteY1077" fmla="*/ 209988 h 3701203"/>
                <a:gd name="connsiteX1078" fmla="*/ 1574710 w 19162815"/>
                <a:gd name="connsiteY1078" fmla="*/ 243890 h 3701203"/>
                <a:gd name="connsiteX1079" fmla="*/ 1613379 w 19162815"/>
                <a:gd name="connsiteY1079" fmla="*/ 279922 h 3701203"/>
                <a:gd name="connsiteX1080" fmla="*/ 1648288 w 19162815"/>
                <a:gd name="connsiteY1080" fmla="*/ 318081 h 3701203"/>
                <a:gd name="connsiteX1081" fmla="*/ 1679438 w 19162815"/>
                <a:gd name="connsiteY1081" fmla="*/ 358368 h 3701203"/>
                <a:gd name="connsiteX1082" fmla="*/ 1706830 w 19162815"/>
                <a:gd name="connsiteY1082" fmla="*/ 400781 h 3701203"/>
                <a:gd name="connsiteX1083" fmla="*/ 1730465 w 19162815"/>
                <a:gd name="connsiteY1083" fmla="*/ 445319 h 3701203"/>
                <a:gd name="connsiteX1084" fmla="*/ 1750344 w 19162815"/>
                <a:gd name="connsiteY1084" fmla="*/ 491983 h 3701203"/>
                <a:gd name="connsiteX1085" fmla="*/ 1766469 w 19162815"/>
                <a:gd name="connsiteY1085" fmla="*/ 540769 h 3701203"/>
                <a:gd name="connsiteX1086" fmla="*/ 1446008 w 19162815"/>
                <a:gd name="connsiteY1086" fmla="*/ 648923 h 3701203"/>
                <a:gd name="connsiteX1087" fmla="*/ 1425085 w 19162815"/>
                <a:gd name="connsiteY1087" fmla="*/ 608765 h 3701203"/>
                <a:gd name="connsiteX1088" fmla="*/ 1399718 w 19162815"/>
                <a:gd name="connsiteY1088" fmla="*/ 571053 h 3701203"/>
                <a:gd name="connsiteX1089" fmla="*/ 1369904 w 19162815"/>
                <a:gd name="connsiteY1089" fmla="*/ 535784 h 3701203"/>
                <a:gd name="connsiteX1090" fmla="*/ 1335643 w 19162815"/>
                <a:gd name="connsiteY1090" fmla="*/ 502957 h 3701203"/>
                <a:gd name="connsiteX1091" fmla="*/ 1296933 w 19162815"/>
                <a:gd name="connsiteY1091" fmla="*/ 472572 h 3701203"/>
                <a:gd name="connsiteX1092" fmla="*/ 1253773 w 19162815"/>
                <a:gd name="connsiteY1092" fmla="*/ 444626 h 3701203"/>
                <a:gd name="connsiteX1093" fmla="*/ 1213612 w 19162815"/>
                <a:gd name="connsiteY1093" fmla="*/ 423374 h 3701203"/>
                <a:gd name="connsiteX1094" fmla="*/ 1171006 w 19162815"/>
                <a:gd name="connsiteY1094" fmla="*/ 405392 h 3701203"/>
                <a:gd name="connsiteX1095" fmla="*/ 1125955 w 19162815"/>
                <a:gd name="connsiteY1095" fmla="*/ 390679 h 3701203"/>
                <a:gd name="connsiteX1096" fmla="*/ 1078459 w 19162815"/>
                <a:gd name="connsiteY1096" fmla="*/ 379236 h 3701203"/>
                <a:gd name="connsiteX1097" fmla="*/ 1028518 w 19162815"/>
                <a:gd name="connsiteY1097" fmla="*/ 371062 h 3701203"/>
                <a:gd name="connsiteX1098" fmla="*/ 976132 w 19162815"/>
                <a:gd name="connsiteY1098" fmla="*/ 366158 h 3701203"/>
                <a:gd name="connsiteX1099" fmla="*/ 921301 w 19162815"/>
                <a:gd name="connsiteY1099" fmla="*/ 364523 h 3701203"/>
                <a:gd name="connsiteX1100" fmla="*/ 860216 w 19162815"/>
                <a:gd name="connsiteY1100" fmla="*/ 366527 h 3701203"/>
                <a:gd name="connsiteX1101" fmla="*/ 802899 w 19162815"/>
                <a:gd name="connsiteY1101" fmla="*/ 372538 h 3701203"/>
                <a:gd name="connsiteX1102" fmla="*/ 749347 w 19162815"/>
                <a:gd name="connsiteY1102" fmla="*/ 382556 h 3701203"/>
                <a:gd name="connsiteX1103" fmla="*/ 699562 w 19162815"/>
                <a:gd name="connsiteY1103" fmla="*/ 396580 h 3701203"/>
                <a:gd name="connsiteX1104" fmla="*/ 653541 w 19162815"/>
                <a:gd name="connsiteY1104" fmla="*/ 414608 h 3701203"/>
                <a:gd name="connsiteX1105" fmla="*/ 611283 w 19162815"/>
                <a:gd name="connsiteY1105" fmla="*/ 436641 h 3701203"/>
                <a:gd name="connsiteX1106" fmla="*/ 572788 w 19162815"/>
                <a:gd name="connsiteY1106" fmla="*/ 462677 h 3701203"/>
                <a:gd name="connsiteX1107" fmla="*/ 533612 w 19162815"/>
                <a:gd name="connsiteY1107" fmla="*/ 497445 h 3701203"/>
                <a:gd name="connsiteX1108" fmla="*/ 501565 w 19162815"/>
                <a:gd name="connsiteY1108" fmla="*/ 536336 h 3701203"/>
                <a:gd name="connsiteX1109" fmla="*/ 476645 w 19162815"/>
                <a:gd name="connsiteY1109" fmla="*/ 579344 h 3701203"/>
                <a:gd name="connsiteX1110" fmla="*/ 458848 w 19162815"/>
                <a:gd name="connsiteY1110" fmla="*/ 626468 h 3701203"/>
                <a:gd name="connsiteX1111" fmla="*/ 448172 w 19162815"/>
                <a:gd name="connsiteY1111" fmla="*/ 677703 h 3701203"/>
                <a:gd name="connsiteX1112" fmla="*/ 444614 w 19162815"/>
                <a:gd name="connsiteY1112" fmla="*/ 733046 h 3701203"/>
                <a:gd name="connsiteX1113" fmla="*/ 447489 w 19162815"/>
                <a:gd name="connsiteY1113" fmla="*/ 778126 h 3701203"/>
                <a:gd name="connsiteX1114" fmla="*/ 456120 w 19162815"/>
                <a:gd name="connsiteY1114" fmla="*/ 821185 h 3701203"/>
                <a:gd name="connsiteX1115" fmla="*/ 470513 w 19162815"/>
                <a:gd name="connsiteY1115" fmla="*/ 862227 h 3701203"/>
                <a:gd name="connsiteX1116" fmla="*/ 490676 w 19162815"/>
                <a:gd name="connsiteY1116" fmla="*/ 901252 h 3701203"/>
                <a:gd name="connsiteX1117" fmla="*/ 516940 w 19162815"/>
                <a:gd name="connsiteY1117" fmla="*/ 938325 h 3701203"/>
                <a:gd name="connsiteX1118" fmla="*/ 549730 w 19162815"/>
                <a:gd name="connsiteY1118" fmla="*/ 973376 h 3701203"/>
                <a:gd name="connsiteX1119" fmla="*/ 589044 w 19162815"/>
                <a:gd name="connsiteY1119" fmla="*/ 1006420 h 3701203"/>
                <a:gd name="connsiteX1120" fmla="*/ 634881 w 19162815"/>
                <a:gd name="connsiteY1120" fmla="*/ 1037467 h 3701203"/>
                <a:gd name="connsiteX1121" fmla="*/ 683070 w 19162815"/>
                <a:gd name="connsiteY1121" fmla="*/ 1066018 h 3701203"/>
                <a:gd name="connsiteX1122" fmla="*/ 729505 w 19162815"/>
                <a:gd name="connsiteY1122" fmla="*/ 1091551 h 3701203"/>
                <a:gd name="connsiteX1123" fmla="*/ 774186 w 19162815"/>
                <a:gd name="connsiteY1123" fmla="*/ 1114064 h 3701203"/>
                <a:gd name="connsiteX1124" fmla="*/ 817116 w 19162815"/>
                <a:gd name="connsiteY1124" fmla="*/ 1133558 h 3701203"/>
                <a:gd name="connsiteX1125" fmla="*/ 853344 w 19162815"/>
                <a:gd name="connsiteY1125" fmla="*/ 1148784 h 3701203"/>
                <a:gd name="connsiteX1126" fmla="*/ 894692 w 19162815"/>
                <a:gd name="connsiteY1126" fmla="*/ 1165614 h 3701203"/>
                <a:gd name="connsiteX1127" fmla="*/ 941163 w 19162815"/>
                <a:gd name="connsiteY1127" fmla="*/ 1184049 h 3701203"/>
                <a:gd name="connsiteX1128" fmla="*/ 992756 w 19162815"/>
                <a:gd name="connsiteY1128" fmla="*/ 1204088 h 3701203"/>
                <a:gd name="connsiteX1129" fmla="*/ 1049475 w 19162815"/>
                <a:gd name="connsiteY1129" fmla="*/ 1225733 h 3701203"/>
                <a:gd name="connsiteX1130" fmla="*/ 1100798 w 19162815"/>
                <a:gd name="connsiteY1130" fmla="*/ 1245068 h 3701203"/>
                <a:gd name="connsiteX1131" fmla="*/ 1149514 w 19162815"/>
                <a:gd name="connsiteY1131" fmla="*/ 1264158 h 3701203"/>
                <a:gd name="connsiteX1132" fmla="*/ 1195620 w 19162815"/>
                <a:gd name="connsiteY1132" fmla="*/ 1283003 h 3701203"/>
                <a:gd name="connsiteX1133" fmla="*/ 1239114 w 19162815"/>
                <a:gd name="connsiteY1133" fmla="*/ 1301601 h 3701203"/>
                <a:gd name="connsiteX1134" fmla="*/ 1279993 w 19162815"/>
                <a:gd name="connsiteY1134" fmla="*/ 1319955 h 3701203"/>
                <a:gd name="connsiteX1135" fmla="*/ 1318255 w 19162815"/>
                <a:gd name="connsiteY1135" fmla="*/ 1338059 h 3701203"/>
                <a:gd name="connsiteX1136" fmla="*/ 1353895 w 19162815"/>
                <a:gd name="connsiteY1136" fmla="*/ 1355917 h 3701203"/>
                <a:gd name="connsiteX1137" fmla="*/ 1394504 w 19162815"/>
                <a:gd name="connsiteY1137" fmla="*/ 1377795 h 3701203"/>
                <a:gd name="connsiteX1138" fmla="*/ 1436228 w 19162815"/>
                <a:gd name="connsiteY1138" fmla="*/ 1401999 h 3701203"/>
                <a:gd name="connsiteX1139" fmla="*/ 1479066 w 19162815"/>
                <a:gd name="connsiteY1139" fmla="*/ 1428533 h 3701203"/>
                <a:gd name="connsiteX1140" fmla="*/ 1523018 w 19162815"/>
                <a:gd name="connsiteY1140" fmla="*/ 1457399 h 3701203"/>
                <a:gd name="connsiteX1141" fmla="*/ 1568084 w 19162815"/>
                <a:gd name="connsiteY1141" fmla="*/ 1488605 h 3701203"/>
                <a:gd name="connsiteX1142" fmla="*/ 1614264 w 19162815"/>
                <a:gd name="connsiteY1142" fmla="*/ 1522153 h 3701203"/>
                <a:gd name="connsiteX1143" fmla="*/ 1652920 w 19162815"/>
                <a:gd name="connsiteY1143" fmla="*/ 1552937 h 3701203"/>
                <a:gd name="connsiteX1144" fmla="*/ 1688803 w 19162815"/>
                <a:gd name="connsiteY1144" fmla="*/ 1585763 h 3701203"/>
                <a:gd name="connsiteX1145" fmla="*/ 1721910 w 19162815"/>
                <a:gd name="connsiteY1145" fmla="*/ 1620631 h 3701203"/>
                <a:gd name="connsiteX1146" fmla="*/ 1752241 w 19162815"/>
                <a:gd name="connsiteY1146" fmla="*/ 1657541 h 3701203"/>
                <a:gd name="connsiteX1147" fmla="*/ 1779795 w 19162815"/>
                <a:gd name="connsiteY1147" fmla="*/ 1696492 h 3701203"/>
                <a:gd name="connsiteX1148" fmla="*/ 1804569 w 19162815"/>
                <a:gd name="connsiteY1148" fmla="*/ 1737483 h 3701203"/>
                <a:gd name="connsiteX1149" fmla="*/ 1826562 w 19162815"/>
                <a:gd name="connsiteY1149" fmla="*/ 1780513 h 3701203"/>
                <a:gd name="connsiteX1150" fmla="*/ 1845692 w 19162815"/>
                <a:gd name="connsiteY1150" fmla="*/ 1825440 h 3701203"/>
                <a:gd name="connsiteX1151" fmla="*/ 1861879 w 19162815"/>
                <a:gd name="connsiteY1151" fmla="*/ 1872084 h 3701203"/>
                <a:gd name="connsiteX1152" fmla="*/ 1875122 w 19162815"/>
                <a:gd name="connsiteY1152" fmla="*/ 1920443 h 3701203"/>
                <a:gd name="connsiteX1153" fmla="*/ 1885422 w 19162815"/>
                <a:gd name="connsiteY1153" fmla="*/ 1970516 h 3701203"/>
                <a:gd name="connsiteX1154" fmla="*/ 1892779 w 19162815"/>
                <a:gd name="connsiteY1154" fmla="*/ 2022300 h 3701203"/>
                <a:gd name="connsiteX1155" fmla="*/ 1897193 w 19162815"/>
                <a:gd name="connsiteY1155" fmla="*/ 2075794 h 3701203"/>
                <a:gd name="connsiteX1156" fmla="*/ 1898665 w 19162815"/>
                <a:gd name="connsiteY1156" fmla="*/ 2130994 h 3701203"/>
                <a:gd name="connsiteX1157" fmla="*/ 1897356 w 19162815"/>
                <a:gd name="connsiteY1157" fmla="*/ 2183974 h 3701203"/>
                <a:gd name="connsiteX1158" fmla="*/ 1893431 w 19162815"/>
                <a:gd name="connsiteY1158" fmla="*/ 2235317 h 3701203"/>
                <a:gd name="connsiteX1159" fmla="*/ 1886889 w 19162815"/>
                <a:gd name="connsiteY1159" fmla="*/ 2285022 h 3701203"/>
                <a:gd name="connsiteX1160" fmla="*/ 1877732 w 19162815"/>
                <a:gd name="connsiteY1160" fmla="*/ 2333091 h 3701203"/>
                <a:gd name="connsiteX1161" fmla="*/ 1865959 w 19162815"/>
                <a:gd name="connsiteY1161" fmla="*/ 2379524 h 3701203"/>
                <a:gd name="connsiteX1162" fmla="*/ 1851570 w 19162815"/>
                <a:gd name="connsiteY1162" fmla="*/ 2424320 h 3701203"/>
                <a:gd name="connsiteX1163" fmla="*/ 1834564 w 19162815"/>
                <a:gd name="connsiteY1163" fmla="*/ 2467481 h 3701203"/>
                <a:gd name="connsiteX1164" fmla="*/ 1814946 w 19162815"/>
                <a:gd name="connsiteY1164" fmla="*/ 2509007 h 3701203"/>
                <a:gd name="connsiteX1165" fmla="*/ 1792712 w 19162815"/>
                <a:gd name="connsiteY1165" fmla="*/ 2548897 h 3701203"/>
                <a:gd name="connsiteX1166" fmla="*/ 1767863 w 19162815"/>
                <a:gd name="connsiteY1166" fmla="*/ 2587153 h 3701203"/>
                <a:gd name="connsiteX1167" fmla="*/ 1740400 w 19162815"/>
                <a:gd name="connsiteY1167" fmla="*/ 2623774 h 3701203"/>
                <a:gd name="connsiteX1168" fmla="*/ 1710322 w 19162815"/>
                <a:gd name="connsiteY1168" fmla="*/ 2658761 h 3701203"/>
                <a:gd name="connsiteX1169" fmla="*/ 1677631 w 19162815"/>
                <a:gd name="connsiteY1169" fmla="*/ 2692115 h 3701203"/>
                <a:gd name="connsiteX1170" fmla="*/ 1642325 w 19162815"/>
                <a:gd name="connsiteY1170" fmla="*/ 2723835 h 3701203"/>
                <a:gd name="connsiteX1171" fmla="*/ 1604923 w 19162815"/>
                <a:gd name="connsiteY1171" fmla="*/ 2753634 h 3701203"/>
                <a:gd name="connsiteX1172" fmla="*/ 1565967 w 19162815"/>
                <a:gd name="connsiteY1172" fmla="*/ 2781226 h 3701203"/>
                <a:gd name="connsiteX1173" fmla="*/ 1525458 w 19162815"/>
                <a:gd name="connsiteY1173" fmla="*/ 2806611 h 3701203"/>
                <a:gd name="connsiteX1174" fmla="*/ 1483396 w 19162815"/>
                <a:gd name="connsiteY1174" fmla="*/ 2829788 h 3701203"/>
                <a:gd name="connsiteX1175" fmla="*/ 1439782 w 19162815"/>
                <a:gd name="connsiteY1175" fmla="*/ 2850758 h 3701203"/>
                <a:gd name="connsiteX1176" fmla="*/ 1394614 w 19162815"/>
                <a:gd name="connsiteY1176" fmla="*/ 2869520 h 3701203"/>
                <a:gd name="connsiteX1177" fmla="*/ 1347894 w 19162815"/>
                <a:gd name="connsiteY1177" fmla="*/ 2886075 h 3701203"/>
                <a:gd name="connsiteX1178" fmla="*/ 1299621 w 19162815"/>
                <a:gd name="connsiteY1178" fmla="*/ 2900422 h 3701203"/>
                <a:gd name="connsiteX1179" fmla="*/ 1249796 w 19162815"/>
                <a:gd name="connsiteY1179" fmla="*/ 2912562 h 3701203"/>
                <a:gd name="connsiteX1180" fmla="*/ 1198417 w 19162815"/>
                <a:gd name="connsiteY1180" fmla="*/ 2922495 h 3701203"/>
                <a:gd name="connsiteX1181" fmla="*/ 1145485 w 19162815"/>
                <a:gd name="connsiteY1181" fmla="*/ 2930220 h 3701203"/>
                <a:gd name="connsiteX1182" fmla="*/ 1091000 w 19162815"/>
                <a:gd name="connsiteY1182" fmla="*/ 2935738 h 3701203"/>
                <a:gd name="connsiteX1183" fmla="*/ 1034963 w 19162815"/>
                <a:gd name="connsiteY1183" fmla="*/ 2939049 h 3701203"/>
                <a:gd name="connsiteX1184" fmla="*/ 977373 w 19162815"/>
                <a:gd name="connsiteY1184" fmla="*/ 2940153 h 3701203"/>
                <a:gd name="connsiteX1185" fmla="*/ 923066 w 19162815"/>
                <a:gd name="connsiteY1185" fmla="*/ 2939121 h 3701203"/>
                <a:gd name="connsiteX1186" fmla="*/ 869877 w 19162815"/>
                <a:gd name="connsiteY1186" fmla="*/ 2936026 h 3701203"/>
                <a:gd name="connsiteX1187" fmla="*/ 817806 w 19162815"/>
                <a:gd name="connsiteY1187" fmla="*/ 2930868 h 3701203"/>
                <a:gd name="connsiteX1188" fmla="*/ 766852 w 19162815"/>
                <a:gd name="connsiteY1188" fmla="*/ 2923647 h 3701203"/>
                <a:gd name="connsiteX1189" fmla="*/ 717014 w 19162815"/>
                <a:gd name="connsiteY1189" fmla="*/ 2914364 h 3701203"/>
                <a:gd name="connsiteX1190" fmla="*/ 668293 w 19162815"/>
                <a:gd name="connsiteY1190" fmla="*/ 2903018 h 3701203"/>
                <a:gd name="connsiteX1191" fmla="*/ 620689 w 19162815"/>
                <a:gd name="connsiteY1191" fmla="*/ 2889610 h 3701203"/>
                <a:gd name="connsiteX1192" fmla="*/ 574200 w 19162815"/>
                <a:gd name="connsiteY1192" fmla="*/ 2874141 h 3701203"/>
                <a:gd name="connsiteX1193" fmla="*/ 528826 w 19162815"/>
                <a:gd name="connsiteY1193" fmla="*/ 2856609 h 3701203"/>
                <a:gd name="connsiteX1194" fmla="*/ 484568 w 19162815"/>
                <a:gd name="connsiteY1194" fmla="*/ 2837017 h 3701203"/>
                <a:gd name="connsiteX1195" fmla="*/ 441425 w 19162815"/>
                <a:gd name="connsiteY1195" fmla="*/ 2815364 h 3701203"/>
                <a:gd name="connsiteX1196" fmla="*/ 399396 w 19162815"/>
                <a:gd name="connsiteY1196" fmla="*/ 2791650 h 3701203"/>
                <a:gd name="connsiteX1197" fmla="*/ 358481 w 19162815"/>
                <a:gd name="connsiteY1197" fmla="*/ 2765875 h 3701203"/>
                <a:gd name="connsiteX1198" fmla="*/ 315902 w 19162815"/>
                <a:gd name="connsiteY1198" fmla="*/ 2736128 h 3701203"/>
                <a:gd name="connsiteX1199" fmla="*/ 275634 w 19162815"/>
                <a:gd name="connsiteY1199" fmla="*/ 2704961 h 3701203"/>
                <a:gd name="connsiteX1200" fmla="*/ 237676 w 19162815"/>
                <a:gd name="connsiteY1200" fmla="*/ 2672376 h 3701203"/>
                <a:gd name="connsiteX1201" fmla="*/ 202029 w 19162815"/>
                <a:gd name="connsiteY1201" fmla="*/ 2638372 h 3701203"/>
                <a:gd name="connsiteX1202" fmla="*/ 168692 w 19162815"/>
                <a:gd name="connsiteY1202" fmla="*/ 2602950 h 3701203"/>
                <a:gd name="connsiteX1203" fmla="*/ 137665 w 19162815"/>
                <a:gd name="connsiteY1203" fmla="*/ 2566109 h 3701203"/>
                <a:gd name="connsiteX1204" fmla="*/ 108948 w 19162815"/>
                <a:gd name="connsiteY1204" fmla="*/ 2527850 h 3701203"/>
                <a:gd name="connsiteX1205" fmla="*/ 82540 w 19162815"/>
                <a:gd name="connsiteY1205" fmla="*/ 2488173 h 3701203"/>
                <a:gd name="connsiteX1206" fmla="*/ 58442 w 19162815"/>
                <a:gd name="connsiteY1206" fmla="*/ 2447077 h 3701203"/>
                <a:gd name="connsiteX1207" fmla="*/ 36652 w 19162815"/>
                <a:gd name="connsiteY1207" fmla="*/ 2404563 h 3701203"/>
                <a:gd name="connsiteX1208" fmla="*/ 17172 w 19162815"/>
                <a:gd name="connsiteY1208" fmla="*/ 2360632 h 3701203"/>
                <a:gd name="connsiteX1209" fmla="*/ 0 w 19162815"/>
                <a:gd name="connsiteY1209" fmla="*/ 2315282 h 3701203"/>
                <a:gd name="connsiteX1210" fmla="*/ 328450 w 19162815"/>
                <a:gd name="connsiteY1210" fmla="*/ 2195097 h 3701203"/>
                <a:gd name="connsiteX1211" fmla="*/ 351778 w 19162815"/>
                <a:gd name="connsiteY1211" fmla="*/ 2241913 h 3701203"/>
                <a:gd name="connsiteX1212" fmla="*/ 377742 w 19162815"/>
                <a:gd name="connsiteY1212" fmla="*/ 2286228 h 3701203"/>
                <a:gd name="connsiteX1213" fmla="*/ 406343 w 19162815"/>
                <a:gd name="connsiteY1213" fmla="*/ 2328042 h 3701203"/>
                <a:gd name="connsiteX1214" fmla="*/ 437576 w 19162815"/>
                <a:gd name="connsiteY1214" fmla="*/ 2367352 h 3701203"/>
                <a:gd name="connsiteX1215" fmla="*/ 471443 w 19162815"/>
                <a:gd name="connsiteY1215" fmla="*/ 2404156 h 3701203"/>
                <a:gd name="connsiteX1216" fmla="*/ 507940 w 19162815"/>
                <a:gd name="connsiteY1216" fmla="*/ 2438453 h 3701203"/>
                <a:gd name="connsiteX1217" fmla="*/ 547066 w 19162815"/>
                <a:gd name="connsiteY1217" fmla="*/ 2470241 h 3701203"/>
                <a:gd name="connsiteX1218" fmla="*/ 588819 w 19162815"/>
                <a:gd name="connsiteY1218" fmla="*/ 2499517 h 3701203"/>
                <a:gd name="connsiteX1219" fmla="*/ 632686 w 19162815"/>
                <a:gd name="connsiteY1219" fmla="*/ 2525803 h 3701203"/>
                <a:gd name="connsiteX1220" fmla="*/ 678184 w 19162815"/>
                <a:gd name="connsiteY1220" fmla="*/ 2548582 h 3701203"/>
                <a:gd name="connsiteX1221" fmla="*/ 725313 w 19162815"/>
                <a:gd name="connsiteY1221" fmla="*/ 2567856 h 3701203"/>
                <a:gd name="connsiteX1222" fmla="*/ 774073 w 19162815"/>
                <a:gd name="connsiteY1222" fmla="*/ 2583623 h 3701203"/>
                <a:gd name="connsiteX1223" fmla="*/ 824463 w 19162815"/>
                <a:gd name="connsiteY1223" fmla="*/ 2595886 h 3701203"/>
                <a:gd name="connsiteX1224" fmla="*/ 876484 w 19162815"/>
                <a:gd name="connsiteY1224" fmla="*/ 2604644 h 3701203"/>
                <a:gd name="connsiteX1225" fmla="*/ 930134 w 19162815"/>
                <a:gd name="connsiteY1225" fmla="*/ 2609898 h 3701203"/>
                <a:gd name="connsiteX1226" fmla="*/ 985415 w 19162815"/>
                <a:gd name="connsiteY1226" fmla="*/ 2611650 h 3701203"/>
                <a:gd name="connsiteX1227" fmla="*/ 1041036 w 19162815"/>
                <a:gd name="connsiteY1227" fmla="*/ 2610143 h 3701203"/>
                <a:gd name="connsiteX1228" fmla="*/ 1093990 w 19162815"/>
                <a:gd name="connsiteY1228" fmla="*/ 2605622 h 3701203"/>
                <a:gd name="connsiteX1229" fmla="*/ 1144276 w 19162815"/>
                <a:gd name="connsiteY1229" fmla="*/ 2598086 h 3701203"/>
                <a:gd name="connsiteX1230" fmla="*/ 1191895 w 19162815"/>
                <a:gd name="connsiteY1230" fmla="*/ 2587535 h 3701203"/>
                <a:gd name="connsiteX1231" fmla="*/ 1236845 w 19162815"/>
                <a:gd name="connsiteY1231" fmla="*/ 2573967 h 3701203"/>
                <a:gd name="connsiteX1232" fmla="*/ 1279125 w 19162815"/>
                <a:gd name="connsiteY1232" fmla="*/ 2557383 h 3701203"/>
                <a:gd name="connsiteX1233" fmla="*/ 1318736 w 19162815"/>
                <a:gd name="connsiteY1233" fmla="*/ 2537780 h 3701203"/>
                <a:gd name="connsiteX1234" fmla="*/ 1355677 w 19162815"/>
                <a:gd name="connsiteY1234" fmla="*/ 2515158 h 3701203"/>
                <a:gd name="connsiteX1235" fmla="*/ 1389947 w 19162815"/>
                <a:gd name="connsiteY1235" fmla="*/ 2489517 h 3701203"/>
                <a:gd name="connsiteX1236" fmla="*/ 1424666 w 19162815"/>
                <a:gd name="connsiteY1236" fmla="*/ 2457310 h 3701203"/>
                <a:gd name="connsiteX1237" fmla="*/ 1454761 w 19162815"/>
                <a:gd name="connsiteY1237" fmla="*/ 2421784 h 3701203"/>
                <a:gd name="connsiteX1238" fmla="*/ 1480229 w 19162815"/>
                <a:gd name="connsiteY1238" fmla="*/ 2382942 h 3701203"/>
                <a:gd name="connsiteX1239" fmla="*/ 1501070 w 19162815"/>
                <a:gd name="connsiteY1239" fmla="*/ 2340782 h 3701203"/>
                <a:gd name="connsiteX1240" fmla="*/ 1517282 w 19162815"/>
                <a:gd name="connsiteY1240" fmla="*/ 2295306 h 3701203"/>
                <a:gd name="connsiteX1241" fmla="*/ 1528864 w 19162815"/>
                <a:gd name="connsiteY1241" fmla="*/ 2246514 h 3701203"/>
                <a:gd name="connsiteX1242" fmla="*/ 1535814 w 19162815"/>
                <a:gd name="connsiteY1242" fmla="*/ 2194407 h 3701203"/>
                <a:gd name="connsiteX1243" fmla="*/ 1538131 w 19162815"/>
                <a:gd name="connsiteY1243" fmla="*/ 2138983 h 3701203"/>
                <a:gd name="connsiteX1244" fmla="*/ 1535533 w 19162815"/>
                <a:gd name="connsiteY1244" fmla="*/ 2085311 h 3701203"/>
                <a:gd name="connsiteX1245" fmla="*/ 1527742 w 19162815"/>
                <a:gd name="connsiteY1245" fmla="*/ 2034380 h 3701203"/>
                <a:gd name="connsiteX1246" fmla="*/ 1514757 w 19162815"/>
                <a:gd name="connsiteY1246" fmla="*/ 1986194 h 3701203"/>
                <a:gd name="connsiteX1247" fmla="*/ 1496578 w 19162815"/>
                <a:gd name="connsiteY1247" fmla="*/ 1940754 h 3701203"/>
                <a:gd name="connsiteX1248" fmla="*/ 1473208 w 19162815"/>
                <a:gd name="connsiteY1248" fmla="*/ 1898063 h 3701203"/>
                <a:gd name="connsiteX1249" fmla="*/ 1444645 w 19162815"/>
                <a:gd name="connsiteY1249" fmla="*/ 1858122 h 3701203"/>
                <a:gd name="connsiteX1250" fmla="*/ 1410891 w 19162815"/>
                <a:gd name="connsiteY1250" fmla="*/ 1820934 h 3701203"/>
                <a:gd name="connsiteX1251" fmla="*/ 1371947 w 19162815"/>
                <a:gd name="connsiteY1251" fmla="*/ 1786502 h 3701203"/>
                <a:gd name="connsiteX1252" fmla="*/ 1337345 w 19162815"/>
                <a:gd name="connsiteY1252" fmla="*/ 1760311 h 3701203"/>
                <a:gd name="connsiteX1253" fmla="*/ 1300062 w 19162815"/>
                <a:gd name="connsiteY1253" fmla="*/ 1734601 h 3701203"/>
                <a:gd name="connsiteX1254" fmla="*/ 1260099 w 19162815"/>
                <a:gd name="connsiteY1254" fmla="*/ 1709370 h 3701203"/>
                <a:gd name="connsiteX1255" fmla="*/ 1217454 w 19162815"/>
                <a:gd name="connsiteY1255" fmla="*/ 1684620 h 3701203"/>
                <a:gd name="connsiteX1256" fmla="*/ 1172129 w 19162815"/>
                <a:gd name="connsiteY1256" fmla="*/ 1660349 h 3701203"/>
                <a:gd name="connsiteX1257" fmla="*/ 1124121 w 19162815"/>
                <a:gd name="connsiteY1257" fmla="*/ 1636557 h 3701203"/>
                <a:gd name="connsiteX1258" fmla="*/ 1073431 w 19162815"/>
                <a:gd name="connsiteY1258" fmla="*/ 1613247 h 3701203"/>
                <a:gd name="connsiteX1259" fmla="*/ 1020057 w 19162815"/>
                <a:gd name="connsiteY1259" fmla="*/ 1590417 h 3701203"/>
                <a:gd name="connsiteX1260" fmla="*/ 964001 w 19162815"/>
                <a:gd name="connsiteY1260" fmla="*/ 1568065 h 3701203"/>
                <a:gd name="connsiteX1261" fmla="*/ 905260 w 19162815"/>
                <a:gd name="connsiteY1261" fmla="*/ 1546195 h 3701203"/>
                <a:gd name="connsiteX1262" fmla="*/ 849577 w 19162815"/>
                <a:gd name="connsiteY1262" fmla="*/ 1525851 h 3701203"/>
                <a:gd name="connsiteX1263" fmla="*/ 797893 w 19162815"/>
                <a:gd name="connsiteY1263" fmla="*/ 1506463 h 3701203"/>
                <a:gd name="connsiteX1264" fmla="*/ 750217 w 19162815"/>
                <a:gd name="connsiteY1264" fmla="*/ 1488029 h 3701203"/>
                <a:gd name="connsiteX1265" fmla="*/ 706557 w 19162815"/>
                <a:gd name="connsiteY1265" fmla="*/ 1470547 h 3701203"/>
                <a:gd name="connsiteX1266" fmla="*/ 666922 w 19162815"/>
                <a:gd name="connsiteY1266" fmla="*/ 1454019 h 3701203"/>
                <a:gd name="connsiteX1267" fmla="*/ 628144 w 19162815"/>
                <a:gd name="connsiteY1267" fmla="*/ 1436661 h 3701203"/>
                <a:gd name="connsiteX1268" fmla="*/ 587125 w 19162815"/>
                <a:gd name="connsiteY1268" fmla="*/ 1416565 h 3701203"/>
                <a:gd name="connsiteX1269" fmla="*/ 543869 w 19162815"/>
                <a:gd name="connsiteY1269" fmla="*/ 1393735 h 3701203"/>
                <a:gd name="connsiteX1270" fmla="*/ 498375 w 19162815"/>
                <a:gd name="connsiteY1270" fmla="*/ 1368171 h 3701203"/>
                <a:gd name="connsiteX1271" fmla="*/ 450645 w 19162815"/>
                <a:gd name="connsiteY1271" fmla="*/ 1339877 h 3701203"/>
                <a:gd name="connsiteX1272" fmla="*/ 403755 w 19162815"/>
                <a:gd name="connsiteY1272" fmla="*/ 1310085 h 3701203"/>
                <a:gd name="connsiteX1273" fmla="*/ 360887 w 19162815"/>
                <a:gd name="connsiteY1273" fmla="*/ 1279970 h 3701203"/>
                <a:gd name="connsiteX1274" fmla="*/ 322034 w 19162815"/>
                <a:gd name="connsiteY1274" fmla="*/ 1249530 h 3701203"/>
                <a:gd name="connsiteX1275" fmla="*/ 287190 w 19162815"/>
                <a:gd name="connsiteY1275" fmla="*/ 1218763 h 3701203"/>
                <a:gd name="connsiteX1276" fmla="*/ 256348 w 19162815"/>
                <a:gd name="connsiteY1276" fmla="*/ 1187671 h 3701203"/>
                <a:gd name="connsiteX1277" fmla="*/ 228386 w 19162815"/>
                <a:gd name="connsiteY1277" fmla="*/ 1154836 h 3701203"/>
                <a:gd name="connsiteX1278" fmla="*/ 202185 w 19162815"/>
                <a:gd name="connsiteY1278" fmla="*/ 1118792 h 3701203"/>
                <a:gd name="connsiteX1279" fmla="*/ 177748 w 19162815"/>
                <a:gd name="connsiteY1279" fmla="*/ 1079539 h 3701203"/>
                <a:gd name="connsiteX1280" fmla="*/ 155074 w 19162815"/>
                <a:gd name="connsiteY1280" fmla="*/ 1037077 h 3701203"/>
                <a:gd name="connsiteX1281" fmla="*/ 134163 w 19162815"/>
                <a:gd name="connsiteY1281" fmla="*/ 991406 h 3701203"/>
                <a:gd name="connsiteX1282" fmla="*/ 116136 w 19162815"/>
                <a:gd name="connsiteY1282" fmla="*/ 943274 h 3701203"/>
                <a:gd name="connsiteX1283" fmla="*/ 102124 w 19162815"/>
                <a:gd name="connsiteY1283" fmla="*/ 893371 h 3701203"/>
                <a:gd name="connsiteX1284" fmla="*/ 92120 w 19162815"/>
                <a:gd name="connsiteY1284" fmla="*/ 841696 h 3701203"/>
                <a:gd name="connsiteX1285" fmla="*/ 86121 w 19162815"/>
                <a:gd name="connsiteY1285" fmla="*/ 788254 h 3701203"/>
                <a:gd name="connsiteX1286" fmla="*/ 84123 w 19162815"/>
                <a:gd name="connsiteY1286" fmla="*/ 733046 h 3701203"/>
                <a:gd name="connsiteX1287" fmla="*/ 86041 w 19162815"/>
                <a:gd name="connsiteY1287" fmla="*/ 680652 h 3701203"/>
                <a:gd name="connsiteX1288" fmla="*/ 91799 w 19162815"/>
                <a:gd name="connsiteY1288" fmla="*/ 629777 h 3701203"/>
                <a:gd name="connsiteX1289" fmla="*/ 101394 w 19162815"/>
                <a:gd name="connsiteY1289" fmla="*/ 580421 h 3701203"/>
                <a:gd name="connsiteX1290" fmla="*/ 114830 w 19162815"/>
                <a:gd name="connsiteY1290" fmla="*/ 532585 h 3701203"/>
                <a:gd name="connsiteX1291" fmla="*/ 132106 w 19162815"/>
                <a:gd name="connsiteY1291" fmla="*/ 486268 h 3701203"/>
                <a:gd name="connsiteX1292" fmla="*/ 153222 w 19162815"/>
                <a:gd name="connsiteY1292" fmla="*/ 441472 h 3701203"/>
                <a:gd name="connsiteX1293" fmla="*/ 178180 w 19162815"/>
                <a:gd name="connsiteY1293" fmla="*/ 398197 h 3701203"/>
                <a:gd name="connsiteX1294" fmla="*/ 206980 w 19162815"/>
                <a:gd name="connsiteY1294" fmla="*/ 356444 h 3701203"/>
                <a:gd name="connsiteX1295" fmla="*/ 239623 w 19162815"/>
                <a:gd name="connsiteY1295" fmla="*/ 316213 h 3701203"/>
                <a:gd name="connsiteX1296" fmla="*/ 276110 w 19162815"/>
                <a:gd name="connsiteY1296" fmla="*/ 277504 h 3701203"/>
                <a:gd name="connsiteX1297" fmla="*/ 316440 w 19162815"/>
                <a:gd name="connsiteY1297" fmla="*/ 240318 h 3701203"/>
                <a:gd name="connsiteX1298" fmla="*/ 350466 w 19162815"/>
                <a:gd name="connsiteY1298" fmla="*/ 212742 h 3701203"/>
                <a:gd name="connsiteX1299" fmla="*/ 386167 w 19162815"/>
                <a:gd name="connsiteY1299" fmla="*/ 187207 h 3701203"/>
                <a:gd name="connsiteX1300" fmla="*/ 423545 w 19162815"/>
                <a:gd name="connsiteY1300" fmla="*/ 163714 h 3701203"/>
                <a:gd name="connsiteX1301" fmla="*/ 462599 w 19162815"/>
                <a:gd name="connsiteY1301" fmla="*/ 142262 h 3701203"/>
                <a:gd name="connsiteX1302" fmla="*/ 503330 w 19162815"/>
                <a:gd name="connsiteY1302" fmla="*/ 122853 h 3701203"/>
                <a:gd name="connsiteX1303" fmla="*/ 545736 w 19162815"/>
                <a:gd name="connsiteY1303" fmla="*/ 105486 h 3701203"/>
                <a:gd name="connsiteX1304" fmla="*/ 589819 w 19162815"/>
                <a:gd name="connsiteY1304" fmla="*/ 90161 h 3701203"/>
                <a:gd name="connsiteX1305" fmla="*/ 635579 w 19162815"/>
                <a:gd name="connsiteY1305" fmla="*/ 76879 h 3701203"/>
                <a:gd name="connsiteX1306" fmla="*/ 683015 w 19162815"/>
                <a:gd name="connsiteY1306" fmla="*/ 65640 h 3701203"/>
                <a:gd name="connsiteX1307" fmla="*/ 732127 w 19162815"/>
                <a:gd name="connsiteY1307" fmla="*/ 56444 h 3701203"/>
                <a:gd name="connsiteX1308" fmla="*/ 782916 w 19162815"/>
                <a:gd name="connsiteY1308" fmla="*/ 49291 h 3701203"/>
                <a:gd name="connsiteX1309" fmla="*/ 835381 w 19162815"/>
                <a:gd name="connsiteY1309" fmla="*/ 44181 h 3701203"/>
                <a:gd name="connsiteX1310" fmla="*/ 889524 w 19162815"/>
                <a:gd name="connsiteY1310" fmla="*/ 41115 h 3701203"/>
                <a:gd name="connsiteX1311" fmla="*/ 14684518 w 19162815"/>
                <a:gd name="connsiteY1311" fmla="*/ 32024 h 3701203"/>
                <a:gd name="connsiteX1312" fmla="*/ 14728823 w 19162815"/>
                <a:gd name="connsiteY1312" fmla="*/ 36161 h 3701203"/>
                <a:gd name="connsiteX1313" fmla="*/ 14769633 w 19162815"/>
                <a:gd name="connsiteY1313" fmla="*/ 48566 h 3701203"/>
                <a:gd name="connsiteX1314" fmla="*/ 14806945 w 19162815"/>
                <a:gd name="connsiteY1314" fmla="*/ 69231 h 3701203"/>
                <a:gd name="connsiteX1315" fmla="*/ 14840754 w 19162815"/>
                <a:gd name="connsiteY1315" fmla="*/ 98147 h 3701203"/>
                <a:gd name="connsiteX1316" fmla="*/ 14868782 w 19162815"/>
                <a:gd name="connsiteY1316" fmla="*/ 132814 h 3701203"/>
                <a:gd name="connsiteX1317" fmla="*/ 14888820 w 19162815"/>
                <a:gd name="connsiteY1317" fmla="*/ 170738 h 3701203"/>
                <a:gd name="connsiteX1318" fmla="*/ 14900853 w 19162815"/>
                <a:gd name="connsiteY1318" fmla="*/ 211914 h 3701203"/>
                <a:gd name="connsiteX1319" fmla="*/ 14904867 w 19162815"/>
                <a:gd name="connsiteY1319" fmla="*/ 256341 h 3701203"/>
                <a:gd name="connsiteX1320" fmla="*/ 14900853 w 19162815"/>
                <a:gd name="connsiteY1320" fmla="*/ 300569 h 3701203"/>
                <a:gd name="connsiteX1321" fmla="*/ 14888820 w 19162815"/>
                <a:gd name="connsiteY1321" fmla="*/ 341011 h 3701203"/>
                <a:gd name="connsiteX1322" fmla="*/ 14868782 w 19162815"/>
                <a:gd name="connsiteY1322" fmla="*/ 377673 h 3701203"/>
                <a:gd name="connsiteX1323" fmla="*/ 14840754 w 19162815"/>
                <a:gd name="connsiteY1323" fmla="*/ 410556 h 3701203"/>
                <a:gd name="connsiteX1324" fmla="*/ 14806945 w 19162815"/>
                <a:gd name="connsiteY1324" fmla="*/ 437740 h 3701203"/>
                <a:gd name="connsiteX1325" fmla="*/ 14769633 w 19162815"/>
                <a:gd name="connsiteY1325" fmla="*/ 457145 h 3701203"/>
                <a:gd name="connsiteX1326" fmla="*/ 14728823 w 19162815"/>
                <a:gd name="connsiteY1326" fmla="*/ 468782 h 3701203"/>
                <a:gd name="connsiteX1327" fmla="*/ 14684518 w 19162815"/>
                <a:gd name="connsiteY1327" fmla="*/ 472659 h 3701203"/>
                <a:gd name="connsiteX1328" fmla="*/ 14640320 w 19162815"/>
                <a:gd name="connsiteY1328" fmla="*/ 468652 h 3701203"/>
                <a:gd name="connsiteX1329" fmla="*/ 14599887 w 19162815"/>
                <a:gd name="connsiteY1329" fmla="*/ 456631 h 3701203"/>
                <a:gd name="connsiteX1330" fmla="*/ 14563216 w 19162815"/>
                <a:gd name="connsiteY1330" fmla="*/ 436596 h 3701203"/>
                <a:gd name="connsiteX1331" fmla="*/ 14530303 w 19162815"/>
                <a:gd name="connsiteY1331" fmla="*/ 408546 h 3701203"/>
                <a:gd name="connsiteX1332" fmla="*/ 14503123 w 19162815"/>
                <a:gd name="connsiteY1332" fmla="*/ 375043 h 3701203"/>
                <a:gd name="connsiteX1333" fmla="*/ 14483736 w 19162815"/>
                <a:gd name="connsiteY1333" fmla="*/ 338498 h 3701203"/>
                <a:gd name="connsiteX1334" fmla="*/ 14472120 w 19162815"/>
                <a:gd name="connsiteY1334" fmla="*/ 298927 h 3701203"/>
                <a:gd name="connsiteX1335" fmla="*/ 14468253 w 19162815"/>
                <a:gd name="connsiteY1335" fmla="*/ 256341 h 3701203"/>
                <a:gd name="connsiteX1336" fmla="*/ 14472251 w 19162815"/>
                <a:gd name="connsiteY1336" fmla="*/ 211914 h 3701203"/>
                <a:gd name="connsiteX1337" fmla="*/ 14484255 w 19162815"/>
                <a:gd name="connsiteY1337" fmla="*/ 170738 h 3701203"/>
                <a:gd name="connsiteX1338" fmla="*/ 14504272 w 19162815"/>
                <a:gd name="connsiteY1338" fmla="*/ 132814 h 3701203"/>
                <a:gd name="connsiteX1339" fmla="*/ 14532313 w 19162815"/>
                <a:gd name="connsiteY1339" fmla="*/ 98147 h 3701203"/>
                <a:gd name="connsiteX1340" fmla="*/ 14565846 w 19162815"/>
                <a:gd name="connsiteY1340" fmla="*/ 69231 h 3701203"/>
                <a:gd name="connsiteX1341" fmla="*/ 14602400 w 19162815"/>
                <a:gd name="connsiteY1341" fmla="*/ 48566 h 3701203"/>
                <a:gd name="connsiteX1342" fmla="*/ 14641962 w 19162815"/>
                <a:gd name="connsiteY1342" fmla="*/ 36161 h 3701203"/>
                <a:gd name="connsiteX1343" fmla="*/ 9413144 w 19162815"/>
                <a:gd name="connsiteY1343" fmla="*/ 0 h 3701203"/>
                <a:gd name="connsiteX1344" fmla="*/ 9413144 w 19162815"/>
                <a:gd name="connsiteY1344" fmla="*/ 2892069 h 3701203"/>
                <a:gd name="connsiteX1345" fmla="*/ 9064673 w 19162815"/>
                <a:gd name="connsiteY1345" fmla="*/ 2892069 h 3701203"/>
                <a:gd name="connsiteX1346" fmla="*/ 9064673 w 19162815"/>
                <a:gd name="connsiteY1346" fmla="*/ 164225 h 3701203"/>
                <a:gd name="connsiteX1347" fmla="*/ 8363743 w 19162815"/>
                <a:gd name="connsiteY1347" fmla="*/ 0 h 3701203"/>
                <a:gd name="connsiteX1348" fmla="*/ 8363743 w 19162815"/>
                <a:gd name="connsiteY1348" fmla="*/ 2892069 h 3701203"/>
                <a:gd name="connsiteX1349" fmla="*/ 8015220 w 19162815"/>
                <a:gd name="connsiteY1349" fmla="*/ 2892069 h 3701203"/>
                <a:gd name="connsiteX1350" fmla="*/ 8015220 w 19162815"/>
                <a:gd name="connsiteY1350" fmla="*/ 164225 h 370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Lst>
              <a:rect l="l" t="t" r="r" b="b"/>
              <a:pathLst>
                <a:path w="19162815" h="3701203">
                  <a:moveTo>
                    <a:pt x="6581210" y="1874630"/>
                  </a:moveTo>
                  <a:lnTo>
                    <a:pt x="6522101" y="1876591"/>
                  </a:lnTo>
                  <a:lnTo>
                    <a:pt x="6466103" y="1882475"/>
                  </a:lnTo>
                  <a:lnTo>
                    <a:pt x="6413213" y="1892283"/>
                  </a:lnTo>
                  <a:lnTo>
                    <a:pt x="6363433" y="1906015"/>
                  </a:lnTo>
                  <a:lnTo>
                    <a:pt x="6316763" y="1923671"/>
                  </a:lnTo>
                  <a:lnTo>
                    <a:pt x="6273202" y="1945254"/>
                  </a:lnTo>
                  <a:lnTo>
                    <a:pt x="6232749" y="1970763"/>
                  </a:lnTo>
                  <a:lnTo>
                    <a:pt x="6196611" y="2000042"/>
                  </a:lnTo>
                  <a:lnTo>
                    <a:pt x="6166037" y="2032913"/>
                  </a:lnTo>
                  <a:lnTo>
                    <a:pt x="6141026" y="2069378"/>
                  </a:lnTo>
                  <a:lnTo>
                    <a:pt x="6121577" y="2109435"/>
                  </a:lnTo>
                  <a:lnTo>
                    <a:pt x="6107685" y="2153083"/>
                  </a:lnTo>
                  <a:lnTo>
                    <a:pt x="6099352" y="2200323"/>
                  </a:lnTo>
                  <a:lnTo>
                    <a:pt x="6096574" y="2251153"/>
                  </a:lnTo>
                  <a:lnTo>
                    <a:pt x="6099747" y="2306685"/>
                  </a:lnTo>
                  <a:lnTo>
                    <a:pt x="6109262" y="2358436"/>
                  </a:lnTo>
                  <a:lnTo>
                    <a:pt x="6125121" y="2406403"/>
                  </a:lnTo>
                  <a:lnTo>
                    <a:pt x="6147319" y="2450582"/>
                  </a:lnTo>
                  <a:lnTo>
                    <a:pt x="6175855" y="2490970"/>
                  </a:lnTo>
                  <a:lnTo>
                    <a:pt x="6210729" y="2527563"/>
                  </a:lnTo>
                  <a:lnTo>
                    <a:pt x="6245255" y="2555197"/>
                  </a:lnTo>
                  <a:lnTo>
                    <a:pt x="6283630" y="2578578"/>
                  </a:lnTo>
                  <a:lnTo>
                    <a:pt x="6325854" y="2597706"/>
                  </a:lnTo>
                  <a:lnTo>
                    <a:pt x="6371923" y="2612582"/>
                  </a:lnTo>
                  <a:lnTo>
                    <a:pt x="6421836" y="2623207"/>
                  </a:lnTo>
                  <a:lnTo>
                    <a:pt x="6475592" y="2629582"/>
                  </a:lnTo>
                  <a:lnTo>
                    <a:pt x="6533190" y="2631706"/>
                  </a:lnTo>
                  <a:lnTo>
                    <a:pt x="6582760" y="2629843"/>
                  </a:lnTo>
                  <a:lnTo>
                    <a:pt x="6631329" y="2624251"/>
                  </a:lnTo>
                  <a:lnTo>
                    <a:pt x="6678897" y="2614932"/>
                  </a:lnTo>
                  <a:lnTo>
                    <a:pt x="6725463" y="2601884"/>
                  </a:lnTo>
                  <a:lnTo>
                    <a:pt x="6771026" y="2585109"/>
                  </a:lnTo>
                  <a:lnTo>
                    <a:pt x="6815589" y="2564605"/>
                  </a:lnTo>
                  <a:lnTo>
                    <a:pt x="6859150" y="2540373"/>
                  </a:lnTo>
                  <a:lnTo>
                    <a:pt x="6901710" y="2512413"/>
                  </a:lnTo>
                  <a:lnTo>
                    <a:pt x="6943267" y="2480724"/>
                  </a:lnTo>
                  <a:lnTo>
                    <a:pt x="6983821" y="2445307"/>
                  </a:lnTo>
                  <a:lnTo>
                    <a:pt x="7023375" y="2406160"/>
                  </a:lnTo>
                  <a:lnTo>
                    <a:pt x="7061927" y="2363285"/>
                  </a:lnTo>
                  <a:lnTo>
                    <a:pt x="7061927" y="2010793"/>
                  </a:lnTo>
                  <a:lnTo>
                    <a:pt x="7017463" y="1984926"/>
                  </a:lnTo>
                  <a:lnTo>
                    <a:pt x="6972197" y="1961780"/>
                  </a:lnTo>
                  <a:lnTo>
                    <a:pt x="6926128" y="1941356"/>
                  </a:lnTo>
                  <a:lnTo>
                    <a:pt x="6879302" y="1923671"/>
                  </a:lnTo>
                  <a:lnTo>
                    <a:pt x="6831585" y="1908676"/>
                  </a:lnTo>
                  <a:lnTo>
                    <a:pt x="6783111" y="1896420"/>
                  </a:lnTo>
                  <a:lnTo>
                    <a:pt x="6733836" y="1886887"/>
                  </a:lnTo>
                  <a:lnTo>
                    <a:pt x="6683761" y="1880078"/>
                  </a:lnTo>
                  <a:lnTo>
                    <a:pt x="6632886" y="1875992"/>
                  </a:lnTo>
                  <a:close/>
                  <a:moveTo>
                    <a:pt x="10923282" y="1117575"/>
                  </a:moveTo>
                  <a:lnTo>
                    <a:pt x="10870371" y="1119494"/>
                  </a:lnTo>
                  <a:lnTo>
                    <a:pt x="10819795" y="1125251"/>
                  </a:lnTo>
                  <a:lnTo>
                    <a:pt x="10771556" y="1134847"/>
                  </a:lnTo>
                  <a:lnTo>
                    <a:pt x="10725653" y="1148281"/>
                  </a:lnTo>
                  <a:lnTo>
                    <a:pt x="10682087" y="1165555"/>
                  </a:lnTo>
                  <a:lnTo>
                    <a:pt x="10640858" y="1186667"/>
                  </a:lnTo>
                  <a:lnTo>
                    <a:pt x="10601965" y="1211619"/>
                  </a:lnTo>
                  <a:lnTo>
                    <a:pt x="10565410" y="1240410"/>
                  </a:lnTo>
                  <a:lnTo>
                    <a:pt x="10531192" y="1273041"/>
                  </a:lnTo>
                  <a:lnTo>
                    <a:pt x="10499312" y="1309512"/>
                  </a:lnTo>
                  <a:lnTo>
                    <a:pt x="10469769" y="1349823"/>
                  </a:lnTo>
                  <a:lnTo>
                    <a:pt x="10442564" y="1393975"/>
                  </a:lnTo>
                  <a:lnTo>
                    <a:pt x="10442564" y="2339318"/>
                  </a:lnTo>
                  <a:lnTo>
                    <a:pt x="10478341" y="2383458"/>
                  </a:lnTo>
                  <a:lnTo>
                    <a:pt x="10514896" y="2423759"/>
                  </a:lnTo>
                  <a:lnTo>
                    <a:pt x="10552228" y="2460223"/>
                  </a:lnTo>
                  <a:lnTo>
                    <a:pt x="10590338" y="2492849"/>
                  </a:lnTo>
                  <a:lnTo>
                    <a:pt x="10629226" y="2521636"/>
                  </a:lnTo>
                  <a:lnTo>
                    <a:pt x="10668894" y="2546585"/>
                  </a:lnTo>
                  <a:lnTo>
                    <a:pt x="10709340" y="2567696"/>
                  </a:lnTo>
                  <a:lnTo>
                    <a:pt x="10750567" y="2584969"/>
                  </a:lnTo>
                  <a:lnTo>
                    <a:pt x="10792574" y="2598403"/>
                  </a:lnTo>
                  <a:lnTo>
                    <a:pt x="10835362" y="2607999"/>
                  </a:lnTo>
                  <a:lnTo>
                    <a:pt x="10878931" y="2613757"/>
                  </a:lnTo>
                  <a:lnTo>
                    <a:pt x="10923282" y="2615676"/>
                  </a:lnTo>
                  <a:lnTo>
                    <a:pt x="10978780" y="2613279"/>
                  </a:lnTo>
                  <a:lnTo>
                    <a:pt x="11031364" y="2606087"/>
                  </a:lnTo>
                  <a:lnTo>
                    <a:pt x="11081034" y="2594100"/>
                  </a:lnTo>
                  <a:lnTo>
                    <a:pt x="11127788" y="2577315"/>
                  </a:lnTo>
                  <a:lnTo>
                    <a:pt x="11171626" y="2555730"/>
                  </a:lnTo>
                  <a:lnTo>
                    <a:pt x="11212547" y="2529346"/>
                  </a:lnTo>
                  <a:lnTo>
                    <a:pt x="11250551" y="2498160"/>
                  </a:lnTo>
                  <a:lnTo>
                    <a:pt x="11285637" y="2462171"/>
                  </a:lnTo>
                  <a:lnTo>
                    <a:pt x="11317804" y="2421378"/>
                  </a:lnTo>
                  <a:lnTo>
                    <a:pt x="11339877" y="2387852"/>
                  </a:lnTo>
                  <a:lnTo>
                    <a:pt x="11360031" y="2352016"/>
                  </a:lnTo>
                  <a:lnTo>
                    <a:pt x="11378268" y="2313870"/>
                  </a:lnTo>
                  <a:lnTo>
                    <a:pt x="11394587" y="2273414"/>
                  </a:lnTo>
                  <a:lnTo>
                    <a:pt x="11408987" y="2230648"/>
                  </a:lnTo>
                  <a:lnTo>
                    <a:pt x="11421469" y="2185574"/>
                  </a:lnTo>
                  <a:lnTo>
                    <a:pt x="11432031" y="2138191"/>
                  </a:lnTo>
                  <a:lnTo>
                    <a:pt x="11440674" y="2088499"/>
                  </a:lnTo>
                  <a:lnTo>
                    <a:pt x="11447396" y="2036499"/>
                  </a:lnTo>
                  <a:lnTo>
                    <a:pt x="11452233" y="1981508"/>
                  </a:lnTo>
                  <a:lnTo>
                    <a:pt x="11455080" y="1925575"/>
                  </a:lnTo>
                  <a:lnTo>
                    <a:pt x="11455093" y="1924822"/>
                  </a:lnTo>
                  <a:lnTo>
                    <a:pt x="11456041" y="1866652"/>
                  </a:lnTo>
                  <a:lnTo>
                    <a:pt x="11454864" y="1805883"/>
                  </a:lnTo>
                  <a:lnTo>
                    <a:pt x="11451334" y="1747359"/>
                  </a:lnTo>
                  <a:lnTo>
                    <a:pt x="11445452" y="1691082"/>
                  </a:lnTo>
                  <a:lnTo>
                    <a:pt x="11437219" y="1637053"/>
                  </a:lnTo>
                  <a:lnTo>
                    <a:pt x="11426635" y="1585273"/>
                  </a:lnTo>
                  <a:lnTo>
                    <a:pt x="11413702" y="1535742"/>
                  </a:lnTo>
                  <a:lnTo>
                    <a:pt x="11398422" y="1488463"/>
                  </a:lnTo>
                  <a:lnTo>
                    <a:pt x="11380793" y="1443435"/>
                  </a:lnTo>
                  <a:lnTo>
                    <a:pt x="11360819" y="1400660"/>
                  </a:lnTo>
                  <a:lnTo>
                    <a:pt x="11338500" y="1360139"/>
                  </a:lnTo>
                  <a:lnTo>
                    <a:pt x="11313836" y="1321872"/>
                  </a:lnTo>
                  <a:lnTo>
                    <a:pt x="11280915" y="1278991"/>
                  </a:lnTo>
                  <a:lnTo>
                    <a:pt x="11245376" y="1241155"/>
                  </a:lnTo>
                  <a:lnTo>
                    <a:pt x="11207218" y="1208366"/>
                  </a:lnTo>
                  <a:lnTo>
                    <a:pt x="11166442" y="1180623"/>
                  </a:lnTo>
                  <a:lnTo>
                    <a:pt x="11123047" y="1157924"/>
                  </a:lnTo>
                  <a:lnTo>
                    <a:pt x="11077033" y="1140271"/>
                  </a:lnTo>
                  <a:lnTo>
                    <a:pt x="11028402" y="1127662"/>
                  </a:lnTo>
                  <a:lnTo>
                    <a:pt x="10977690" y="1120176"/>
                  </a:lnTo>
                  <a:lnTo>
                    <a:pt x="10978849" y="1120176"/>
                  </a:lnTo>
                  <a:lnTo>
                    <a:pt x="10923283" y="1117575"/>
                  </a:lnTo>
                  <a:close/>
                  <a:moveTo>
                    <a:pt x="18317647" y="1105551"/>
                  </a:moveTo>
                  <a:lnTo>
                    <a:pt x="18266159" y="1107406"/>
                  </a:lnTo>
                  <a:lnTo>
                    <a:pt x="18216751" y="1112970"/>
                  </a:lnTo>
                  <a:lnTo>
                    <a:pt x="18169425" y="1122244"/>
                  </a:lnTo>
                  <a:lnTo>
                    <a:pt x="18124177" y="1135225"/>
                  </a:lnTo>
                  <a:lnTo>
                    <a:pt x="18081009" y="1151915"/>
                  </a:lnTo>
                  <a:lnTo>
                    <a:pt x="18039917" y="1172312"/>
                  </a:lnTo>
                  <a:lnTo>
                    <a:pt x="18000903" y="1196417"/>
                  </a:lnTo>
                  <a:lnTo>
                    <a:pt x="17963967" y="1224228"/>
                  </a:lnTo>
                  <a:lnTo>
                    <a:pt x="17929105" y="1255746"/>
                  </a:lnTo>
                  <a:lnTo>
                    <a:pt x="17900013" y="1287299"/>
                  </a:lnTo>
                  <a:lnTo>
                    <a:pt x="17873647" y="1321854"/>
                  </a:lnTo>
                  <a:lnTo>
                    <a:pt x="17850009" y="1359410"/>
                  </a:lnTo>
                  <a:lnTo>
                    <a:pt x="17829097" y="1399969"/>
                  </a:lnTo>
                  <a:lnTo>
                    <a:pt x="17810911" y="1443531"/>
                  </a:lnTo>
                  <a:lnTo>
                    <a:pt x="17795449" y="1490095"/>
                  </a:lnTo>
                  <a:lnTo>
                    <a:pt x="17782623" y="1540139"/>
                  </a:lnTo>
                  <a:lnTo>
                    <a:pt x="17772703" y="1592235"/>
                  </a:lnTo>
                  <a:lnTo>
                    <a:pt x="17765419" y="1647811"/>
                  </a:lnTo>
                  <a:lnTo>
                    <a:pt x="17760857" y="1706392"/>
                  </a:lnTo>
                  <a:lnTo>
                    <a:pt x="18810323" y="1706392"/>
                  </a:lnTo>
                  <a:lnTo>
                    <a:pt x="18808103" y="1644853"/>
                  </a:lnTo>
                  <a:lnTo>
                    <a:pt x="18803037" y="1586798"/>
                  </a:lnTo>
                  <a:lnTo>
                    <a:pt x="18795127" y="1532228"/>
                  </a:lnTo>
                  <a:lnTo>
                    <a:pt x="18784371" y="1481140"/>
                  </a:lnTo>
                  <a:lnTo>
                    <a:pt x="18770773" y="1433536"/>
                  </a:lnTo>
                  <a:lnTo>
                    <a:pt x="18754331" y="1389415"/>
                  </a:lnTo>
                  <a:lnTo>
                    <a:pt x="18735043" y="1348777"/>
                  </a:lnTo>
                  <a:lnTo>
                    <a:pt x="18712915" y="1311621"/>
                  </a:lnTo>
                  <a:lnTo>
                    <a:pt x="18687943" y="1277948"/>
                  </a:lnTo>
                  <a:lnTo>
                    <a:pt x="18660127" y="1247756"/>
                  </a:lnTo>
                  <a:lnTo>
                    <a:pt x="18622783" y="1214445"/>
                  </a:lnTo>
                  <a:lnTo>
                    <a:pt x="18583873" y="1185568"/>
                  </a:lnTo>
                  <a:lnTo>
                    <a:pt x="18543403" y="1161128"/>
                  </a:lnTo>
                  <a:lnTo>
                    <a:pt x="18501371" y="1141126"/>
                  </a:lnTo>
                  <a:lnTo>
                    <a:pt x="18457779" y="1125566"/>
                  </a:lnTo>
                  <a:lnTo>
                    <a:pt x="18412627" y="1114448"/>
                  </a:lnTo>
                  <a:lnTo>
                    <a:pt x="18365915" y="1107776"/>
                  </a:lnTo>
                  <a:close/>
                  <a:moveTo>
                    <a:pt x="13142383" y="1105551"/>
                  </a:moveTo>
                  <a:lnTo>
                    <a:pt x="13090879" y="1107406"/>
                  </a:lnTo>
                  <a:lnTo>
                    <a:pt x="13041461" y="1112970"/>
                  </a:lnTo>
                  <a:lnTo>
                    <a:pt x="12994128" y="1122244"/>
                  </a:lnTo>
                  <a:lnTo>
                    <a:pt x="12948877" y="1135225"/>
                  </a:lnTo>
                  <a:lnTo>
                    <a:pt x="12905709" y="1151915"/>
                  </a:lnTo>
                  <a:lnTo>
                    <a:pt x="12864623" y="1172312"/>
                  </a:lnTo>
                  <a:lnTo>
                    <a:pt x="12825616" y="1196417"/>
                  </a:lnTo>
                  <a:lnTo>
                    <a:pt x="12788689" y="1224228"/>
                  </a:lnTo>
                  <a:lnTo>
                    <a:pt x="12753840" y="1255746"/>
                  </a:lnTo>
                  <a:lnTo>
                    <a:pt x="12724747" y="1287299"/>
                  </a:lnTo>
                  <a:lnTo>
                    <a:pt x="12698378" y="1321854"/>
                  </a:lnTo>
                  <a:lnTo>
                    <a:pt x="12674735" y="1359410"/>
                  </a:lnTo>
                  <a:lnTo>
                    <a:pt x="12653817" y="1399969"/>
                  </a:lnTo>
                  <a:lnTo>
                    <a:pt x="12635626" y="1443531"/>
                  </a:lnTo>
                  <a:lnTo>
                    <a:pt x="12620162" y="1490095"/>
                  </a:lnTo>
                  <a:lnTo>
                    <a:pt x="12607335" y="1540139"/>
                  </a:lnTo>
                  <a:lnTo>
                    <a:pt x="12597419" y="1592235"/>
                  </a:lnTo>
                  <a:lnTo>
                    <a:pt x="12590141" y="1647811"/>
                  </a:lnTo>
                  <a:lnTo>
                    <a:pt x="12585593" y="1706392"/>
                  </a:lnTo>
                  <a:lnTo>
                    <a:pt x="13635069" y="1706392"/>
                  </a:lnTo>
                  <a:lnTo>
                    <a:pt x="13632846" y="1644853"/>
                  </a:lnTo>
                  <a:lnTo>
                    <a:pt x="13627778" y="1586798"/>
                  </a:lnTo>
                  <a:lnTo>
                    <a:pt x="13619866" y="1532228"/>
                  </a:lnTo>
                  <a:lnTo>
                    <a:pt x="13609111" y="1481140"/>
                  </a:lnTo>
                  <a:lnTo>
                    <a:pt x="13595512" y="1433536"/>
                  </a:lnTo>
                  <a:lnTo>
                    <a:pt x="13579069" y="1389415"/>
                  </a:lnTo>
                  <a:lnTo>
                    <a:pt x="13559784" y="1348777"/>
                  </a:lnTo>
                  <a:lnTo>
                    <a:pt x="13537657" y="1311621"/>
                  </a:lnTo>
                  <a:lnTo>
                    <a:pt x="13512687" y="1277948"/>
                  </a:lnTo>
                  <a:lnTo>
                    <a:pt x="13484875" y="1247756"/>
                  </a:lnTo>
                  <a:lnTo>
                    <a:pt x="13447528" y="1214445"/>
                  </a:lnTo>
                  <a:lnTo>
                    <a:pt x="13408618" y="1185568"/>
                  </a:lnTo>
                  <a:lnTo>
                    <a:pt x="13368146" y="1161128"/>
                  </a:lnTo>
                  <a:lnTo>
                    <a:pt x="13326111" y="1141126"/>
                  </a:lnTo>
                  <a:lnTo>
                    <a:pt x="13282517" y="1125566"/>
                  </a:lnTo>
                  <a:lnTo>
                    <a:pt x="13237363" y="1114448"/>
                  </a:lnTo>
                  <a:lnTo>
                    <a:pt x="13190652" y="1107776"/>
                  </a:lnTo>
                  <a:lnTo>
                    <a:pt x="13142384" y="1105551"/>
                  </a:lnTo>
                  <a:close/>
                  <a:moveTo>
                    <a:pt x="14512295" y="845161"/>
                  </a:moveTo>
                  <a:lnTo>
                    <a:pt x="14860818" y="845161"/>
                  </a:lnTo>
                  <a:lnTo>
                    <a:pt x="14860818" y="2892061"/>
                  </a:lnTo>
                  <a:lnTo>
                    <a:pt x="14512295" y="2892061"/>
                  </a:lnTo>
                  <a:close/>
                  <a:moveTo>
                    <a:pt x="3384771" y="797148"/>
                  </a:moveTo>
                  <a:lnTo>
                    <a:pt x="3433426" y="798740"/>
                  </a:lnTo>
                  <a:lnTo>
                    <a:pt x="3481030" y="803517"/>
                  </a:lnTo>
                  <a:lnTo>
                    <a:pt x="3527582" y="811481"/>
                  </a:lnTo>
                  <a:lnTo>
                    <a:pt x="3573078" y="822634"/>
                  </a:lnTo>
                  <a:lnTo>
                    <a:pt x="3617517" y="836977"/>
                  </a:lnTo>
                  <a:lnTo>
                    <a:pt x="3660896" y="854511"/>
                  </a:lnTo>
                  <a:lnTo>
                    <a:pt x="3703212" y="875239"/>
                  </a:lnTo>
                  <a:lnTo>
                    <a:pt x="3750215" y="903099"/>
                  </a:lnTo>
                  <a:lnTo>
                    <a:pt x="3793775" y="934638"/>
                  </a:lnTo>
                  <a:lnTo>
                    <a:pt x="3833890" y="969854"/>
                  </a:lnTo>
                  <a:lnTo>
                    <a:pt x="3870561" y="1008745"/>
                  </a:lnTo>
                  <a:lnTo>
                    <a:pt x="3903788" y="1051310"/>
                  </a:lnTo>
                  <a:lnTo>
                    <a:pt x="3933570" y="1097547"/>
                  </a:lnTo>
                  <a:lnTo>
                    <a:pt x="3962618" y="1056161"/>
                  </a:lnTo>
                  <a:lnTo>
                    <a:pt x="3993712" y="1017842"/>
                  </a:lnTo>
                  <a:lnTo>
                    <a:pt x="4026851" y="982590"/>
                  </a:lnTo>
                  <a:lnTo>
                    <a:pt x="4062037" y="950403"/>
                  </a:lnTo>
                  <a:lnTo>
                    <a:pt x="4099266" y="921283"/>
                  </a:lnTo>
                  <a:lnTo>
                    <a:pt x="4138540" y="895228"/>
                  </a:lnTo>
                  <a:lnTo>
                    <a:pt x="4179861" y="872239"/>
                  </a:lnTo>
                  <a:lnTo>
                    <a:pt x="4223227" y="852316"/>
                  </a:lnTo>
                  <a:lnTo>
                    <a:pt x="4268638" y="835459"/>
                  </a:lnTo>
                  <a:lnTo>
                    <a:pt x="4316093" y="821666"/>
                  </a:lnTo>
                  <a:lnTo>
                    <a:pt x="4365593" y="810939"/>
                  </a:lnTo>
                  <a:lnTo>
                    <a:pt x="4417139" y="803277"/>
                  </a:lnTo>
                  <a:lnTo>
                    <a:pt x="4470727" y="798680"/>
                  </a:lnTo>
                  <a:lnTo>
                    <a:pt x="4526360" y="797148"/>
                  </a:lnTo>
                  <a:lnTo>
                    <a:pt x="4578939" y="798510"/>
                  </a:lnTo>
                  <a:lnTo>
                    <a:pt x="4629845" y="802598"/>
                  </a:lnTo>
                  <a:lnTo>
                    <a:pt x="4679082" y="809412"/>
                  </a:lnTo>
                  <a:lnTo>
                    <a:pt x="4726648" y="818950"/>
                  </a:lnTo>
                  <a:lnTo>
                    <a:pt x="4772544" y="831214"/>
                  </a:lnTo>
                  <a:lnTo>
                    <a:pt x="4816772" y="846202"/>
                  </a:lnTo>
                  <a:lnTo>
                    <a:pt x="4859329" y="863916"/>
                  </a:lnTo>
                  <a:lnTo>
                    <a:pt x="4900217" y="884354"/>
                  </a:lnTo>
                  <a:lnTo>
                    <a:pt x="4939438" y="907516"/>
                  </a:lnTo>
                  <a:lnTo>
                    <a:pt x="4976992" y="933404"/>
                  </a:lnTo>
                  <a:lnTo>
                    <a:pt x="5012879" y="962015"/>
                  </a:lnTo>
                  <a:lnTo>
                    <a:pt x="5047098" y="993351"/>
                  </a:lnTo>
                  <a:lnTo>
                    <a:pt x="5079094" y="1027215"/>
                  </a:lnTo>
                  <a:lnTo>
                    <a:pt x="5108307" y="1063358"/>
                  </a:lnTo>
                  <a:lnTo>
                    <a:pt x="5134736" y="1101780"/>
                  </a:lnTo>
                  <a:lnTo>
                    <a:pt x="5158383" y="1142481"/>
                  </a:lnTo>
                  <a:lnTo>
                    <a:pt x="5179245" y="1185462"/>
                  </a:lnTo>
                  <a:lnTo>
                    <a:pt x="5197324" y="1230722"/>
                  </a:lnTo>
                  <a:lnTo>
                    <a:pt x="5212623" y="1278261"/>
                  </a:lnTo>
                  <a:lnTo>
                    <a:pt x="5225138" y="1328080"/>
                  </a:lnTo>
                  <a:lnTo>
                    <a:pt x="5234870" y="1380179"/>
                  </a:lnTo>
                  <a:lnTo>
                    <a:pt x="5241824" y="1434556"/>
                  </a:lnTo>
                  <a:lnTo>
                    <a:pt x="5245993" y="1491214"/>
                  </a:lnTo>
                  <a:lnTo>
                    <a:pt x="5247385" y="1550151"/>
                  </a:lnTo>
                  <a:lnTo>
                    <a:pt x="5247385" y="2892068"/>
                  </a:lnTo>
                  <a:lnTo>
                    <a:pt x="4898912" y="2892068"/>
                  </a:lnTo>
                  <a:lnTo>
                    <a:pt x="4898912" y="1650315"/>
                  </a:lnTo>
                  <a:lnTo>
                    <a:pt x="4897486" y="1589491"/>
                  </a:lnTo>
                  <a:lnTo>
                    <a:pt x="4893201" y="1532351"/>
                  </a:lnTo>
                  <a:lnTo>
                    <a:pt x="4886060" y="1478896"/>
                  </a:lnTo>
                  <a:lnTo>
                    <a:pt x="4876066" y="1429127"/>
                  </a:lnTo>
                  <a:lnTo>
                    <a:pt x="4863215" y="1383042"/>
                  </a:lnTo>
                  <a:lnTo>
                    <a:pt x="4847507" y="1340643"/>
                  </a:lnTo>
                  <a:lnTo>
                    <a:pt x="4828945" y="1301929"/>
                  </a:lnTo>
                  <a:lnTo>
                    <a:pt x="4807530" y="1266901"/>
                  </a:lnTo>
                  <a:lnTo>
                    <a:pt x="4783258" y="1235560"/>
                  </a:lnTo>
                  <a:lnTo>
                    <a:pt x="4756133" y="1207905"/>
                  </a:lnTo>
                  <a:lnTo>
                    <a:pt x="4726153" y="1183936"/>
                  </a:lnTo>
                  <a:lnTo>
                    <a:pt x="4693317" y="1163654"/>
                  </a:lnTo>
                  <a:lnTo>
                    <a:pt x="4657630" y="1147060"/>
                  </a:lnTo>
                  <a:lnTo>
                    <a:pt x="4619087" y="1134153"/>
                  </a:lnTo>
                  <a:lnTo>
                    <a:pt x="4577692" y="1124933"/>
                  </a:lnTo>
                  <a:lnTo>
                    <a:pt x="4533442" y="1119401"/>
                  </a:lnTo>
                  <a:lnTo>
                    <a:pt x="4486340" y="1117557"/>
                  </a:lnTo>
                  <a:lnTo>
                    <a:pt x="4431756" y="1120623"/>
                  </a:lnTo>
                  <a:lnTo>
                    <a:pt x="4380202" y="1129820"/>
                  </a:lnTo>
                  <a:lnTo>
                    <a:pt x="4331678" y="1145149"/>
                  </a:lnTo>
                  <a:lnTo>
                    <a:pt x="4286179" y="1166607"/>
                  </a:lnTo>
                  <a:lnTo>
                    <a:pt x="4243709" y="1194194"/>
                  </a:lnTo>
                  <a:lnTo>
                    <a:pt x="4204260" y="1227909"/>
                  </a:lnTo>
                  <a:lnTo>
                    <a:pt x="4167836" y="1267751"/>
                  </a:lnTo>
                  <a:lnTo>
                    <a:pt x="4139199" y="1306786"/>
                  </a:lnTo>
                  <a:lnTo>
                    <a:pt x="4114384" y="1348765"/>
                  </a:lnTo>
                  <a:lnTo>
                    <a:pt x="4093390" y="1393685"/>
                  </a:lnTo>
                  <a:lnTo>
                    <a:pt x="4076215" y="1441545"/>
                  </a:lnTo>
                  <a:lnTo>
                    <a:pt x="4062860" y="1492342"/>
                  </a:lnTo>
                  <a:lnTo>
                    <a:pt x="4053321" y="1546073"/>
                  </a:lnTo>
                  <a:lnTo>
                    <a:pt x="4047599" y="1602734"/>
                  </a:lnTo>
                  <a:lnTo>
                    <a:pt x="4045692" y="1662325"/>
                  </a:lnTo>
                  <a:lnTo>
                    <a:pt x="4045692" y="2892068"/>
                  </a:lnTo>
                  <a:lnTo>
                    <a:pt x="3697232" y="2892068"/>
                  </a:lnTo>
                  <a:lnTo>
                    <a:pt x="3697232" y="1650315"/>
                  </a:lnTo>
                  <a:lnTo>
                    <a:pt x="3695819" y="1589491"/>
                  </a:lnTo>
                  <a:lnTo>
                    <a:pt x="3691576" y="1532351"/>
                  </a:lnTo>
                  <a:lnTo>
                    <a:pt x="3684506" y="1478896"/>
                  </a:lnTo>
                  <a:lnTo>
                    <a:pt x="3674609" y="1429127"/>
                  </a:lnTo>
                  <a:lnTo>
                    <a:pt x="3661882" y="1383042"/>
                  </a:lnTo>
                  <a:lnTo>
                    <a:pt x="3646327" y="1340643"/>
                  </a:lnTo>
                  <a:lnTo>
                    <a:pt x="3627946" y="1301929"/>
                  </a:lnTo>
                  <a:lnTo>
                    <a:pt x="3606737" y="1266901"/>
                  </a:lnTo>
                  <a:lnTo>
                    <a:pt x="3582699" y="1235560"/>
                  </a:lnTo>
                  <a:lnTo>
                    <a:pt x="3555836" y="1207905"/>
                  </a:lnTo>
                  <a:lnTo>
                    <a:pt x="3526145" y="1183936"/>
                  </a:lnTo>
                  <a:lnTo>
                    <a:pt x="3493627" y="1163654"/>
                  </a:lnTo>
                  <a:lnTo>
                    <a:pt x="3458281" y="1147060"/>
                  </a:lnTo>
                  <a:lnTo>
                    <a:pt x="3420108" y="1134153"/>
                  </a:lnTo>
                  <a:lnTo>
                    <a:pt x="3379108" y="1124933"/>
                  </a:lnTo>
                  <a:lnTo>
                    <a:pt x="3335281" y="1119401"/>
                  </a:lnTo>
                  <a:lnTo>
                    <a:pt x="3288627" y="1117557"/>
                  </a:lnTo>
                  <a:lnTo>
                    <a:pt x="3232020" y="1120459"/>
                  </a:lnTo>
                  <a:lnTo>
                    <a:pt x="3178922" y="1129167"/>
                  </a:lnTo>
                  <a:lnTo>
                    <a:pt x="3129334" y="1143679"/>
                  </a:lnTo>
                  <a:lnTo>
                    <a:pt x="3083262" y="1163995"/>
                  </a:lnTo>
                  <a:lnTo>
                    <a:pt x="3040705" y="1190115"/>
                  </a:lnTo>
                  <a:lnTo>
                    <a:pt x="3001669" y="1222037"/>
                  </a:lnTo>
                  <a:lnTo>
                    <a:pt x="2966156" y="1259762"/>
                  </a:lnTo>
                  <a:lnTo>
                    <a:pt x="2938471" y="1296920"/>
                  </a:lnTo>
                  <a:lnTo>
                    <a:pt x="2914474" y="1337269"/>
                  </a:lnTo>
                  <a:lnTo>
                    <a:pt x="2894165" y="1380806"/>
                  </a:lnTo>
                  <a:lnTo>
                    <a:pt x="2877546" y="1427531"/>
                  </a:lnTo>
                  <a:lnTo>
                    <a:pt x="2864618" y="1477443"/>
                  </a:lnTo>
                  <a:lnTo>
                    <a:pt x="2855382" y="1530540"/>
                  </a:lnTo>
                  <a:lnTo>
                    <a:pt x="2849839" y="1586820"/>
                  </a:lnTo>
                  <a:lnTo>
                    <a:pt x="2847992" y="1646284"/>
                  </a:lnTo>
                  <a:lnTo>
                    <a:pt x="2847992" y="2892068"/>
                  </a:lnTo>
                  <a:lnTo>
                    <a:pt x="2499521" y="2892068"/>
                  </a:lnTo>
                  <a:lnTo>
                    <a:pt x="2499521" y="845167"/>
                  </a:lnTo>
                  <a:lnTo>
                    <a:pt x="2847992" y="845167"/>
                  </a:lnTo>
                  <a:lnTo>
                    <a:pt x="2847992" y="1037454"/>
                  </a:lnTo>
                  <a:lnTo>
                    <a:pt x="2879270" y="999061"/>
                  </a:lnTo>
                  <a:lnTo>
                    <a:pt x="2912992" y="964009"/>
                  </a:lnTo>
                  <a:lnTo>
                    <a:pt x="2949159" y="932298"/>
                  </a:lnTo>
                  <a:lnTo>
                    <a:pt x="2987771" y="903927"/>
                  </a:lnTo>
                  <a:lnTo>
                    <a:pt x="3028829" y="878896"/>
                  </a:lnTo>
                  <a:lnTo>
                    <a:pt x="3072333" y="857205"/>
                  </a:lnTo>
                  <a:lnTo>
                    <a:pt x="3118284" y="838852"/>
                  </a:lnTo>
                  <a:lnTo>
                    <a:pt x="3166683" y="823837"/>
                  </a:lnTo>
                  <a:lnTo>
                    <a:pt x="3217531" y="812159"/>
                  </a:lnTo>
                  <a:lnTo>
                    <a:pt x="3270828" y="803819"/>
                  </a:lnTo>
                  <a:lnTo>
                    <a:pt x="3326574" y="798815"/>
                  </a:lnTo>
                  <a:close/>
                  <a:moveTo>
                    <a:pt x="6661374" y="797145"/>
                  </a:moveTo>
                  <a:lnTo>
                    <a:pt x="6716371" y="798235"/>
                  </a:lnTo>
                  <a:lnTo>
                    <a:pt x="6769212" y="801506"/>
                  </a:lnTo>
                  <a:lnTo>
                    <a:pt x="6819895" y="806957"/>
                  </a:lnTo>
                  <a:lnTo>
                    <a:pt x="6868423" y="814590"/>
                  </a:lnTo>
                  <a:lnTo>
                    <a:pt x="6914794" y="824403"/>
                  </a:lnTo>
                  <a:lnTo>
                    <a:pt x="6959008" y="836396"/>
                  </a:lnTo>
                  <a:lnTo>
                    <a:pt x="7001065" y="850570"/>
                  </a:lnTo>
                  <a:lnTo>
                    <a:pt x="7040967" y="866924"/>
                  </a:lnTo>
                  <a:lnTo>
                    <a:pt x="7078710" y="885459"/>
                  </a:lnTo>
                  <a:lnTo>
                    <a:pt x="7114298" y="906175"/>
                  </a:lnTo>
                  <a:lnTo>
                    <a:pt x="7147729" y="929071"/>
                  </a:lnTo>
                  <a:lnTo>
                    <a:pt x="7179003" y="954148"/>
                  </a:lnTo>
                  <a:lnTo>
                    <a:pt x="7208120" y="981405"/>
                  </a:lnTo>
                  <a:lnTo>
                    <a:pt x="7235081" y="1010842"/>
                  </a:lnTo>
                  <a:lnTo>
                    <a:pt x="7259885" y="1042460"/>
                  </a:lnTo>
                  <a:lnTo>
                    <a:pt x="7282532" y="1076258"/>
                  </a:lnTo>
                  <a:lnTo>
                    <a:pt x="7296915" y="1101512"/>
                  </a:lnTo>
                  <a:lnTo>
                    <a:pt x="7303099" y="1112396"/>
                  </a:lnTo>
                  <a:lnTo>
                    <a:pt x="7321355" y="1150396"/>
                  </a:lnTo>
                  <a:lnTo>
                    <a:pt x="7337533" y="1190735"/>
                  </a:lnTo>
                  <a:lnTo>
                    <a:pt x="7351553" y="1233255"/>
                  </a:lnTo>
                  <a:lnTo>
                    <a:pt x="7363416" y="1277955"/>
                  </a:lnTo>
                  <a:lnTo>
                    <a:pt x="7373122" y="1324835"/>
                  </a:lnTo>
                  <a:lnTo>
                    <a:pt x="7380672" y="1373896"/>
                  </a:lnTo>
                  <a:lnTo>
                    <a:pt x="7386064" y="1425136"/>
                  </a:lnTo>
                  <a:lnTo>
                    <a:pt x="7389299" y="1478557"/>
                  </a:lnTo>
                  <a:lnTo>
                    <a:pt x="7390378" y="1534159"/>
                  </a:lnTo>
                  <a:lnTo>
                    <a:pt x="7390378" y="1706426"/>
                  </a:lnTo>
                  <a:lnTo>
                    <a:pt x="7390378" y="1874630"/>
                  </a:lnTo>
                  <a:lnTo>
                    <a:pt x="7390378" y="2631706"/>
                  </a:lnTo>
                  <a:lnTo>
                    <a:pt x="7390378" y="2703809"/>
                  </a:lnTo>
                  <a:lnTo>
                    <a:pt x="7390378" y="2892065"/>
                  </a:lnTo>
                  <a:lnTo>
                    <a:pt x="7061927" y="2892065"/>
                  </a:lnTo>
                  <a:lnTo>
                    <a:pt x="7061927" y="2703809"/>
                  </a:lnTo>
                  <a:lnTo>
                    <a:pt x="7022651" y="2738776"/>
                  </a:lnTo>
                  <a:lnTo>
                    <a:pt x="6982472" y="2770943"/>
                  </a:lnTo>
                  <a:lnTo>
                    <a:pt x="6941392" y="2800312"/>
                  </a:lnTo>
                  <a:lnTo>
                    <a:pt x="6899411" y="2826883"/>
                  </a:lnTo>
                  <a:lnTo>
                    <a:pt x="6856530" y="2850655"/>
                  </a:lnTo>
                  <a:lnTo>
                    <a:pt x="6812750" y="2871630"/>
                  </a:lnTo>
                  <a:lnTo>
                    <a:pt x="6768068" y="2889807"/>
                  </a:lnTo>
                  <a:lnTo>
                    <a:pt x="6722486" y="2905187"/>
                  </a:lnTo>
                  <a:lnTo>
                    <a:pt x="6676007" y="2917769"/>
                  </a:lnTo>
                  <a:lnTo>
                    <a:pt x="6628627" y="2927556"/>
                  </a:lnTo>
                  <a:lnTo>
                    <a:pt x="6580348" y="2934545"/>
                  </a:lnTo>
                  <a:lnTo>
                    <a:pt x="6531172" y="2938739"/>
                  </a:lnTo>
                  <a:lnTo>
                    <a:pt x="6481096" y="2940137"/>
                  </a:lnTo>
                  <a:lnTo>
                    <a:pt x="6426108" y="2938739"/>
                  </a:lnTo>
                  <a:lnTo>
                    <a:pt x="6424118" y="2938739"/>
                  </a:lnTo>
                  <a:lnTo>
                    <a:pt x="6367409" y="2934247"/>
                  </a:lnTo>
                  <a:lnTo>
                    <a:pt x="6313793" y="2926884"/>
                  </a:lnTo>
                  <a:lnTo>
                    <a:pt x="6262329" y="2916575"/>
                  </a:lnTo>
                  <a:lnTo>
                    <a:pt x="6213019" y="2903320"/>
                  </a:lnTo>
                  <a:lnTo>
                    <a:pt x="6165862" y="2887117"/>
                  </a:lnTo>
                  <a:lnTo>
                    <a:pt x="6120857" y="2867967"/>
                  </a:lnTo>
                  <a:lnTo>
                    <a:pt x="6078007" y="2845869"/>
                  </a:lnTo>
                  <a:lnTo>
                    <a:pt x="6037311" y="2820822"/>
                  </a:lnTo>
                  <a:lnTo>
                    <a:pt x="5998766" y="2792826"/>
                  </a:lnTo>
                  <a:lnTo>
                    <a:pt x="5962379" y="2761880"/>
                  </a:lnTo>
                  <a:lnTo>
                    <a:pt x="5928659" y="2728202"/>
                  </a:lnTo>
                  <a:lnTo>
                    <a:pt x="5898151" y="2691975"/>
                  </a:lnTo>
                  <a:lnTo>
                    <a:pt x="5870857" y="2653198"/>
                  </a:lnTo>
                  <a:lnTo>
                    <a:pt x="5846776" y="2611871"/>
                  </a:lnTo>
                  <a:lnTo>
                    <a:pt x="5825906" y="2567994"/>
                  </a:lnTo>
                  <a:lnTo>
                    <a:pt x="5808248" y="2521566"/>
                  </a:lnTo>
                  <a:lnTo>
                    <a:pt x="5793803" y="2472587"/>
                  </a:lnTo>
                  <a:lnTo>
                    <a:pt x="5782568" y="2421057"/>
                  </a:lnTo>
                  <a:lnTo>
                    <a:pt x="5774543" y="2366974"/>
                  </a:lnTo>
                  <a:lnTo>
                    <a:pt x="5769729" y="2310340"/>
                  </a:lnTo>
                  <a:lnTo>
                    <a:pt x="5769629" y="2306685"/>
                  </a:lnTo>
                  <a:lnTo>
                    <a:pt x="5768124" y="2251153"/>
                  </a:lnTo>
                  <a:lnTo>
                    <a:pt x="5769653" y="2196863"/>
                  </a:lnTo>
                  <a:lnTo>
                    <a:pt x="5774238" y="2144797"/>
                  </a:lnTo>
                  <a:lnTo>
                    <a:pt x="5781884" y="2094954"/>
                  </a:lnTo>
                  <a:lnTo>
                    <a:pt x="5792588" y="2047335"/>
                  </a:lnTo>
                  <a:lnTo>
                    <a:pt x="5806351" y="2001940"/>
                  </a:lnTo>
                  <a:lnTo>
                    <a:pt x="5823175" y="1958769"/>
                  </a:lnTo>
                  <a:lnTo>
                    <a:pt x="5843059" y="1917822"/>
                  </a:lnTo>
                  <a:lnTo>
                    <a:pt x="5866006" y="1879100"/>
                  </a:lnTo>
                  <a:lnTo>
                    <a:pt x="5892015" y="1842602"/>
                  </a:lnTo>
                  <a:lnTo>
                    <a:pt x="5921086" y="1808328"/>
                  </a:lnTo>
                  <a:lnTo>
                    <a:pt x="5953222" y="1776280"/>
                  </a:lnTo>
                  <a:lnTo>
                    <a:pt x="5988420" y="1746456"/>
                  </a:lnTo>
                  <a:lnTo>
                    <a:pt x="6025854" y="1718951"/>
                  </a:lnTo>
                  <a:lnTo>
                    <a:pt x="6064735" y="1693836"/>
                  </a:lnTo>
                  <a:lnTo>
                    <a:pt x="6105067" y="1671113"/>
                  </a:lnTo>
                  <a:lnTo>
                    <a:pt x="6146845" y="1650781"/>
                  </a:lnTo>
                  <a:lnTo>
                    <a:pt x="6190073" y="1632841"/>
                  </a:lnTo>
                  <a:lnTo>
                    <a:pt x="6234748" y="1617292"/>
                  </a:lnTo>
                  <a:lnTo>
                    <a:pt x="6280871" y="1604135"/>
                  </a:lnTo>
                  <a:lnTo>
                    <a:pt x="6328442" y="1593370"/>
                  </a:lnTo>
                  <a:lnTo>
                    <a:pt x="6377458" y="1584997"/>
                  </a:lnTo>
                  <a:lnTo>
                    <a:pt x="6427922" y="1579016"/>
                  </a:lnTo>
                  <a:lnTo>
                    <a:pt x="6479833" y="1575427"/>
                  </a:lnTo>
                  <a:lnTo>
                    <a:pt x="6533190" y="1574231"/>
                  </a:lnTo>
                  <a:lnTo>
                    <a:pt x="6591626" y="1575427"/>
                  </a:lnTo>
                  <a:lnTo>
                    <a:pt x="6588204" y="1575427"/>
                  </a:lnTo>
                  <a:lnTo>
                    <a:pt x="6638838" y="1578600"/>
                  </a:lnTo>
                  <a:lnTo>
                    <a:pt x="6690077" y="1584061"/>
                  </a:lnTo>
                  <a:lnTo>
                    <a:pt x="6740257" y="1591708"/>
                  </a:lnTo>
                  <a:lnTo>
                    <a:pt x="6789381" y="1601539"/>
                  </a:lnTo>
                  <a:lnTo>
                    <a:pt x="6837449" y="1613556"/>
                  </a:lnTo>
                  <a:lnTo>
                    <a:pt x="6884460" y="1627758"/>
                  </a:lnTo>
                  <a:lnTo>
                    <a:pt x="6930411" y="1644146"/>
                  </a:lnTo>
                  <a:lnTo>
                    <a:pt x="6975306" y="1662720"/>
                  </a:lnTo>
                  <a:lnTo>
                    <a:pt x="7019147" y="1683480"/>
                  </a:lnTo>
                  <a:lnTo>
                    <a:pt x="7061927" y="1706426"/>
                  </a:lnTo>
                  <a:lnTo>
                    <a:pt x="7061927" y="1562168"/>
                  </a:lnTo>
                  <a:lnTo>
                    <a:pt x="7060144" y="1500516"/>
                  </a:lnTo>
                  <a:lnTo>
                    <a:pt x="7054791" y="1443670"/>
                  </a:lnTo>
                  <a:lnTo>
                    <a:pt x="7045869" y="1391633"/>
                  </a:lnTo>
                  <a:lnTo>
                    <a:pt x="7033379" y="1344408"/>
                  </a:lnTo>
                  <a:lnTo>
                    <a:pt x="7017321" y="1301998"/>
                  </a:lnTo>
                  <a:lnTo>
                    <a:pt x="6997694" y="1264406"/>
                  </a:lnTo>
                  <a:lnTo>
                    <a:pt x="6974497" y="1231635"/>
                  </a:lnTo>
                  <a:lnTo>
                    <a:pt x="6947732" y="1203687"/>
                  </a:lnTo>
                  <a:lnTo>
                    <a:pt x="6913040" y="1176590"/>
                  </a:lnTo>
                  <a:lnTo>
                    <a:pt x="6874174" y="1153658"/>
                  </a:lnTo>
                  <a:lnTo>
                    <a:pt x="6831139" y="1134890"/>
                  </a:lnTo>
                  <a:lnTo>
                    <a:pt x="6783933" y="1120290"/>
                  </a:lnTo>
                  <a:lnTo>
                    <a:pt x="6732559" y="1109859"/>
                  </a:lnTo>
                  <a:lnTo>
                    <a:pt x="6677020" y="1103599"/>
                  </a:lnTo>
                  <a:lnTo>
                    <a:pt x="6617312" y="1101512"/>
                  </a:lnTo>
                  <a:lnTo>
                    <a:pt x="6569964" y="1102722"/>
                  </a:lnTo>
                  <a:lnTo>
                    <a:pt x="6522858" y="1106350"/>
                  </a:lnTo>
                  <a:lnTo>
                    <a:pt x="6475991" y="1112396"/>
                  </a:lnTo>
                  <a:lnTo>
                    <a:pt x="6429367" y="1120861"/>
                  </a:lnTo>
                  <a:lnTo>
                    <a:pt x="6382982" y="1131744"/>
                  </a:lnTo>
                  <a:lnTo>
                    <a:pt x="6336836" y="1145044"/>
                  </a:lnTo>
                  <a:lnTo>
                    <a:pt x="6290928" y="1160762"/>
                  </a:lnTo>
                  <a:lnTo>
                    <a:pt x="6245257" y="1178897"/>
                  </a:lnTo>
                  <a:lnTo>
                    <a:pt x="6199825" y="1199449"/>
                  </a:lnTo>
                  <a:lnTo>
                    <a:pt x="6154627" y="1222417"/>
                  </a:lnTo>
                  <a:lnTo>
                    <a:pt x="6109667" y="1247802"/>
                  </a:lnTo>
                  <a:lnTo>
                    <a:pt x="6064942" y="1275603"/>
                  </a:lnTo>
                  <a:lnTo>
                    <a:pt x="6020451" y="1305820"/>
                  </a:lnTo>
                  <a:lnTo>
                    <a:pt x="5920340" y="1013421"/>
                  </a:lnTo>
                  <a:lnTo>
                    <a:pt x="5961709" y="987226"/>
                  </a:lnTo>
                  <a:lnTo>
                    <a:pt x="6003740" y="962722"/>
                  </a:lnTo>
                  <a:lnTo>
                    <a:pt x="6046430" y="939909"/>
                  </a:lnTo>
                  <a:lnTo>
                    <a:pt x="6089780" y="918787"/>
                  </a:lnTo>
                  <a:lnTo>
                    <a:pt x="6133788" y="899355"/>
                  </a:lnTo>
                  <a:lnTo>
                    <a:pt x="6178457" y="881614"/>
                  </a:lnTo>
                  <a:lnTo>
                    <a:pt x="6223784" y="865563"/>
                  </a:lnTo>
                  <a:lnTo>
                    <a:pt x="6269771" y="851202"/>
                  </a:lnTo>
                  <a:lnTo>
                    <a:pt x="6316417" y="838531"/>
                  </a:lnTo>
                  <a:lnTo>
                    <a:pt x="6363721" y="827550"/>
                  </a:lnTo>
                  <a:lnTo>
                    <a:pt x="6411683" y="818259"/>
                  </a:lnTo>
                  <a:lnTo>
                    <a:pt x="6460305" y="810657"/>
                  </a:lnTo>
                  <a:lnTo>
                    <a:pt x="6509586" y="804745"/>
                  </a:lnTo>
                  <a:lnTo>
                    <a:pt x="6559523" y="800523"/>
                  </a:lnTo>
                  <a:lnTo>
                    <a:pt x="6610119" y="797989"/>
                  </a:lnTo>
                  <a:close/>
                  <a:moveTo>
                    <a:pt x="10967333" y="797114"/>
                  </a:moveTo>
                  <a:lnTo>
                    <a:pt x="11024206" y="798644"/>
                  </a:lnTo>
                  <a:lnTo>
                    <a:pt x="11022726" y="798644"/>
                  </a:lnTo>
                  <a:lnTo>
                    <a:pt x="11075070" y="803000"/>
                  </a:lnTo>
                  <a:lnTo>
                    <a:pt x="11126488" y="810358"/>
                  </a:lnTo>
                  <a:lnTo>
                    <a:pt x="11176273" y="820659"/>
                  </a:lnTo>
                  <a:lnTo>
                    <a:pt x="11224423" y="833903"/>
                  </a:lnTo>
                  <a:lnTo>
                    <a:pt x="11270939" y="850091"/>
                  </a:lnTo>
                  <a:lnTo>
                    <a:pt x="11315820" y="869221"/>
                  </a:lnTo>
                  <a:lnTo>
                    <a:pt x="11359067" y="891295"/>
                  </a:lnTo>
                  <a:lnTo>
                    <a:pt x="11400679" y="916312"/>
                  </a:lnTo>
                  <a:lnTo>
                    <a:pt x="11440655" y="944272"/>
                  </a:lnTo>
                  <a:lnTo>
                    <a:pt x="11478996" y="975176"/>
                  </a:lnTo>
                  <a:lnTo>
                    <a:pt x="11523698" y="1017410"/>
                  </a:lnTo>
                  <a:lnTo>
                    <a:pt x="11550771" y="1045812"/>
                  </a:lnTo>
                  <a:lnTo>
                    <a:pt x="11584205" y="1085545"/>
                  </a:lnTo>
                  <a:lnTo>
                    <a:pt x="11608318" y="1117575"/>
                  </a:lnTo>
                  <a:lnTo>
                    <a:pt x="11610276" y="1120176"/>
                  </a:lnTo>
                  <a:lnTo>
                    <a:pt x="11634767" y="1156223"/>
                  </a:lnTo>
                  <a:lnTo>
                    <a:pt x="11657677" y="1193685"/>
                  </a:lnTo>
                  <a:lnTo>
                    <a:pt x="11679006" y="1232561"/>
                  </a:lnTo>
                  <a:lnTo>
                    <a:pt x="11698838" y="1273041"/>
                  </a:lnTo>
                  <a:lnTo>
                    <a:pt x="11716925" y="1314559"/>
                  </a:lnTo>
                  <a:lnTo>
                    <a:pt x="11733513" y="1357680"/>
                  </a:lnTo>
                  <a:lnTo>
                    <a:pt x="11748522" y="1402215"/>
                  </a:lnTo>
                  <a:lnTo>
                    <a:pt x="11761951" y="1448165"/>
                  </a:lnTo>
                  <a:lnTo>
                    <a:pt x="11773799" y="1495528"/>
                  </a:lnTo>
                  <a:lnTo>
                    <a:pt x="11784067" y="1544305"/>
                  </a:lnTo>
                  <a:lnTo>
                    <a:pt x="11792756" y="1594496"/>
                  </a:lnTo>
                  <a:lnTo>
                    <a:pt x="11799864" y="1646101"/>
                  </a:lnTo>
                  <a:lnTo>
                    <a:pt x="11805393" y="1699119"/>
                  </a:lnTo>
                  <a:lnTo>
                    <a:pt x="11809342" y="1753550"/>
                  </a:lnTo>
                  <a:lnTo>
                    <a:pt x="11811712" y="1809394"/>
                  </a:lnTo>
                  <a:lnTo>
                    <a:pt x="11812501" y="1866652"/>
                  </a:lnTo>
                  <a:lnTo>
                    <a:pt x="11811665" y="1925575"/>
                  </a:lnTo>
                  <a:lnTo>
                    <a:pt x="11809234" y="1982190"/>
                  </a:lnTo>
                  <a:lnTo>
                    <a:pt x="11805262" y="2036711"/>
                  </a:lnTo>
                  <a:lnTo>
                    <a:pt x="11799632" y="2090430"/>
                  </a:lnTo>
                  <a:lnTo>
                    <a:pt x="11792395" y="2142665"/>
                  </a:lnTo>
                  <a:lnTo>
                    <a:pt x="11783549" y="2193417"/>
                  </a:lnTo>
                  <a:lnTo>
                    <a:pt x="11773095" y="2242685"/>
                  </a:lnTo>
                  <a:lnTo>
                    <a:pt x="11761034" y="2290469"/>
                  </a:lnTo>
                  <a:lnTo>
                    <a:pt x="11747366" y="2336769"/>
                  </a:lnTo>
                  <a:lnTo>
                    <a:pt x="11732091" y="2381585"/>
                  </a:lnTo>
                  <a:lnTo>
                    <a:pt x="11715209" y="2424916"/>
                  </a:lnTo>
                  <a:lnTo>
                    <a:pt x="11696720" y="2466764"/>
                  </a:lnTo>
                  <a:lnTo>
                    <a:pt x="11676625" y="2507127"/>
                  </a:lnTo>
                  <a:lnTo>
                    <a:pt x="11654923" y="2546007"/>
                  </a:lnTo>
                  <a:lnTo>
                    <a:pt x="11631616" y="2583401"/>
                  </a:lnTo>
                  <a:lnTo>
                    <a:pt x="11609225" y="2615676"/>
                  </a:lnTo>
                  <a:lnTo>
                    <a:pt x="11606703" y="2619312"/>
                  </a:lnTo>
                  <a:lnTo>
                    <a:pt x="11580184" y="2653738"/>
                  </a:lnTo>
                  <a:lnTo>
                    <a:pt x="11546242" y="2693190"/>
                  </a:lnTo>
                  <a:lnTo>
                    <a:pt x="11539827" y="2699799"/>
                  </a:lnTo>
                  <a:lnTo>
                    <a:pt x="11510787" y="2729720"/>
                  </a:lnTo>
                  <a:lnTo>
                    <a:pt x="11473818" y="2763329"/>
                  </a:lnTo>
                  <a:lnTo>
                    <a:pt x="11435336" y="2794016"/>
                  </a:lnTo>
                  <a:lnTo>
                    <a:pt x="11395341" y="2821781"/>
                  </a:lnTo>
                  <a:lnTo>
                    <a:pt x="11353834" y="2846624"/>
                  </a:lnTo>
                  <a:lnTo>
                    <a:pt x="11310814" y="2868545"/>
                  </a:lnTo>
                  <a:lnTo>
                    <a:pt x="11266281" y="2887544"/>
                  </a:lnTo>
                  <a:lnTo>
                    <a:pt x="11220236" y="2903620"/>
                  </a:lnTo>
                  <a:lnTo>
                    <a:pt x="11172679" y="2916773"/>
                  </a:lnTo>
                  <a:lnTo>
                    <a:pt x="11123611" y="2927004"/>
                  </a:lnTo>
                  <a:lnTo>
                    <a:pt x="11073030" y="2934312"/>
                  </a:lnTo>
                  <a:lnTo>
                    <a:pt x="11020937" y="2938697"/>
                  </a:lnTo>
                  <a:lnTo>
                    <a:pt x="10967333" y="2940158"/>
                  </a:lnTo>
                  <a:lnTo>
                    <a:pt x="10914715" y="2938488"/>
                  </a:lnTo>
                  <a:lnTo>
                    <a:pt x="10863716" y="2933479"/>
                  </a:lnTo>
                  <a:lnTo>
                    <a:pt x="10814334" y="2925131"/>
                  </a:lnTo>
                  <a:lnTo>
                    <a:pt x="10766570" y="2913444"/>
                  </a:lnTo>
                  <a:lnTo>
                    <a:pt x="10720421" y="2898419"/>
                  </a:lnTo>
                  <a:lnTo>
                    <a:pt x="10675888" y="2880055"/>
                  </a:lnTo>
                  <a:lnTo>
                    <a:pt x="10632969" y="2858354"/>
                  </a:lnTo>
                  <a:lnTo>
                    <a:pt x="10591664" y="2833316"/>
                  </a:lnTo>
                  <a:lnTo>
                    <a:pt x="10551972" y="2804941"/>
                  </a:lnTo>
                  <a:lnTo>
                    <a:pt x="10513892" y="2773230"/>
                  </a:lnTo>
                  <a:lnTo>
                    <a:pt x="10477423" y="2738182"/>
                  </a:lnTo>
                  <a:lnTo>
                    <a:pt x="10442564" y="2699799"/>
                  </a:lnTo>
                  <a:lnTo>
                    <a:pt x="10442564" y="3536978"/>
                  </a:lnTo>
                  <a:lnTo>
                    <a:pt x="10094104" y="3701203"/>
                  </a:lnTo>
                  <a:lnTo>
                    <a:pt x="10094104" y="845185"/>
                  </a:lnTo>
                  <a:lnTo>
                    <a:pt x="10442564" y="845185"/>
                  </a:lnTo>
                  <a:lnTo>
                    <a:pt x="10442564" y="1017410"/>
                  </a:lnTo>
                  <a:lnTo>
                    <a:pt x="10479858" y="982231"/>
                  </a:lnTo>
                  <a:lnTo>
                    <a:pt x="10518323" y="950108"/>
                  </a:lnTo>
                  <a:lnTo>
                    <a:pt x="10557958" y="921044"/>
                  </a:lnTo>
                  <a:lnTo>
                    <a:pt x="10598764" y="895037"/>
                  </a:lnTo>
                  <a:lnTo>
                    <a:pt x="10640740" y="872089"/>
                  </a:lnTo>
                  <a:lnTo>
                    <a:pt x="10683887" y="852200"/>
                  </a:lnTo>
                  <a:lnTo>
                    <a:pt x="10728203" y="835369"/>
                  </a:lnTo>
                  <a:lnTo>
                    <a:pt x="10773690" y="821598"/>
                  </a:lnTo>
                  <a:lnTo>
                    <a:pt x="10820346" y="810886"/>
                  </a:lnTo>
                  <a:lnTo>
                    <a:pt x="10868173" y="803235"/>
                  </a:lnTo>
                  <a:lnTo>
                    <a:pt x="10917168" y="798644"/>
                  </a:lnTo>
                  <a:close/>
                  <a:moveTo>
                    <a:pt x="18317647" y="797111"/>
                  </a:moveTo>
                  <a:lnTo>
                    <a:pt x="18369935" y="798375"/>
                  </a:lnTo>
                  <a:lnTo>
                    <a:pt x="18369723" y="798375"/>
                  </a:lnTo>
                  <a:lnTo>
                    <a:pt x="18420673" y="802168"/>
                  </a:lnTo>
                  <a:lnTo>
                    <a:pt x="18420503" y="802168"/>
                  </a:lnTo>
                  <a:lnTo>
                    <a:pt x="18470119" y="808490"/>
                  </a:lnTo>
                  <a:lnTo>
                    <a:pt x="18469955" y="808490"/>
                  </a:lnTo>
                  <a:lnTo>
                    <a:pt x="18518233" y="817340"/>
                  </a:lnTo>
                  <a:lnTo>
                    <a:pt x="18518073" y="817340"/>
                  </a:lnTo>
                  <a:lnTo>
                    <a:pt x="18564241" y="828531"/>
                  </a:lnTo>
                  <a:lnTo>
                    <a:pt x="18609579" y="842356"/>
                  </a:lnTo>
                  <a:lnTo>
                    <a:pt x="18653591" y="858695"/>
                  </a:lnTo>
                  <a:lnTo>
                    <a:pt x="18696275" y="877547"/>
                  </a:lnTo>
                  <a:lnTo>
                    <a:pt x="18737633" y="898913"/>
                  </a:lnTo>
                  <a:lnTo>
                    <a:pt x="18777663" y="922793"/>
                  </a:lnTo>
                  <a:lnTo>
                    <a:pt x="18816367" y="949187"/>
                  </a:lnTo>
                  <a:lnTo>
                    <a:pt x="18853743" y="978094"/>
                  </a:lnTo>
                  <a:lnTo>
                    <a:pt x="18889795" y="1009514"/>
                  </a:lnTo>
                  <a:lnTo>
                    <a:pt x="18924519" y="1043449"/>
                  </a:lnTo>
                  <a:lnTo>
                    <a:pt x="18953373" y="1075158"/>
                  </a:lnTo>
                  <a:lnTo>
                    <a:pt x="18977833" y="1105551"/>
                  </a:lnTo>
                  <a:lnTo>
                    <a:pt x="18980367" y="1108699"/>
                  </a:lnTo>
                  <a:lnTo>
                    <a:pt x="19005499" y="1144071"/>
                  </a:lnTo>
                  <a:lnTo>
                    <a:pt x="19028769" y="1181273"/>
                  </a:lnTo>
                  <a:lnTo>
                    <a:pt x="19050179" y="1220307"/>
                  </a:lnTo>
                  <a:lnTo>
                    <a:pt x="19069727" y="1261171"/>
                  </a:lnTo>
                  <a:lnTo>
                    <a:pt x="19087411" y="1303866"/>
                  </a:lnTo>
                  <a:lnTo>
                    <a:pt x="19103353" y="1348777"/>
                  </a:lnTo>
                  <a:lnTo>
                    <a:pt x="19117199" y="1394749"/>
                  </a:lnTo>
                  <a:lnTo>
                    <a:pt x="19129303" y="1442936"/>
                  </a:lnTo>
                  <a:lnTo>
                    <a:pt x="19129423" y="1443531"/>
                  </a:lnTo>
                  <a:lnTo>
                    <a:pt x="19139541" y="1492955"/>
                  </a:lnTo>
                  <a:lnTo>
                    <a:pt x="19147919" y="1544803"/>
                  </a:lnTo>
                  <a:lnTo>
                    <a:pt x="19154435" y="1598483"/>
                  </a:lnTo>
                  <a:lnTo>
                    <a:pt x="19159091" y="1653993"/>
                  </a:lnTo>
                  <a:lnTo>
                    <a:pt x="19161643" y="1706392"/>
                  </a:lnTo>
                  <a:lnTo>
                    <a:pt x="19161883" y="1711334"/>
                  </a:lnTo>
                  <a:lnTo>
                    <a:pt x="19162815" y="1770505"/>
                  </a:lnTo>
                  <a:lnTo>
                    <a:pt x="19162339" y="1815688"/>
                  </a:lnTo>
                  <a:lnTo>
                    <a:pt x="19160903" y="1861509"/>
                  </a:lnTo>
                  <a:lnTo>
                    <a:pt x="19158507" y="1907970"/>
                  </a:lnTo>
                  <a:lnTo>
                    <a:pt x="19155143" y="1955071"/>
                  </a:lnTo>
                  <a:lnTo>
                    <a:pt x="19150805" y="2002812"/>
                  </a:lnTo>
                  <a:lnTo>
                    <a:pt x="17764879" y="2002812"/>
                  </a:lnTo>
                  <a:lnTo>
                    <a:pt x="17770217" y="2057797"/>
                  </a:lnTo>
                  <a:lnTo>
                    <a:pt x="17778241" y="2110576"/>
                  </a:lnTo>
                  <a:lnTo>
                    <a:pt x="17788951" y="2161150"/>
                  </a:lnTo>
                  <a:lnTo>
                    <a:pt x="17802347" y="2209519"/>
                  </a:lnTo>
                  <a:lnTo>
                    <a:pt x="17818429" y="2255681"/>
                  </a:lnTo>
                  <a:lnTo>
                    <a:pt x="17837195" y="2299638"/>
                  </a:lnTo>
                  <a:lnTo>
                    <a:pt x="17858647" y="2341389"/>
                  </a:lnTo>
                  <a:lnTo>
                    <a:pt x="17882783" y="2380934"/>
                  </a:lnTo>
                  <a:lnTo>
                    <a:pt x="17909607" y="2418273"/>
                  </a:lnTo>
                  <a:lnTo>
                    <a:pt x="17939115" y="2453406"/>
                  </a:lnTo>
                  <a:lnTo>
                    <a:pt x="17974339" y="2489150"/>
                  </a:lnTo>
                  <a:lnTo>
                    <a:pt x="18011497" y="2520686"/>
                  </a:lnTo>
                  <a:lnTo>
                    <a:pt x="18050587" y="2548014"/>
                  </a:lnTo>
                  <a:lnTo>
                    <a:pt x="18091607" y="2571135"/>
                  </a:lnTo>
                  <a:lnTo>
                    <a:pt x="18134559" y="2590051"/>
                  </a:lnTo>
                  <a:lnTo>
                    <a:pt x="18179439" y="2604762"/>
                  </a:lnTo>
                  <a:lnTo>
                    <a:pt x="18226249" y="2615268"/>
                  </a:lnTo>
                  <a:lnTo>
                    <a:pt x="18274985" y="2621572"/>
                  </a:lnTo>
                  <a:lnTo>
                    <a:pt x="18325647" y="2623673"/>
                  </a:lnTo>
                  <a:lnTo>
                    <a:pt x="18376187" y="2621831"/>
                  </a:lnTo>
                  <a:lnTo>
                    <a:pt x="18425291" y="2616304"/>
                  </a:lnTo>
                  <a:lnTo>
                    <a:pt x="18472957" y="2607093"/>
                  </a:lnTo>
                  <a:lnTo>
                    <a:pt x="18519183" y="2594197"/>
                  </a:lnTo>
                  <a:lnTo>
                    <a:pt x="18563971" y="2577616"/>
                  </a:lnTo>
                  <a:lnTo>
                    <a:pt x="18607319" y="2557350"/>
                  </a:lnTo>
                  <a:lnTo>
                    <a:pt x="18649223" y="2533398"/>
                  </a:lnTo>
                  <a:lnTo>
                    <a:pt x="18689687" y="2505761"/>
                  </a:lnTo>
                  <a:lnTo>
                    <a:pt x="18728707" y="2474437"/>
                  </a:lnTo>
                  <a:lnTo>
                    <a:pt x="18766283" y="2439427"/>
                  </a:lnTo>
                  <a:lnTo>
                    <a:pt x="18931787" y="2623673"/>
                  </a:lnTo>
                  <a:lnTo>
                    <a:pt x="18978579" y="2675765"/>
                  </a:lnTo>
                  <a:lnTo>
                    <a:pt x="18942743" y="2709840"/>
                  </a:lnTo>
                  <a:lnTo>
                    <a:pt x="18905731" y="2741565"/>
                  </a:lnTo>
                  <a:lnTo>
                    <a:pt x="18867547" y="2770940"/>
                  </a:lnTo>
                  <a:lnTo>
                    <a:pt x="18828187" y="2797966"/>
                  </a:lnTo>
                  <a:lnTo>
                    <a:pt x="18787651" y="2822642"/>
                  </a:lnTo>
                  <a:lnTo>
                    <a:pt x="18745939" y="2844969"/>
                  </a:lnTo>
                  <a:lnTo>
                    <a:pt x="18703055" y="2864945"/>
                  </a:lnTo>
                  <a:lnTo>
                    <a:pt x="18658995" y="2882572"/>
                  </a:lnTo>
                  <a:lnTo>
                    <a:pt x="18613757" y="2897849"/>
                  </a:lnTo>
                  <a:lnTo>
                    <a:pt x="18567345" y="2910775"/>
                  </a:lnTo>
                  <a:lnTo>
                    <a:pt x="18519757" y="2921352"/>
                  </a:lnTo>
                  <a:lnTo>
                    <a:pt x="18470995" y="2929578"/>
                  </a:lnTo>
                  <a:lnTo>
                    <a:pt x="18421055" y="2935454"/>
                  </a:lnTo>
                  <a:lnTo>
                    <a:pt x="18369939" y="2938980"/>
                  </a:lnTo>
                  <a:lnTo>
                    <a:pt x="18317647" y="2940155"/>
                  </a:lnTo>
                  <a:lnTo>
                    <a:pt x="18262851" y="2938829"/>
                  </a:lnTo>
                  <a:lnTo>
                    <a:pt x="18209569" y="2934850"/>
                  </a:lnTo>
                  <a:lnTo>
                    <a:pt x="18157803" y="2928219"/>
                  </a:lnTo>
                  <a:lnTo>
                    <a:pt x="18107553" y="2918936"/>
                  </a:lnTo>
                  <a:lnTo>
                    <a:pt x="18058817" y="2906999"/>
                  </a:lnTo>
                  <a:lnTo>
                    <a:pt x="18011595" y="2892410"/>
                  </a:lnTo>
                  <a:lnTo>
                    <a:pt x="17965887" y="2875168"/>
                  </a:lnTo>
                  <a:lnTo>
                    <a:pt x="17921693" y="2855274"/>
                  </a:lnTo>
                  <a:lnTo>
                    <a:pt x="17879013" y="2832726"/>
                  </a:lnTo>
                  <a:lnTo>
                    <a:pt x="17837847" y="2807526"/>
                  </a:lnTo>
                  <a:lnTo>
                    <a:pt x="17798195" y="2779672"/>
                  </a:lnTo>
                  <a:lnTo>
                    <a:pt x="17760055" y="2749165"/>
                  </a:lnTo>
                  <a:lnTo>
                    <a:pt x="17723429" y="2716005"/>
                  </a:lnTo>
                  <a:lnTo>
                    <a:pt x="17688315" y="2680191"/>
                  </a:lnTo>
                  <a:lnTo>
                    <a:pt x="17654715" y="2641724"/>
                  </a:lnTo>
                  <a:lnTo>
                    <a:pt x="17626585" y="2606003"/>
                  </a:lnTo>
                  <a:lnTo>
                    <a:pt x="17600159" y="2569048"/>
                  </a:lnTo>
                  <a:lnTo>
                    <a:pt x="17575439" y="2530858"/>
                  </a:lnTo>
                  <a:lnTo>
                    <a:pt x="17552423" y="2491435"/>
                  </a:lnTo>
                  <a:lnTo>
                    <a:pt x="17531113" y="2450778"/>
                  </a:lnTo>
                  <a:lnTo>
                    <a:pt x="17511507" y="2408887"/>
                  </a:lnTo>
                  <a:lnTo>
                    <a:pt x="17493607" y="2365762"/>
                  </a:lnTo>
                  <a:lnTo>
                    <a:pt x="17477411" y="2321403"/>
                  </a:lnTo>
                  <a:lnTo>
                    <a:pt x="17462919" y="2275811"/>
                  </a:lnTo>
                  <a:lnTo>
                    <a:pt x="17450133" y="2228984"/>
                  </a:lnTo>
                  <a:lnTo>
                    <a:pt x="17439053" y="2180923"/>
                  </a:lnTo>
                  <a:lnTo>
                    <a:pt x="17429675" y="2131629"/>
                  </a:lnTo>
                  <a:lnTo>
                    <a:pt x="17422005" y="2081101"/>
                  </a:lnTo>
                  <a:lnTo>
                    <a:pt x="17416037" y="2029339"/>
                  </a:lnTo>
                  <a:lnTo>
                    <a:pt x="17411775" y="1976342"/>
                  </a:lnTo>
                  <a:lnTo>
                    <a:pt x="17409219" y="1922112"/>
                  </a:lnTo>
                  <a:lnTo>
                    <a:pt x="17408367" y="1866649"/>
                  </a:lnTo>
                  <a:lnTo>
                    <a:pt x="17408441" y="1861509"/>
                  </a:lnTo>
                  <a:lnTo>
                    <a:pt x="17409225" y="1808486"/>
                  </a:lnTo>
                  <a:lnTo>
                    <a:pt x="17411803" y="1751821"/>
                  </a:lnTo>
                  <a:lnTo>
                    <a:pt x="17416099" y="1696654"/>
                  </a:lnTo>
                  <a:lnTo>
                    <a:pt x="17422115" y="1642985"/>
                  </a:lnTo>
                  <a:lnTo>
                    <a:pt x="17429847" y="1590813"/>
                  </a:lnTo>
                  <a:lnTo>
                    <a:pt x="17439299" y="1540139"/>
                  </a:lnTo>
                  <a:lnTo>
                    <a:pt x="17439407" y="1539663"/>
                  </a:lnTo>
                  <a:lnTo>
                    <a:pt x="17450471" y="1490962"/>
                  </a:lnTo>
                  <a:lnTo>
                    <a:pt x="17463359" y="1443282"/>
                  </a:lnTo>
                  <a:lnTo>
                    <a:pt x="17463469" y="1442936"/>
                  </a:lnTo>
                  <a:lnTo>
                    <a:pt x="17477969" y="1397100"/>
                  </a:lnTo>
                  <a:lnTo>
                    <a:pt x="17494295" y="1352414"/>
                  </a:lnTo>
                  <a:lnTo>
                    <a:pt x="17512341" y="1309225"/>
                  </a:lnTo>
                  <a:lnTo>
                    <a:pt x="17532105" y="1267533"/>
                  </a:lnTo>
                  <a:lnTo>
                    <a:pt x="17553589" y="1227338"/>
                  </a:lnTo>
                  <a:lnTo>
                    <a:pt x="17576793" y="1188639"/>
                  </a:lnTo>
                  <a:lnTo>
                    <a:pt x="17601713" y="1151437"/>
                  </a:lnTo>
                  <a:lnTo>
                    <a:pt x="17628355" y="1115731"/>
                  </a:lnTo>
                  <a:lnTo>
                    <a:pt x="17656715" y="1081521"/>
                  </a:lnTo>
                  <a:lnTo>
                    <a:pt x="17690553" y="1044869"/>
                  </a:lnTo>
                  <a:lnTo>
                    <a:pt x="17725851" y="1010744"/>
                  </a:lnTo>
                  <a:lnTo>
                    <a:pt x="17762611" y="979145"/>
                  </a:lnTo>
                  <a:lnTo>
                    <a:pt x="17800833" y="950073"/>
                  </a:lnTo>
                  <a:lnTo>
                    <a:pt x="17840517" y="923529"/>
                  </a:lnTo>
                  <a:lnTo>
                    <a:pt x="17881659" y="899512"/>
                  </a:lnTo>
                  <a:lnTo>
                    <a:pt x="17924263" y="878022"/>
                  </a:lnTo>
                  <a:lnTo>
                    <a:pt x="17968327" y="859060"/>
                  </a:lnTo>
                  <a:lnTo>
                    <a:pt x="18013851" y="842625"/>
                  </a:lnTo>
                  <a:lnTo>
                    <a:pt x="18060835" y="828719"/>
                  </a:lnTo>
                  <a:lnTo>
                    <a:pt x="18109279" y="817340"/>
                  </a:lnTo>
                  <a:lnTo>
                    <a:pt x="18159183" y="808490"/>
                  </a:lnTo>
                  <a:lnTo>
                    <a:pt x="18210545" y="802168"/>
                  </a:lnTo>
                  <a:lnTo>
                    <a:pt x="18263367" y="798375"/>
                  </a:lnTo>
                  <a:close/>
                  <a:moveTo>
                    <a:pt x="16270779" y="797111"/>
                  </a:moveTo>
                  <a:lnTo>
                    <a:pt x="16327087" y="798431"/>
                  </a:lnTo>
                  <a:lnTo>
                    <a:pt x="16381331" y="802392"/>
                  </a:lnTo>
                  <a:lnTo>
                    <a:pt x="16433511" y="808995"/>
                  </a:lnTo>
                  <a:lnTo>
                    <a:pt x="16483629" y="818238"/>
                  </a:lnTo>
                  <a:lnTo>
                    <a:pt x="16531683" y="830122"/>
                  </a:lnTo>
                  <a:lnTo>
                    <a:pt x="16577673" y="844647"/>
                  </a:lnTo>
                  <a:lnTo>
                    <a:pt x="16621601" y="861814"/>
                  </a:lnTo>
                  <a:lnTo>
                    <a:pt x="16663463" y="881621"/>
                  </a:lnTo>
                  <a:lnTo>
                    <a:pt x="16703263" y="904069"/>
                  </a:lnTo>
                  <a:lnTo>
                    <a:pt x="16741001" y="929158"/>
                  </a:lnTo>
                  <a:lnTo>
                    <a:pt x="16776673" y="956889"/>
                  </a:lnTo>
                  <a:lnTo>
                    <a:pt x="16810283" y="987260"/>
                  </a:lnTo>
                  <a:lnTo>
                    <a:pt x="16841829" y="1020272"/>
                  </a:lnTo>
                  <a:lnTo>
                    <a:pt x="16871311" y="1055925"/>
                  </a:lnTo>
                  <a:lnTo>
                    <a:pt x="16898731" y="1094220"/>
                  </a:lnTo>
                  <a:lnTo>
                    <a:pt x="16924087" y="1135155"/>
                  </a:lnTo>
                  <a:lnTo>
                    <a:pt x="16947379" y="1178732"/>
                  </a:lnTo>
                  <a:lnTo>
                    <a:pt x="16968607" y="1224949"/>
                  </a:lnTo>
                  <a:lnTo>
                    <a:pt x="16987773" y="1273808"/>
                  </a:lnTo>
                  <a:lnTo>
                    <a:pt x="16659321" y="1393982"/>
                  </a:lnTo>
                  <a:lnTo>
                    <a:pt x="16638913" y="1346699"/>
                  </a:lnTo>
                  <a:lnTo>
                    <a:pt x="16615595" y="1303919"/>
                  </a:lnTo>
                  <a:lnTo>
                    <a:pt x="16589367" y="1265642"/>
                  </a:lnTo>
                  <a:lnTo>
                    <a:pt x="16560229" y="1231868"/>
                  </a:lnTo>
                  <a:lnTo>
                    <a:pt x="16528179" y="1202598"/>
                  </a:lnTo>
                  <a:lnTo>
                    <a:pt x="16493219" y="1177830"/>
                  </a:lnTo>
                  <a:lnTo>
                    <a:pt x="16455347" y="1157566"/>
                  </a:lnTo>
                  <a:lnTo>
                    <a:pt x="16414565" y="1141805"/>
                  </a:lnTo>
                  <a:lnTo>
                    <a:pt x="16370871" y="1130547"/>
                  </a:lnTo>
                  <a:lnTo>
                    <a:pt x="16324265" y="1123792"/>
                  </a:lnTo>
                  <a:lnTo>
                    <a:pt x="16274747" y="1121540"/>
                  </a:lnTo>
                  <a:lnTo>
                    <a:pt x="16219361" y="1123967"/>
                  </a:lnTo>
                  <a:lnTo>
                    <a:pt x="16167139" y="1131245"/>
                  </a:lnTo>
                  <a:lnTo>
                    <a:pt x="16118082" y="1143373"/>
                  </a:lnTo>
                  <a:lnTo>
                    <a:pt x="16072192" y="1160347"/>
                  </a:lnTo>
                  <a:lnTo>
                    <a:pt x="16029467" y="1182167"/>
                  </a:lnTo>
                  <a:lnTo>
                    <a:pt x="15989909" y="1208829"/>
                  </a:lnTo>
                  <a:lnTo>
                    <a:pt x="15953517" y="1240331"/>
                  </a:lnTo>
                  <a:lnTo>
                    <a:pt x="15920292" y="1276672"/>
                  </a:lnTo>
                  <a:lnTo>
                    <a:pt x="15890234" y="1317849"/>
                  </a:lnTo>
                  <a:lnTo>
                    <a:pt x="15867981" y="1354870"/>
                  </a:lnTo>
                  <a:lnTo>
                    <a:pt x="15847850" y="1394537"/>
                  </a:lnTo>
                  <a:lnTo>
                    <a:pt x="15829840" y="1436849"/>
                  </a:lnTo>
                  <a:lnTo>
                    <a:pt x="15813950" y="1481807"/>
                  </a:lnTo>
                  <a:lnTo>
                    <a:pt x="15800180" y="1529411"/>
                  </a:lnTo>
                  <a:lnTo>
                    <a:pt x="15788531" y="1579661"/>
                  </a:lnTo>
                  <a:lnTo>
                    <a:pt x="15779000" y="1632558"/>
                  </a:lnTo>
                  <a:lnTo>
                    <a:pt x="15771588" y="1688102"/>
                  </a:lnTo>
                  <a:lnTo>
                    <a:pt x="15766295" y="1746293"/>
                  </a:lnTo>
                  <a:lnTo>
                    <a:pt x="15763119" y="1807131"/>
                  </a:lnTo>
                  <a:lnTo>
                    <a:pt x="15762060" y="1870617"/>
                  </a:lnTo>
                  <a:lnTo>
                    <a:pt x="15763119" y="1933407"/>
                  </a:lnTo>
                  <a:lnTo>
                    <a:pt x="15766295" y="1993579"/>
                  </a:lnTo>
                  <a:lnTo>
                    <a:pt x="15771588" y="2051133"/>
                  </a:lnTo>
                  <a:lnTo>
                    <a:pt x="15779000" y="2106071"/>
                  </a:lnTo>
                  <a:lnTo>
                    <a:pt x="15788531" y="2158392"/>
                  </a:lnTo>
                  <a:lnTo>
                    <a:pt x="15800180" y="2208098"/>
                  </a:lnTo>
                  <a:lnTo>
                    <a:pt x="15813950" y="2255188"/>
                  </a:lnTo>
                  <a:lnTo>
                    <a:pt x="15829840" y="2299664"/>
                  </a:lnTo>
                  <a:lnTo>
                    <a:pt x="15847850" y="2341525"/>
                  </a:lnTo>
                  <a:lnTo>
                    <a:pt x="15867981" y="2380772"/>
                  </a:lnTo>
                  <a:lnTo>
                    <a:pt x="15890234" y="2417407"/>
                  </a:lnTo>
                  <a:lnTo>
                    <a:pt x="15920143" y="2458184"/>
                  </a:lnTo>
                  <a:lnTo>
                    <a:pt x="15952920" y="2494161"/>
                  </a:lnTo>
                  <a:lnTo>
                    <a:pt x="15988568" y="2525338"/>
                  </a:lnTo>
                  <a:lnTo>
                    <a:pt x="16027085" y="2551716"/>
                  </a:lnTo>
                  <a:lnTo>
                    <a:pt x="16068473" y="2573295"/>
                  </a:lnTo>
                  <a:lnTo>
                    <a:pt x="16112732" y="2590078"/>
                  </a:lnTo>
                  <a:lnTo>
                    <a:pt x="16159863" y="2602064"/>
                  </a:lnTo>
                  <a:lnTo>
                    <a:pt x="16209863" y="2609255"/>
                  </a:lnTo>
                  <a:lnTo>
                    <a:pt x="16262737" y="2611652"/>
                  </a:lnTo>
                  <a:lnTo>
                    <a:pt x="16314581" y="2609539"/>
                  </a:lnTo>
                  <a:lnTo>
                    <a:pt x="16363311" y="2603200"/>
                  </a:lnTo>
                  <a:lnTo>
                    <a:pt x="16408929" y="2592634"/>
                  </a:lnTo>
                  <a:lnTo>
                    <a:pt x="16451431" y="2577841"/>
                  </a:lnTo>
                  <a:lnTo>
                    <a:pt x="16490819" y="2558821"/>
                  </a:lnTo>
                  <a:lnTo>
                    <a:pt x="16527093" y="2535573"/>
                  </a:lnTo>
                  <a:lnTo>
                    <a:pt x="16560253" y="2508097"/>
                  </a:lnTo>
                  <a:lnTo>
                    <a:pt x="16590299" y="2476393"/>
                  </a:lnTo>
                  <a:lnTo>
                    <a:pt x="16617229" y="2440460"/>
                  </a:lnTo>
                  <a:lnTo>
                    <a:pt x="16641045" y="2400298"/>
                  </a:lnTo>
                  <a:lnTo>
                    <a:pt x="16661745" y="2355906"/>
                  </a:lnTo>
                  <a:lnTo>
                    <a:pt x="16679331" y="2307284"/>
                  </a:lnTo>
                  <a:lnTo>
                    <a:pt x="17003771" y="2415396"/>
                  </a:lnTo>
                  <a:lnTo>
                    <a:pt x="16987367" y="2464709"/>
                  </a:lnTo>
                  <a:lnTo>
                    <a:pt x="16968603" y="2511698"/>
                  </a:lnTo>
                  <a:lnTo>
                    <a:pt x="16947475" y="2556364"/>
                  </a:lnTo>
                  <a:lnTo>
                    <a:pt x="16923985" y="2598706"/>
                  </a:lnTo>
                  <a:lnTo>
                    <a:pt x="16898133" y="2638725"/>
                  </a:lnTo>
                  <a:lnTo>
                    <a:pt x="16869919" y="2676418"/>
                  </a:lnTo>
                  <a:lnTo>
                    <a:pt x="16839343" y="2711787"/>
                  </a:lnTo>
                  <a:lnTo>
                    <a:pt x="16806405" y="2744830"/>
                  </a:lnTo>
                  <a:lnTo>
                    <a:pt x="16771105" y="2775548"/>
                  </a:lnTo>
                  <a:lnTo>
                    <a:pt x="16733445" y="2803939"/>
                  </a:lnTo>
                  <a:lnTo>
                    <a:pt x="16693669" y="2829809"/>
                  </a:lnTo>
                  <a:lnTo>
                    <a:pt x="16652097" y="2852958"/>
                  </a:lnTo>
                  <a:lnTo>
                    <a:pt x="16608725" y="2873388"/>
                  </a:lnTo>
                  <a:lnTo>
                    <a:pt x="16563555" y="2891096"/>
                  </a:lnTo>
                  <a:lnTo>
                    <a:pt x="16516587" y="2906083"/>
                  </a:lnTo>
                  <a:lnTo>
                    <a:pt x="16467817" y="2918347"/>
                  </a:lnTo>
                  <a:lnTo>
                    <a:pt x="16417249" y="2927887"/>
                  </a:lnTo>
                  <a:lnTo>
                    <a:pt x="16364879" y="2934702"/>
                  </a:lnTo>
                  <a:lnTo>
                    <a:pt x="16310709" y="2938792"/>
                  </a:lnTo>
                  <a:lnTo>
                    <a:pt x="16254737" y="2940155"/>
                  </a:lnTo>
                  <a:lnTo>
                    <a:pt x="16199481" y="2938714"/>
                  </a:lnTo>
                  <a:lnTo>
                    <a:pt x="16145905" y="2934392"/>
                  </a:lnTo>
                  <a:lnTo>
                    <a:pt x="16094010" y="2927187"/>
                  </a:lnTo>
                  <a:lnTo>
                    <a:pt x="16043795" y="2917101"/>
                  </a:lnTo>
                  <a:lnTo>
                    <a:pt x="15995258" y="2904133"/>
                  </a:lnTo>
                  <a:lnTo>
                    <a:pt x="15948400" y="2888283"/>
                  </a:lnTo>
                  <a:lnTo>
                    <a:pt x="15903220" y="2869550"/>
                  </a:lnTo>
                  <a:lnTo>
                    <a:pt x="15859716" y="2847935"/>
                  </a:lnTo>
                  <a:lnTo>
                    <a:pt x="15817890" y="2823438"/>
                  </a:lnTo>
                  <a:lnTo>
                    <a:pt x="15777739" y="2796058"/>
                  </a:lnTo>
                  <a:lnTo>
                    <a:pt x="15739264" y="2765796"/>
                  </a:lnTo>
                  <a:lnTo>
                    <a:pt x="15702464" y="2732651"/>
                  </a:lnTo>
                  <a:lnTo>
                    <a:pt x="15667338" y="2696624"/>
                  </a:lnTo>
                  <a:lnTo>
                    <a:pt x="15633886" y="2657714"/>
                  </a:lnTo>
                  <a:lnTo>
                    <a:pt x="15607808" y="2623729"/>
                  </a:lnTo>
                  <a:lnTo>
                    <a:pt x="15583311" y="2588206"/>
                  </a:lnTo>
                  <a:lnTo>
                    <a:pt x="15560396" y="2551142"/>
                  </a:lnTo>
                  <a:lnTo>
                    <a:pt x="15539061" y="2512539"/>
                  </a:lnTo>
                  <a:lnTo>
                    <a:pt x="15519308" y="2472396"/>
                  </a:lnTo>
                  <a:lnTo>
                    <a:pt x="15501136" y="2430714"/>
                  </a:lnTo>
                  <a:lnTo>
                    <a:pt x="15484544" y="2387492"/>
                  </a:lnTo>
                  <a:lnTo>
                    <a:pt x="15469533" y="2342731"/>
                  </a:lnTo>
                  <a:lnTo>
                    <a:pt x="15456103" y="2296431"/>
                  </a:lnTo>
                  <a:lnTo>
                    <a:pt x="15444253" y="2248591"/>
                  </a:lnTo>
                  <a:lnTo>
                    <a:pt x="15433983" y="2199212"/>
                  </a:lnTo>
                  <a:lnTo>
                    <a:pt x="15425294" y="2148294"/>
                  </a:lnTo>
                  <a:lnTo>
                    <a:pt x="15418185" y="2095837"/>
                  </a:lnTo>
                  <a:lnTo>
                    <a:pt x="15412656" y="2041840"/>
                  </a:lnTo>
                  <a:lnTo>
                    <a:pt x="15408707" y="1986305"/>
                  </a:lnTo>
                  <a:lnTo>
                    <a:pt x="15406337" y="1929230"/>
                  </a:lnTo>
                  <a:lnTo>
                    <a:pt x="15405548" y="1870617"/>
                  </a:lnTo>
                  <a:lnTo>
                    <a:pt x="15406344" y="1812007"/>
                  </a:lnTo>
                  <a:lnTo>
                    <a:pt x="15408734" y="1754921"/>
                  </a:lnTo>
                  <a:lnTo>
                    <a:pt x="15412717" y="1699359"/>
                  </a:lnTo>
                  <a:lnTo>
                    <a:pt x="15418294" y="1645321"/>
                  </a:lnTo>
                  <a:lnTo>
                    <a:pt x="15425464" y="1592807"/>
                  </a:lnTo>
                  <a:lnTo>
                    <a:pt x="15434229" y="1541817"/>
                  </a:lnTo>
                  <a:lnTo>
                    <a:pt x="15444588" y="1492352"/>
                  </a:lnTo>
                  <a:lnTo>
                    <a:pt x="15456541" y="1444410"/>
                  </a:lnTo>
                  <a:lnTo>
                    <a:pt x="15470088" y="1397992"/>
                  </a:lnTo>
                  <a:lnTo>
                    <a:pt x="15485231" y="1353098"/>
                  </a:lnTo>
                  <a:lnTo>
                    <a:pt x="15501968" y="1309729"/>
                  </a:lnTo>
                  <a:lnTo>
                    <a:pt x="15520300" y="1267884"/>
                  </a:lnTo>
                  <a:lnTo>
                    <a:pt x="15540228" y="1227563"/>
                  </a:lnTo>
                  <a:lnTo>
                    <a:pt x="15561752" y="1188766"/>
                  </a:lnTo>
                  <a:lnTo>
                    <a:pt x="15584871" y="1151493"/>
                  </a:lnTo>
                  <a:lnTo>
                    <a:pt x="15609585" y="1115745"/>
                  </a:lnTo>
                  <a:lnTo>
                    <a:pt x="15635897" y="1081521"/>
                  </a:lnTo>
                  <a:lnTo>
                    <a:pt x="15667374" y="1044869"/>
                  </a:lnTo>
                  <a:lnTo>
                    <a:pt x="15700400" y="1010744"/>
                  </a:lnTo>
                  <a:lnTo>
                    <a:pt x="15734975" y="979145"/>
                  </a:lnTo>
                  <a:lnTo>
                    <a:pt x="15771100" y="950073"/>
                  </a:lnTo>
                  <a:lnTo>
                    <a:pt x="15808774" y="923529"/>
                  </a:lnTo>
                  <a:lnTo>
                    <a:pt x="15847998" y="899512"/>
                  </a:lnTo>
                  <a:lnTo>
                    <a:pt x="15888772" y="878022"/>
                  </a:lnTo>
                  <a:lnTo>
                    <a:pt x="15931096" y="859060"/>
                  </a:lnTo>
                  <a:lnTo>
                    <a:pt x="15974970" y="842625"/>
                  </a:lnTo>
                  <a:lnTo>
                    <a:pt x="16020394" y="828719"/>
                  </a:lnTo>
                  <a:lnTo>
                    <a:pt x="16067369" y="817340"/>
                  </a:lnTo>
                  <a:lnTo>
                    <a:pt x="16115895" y="808490"/>
                  </a:lnTo>
                  <a:lnTo>
                    <a:pt x="16165971" y="802168"/>
                  </a:lnTo>
                  <a:lnTo>
                    <a:pt x="16217599" y="798375"/>
                  </a:lnTo>
                  <a:close/>
                  <a:moveTo>
                    <a:pt x="13142383" y="797111"/>
                  </a:moveTo>
                  <a:lnTo>
                    <a:pt x="13194670" y="798375"/>
                  </a:lnTo>
                  <a:lnTo>
                    <a:pt x="13194458" y="798375"/>
                  </a:lnTo>
                  <a:lnTo>
                    <a:pt x="13245409" y="802168"/>
                  </a:lnTo>
                  <a:lnTo>
                    <a:pt x="13245239" y="802168"/>
                  </a:lnTo>
                  <a:lnTo>
                    <a:pt x="13294854" y="808490"/>
                  </a:lnTo>
                  <a:lnTo>
                    <a:pt x="13294691" y="808490"/>
                  </a:lnTo>
                  <a:lnTo>
                    <a:pt x="13342969" y="817340"/>
                  </a:lnTo>
                  <a:lnTo>
                    <a:pt x="13342809" y="817340"/>
                  </a:lnTo>
                  <a:lnTo>
                    <a:pt x="13388977" y="828531"/>
                  </a:lnTo>
                  <a:lnTo>
                    <a:pt x="13434315" y="842356"/>
                  </a:lnTo>
                  <a:lnTo>
                    <a:pt x="13478327" y="858695"/>
                  </a:lnTo>
                  <a:lnTo>
                    <a:pt x="13521011" y="877547"/>
                  </a:lnTo>
                  <a:lnTo>
                    <a:pt x="13562369" y="898913"/>
                  </a:lnTo>
                  <a:lnTo>
                    <a:pt x="13602399" y="922793"/>
                  </a:lnTo>
                  <a:lnTo>
                    <a:pt x="13641103" y="949187"/>
                  </a:lnTo>
                  <a:lnTo>
                    <a:pt x="13678480" y="978094"/>
                  </a:lnTo>
                  <a:lnTo>
                    <a:pt x="13714531" y="1009514"/>
                  </a:lnTo>
                  <a:lnTo>
                    <a:pt x="13749254" y="1043449"/>
                  </a:lnTo>
                  <a:lnTo>
                    <a:pt x="13778100" y="1075158"/>
                  </a:lnTo>
                  <a:lnTo>
                    <a:pt x="13802554" y="1105551"/>
                  </a:lnTo>
                  <a:lnTo>
                    <a:pt x="13805087" y="1108699"/>
                  </a:lnTo>
                  <a:lnTo>
                    <a:pt x="13830215" y="1144071"/>
                  </a:lnTo>
                  <a:lnTo>
                    <a:pt x="13853482" y="1181273"/>
                  </a:lnTo>
                  <a:lnTo>
                    <a:pt x="13874891" y="1220307"/>
                  </a:lnTo>
                  <a:lnTo>
                    <a:pt x="13894439" y="1261171"/>
                  </a:lnTo>
                  <a:lnTo>
                    <a:pt x="13912126" y="1303866"/>
                  </a:lnTo>
                  <a:lnTo>
                    <a:pt x="13927953" y="1348392"/>
                  </a:lnTo>
                  <a:lnTo>
                    <a:pt x="13928069" y="1348777"/>
                  </a:lnTo>
                  <a:lnTo>
                    <a:pt x="13941919" y="1394749"/>
                  </a:lnTo>
                  <a:lnTo>
                    <a:pt x="13954145" y="1443531"/>
                  </a:lnTo>
                  <a:lnTo>
                    <a:pt x="13964267" y="1492955"/>
                  </a:lnTo>
                  <a:lnTo>
                    <a:pt x="13972648" y="1544803"/>
                  </a:lnTo>
                  <a:lnTo>
                    <a:pt x="13979168" y="1598483"/>
                  </a:lnTo>
                  <a:lnTo>
                    <a:pt x="13983825" y="1653993"/>
                  </a:lnTo>
                  <a:lnTo>
                    <a:pt x="13986378" y="1706392"/>
                  </a:lnTo>
                  <a:lnTo>
                    <a:pt x="13986619" y="1711334"/>
                  </a:lnTo>
                  <a:lnTo>
                    <a:pt x="13987551" y="1770505"/>
                  </a:lnTo>
                  <a:lnTo>
                    <a:pt x="13987074" y="1815688"/>
                  </a:lnTo>
                  <a:lnTo>
                    <a:pt x="13985639" y="1861509"/>
                  </a:lnTo>
                  <a:lnTo>
                    <a:pt x="13983242" y="1907970"/>
                  </a:lnTo>
                  <a:lnTo>
                    <a:pt x="13979878" y="1955071"/>
                  </a:lnTo>
                  <a:lnTo>
                    <a:pt x="13975541" y="2002812"/>
                  </a:lnTo>
                  <a:lnTo>
                    <a:pt x="12589562" y="2002812"/>
                  </a:lnTo>
                  <a:lnTo>
                    <a:pt x="12594917" y="2057797"/>
                  </a:lnTo>
                  <a:lnTo>
                    <a:pt x="12602954" y="2110576"/>
                  </a:lnTo>
                  <a:lnTo>
                    <a:pt x="12613674" y="2161150"/>
                  </a:lnTo>
                  <a:lnTo>
                    <a:pt x="12627076" y="2209519"/>
                  </a:lnTo>
                  <a:lnTo>
                    <a:pt x="12643161" y="2255681"/>
                  </a:lnTo>
                  <a:lnTo>
                    <a:pt x="12661930" y="2299638"/>
                  </a:lnTo>
                  <a:lnTo>
                    <a:pt x="12683383" y="2341389"/>
                  </a:lnTo>
                  <a:lnTo>
                    <a:pt x="12707520" y="2380934"/>
                  </a:lnTo>
                  <a:lnTo>
                    <a:pt x="12734342" y="2418273"/>
                  </a:lnTo>
                  <a:lnTo>
                    <a:pt x="12763850" y="2453406"/>
                  </a:lnTo>
                  <a:lnTo>
                    <a:pt x="12799077" y="2489150"/>
                  </a:lnTo>
                  <a:lnTo>
                    <a:pt x="12836236" y="2520686"/>
                  </a:lnTo>
                  <a:lnTo>
                    <a:pt x="12875326" y="2548014"/>
                  </a:lnTo>
                  <a:lnTo>
                    <a:pt x="12916347" y="2571135"/>
                  </a:lnTo>
                  <a:lnTo>
                    <a:pt x="12959298" y="2590051"/>
                  </a:lnTo>
                  <a:lnTo>
                    <a:pt x="13004177" y="2604762"/>
                  </a:lnTo>
                  <a:lnTo>
                    <a:pt x="13050985" y="2615268"/>
                  </a:lnTo>
                  <a:lnTo>
                    <a:pt x="13099721" y="2621572"/>
                  </a:lnTo>
                  <a:lnTo>
                    <a:pt x="13150382" y="2623673"/>
                  </a:lnTo>
                  <a:lnTo>
                    <a:pt x="13200923" y="2621831"/>
                  </a:lnTo>
                  <a:lnTo>
                    <a:pt x="13250027" y="2616304"/>
                  </a:lnTo>
                  <a:lnTo>
                    <a:pt x="13297693" y="2607093"/>
                  </a:lnTo>
                  <a:lnTo>
                    <a:pt x="13343920" y="2594197"/>
                  </a:lnTo>
                  <a:lnTo>
                    <a:pt x="13388708" y="2577616"/>
                  </a:lnTo>
                  <a:lnTo>
                    <a:pt x="13432054" y="2557350"/>
                  </a:lnTo>
                  <a:lnTo>
                    <a:pt x="13473960" y="2533398"/>
                  </a:lnTo>
                  <a:lnTo>
                    <a:pt x="13514423" y="2505761"/>
                  </a:lnTo>
                  <a:lnTo>
                    <a:pt x="13553443" y="2474437"/>
                  </a:lnTo>
                  <a:lnTo>
                    <a:pt x="13591018" y="2439427"/>
                  </a:lnTo>
                  <a:lnTo>
                    <a:pt x="13756522" y="2623673"/>
                  </a:lnTo>
                  <a:lnTo>
                    <a:pt x="13803315" y="2675765"/>
                  </a:lnTo>
                  <a:lnTo>
                    <a:pt x="13767479" y="2709840"/>
                  </a:lnTo>
                  <a:lnTo>
                    <a:pt x="13730468" y="2741565"/>
                  </a:lnTo>
                  <a:lnTo>
                    <a:pt x="13692282" y="2770940"/>
                  </a:lnTo>
                  <a:lnTo>
                    <a:pt x="13652922" y="2797966"/>
                  </a:lnTo>
                  <a:lnTo>
                    <a:pt x="13612387" y="2822642"/>
                  </a:lnTo>
                  <a:lnTo>
                    <a:pt x="13570676" y="2844969"/>
                  </a:lnTo>
                  <a:lnTo>
                    <a:pt x="13527791" y="2864945"/>
                  </a:lnTo>
                  <a:lnTo>
                    <a:pt x="13483730" y="2882572"/>
                  </a:lnTo>
                  <a:lnTo>
                    <a:pt x="13438493" y="2897849"/>
                  </a:lnTo>
                  <a:lnTo>
                    <a:pt x="13392081" y="2910775"/>
                  </a:lnTo>
                  <a:lnTo>
                    <a:pt x="13344493" y="2921352"/>
                  </a:lnTo>
                  <a:lnTo>
                    <a:pt x="13295730" y="2929578"/>
                  </a:lnTo>
                  <a:lnTo>
                    <a:pt x="13245790" y="2935454"/>
                  </a:lnTo>
                  <a:lnTo>
                    <a:pt x="13194675" y="2938980"/>
                  </a:lnTo>
                  <a:lnTo>
                    <a:pt x="13142383" y="2940155"/>
                  </a:lnTo>
                  <a:lnTo>
                    <a:pt x="13087586" y="2938829"/>
                  </a:lnTo>
                  <a:lnTo>
                    <a:pt x="13034305" y="2934850"/>
                  </a:lnTo>
                  <a:lnTo>
                    <a:pt x="12982539" y="2928219"/>
                  </a:lnTo>
                  <a:lnTo>
                    <a:pt x="12932288" y="2918936"/>
                  </a:lnTo>
                  <a:lnTo>
                    <a:pt x="12883552" y="2906999"/>
                  </a:lnTo>
                  <a:lnTo>
                    <a:pt x="12836330" y="2892410"/>
                  </a:lnTo>
                  <a:lnTo>
                    <a:pt x="12790622" y="2875168"/>
                  </a:lnTo>
                  <a:lnTo>
                    <a:pt x="12746429" y="2855274"/>
                  </a:lnTo>
                  <a:lnTo>
                    <a:pt x="12703749" y="2832726"/>
                  </a:lnTo>
                  <a:lnTo>
                    <a:pt x="12662583" y="2807526"/>
                  </a:lnTo>
                  <a:lnTo>
                    <a:pt x="12622931" y="2779672"/>
                  </a:lnTo>
                  <a:lnTo>
                    <a:pt x="12584791" y="2749165"/>
                  </a:lnTo>
                  <a:lnTo>
                    <a:pt x="12548165" y="2716005"/>
                  </a:lnTo>
                  <a:lnTo>
                    <a:pt x="12513051" y="2680191"/>
                  </a:lnTo>
                  <a:lnTo>
                    <a:pt x="12479450" y="2641724"/>
                  </a:lnTo>
                  <a:lnTo>
                    <a:pt x="12451321" y="2606003"/>
                  </a:lnTo>
                  <a:lnTo>
                    <a:pt x="12424897" y="2569048"/>
                  </a:lnTo>
                  <a:lnTo>
                    <a:pt x="12400178" y="2530858"/>
                  </a:lnTo>
                  <a:lnTo>
                    <a:pt x="12377163" y="2491435"/>
                  </a:lnTo>
                  <a:lnTo>
                    <a:pt x="12355853" y="2450778"/>
                  </a:lnTo>
                  <a:lnTo>
                    <a:pt x="12336247" y="2408887"/>
                  </a:lnTo>
                  <a:lnTo>
                    <a:pt x="12318346" y="2365762"/>
                  </a:lnTo>
                  <a:lnTo>
                    <a:pt x="12302150" y="2321403"/>
                  </a:lnTo>
                  <a:lnTo>
                    <a:pt x="12287659" y="2275811"/>
                  </a:lnTo>
                  <a:lnTo>
                    <a:pt x="12274872" y="2228984"/>
                  </a:lnTo>
                  <a:lnTo>
                    <a:pt x="12263790" y="2180923"/>
                  </a:lnTo>
                  <a:lnTo>
                    <a:pt x="12254413" y="2131629"/>
                  </a:lnTo>
                  <a:lnTo>
                    <a:pt x="12246741" y="2081101"/>
                  </a:lnTo>
                  <a:lnTo>
                    <a:pt x="12240774" y="2029339"/>
                  </a:lnTo>
                  <a:lnTo>
                    <a:pt x="12236511" y="1976342"/>
                  </a:lnTo>
                  <a:lnTo>
                    <a:pt x="12233954" y="1922112"/>
                  </a:lnTo>
                  <a:lnTo>
                    <a:pt x="12233102" y="1866649"/>
                  </a:lnTo>
                  <a:lnTo>
                    <a:pt x="12233177" y="1861509"/>
                  </a:lnTo>
                  <a:lnTo>
                    <a:pt x="12233960" y="1808486"/>
                  </a:lnTo>
                  <a:lnTo>
                    <a:pt x="12236537" y="1751821"/>
                  </a:lnTo>
                  <a:lnTo>
                    <a:pt x="12240831" y="1696654"/>
                  </a:lnTo>
                  <a:lnTo>
                    <a:pt x="12246843" y="1642985"/>
                  </a:lnTo>
                  <a:lnTo>
                    <a:pt x="12254573" y="1590813"/>
                  </a:lnTo>
                  <a:lnTo>
                    <a:pt x="12264022" y="1540139"/>
                  </a:lnTo>
                  <a:lnTo>
                    <a:pt x="12264130" y="1539663"/>
                  </a:lnTo>
                  <a:lnTo>
                    <a:pt x="12275190" y="1490962"/>
                  </a:lnTo>
                  <a:lnTo>
                    <a:pt x="12288077" y="1443282"/>
                  </a:lnTo>
                  <a:lnTo>
                    <a:pt x="12288186" y="1442936"/>
                  </a:lnTo>
                  <a:lnTo>
                    <a:pt x="12302683" y="1397100"/>
                  </a:lnTo>
                  <a:lnTo>
                    <a:pt x="12319008" y="1352414"/>
                  </a:lnTo>
                  <a:lnTo>
                    <a:pt x="12337053" y="1309225"/>
                  </a:lnTo>
                  <a:lnTo>
                    <a:pt x="12356818" y="1267533"/>
                  </a:lnTo>
                  <a:lnTo>
                    <a:pt x="12378304" y="1227338"/>
                  </a:lnTo>
                  <a:lnTo>
                    <a:pt x="12401509" y="1188639"/>
                  </a:lnTo>
                  <a:lnTo>
                    <a:pt x="12426435" y="1151437"/>
                  </a:lnTo>
                  <a:lnTo>
                    <a:pt x="12453082" y="1115731"/>
                  </a:lnTo>
                  <a:lnTo>
                    <a:pt x="12481450" y="1081521"/>
                  </a:lnTo>
                  <a:lnTo>
                    <a:pt x="12515287" y="1044869"/>
                  </a:lnTo>
                  <a:lnTo>
                    <a:pt x="12550584" y="1010744"/>
                  </a:lnTo>
                  <a:lnTo>
                    <a:pt x="12587342" y="979145"/>
                  </a:lnTo>
                  <a:lnTo>
                    <a:pt x="12625561" y="950073"/>
                  </a:lnTo>
                  <a:lnTo>
                    <a:pt x="12665240" y="923529"/>
                  </a:lnTo>
                  <a:lnTo>
                    <a:pt x="12706380" y="899512"/>
                  </a:lnTo>
                  <a:lnTo>
                    <a:pt x="12748980" y="878022"/>
                  </a:lnTo>
                  <a:lnTo>
                    <a:pt x="12793042" y="859060"/>
                  </a:lnTo>
                  <a:lnTo>
                    <a:pt x="12838564" y="842625"/>
                  </a:lnTo>
                  <a:lnTo>
                    <a:pt x="12885548" y="828719"/>
                  </a:lnTo>
                  <a:lnTo>
                    <a:pt x="12933992" y="817340"/>
                  </a:lnTo>
                  <a:lnTo>
                    <a:pt x="12983898" y="808490"/>
                  </a:lnTo>
                  <a:lnTo>
                    <a:pt x="13035265" y="802168"/>
                  </a:lnTo>
                  <a:lnTo>
                    <a:pt x="13088093" y="798375"/>
                  </a:lnTo>
                  <a:close/>
                  <a:moveTo>
                    <a:pt x="945342" y="40094"/>
                  </a:moveTo>
                  <a:lnTo>
                    <a:pt x="1003443" y="41234"/>
                  </a:lnTo>
                  <a:lnTo>
                    <a:pt x="1059754" y="44657"/>
                  </a:lnTo>
                  <a:lnTo>
                    <a:pt x="1114276" y="50362"/>
                  </a:lnTo>
                  <a:lnTo>
                    <a:pt x="1167009" y="58350"/>
                  </a:lnTo>
                  <a:lnTo>
                    <a:pt x="1217953" y="68620"/>
                  </a:lnTo>
                  <a:lnTo>
                    <a:pt x="1267109" y="81175"/>
                  </a:lnTo>
                  <a:lnTo>
                    <a:pt x="1314479" y="96013"/>
                  </a:lnTo>
                  <a:lnTo>
                    <a:pt x="1360061" y="113136"/>
                  </a:lnTo>
                  <a:lnTo>
                    <a:pt x="1403857" y="132543"/>
                  </a:lnTo>
                  <a:lnTo>
                    <a:pt x="1445866" y="154236"/>
                  </a:lnTo>
                  <a:lnTo>
                    <a:pt x="1486090" y="178215"/>
                  </a:lnTo>
                  <a:lnTo>
                    <a:pt x="1532281" y="209988"/>
                  </a:lnTo>
                  <a:lnTo>
                    <a:pt x="1574710" y="243890"/>
                  </a:lnTo>
                  <a:lnTo>
                    <a:pt x="1613379" y="279922"/>
                  </a:lnTo>
                  <a:lnTo>
                    <a:pt x="1648288" y="318081"/>
                  </a:lnTo>
                  <a:lnTo>
                    <a:pt x="1679438" y="358368"/>
                  </a:lnTo>
                  <a:lnTo>
                    <a:pt x="1706830" y="400781"/>
                  </a:lnTo>
                  <a:lnTo>
                    <a:pt x="1730465" y="445319"/>
                  </a:lnTo>
                  <a:lnTo>
                    <a:pt x="1750344" y="491983"/>
                  </a:lnTo>
                  <a:lnTo>
                    <a:pt x="1766469" y="540769"/>
                  </a:lnTo>
                  <a:lnTo>
                    <a:pt x="1446008" y="648923"/>
                  </a:lnTo>
                  <a:lnTo>
                    <a:pt x="1425085" y="608765"/>
                  </a:lnTo>
                  <a:lnTo>
                    <a:pt x="1399718" y="571053"/>
                  </a:lnTo>
                  <a:lnTo>
                    <a:pt x="1369904" y="535784"/>
                  </a:lnTo>
                  <a:lnTo>
                    <a:pt x="1335643" y="502957"/>
                  </a:lnTo>
                  <a:lnTo>
                    <a:pt x="1296933" y="472572"/>
                  </a:lnTo>
                  <a:lnTo>
                    <a:pt x="1253773" y="444626"/>
                  </a:lnTo>
                  <a:lnTo>
                    <a:pt x="1213612" y="423374"/>
                  </a:lnTo>
                  <a:lnTo>
                    <a:pt x="1171006" y="405392"/>
                  </a:lnTo>
                  <a:lnTo>
                    <a:pt x="1125955" y="390679"/>
                  </a:lnTo>
                  <a:lnTo>
                    <a:pt x="1078459" y="379236"/>
                  </a:lnTo>
                  <a:lnTo>
                    <a:pt x="1028518" y="371062"/>
                  </a:lnTo>
                  <a:lnTo>
                    <a:pt x="976132" y="366158"/>
                  </a:lnTo>
                  <a:lnTo>
                    <a:pt x="921301" y="364523"/>
                  </a:lnTo>
                  <a:lnTo>
                    <a:pt x="860216" y="366527"/>
                  </a:lnTo>
                  <a:lnTo>
                    <a:pt x="802899" y="372538"/>
                  </a:lnTo>
                  <a:lnTo>
                    <a:pt x="749347" y="382556"/>
                  </a:lnTo>
                  <a:lnTo>
                    <a:pt x="699562" y="396580"/>
                  </a:lnTo>
                  <a:lnTo>
                    <a:pt x="653541" y="414608"/>
                  </a:lnTo>
                  <a:lnTo>
                    <a:pt x="611283" y="436641"/>
                  </a:lnTo>
                  <a:lnTo>
                    <a:pt x="572788" y="462677"/>
                  </a:lnTo>
                  <a:lnTo>
                    <a:pt x="533612" y="497445"/>
                  </a:lnTo>
                  <a:lnTo>
                    <a:pt x="501565" y="536336"/>
                  </a:lnTo>
                  <a:lnTo>
                    <a:pt x="476645" y="579344"/>
                  </a:lnTo>
                  <a:lnTo>
                    <a:pt x="458848" y="626468"/>
                  </a:lnTo>
                  <a:lnTo>
                    <a:pt x="448172" y="677703"/>
                  </a:lnTo>
                  <a:lnTo>
                    <a:pt x="444614" y="733046"/>
                  </a:lnTo>
                  <a:lnTo>
                    <a:pt x="447489" y="778126"/>
                  </a:lnTo>
                  <a:lnTo>
                    <a:pt x="456120" y="821185"/>
                  </a:lnTo>
                  <a:lnTo>
                    <a:pt x="470513" y="862227"/>
                  </a:lnTo>
                  <a:lnTo>
                    <a:pt x="490676" y="901252"/>
                  </a:lnTo>
                  <a:lnTo>
                    <a:pt x="516940" y="938325"/>
                  </a:lnTo>
                  <a:lnTo>
                    <a:pt x="549730" y="973376"/>
                  </a:lnTo>
                  <a:lnTo>
                    <a:pt x="589044" y="1006420"/>
                  </a:lnTo>
                  <a:lnTo>
                    <a:pt x="634881" y="1037467"/>
                  </a:lnTo>
                  <a:lnTo>
                    <a:pt x="683070" y="1066018"/>
                  </a:lnTo>
                  <a:lnTo>
                    <a:pt x="729505" y="1091551"/>
                  </a:lnTo>
                  <a:lnTo>
                    <a:pt x="774186" y="1114064"/>
                  </a:lnTo>
                  <a:lnTo>
                    <a:pt x="817116" y="1133558"/>
                  </a:lnTo>
                  <a:lnTo>
                    <a:pt x="853344" y="1148784"/>
                  </a:lnTo>
                  <a:lnTo>
                    <a:pt x="894692" y="1165614"/>
                  </a:lnTo>
                  <a:lnTo>
                    <a:pt x="941163" y="1184049"/>
                  </a:lnTo>
                  <a:lnTo>
                    <a:pt x="992756" y="1204088"/>
                  </a:lnTo>
                  <a:lnTo>
                    <a:pt x="1049475" y="1225733"/>
                  </a:lnTo>
                  <a:lnTo>
                    <a:pt x="1100798" y="1245068"/>
                  </a:lnTo>
                  <a:lnTo>
                    <a:pt x="1149514" y="1264158"/>
                  </a:lnTo>
                  <a:lnTo>
                    <a:pt x="1195620" y="1283003"/>
                  </a:lnTo>
                  <a:lnTo>
                    <a:pt x="1239114" y="1301601"/>
                  </a:lnTo>
                  <a:lnTo>
                    <a:pt x="1279993" y="1319955"/>
                  </a:lnTo>
                  <a:lnTo>
                    <a:pt x="1318255" y="1338059"/>
                  </a:lnTo>
                  <a:lnTo>
                    <a:pt x="1353895" y="1355917"/>
                  </a:lnTo>
                  <a:lnTo>
                    <a:pt x="1394504" y="1377795"/>
                  </a:lnTo>
                  <a:lnTo>
                    <a:pt x="1436228" y="1401999"/>
                  </a:lnTo>
                  <a:lnTo>
                    <a:pt x="1479066" y="1428533"/>
                  </a:lnTo>
                  <a:lnTo>
                    <a:pt x="1523018" y="1457399"/>
                  </a:lnTo>
                  <a:lnTo>
                    <a:pt x="1568084" y="1488605"/>
                  </a:lnTo>
                  <a:lnTo>
                    <a:pt x="1614264" y="1522153"/>
                  </a:lnTo>
                  <a:lnTo>
                    <a:pt x="1652920" y="1552937"/>
                  </a:lnTo>
                  <a:lnTo>
                    <a:pt x="1688803" y="1585763"/>
                  </a:lnTo>
                  <a:lnTo>
                    <a:pt x="1721910" y="1620631"/>
                  </a:lnTo>
                  <a:lnTo>
                    <a:pt x="1752241" y="1657541"/>
                  </a:lnTo>
                  <a:lnTo>
                    <a:pt x="1779795" y="1696492"/>
                  </a:lnTo>
                  <a:lnTo>
                    <a:pt x="1804569" y="1737483"/>
                  </a:lnTo>
                  <a:lnTo>
                    <a:pt x="1826562" y="1780513"/>
                  </a:lnTo>
                  <a:lnTo>
                    <a:pt x="1845692" y="1825440"/>
                  </a:lnTo>
                  <a:lnTo>
                    <a:pt x="1861879" y="1872084"/>
                  </a:lnTo>
                  <a:lnTo>
                    <a:pt x="1875122" y="1920443"/>
                  </a:lnTo>
                  <a:lnTo>
                    <a:pt x="1885422" y="1970516"/>
                  </a:lnTo>
                  <a:lnTo>
                    <a:pt x="1892779" y="2022300"/>
                  </a:lnTo>
                  <a:lnTo>
                    <a:pt x="1897193" y="2075794"/>
                  </a:lnTo>
                  <a:lnTo>
                    <a:pt x="1898665" y="2130994"/>
                  </a:lnTo>
                  <a:lnTo>
                    <a:pt x="1897356" y="2183974"/>
                  </a:lnTo>
                  <a:lnTo>
                    <a:pt x="1893431" y="2235317"/>
                  </a:lnTo>
                  <a:lnTo>
                    <a:pt x="1886889" y="2285022"/>
                  </a:lnTo>
                  <a:lnTo>
                    <a:pt x="1877732" y="2333091"/>
                  </a:lnTo>
                  <a:lnTo>
                    <a:pt x="1865959" y="2379524"/>
                  </a:lnTo>
                  <a:lnTo>
                    <a:pt x="1851570" y="2424320"/>
                  </a:lnTo>
                  <a:lnTo>
                    <a:pt x="1834564" y="2467481"/>
                  </a:lnTo>
                  <a:lnTo>
                    <a:pt x="1814946" y="2509007"/>
                  </a:lnTo>
                  <a:lnTo>
                    <a:pt x="1792712" y="2548897"/>
                  </a:lnTo>
                  <a:lnTo>
                    <a:pt x="1767863" y="2587153"/>
                  </a:lnTo>
                  <a:lnTo>
                    <a:pt x="1740400" y="2623774"/>
                  </a:lnTo>
                  <a:lnTo>
                    <a:pt x="1710322" y="2658761"/>
                  </a:lnTo>
                  <a:lnTo>
                    <a:pt x="1677631" y="2692115"/>
                  </a:lnTo>
                  <a:lnTo>
                    <a:pt x="1642325" y="2723835"/>
                  </a:lnTo>
                  <a:lnTo>
                    <a:pt x="1604923" y="2753634"/>
                  </a:lnTo>
                  <a:lnTo>
                    <a:pt x="1565967" y="2781226"/>
                  </a:lnTo>
                  <a:lnTo>
                    <a:pt x="1525458" y="2806611"/>
                  </a:lnTo>
                  <a:lnTo>
                    <a:pt x="1483396" y="2829788"/>
                  </a:lnTo>
                  <a:lnTo>
                    <a:pt x="1439782" y="2850758"/>
                  </a:lnTo>
                  <a:lnTo>
                    <a:pt x="1394614" y="2869520"/>
                  </a:lnTo>
                  <a:lnTo>
                    <a:pt x="1347894" y="2886075"/>
                  </a:lnTo>
                  <a:lnTo>
                    <a:pt x="1299621" y="2900422"/>
                  </a:lnTo>
                  <a:lnTo>
                    <a:pt x="1249796" y="2912562"/>
                  </a:lnTo>
                  <a:lnTo>
                    <a:pt x="1198417" y="2922495"/>
                  </a:lnTo>
                  <a:lnTo>
                    <a:pt x="1145485" y="2930220"/>
                  </a:lnTo>
                  <a:lnTo>
                    <a:pt x="1091000" y="2935738"/>
                  </a:lnTo>
                  <a:lnTo>
                    <a:pt x="1034963" y="2939049"/>
                  </a:lnTo>
                  <a:lnTo>
                    <a:pt x="977373" y="2940153"/>
                  </a:lnTo>
                  <a:lnTo>
                    <a:pt x="923066" y="2939121"/>
                  </a:lnTo>
                  <a:lnTo>
                    <a:pt x="869877" y="2936026"/>
                  </a:lnTo>
                  <a:lnTo>
                    <a:pt x="817806" y="2930868"/>
                  </a:lnTo>
                  <a:lnTo>
                    <a:pt x="766852" y="2923647"/>
                  </a:lnTo>
                  <a:lnTo>
                    <a:pt x="717014" y="2914364"/>
                  </a:lnTo>
                  <a:lnTo>
                    <a:pt x="668293" y="2903018"/>
                  </a:lnTo>
                  <a:lnTo>
                    <a:pt x="620689" y="2889610"/>
                  </a:lnTo>
                  <a:lnTo>
                    <a:pt x="574200" y="2874141"/>
                  </a:lnTo>
                  <a:lnTo>
                    <a:pt x="528826" y="2856609"/>
                  </a:lnTo>
                  <a:lnTo>
                    <a:pt x="484568" y="2837017"/>
                  </a:lnTo>
                  <a:lnTo>
                    <a:pt x="441425" y="2815364"/>
                  </a:lnTo>
                  <a:lnTo>
                    <a:pt x="399396" y="2791650"/>
                  </a:lnTo>
                  <a:lnTo>
                    <a:pt x="358481" y="2765875"/>
                  </a:lnTo>
                  <a:lnTo>
                    <a:pt x="315902" y="2736128"/>
                  </a:lnTo>
                  <a:lnTo>
                    <a:pt x="275634" y="2704961"/>
                  </a:lnTo>
                  <a:lnTo>
                    <a:pt x="237676" y="2672376"/>
                  </a:lnTo>
                  <a:lnTo>
                    <a:pt x="202029" y="2638372"/>
                  </a:lnTo>
                  <a:lnTo>
                    <a:pt x="168692" y="2602950"/>
                  </a:lnTo>
                  <a:lnTo>
                    <a:pt x="137665" y="2566109"/>
                  </a:lnTo>
                  <a:lnTo>
                    <a:pt x="108948" y="2527850"/>
                  </a:lnTo>
                  <a:lnTo>
                    <a:pt x="82540" y="2488173"/>
                  </a:lnTo>
                  <a:lnTo>
                    <a:pt x="58442" y="2447077"/>
                  </a:lnTo>
                  <a:lnTo>
                    <a:pt x="36652" y="2404563"/>
                  </a:lnTo>
                  <a:lnTo>
                    <a:pt x="17172" y="2360632"/>
                  </a:lnTo>
                  <a:lnTo>
                    <a:pt x="0" y="2315282"/>
                  </a:lnTo>
                  <a:lnTo>
                    <a:pt x="328450" y="2195097"/>
                  </a:lnTo>
                  <a:lnTo>
                    <a:pt x="351778" y="2241913"/>
                  </a:lnTo>
                  <a:lnTo>
                    <a:pt x="377742" y="2286228"/>
                  </a:lnTo>
                  <a:lnTo>
                    <a:pt x="406343" y="2328042"/>
                  </a:lnTo>
                  <a:lnTo>
                    <a:pt x="437576" y="2367352"/>
                  </a:lnTo>
                  <a:lnTo>
                    <a:pt x="471443" y="2404156"/>
                  </a:lnTo>
                  <a:lnTo>
                    <a:pt x="507940" y="2438453"/>
                  </a:lnTo>
                  <a:lnTo>
                    <a:pt x="547066" y="2470241"/>
                  </a:lnTo>
                  <a:lnTo>
                    <a:pt x="588819" y="2499517"/>
                  </a:lnTo>
                  <a:lnTo>
                    <a:pt x="632686" y="2525803"/>
                  </a:lnTo>
                  <a:lnTo>
                    <a:pt x="678184" y="2548582"/>
                  </a:lnTo>
                  <a:lnTo>
                    <a:pt x="725313" y="2567856"/>
                  </a:lnTo>
                  <a:lnTo>
                    <a:pt x="774073" y="2583623"/>
                  </a:lnTo>
                  <a:lnTo>
                    <a:pt x="824463" y="2595886"/>
                  </a:lnTo>
                  <a:lnTo>
                    <a:pt x="876484" y="2604644"/>
                  </a:lnTo>
                  <a:lnTo>
                    <a:pt x="930134" y="2609898"/>
                  </a:lnTo>
                  <a:lnTo>
                    <a:pt x="985415" y="2611650"/>
                  </a:lnTo>
                  <a:lnTo>
                    <a:pt x="1041036" y="2610143"/>
                  </a:lnTo>
                  <a:lnTo>
                    <a:pt x="1093990" y="2605622"/>
                  </a:lnTo>
                  <a:lnTo>
                    <a:pt x="1144276" y="2598086"/>
                  </a:lnTo>
                  <a:lnTo>
                    <a:pt x="1191895" y="2587535"/>
                  </a:lnTo>
                  <a:lnTo>
                    <a:pt x="1236845" y="2573967"/>
                  </a:lnTo>
                  <a:lnTo>
                    <a:pt x="1279125" y="2557383"/>
                  </a:lnTo>
                  <a:lnTo>
                    <a:pt x="1318736" y="2537780"/>
                  </a:lnTo>
                  <a:lnTo>
                    <a:pt x="1355677" y="2515158"/>
                  </a:lnTo>
                  <a:lnTo>
                    <a:pt x="1389947" y="2489517"/>
                  </a:lnTo>
                  <a:lnTo>
                    <a:pt x="1424666" y="2457310"/>
                  </a:lnTo>
                  <a:lnTo>
                    <a:pt x="1454761" y="2421784"/>
                  </a:lnTo>
                  <a:lnTo>
                    <a:pt x="1480229" y="2382942"/>
                  </a:lnTo>
                  <a:lnTo>
                    <a:pt x="1501070" y="2340782"/>
                  </a:lnTo>
                  <a:lnTo>
                    <a:pt x="1517282" y="2295306"/>
                  </a:lnTo>
                  <a:lnTo>
                    <a:pt x="1528864" y="2246514"/>
                  </a:lnTo>
                  <a:lnTo>
                    <a:pt x="1535814" y="2194407"/>
                  </a:lnTo>
                  <a:lnTo>
                    <a:pt x="1538131" y="2138983"/>
                  </a:lnTo>
                  <a:lnTo>
                    <a:pt x="1535533" y="2085311"/>
                  </a:lnTo>
                  <a:lnTo>
                    <a:pt x="1527742" y="2034380"/>
                  </a:lnTo>
                  <a:lnTo>
                    <a:pt x="1514757" y="1986194"/>
                  </a:lnTo>
                  <a:lnTo>
                    <a:pt x="1496578" y="1940754"/>
                  </a:lnTo>
                  <a:lnTo>
                    <a:pt x="1473208" y="1898063"/>
                  </a:lnTo>
                  <a:lnTo>
                    <a:pt x="1444645" y="1858122"/>
                  </a:lnTo>
                  <a:lnTo>
                    <a:pt x="1410891" y="1820934"/>
                  </a:lnTo>
                  <a:lnTo>
                    <a:pt x="1371947" y="1786502"/>
                  </a:lnTo>
                  <a:lnTo>
                    <a:pt x="1337345" y="1760311"/>
                  </a:lnTo>
                  <a:lnTo>
                    <a:pt x="1300062" y="1734601"/>
                  </a:lnTo>
                  <a:lnTo>
                    <a:pt x="1260099" y="1709370"/>
                  </a:lnTo>
                  <a:lnTo>
                    <a:pt x="1217454" y="1684620"/>
                  </a:lnTo>
                  <a:lnTo>
                    <a:pt x="1172129" y="1660349"/>
                  </a:lnTo>
                  <a:lnTo>
                    <a:pt x="1124121" y="1636557"/>
                  </a:lnTo>
                  <a:lnTo>
                    <a:pt x="1073431" y="1613247"/>
                  </a:lnTo>
                  <a:lnTo>
                    <a:pt x="1020057" y="1590417"/>
                  </a:lnTo>
                  <a:lnTo>
                    <a:pt x="964001" y="1568065"/>
                  </a:lnTo>
                  <a:lnTo>
                    <a:pt x="905260" y="1546195"/>
                  </a:lnTo>
                  <a:lnTo>
                    <a:pt x="849577" y="1525851"/>
                  </a:lnTo>
                  <a:lnTo>
                    <a:pt x="797893" y="1506463"/>
                  </a:lnTo>
                  <a:lnTo>
                    <a:pt x="750217" y="1488029"/>
                  </a:lnTo>
                  <a:lnTo>
                    <a:pt x="706557" y="1470547"/>
                  </a:lnTo>
                  <a:lnTo>
                    <a:pt x="666922" y="1454019"/>
                  </a:lnTo>
                  <a:lnTo>
                    <a:pt x="628144" y="1436661"/>
                  </a:lnTo>
                  <a:lnTo>
                    <a:pt x="587125" y="1416565"/>
                  </a:lnTo>
                  <a:lnTo>
                    <a:pt x="543869" y="1393735"/>
                  </a:lnTo>
                  <a:lnTo>
                    <a:pt x="498375" y="1368171"/>
                  </a:lnTo>
                  <a:lnTo>
                    <a:pt x="450645" y="1339877"/>
                  </a:lnTo>
                  <a:lnTo>
                    <a:pt x="403755" y="1310085"/>
                  </a:lnTo>
                  <a:lnTo>
                    <a:pt x="360887" y="1279970"/>
                  </a:lnTo>
                  <a:lnTo>
                    <a:pt x="322034" y="1249530"/>
                  </a:lnTo>
                  <a:lnTo>
                    <a:pt x="287190" y="1218763"/>
                  </a:lnTo>
                  <a:lnTo>
                    <a:pt x="256348" y="1187671"/>
                  </a:lnTo>
                  <a:lnTo>
                    <a:pt x="228386" y="1154836"/>
                  </a:lnTo>
                  <a:lnTo>
                    <a:pt x="202185" y="1118792"/>
                  </a:lnTo>
                  <a:lnTo>
                    <a:pt x="177748" y="1079539"/>
                  </a:lnTo>
                  <a:lnTo>
                    <a:pt x="155074" y="1037077"/>
                  </a:lnTo>
                  <a:lnTo>
                    <a:pt x="134163" y="991406"/>
                  </a:lnTo>
                  <a:lnTo>
                    <a:pt x="116136" y="943274"/>
                  </a:lnTo>
                  <a:lnTo>
                    <a:pt x="102124" y="893371"/>
                  </a:lnTo>
                  <a:lnTo>
                    <a:pt x="92120" y="841696"/>
                  </a:lnTo>
                  <a:lnTo>
                    <a:pt x="86121" y="788254"/>
                  </a:lnTo>
                  <a:lnTo>
                    <a:pt x="84123" y="733046"/>
                  </a:lnTo>
                  <a:lnTo>
                    <a:pt x="86041" y="680652"/>
                  </a:lnTo>
                  <a:lnTo>
                    <a:pt x="91799" y="629777"/>
                  </a:lnTo>
                  <a:lnTo>
                    <a:pt x="101394" y="580421"/>
                  </a:lnTo>
                  <a:lnTo>
                    <a:pt x="114830" y="532585"/>
                  </a:lnTo>
                  <a:lnTo>
                    <a:pt x="132106" y="486268"/>
                  </a:lnTo>
                  <a:lnTo>
                    <a:pt x="153222" y="441472"/>
                  </a:lnTo>
                  <a:lnTo>
                    <a:pt x="178180" y="398197"/>
                  </a:lnTo>
                  <a:lnTo>
                    <a:pt x="206980" y="356444"/>
                  </a:lnTo>
                  <a:lnTo>
                    <a:pt x="239623" y="316213"/>
                  </a:lnTo>
                  <a:lnTo>
                    <a:pt x="276110" y="277504"/>
                  </a:lnTo>
                  <a:lnTo>
                    <a:pt x="316440" y="240318"/>
                  </a:lnTo>
                  <a:lnTo>
                    <a:pt x="350466" y="212742"/>
                  </a:lnTo>
                  <a:lnTo>
                    <a:pt x="386167" y="187207"/>
                  </a:lnTo>
                  <a:lnTo>
                    <a:pt x="423545" y="163714"/>
                  </a:lnTo>
                  <a:lnTo>
                    <a:pt x="462599" y="142262"/>
                  </a:lnTo>
                  <a:lnTo>
                    <a:pt x="503330" y="122853"/>
                  </a:lnTo>
                  <a:lnTo>
                    <a:pt x="545736" y="105486"/>
                  </a:lnTo>
                  <a:lnTo>
                    <a:pt x="589819" y="90161"/>
                  </a:lnTo>
                  <a:lnTo>
                    <a:pt x="635579" y="76879"/>
                  </a:lnTo>
                  <a:lnTo>
                    <a:pt x="683015" y="65640"/>
                  </a:lnTo>
                  <a:lnTo>
                    <a:pt x="732127" y="56444"/>
                  </a:lnTo>
                  <a:lnTo>
                    <a:pt x="782916" y="49291"/>
                  </a:lnTo>
                  <a:lnTo>
                    <a:pt x="835381" y="44181"/>
                  </a:lnTo>
                  <a:lnTo>
                    <a:pt x="889524" y="41115"/>
                  </a:lnTo>
                  <a:close/>
                  <a:moveTo>
                    <a:pt x="14684518" y="32024"/>
                  </a:moveTo>
                  <a:lnTo>
                    <a:pt x="14728823" y="36161"/>
                  </a:lnTo>
                  <a:lnTo>
                    <a:pt x="14769633" y="48566"/>
                  </a:lnTo>
                  <a:lnTo>
                    <a:pt x="14806945" y="69231"/>
                  </a:lnTo>
                  <a:lnTo>
                    <a:pt x="14840754" y="98147"/>
                  </a:lnTo>
                  <a:lnTo>
                    <a:pt x="14868782" y="132814"/>
                  </a:lnTo>
                  <a:lnTo>
                    <a:pt x="14888820" y="170738"/>
                  </a:lnTo>
                  <a:lnTo>
                    <a:pt x="14900853" y="211914"/>
                  </a:lnTo>
                  <a:lnTo>
                    <a:pt x="14904867" y="256341"/>
                  </a:lnTo>
                  <a:lnTo>
                    <a:pt x="14900853" y="300569"/>
                  </a:lnTo>
                  <a:lnTo>
                    <a:pt x="14888820" y="341011"/>
                  </a:lnTo>
                  <a:lnTo>
                    <a:pt x="14868782" y="377673"/>
                  </a:lnTo>
                  <a:lnTo>
                    <a:pt x="14840754" y="410556"/>
                  </a:lnTo>
                  <a:lnTo>
                    <a:pt x="14806945" y="437740"/>
                  </a:lnTo>
                  <a:lnTo>
                    <a:pt x="14769633" y="457145"/>
                  </a:lnTo>
                  <a:lnTo>
                    <a:pt x="14728823" y="468782"/>
                  </a:lnTo>
                  <a:lnTo>
                    <a:pt x="14684518" y="472659"/>
                  </a:lnTo>
                  <a:lnTo>
                    <a:pt x="14640320" y="468652"/>
                  </a:lnTo>
                  <a:lnTo>
                    <a:pt x="14599887" y="456631"/>
                  </a:lnTo>
                  <a:lnTo>
                    <a:pt x="14563216" y="436596"/>
                  </a:lnTo>
                  <a:lnTo>
                    <a:pt x="14530303" y="408546"/>
                  </a:lnTo>
                  <a:lnTo>
                    <a:pt x="14503123" y="375043"/>
                  </a:lnTo>
                  <a:lnTo>
                    <a:pt x="14483736" y="338498"/>
                  </a:lnTo>
                  <a:lnTo>
                    <a:pt x="14472120" y="298927"/>
                  </a:lnTo>
                  <a:lnTo>
                    <a:pt x="14468253" y="256341"/>
                  </a:lnTo>
                  <a:lnTo>
                    <a:pt x="14472251" y="211914"/>
                  </a:lnTo>
                  <a:lnTo>
                    <a:pt x="14484255" y="170738"/>
                  </a:lnTo>
                  <a:lnTo>
                    <a:pt x="14504272" y="132814"/>
                  </a:lnTo>
                  <a:lnTo>
                    <a:pt x="14532313" y="98147"/>
                  </a:lnTo>
                  <a:lnTo>
                    <a:pt x="14565846" y="69231"/>
                  </a:lnTo>
                  <a:lnTo>
                    <a:pt x="14602400" y="48566"/>
                  </a:lnTo>
                  <a:lnTo>
                    <a:pt x="14641962" y="36161"/>
                  </a:lnTo>
                  <a:close/>
                  <a:moveTo>
                    <a:pt x="9413144" y="0"/>
                  </a:moveTo>
                  <a:lnTo>
                    <a:pt x="9413144" y="2892069"/>
                  </a:lnTo>
                  <a:lnTo>
                    <a:pt x="9064673" y="2892069"/>
                  </a:lnTo>
                  <a:lnTo>
                    <a:pt x="9064673" y="164225"/>
                  </a:lnTo>
                  <a:close/>
                  <a:moveTo>
                    <a:pt x="8363743" y="0"/>
                  </a:moveTo>
                  <a:lnTo>
                    <a:pt x="8363743" y="2892069"/>
                  </a:lnTo>
                  <a:lnTo>
                    <a:pt x="8015220" y="2892069"/>
                  </a:lnTo>
                  <a:lnTo>
                    <a:pt x="8015220" y="164225"/>
                  </a:lnTo>
                  <a:close/>
                </a:path>
              </a:pathLst>
            </a:custGeom>
            <a:grpFill/>
          </p:spPr>
          <p:txBody>
            <a:bodyPr wrap="square" lIns="0" tIns="0" rIns="0" bIns="0" rtlCol="0">
              <a:noAutofit/>
            </a:bodyPr>
            <a:lstStyle/>
            <a:p>
              <a:endParaRPr sz="2625"/>
            </a:p>
          </p:txBody>
        </p:sp>
      </p:grpSp>
    </p:spTree>
    <p:extLst>
      <p:ext uri="{BB962C8B-B14F-4D97-AF65-F5344CB8AC3E}">
        <p14:creationId xmlns:p14="http://schemas.microsoft.com/office/powerpoint/2010/main" val="343459395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Sponsors">
    <p:bg>
      <p:bgPr>
        <a:gradFill>
          <a:gsLst>
            <a:gs pos="83000">
              <a:srgbClr val="EEEEEE"/>
            </a:gs>
            <a:gs pos="58000">
              <a:schemeClr val="bg1"/>
            </a:gs>
          </a:gsLst>
          <a:lin ang="18900000" scaled="1"/>
        </a:gradFill>
        <a:effectLst/>
      </p:bgPr>
    </p:b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80FEA5B5-6A2B-7A70-C2EA-AEC56A68C3CB}"/>
              </a:ext>
            </a:extLst>
          </p:cNvPr>
          <p:cNvSpPr/>
          <p:nvPr/>
        </p:nvSpPr>
        <p:spPr>
          <a:xfrm>
            <a:off x="-5981003" y="-13452715"/>
            <a:ext cx="29364236" cy="35734168"/>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gradFill>
            <a:gsLst>
              <a:gs pos="60000">
                <a:srgbClr val="EEEEEE"/>
              </a:gs>
              <a:gs pos="16000">
                <a:schemeClr val="bg1"/>
              </a:gs>
            </a:gsLst>
            <a:lin ang="18900000" scaled="1"/>
          </a:gradFill>
        </p:spPr>
        <p:txBody>
          <a:bodyPr wrap="square" lIns="0" tIns="0" rIns="0" bIns="0" rtlCol="0"/>
          <a:lstStyle/>
          <a:p>
            <a:endParaRPr sz="2362"/>
          </a:p>
        </p:txBody>
      </p:sp>
      <p:grpSp>
        <p:nvGrpSpPr>
          <p:cNvPr id="7" name="Group 6">
            <a:extLst>
              <a:ext uri="{FF2B5EF4-FFF2-40B4-BE49-F238E27FC236}">
                <a16:creationId xmlns:a16="http://schemas.microsoft.com/office/drawing/2014/main" id="{AE963576-BF72-B626-9A20-070C61665E42}"/>
              </a:ext>
            </a:extLst>
          </p:cNvPr>
          <p:cNvGrpSpPr/>
          <p:nvPr/>
        </p:nvGrpSpPr>
        <p:grpSpPr>
          <a:xfrm>
            <a:off x="12359866" y="7099174"/>
            <a:ext cx="1656934" cy="2671363"/>
            <a:chOff x="319547" y="364373"/>
            <a:chExt cx="6616965" cy="8485630"/>
          </a:xfrm>
          <a:solidFill>
            <a:schemeClr val="accent1"/>
          </a:solidFill>
        </p:grpSpPr>
        <p:sp>
          <p:nvSpPr>
            <p:cNvPr id="8" name="Freeform 20">
              <a:extLst>
                <a:ext uri="{FF2B5EF4-FFF2-40B4-BE49-F238E27FC236}">
                  <a16:creationId xmlns:a16="http://schemas.microsoft.com/office/drawing/2014/main" id="{B435A1E4-8623-C61E-434B-1B30AF9F1747}"/>
                </a:ext>
              </a:extLst>
            </p:cNvPr>
            <p:cNvSpPr/>
            <p:nvPr/>
          </p:nvSpPr>
          <p:spPr>
            <a:xfrm>
              <a:off x="319547" y="6966231"/>
              <a:ext cx="6616965" cy="1883772"/>
            </a:xfrm>
            <a:custGeom>
              <a:avLst/>
              <a:gdLst>
                <a:gd name="connsiteX0" fmla="*/ 4886136 w 6616965"/>
                <a:gd name="connsiteY0" fmla="*/ 1610979 h 1883772"/>
                <a:gd name="connsiteX1" fmla="*/ 4845385 w 6616965"/>
                <a:gd name="connsiteY1" fmla="*/ 1618946 h 1883772"/>
                <a:gd name="connsiteX2" fmla="*/ 4815825 w 6616965"/>
                <a:gd name="connsiteY2" fmla="*/ 1653785 h 1883772"/>
                <a:gd name="connsiteX3" fmla="*/ 4814572 w 6616965"/>
                <a:gd name="connsiteY3" fmla="*/ 1666592 h 1883772"/>
                <a:gd name="connsiteX4" fmla="*/ 4823969 w 6616965"/>
                <a:gd name="connsiteY4" fmla="*/ 1699129 h 1883772"/>
                <a:gd name="connsiteX5" fmla="*/ 4864463 w 6616965"/>
                <a:gd name="connsiteY5" fmla="*/ 1721835 h 1883772"/>
                <a:gd name="connsiteX6" fmla="*/ 4878986 w 6616965"/>
                <a:gd name="connsiteY6" fmla="*/ 1722803 h 1883772"/>
                <a:gd name="connsiteX7" fmla="*/ 4900506 w 6616965"/>
                <a:gd name="connsiteY7" fmla="*/ 1720334 h 1883772"/>
                <a:gd name="connsiteX8" fmla="*/ 4920701 w 6616965"/>
                <a:gd name="connsiteY8" fmla="*/ 1712916 h 1883772"/>
                <a:gd name="connsiteX9" fmla="*/ 4939574 w 6616965"/>
                <a:gd name="connsiteY9" fmla="*/ 1700525 h 1883772"/>
                <a:gd name="connsiteX10" fmla="*/ 4957129 w 6616965"/>
                <a:gd name="connsiteY10" fmla="*/ 1683141 h 1883772"/>
                <a:gd name="connsiteX11" fmla="*/ 4957129 w 6616965"/>
                <a:gd name="connsiteY11" fmla="*/ 1631159 h 1883772"/>
                <a:gd name="connsiteX12" fmla="*/ 4940473 w 6616965"/>
                <a:gd name="connsiteY12" fmla="*/ 1622311 h 1883772"/>
                <a:gd name="connsiteX13" fmla="*/ 4923085 w 6616965"/>
                <a:gd name="connsiteY13" fmla="*/ 1616007 h 1883772"/>
                <a:gd name="connsiteX14" fmla="*/ 4904971 w 6616965"/>
                <a:gd name="connsiteY14" fmla="*/ 1612234 h 1883772"/>
                <a:gd name="connsiteX15" fmla="*/ 6208605 w 6616965"/>
                <a:gd name="connsiteY15" fmla="*/ 1499194 h 1883772"/>
                <a:gd name="connsiteX16" fmla="*/ 6186216 w 6616965"/>
                <a:gd name="connsiteY16" fmla="*/ 1501729 h 1883772"/>
                <a:gd name="connsiteX17" fmla="*/ 6166914 w 6616965"/>
                <a:gd name="connsiteY17" fmla="*/ 1509346 h 1883772"/>
                <a:gd name="connsiteX18" fmla="*/ 6150712 w 6616965"/>
                <a:gd name="connsiteY18" fmla="*/ 1522066 h 1883772"/>
                <a:gd name="connsiteX19" fmla="*/ 6137625 w 6616965"/>
                <a:gd name="connsiteY19" fmla="*/ 1539910 h 1883772"/>
                <a:gd name="connsiteX20" fmla="*/ 6137625 w 6616965"/>
                <a:gd name="connsiteY20" fmla="*/ 1679661 h 1883772"/>
                <a:gd name="connsiteX21" fmla="*/ 6153861 w 6616965"/>
                <a:gd name="connsiteY21" fmla="*/ 1697510 h 1883772"/>
                <a:gd name="connsiteX22" fmla="*/ 6171091 w 6616965"/>
                <a:gd name="connsiteY22" fmla="*/ 1710230 h 1883772"/>
                <a:gd name="connsiteX23" fmla="*/ 6189333 w 6616965"/>
                <a:gd name="connsiteY23" fmla="*/ 1717844 h 1883772"/>
                <a:gd name="connsiteX24" fmla="*/ 6208605 w 6616965"/>
                <a:gd name="connsiteY24" fmla="*/ 1720377 h 1883772"/>
                <a:gd name="connsiteX25" fmla="*/ 6242171 w 6616965"/>
                <a:gd name="connsiteY25" fmla="*/ 1713237 h 1883772"/>
                <a:gd name="connsiteX26" fmla="*/ 6275863 w 6616965"/>
                <a:gd name="connsiteY26" fmla="*/ 1675866 h 1883772"/>
                <a:gd name="connsiteX27" fmla="*/ 6286069 w 6616965"/>
                <a:gd name="connsiteY27" fmla="*/ 1634857 h 1883772"/>
                <a:gd name="connsiteX28" fmla="*/ 6287345 w 6616965"/>
                <a:gd name="connsiteY28" fmla="*/ 1609735 h 1883772"/>
                <a:gd name="connsiteX29" fmla="*/ 6286044 w 6616965"/>
                <a:gd name="connsiteY29" fmla="*/ 1585890 h 1883772"/>
                <a:gd name="connsiteX30" fmla="*/ 6275569 w 6616965"/>
                <a:gd name="connsiteY30" fmla="*/ 1545678 h 1883772"/>
                <a:gd name="connsiteX31" fmla="*/ 6241436 w 6616965"/>
                <a:gd name="connsiteY31" fmla="*/ 1506708 h 1883772"/>
                <a:gd name="connsiteX32" fmla="*/ 6226009 w 6616965"/>
                <a:gd name="connsiteY32" fmla="*/ 1501069 h 1883772"/>
                <a:gd name="connsiteX33" fmla="*/ 4414506 w 6616965"/>
                <a:gd name="connsiteY33" fmla="*/ 1499145 h 1883772"/>
                <a:gd name="connsiteX34" fmla="*/ 4396107 w 6616965"/>
                <a:gd name="connsiteY34" fmla="*/ 1500993 h 1883772"/>
                <a:gd name="connsiteX35" fmla="*/ 4396246 w 6616965"/>
                <a:gd name="connsiteY35" fmla="*/ 1500993 h 1883772"/>
                <a:gd name="connsiteX36" fmla="*/ 4380130 w 6616965"/>
                <a:gd name="connsiteY36" fmla="*/ 1506538 h 1883772"/>
                <a:gd name="connsiteX37" fmla="*/ 4366292 w 6616965"/>
                <a:gd name="connsiteY37" fmla="*/ 1515631 h 1883772"/>
                <a:gd name="connsiteX38" fmla="*/ 4354435 w 6616965"/>
                <a:gd name="connsiteY38" fmla="*/ 1528482 h 1883772"/>
                <a:gd name="connsiteX39" fmla="*/ 4344969 w 6616965"/>
                <a:gd name="connsiteY39" fmla="*/ 1544565 h 1883772"/>
                <a:gd name="connsiteX40" fmla="*/ 4344860 w 6616965"/>
                <a:gd name="connsiteY40" fmla="*/ 1544872 h 1883772"/>
                <a:gd name="connsiteX41" fmla="*/ 4338225 w 6616965"/>
                <a:gd name="connsiteY41" fmla="*/ 1563585 h 1883772"/>
                <a:gd name="connsiteX42" fmla="*/ 4338192 w 6616965"/>
                <a:gd name="connsiteY42" fmla="*/ 1563761 h 1883772"/>
                <a:gd name="connsiteX43" fmla="*/ 4334187 w 6616965"/>
                <a:gd name="connsiteY43" fmla="*/ 1585528 h 1883772"/>
                <a:gd name="connsiteX44" fmla="*/ 4332845 w 6616965"/>
                <a:gd name="connsiteY44" fmla="*/ 1610384 h 1883772"/>
                <a:gd name="connsiteX45" fmla="*/ 4338225 w 6616965"/>
                <a:gd name="connsiteY45" fmla="*/ 1656295 h 1883772"/>
                <a:gd name="connsiteX46" fmla="*/ 4354435 w 6616965"/>
                <a:gd name="connsiteY46" fmla="*/ 1691118 h 1883772"/>
                <a:gd name="connsiteX47" fmla="*/ 4396304 w 6616965"/>
                <a:gd name="connsiteY47" fmla="*/ 1718616 h 1883772"/>
                <a:gd name="connsiteX48" fmla="*/ 4414506 w 6616965"/>
                <a:gd name="connsiteY48" fmla="*/ 1720442 h 1883772"/>
                <a:gd name="connsiteX49" fmla="*/ 4448724 w 6616965"/>
                <a:gd name="connsiteY49" fmla="*/ 1713129 h 1883772"/>
                <a:gd name="connsiteX50" fmla="*/ 4484034 w 6616965"/>
                <a:gd name="connsiteY50" fmla="*/ 1675103 h 1883772"/>
                <a:gd name="connsiteX51" fmla="*/ 4494835 w 6616965"/>
                <a:gd name="connsiteY51" fmla="*/ 1634420 h 1883772"/>
                <a:gd name="connsiteX52" fmla="*/ 4496179 w 6616965"/>
                <a:gd name="connsiteY52" fmla="*/ 1609800 h 1883772"/>
                <a:gd name="connsiteX53" fmla="*/ 4494835 w 6616965"/>
                <a:gd name="connsiteY53" fmla="*/ 1585400 h 1883772"/>
                <a:gd name="connsiteX54" fmla="*/ 4484049 w 6616965"/>
                <a:gd name="connsiteY54" fmla="*/ 1544872 h 1883772"/>
                <a:gd name="connsiteX55" fmla="*/ 4448724 w 6616965"/>
                <a:gd name="connsiteY55" fmla="*/ 1506538 h 1883772"/>
                <a:gd name="connsiteX56" fmla="*/ 4432654 w 6616965"/>
                <a:gd name="connsiteY56" fmla="*/ 1500993 h 1883772"/>
                <a:gd name="connsiteX57" fmla="*/ 2959380 w 6616965"/>
                <a:gd name="connsiteY57" fmla="*/ 1499140 h 1883772"/>
                <a:gd name="connsiteX58" fmla="*/ 2923907 w 6616965"/>
                <a:gd name="connsiteY58" fmla="*/ 1506296 h 1883772"/>
                <a:gd name="connsiteX59" fmla="*/ 2888949 w 6616965"/>
                <a:gd name="connsiteY59" fmla="*/ 1543758 h 1883772"/>
                <a:gd name="connsiteX60" fmla="*/ 2878429 w 6616965"/>
                <a:gd name="connsiteY60" fmla="*/ 1584680 h 1883772"/>
                <a:gd name="connsiteX61" fmla="*/ 2877109 w 6616965"/>
                <a:gd name="connsiteY61" fmla="*/ 1609782 h 1883772"/>
                <a:gd name="connsiteX62" fmla="*/ 2882823 w 6616965"/>
                <a:gd name="connsiteY62" fmla="*/ 1655785 h 1883772"/>
                <a:gd name="connsiteX63" fmla="*/ 2899879 w 6616965"/>
                <a:gd name="connsiteY63" fmla="*/ 1690871 h 1883772"/>
                <a:gd name="connsiteX64" fmla="*/ 2941866 w 6616965"/>
                <a:gd name="connsiteY64" fmla="*/ 1718589 h 1883772"/>
                <a:gd name="connsiteX65" fmla="*/ 2959380 w 6616965"/>
                <a:gd name="connsiteY65" fmla="*/ 1720437 h 1883772"/>
                <a:gd name="connsiteX66" fmla="*/ 2996921 w 6616965"/>
                <a:gd name="connsiteY66" fmla="*/ 1708944 h 1883772"/>
                <a:gd name="connsiteX67" fmla="*/ 3026842 w 6616965"/>
                <a:gd name="connsiteY67" fmla="*/ 1677841 h 1883772"/>
                <a:gd name="connsiteX68" fmla="*/ 3026842 w 6616965"/>
                <a:gd name="connsiteY68" fmla="*/ 1539386 h 1883772"/>
                <a:gd name="connsiteX69" fmla="*/ 3013921 w 6616965"/>
                <a:gd name="connsiteY69" fmla="*/ 1523266 h 1883772"/>
                <a:gd name="connsiteX70" fmla="*/ 2977588 w 6616965"/>
                <a:gd name="connsiteY70" fmla="*/ 1501957 h 1883772"/>
                <a:gd name="connsiteX71" fmla="*/ 2968370 w 6616965"/>
                <a:gd name="connsiteY71" fmla="*/ 1499844 h 1883772"/>
                <a:gd name="connsiteX72" fmla="*/ 795370 w 6616965"/>
                <a:gd name="connsiteY72" fmla="*/ 1499140 h 1883772"/>
                <a:gd name="connsiteX73" fmla="*/ 759896 w 6616965"/>
                <a:gd name="connsiteY73" fmla="*/ 1506296 h 1883772"/>
                <a:gd name="connsiteX74" fmla="*/ 724939 w 6616965"/>
                <a:gd name="connsiteY74" fmla="*/ 1543758 h 1883772"/>
                <a:gd name="connsiteX75" fmla="*/ 714418 w 6616965"/>
                <a:gd name="connsiteY75" fmla="*/ 1584680 h 1883772"/>
                <a:gd name="connsiteX76" fmla="*/ 713098 w 6616965"/>
                <a:gd name="connsiteY76" fmla="*/ 1609782 h 1883772"/>
                <a:gd name="connsiteX77" fmla="*/ 718759 w 6616965"/>
                <a:gd name="connsiteY77" fmla="*/ 1655785 h 1883772"/>
                <a:gd name="connsiteX78" fmla="*/ 735870 w 6616965"/>
                <a:gd name="connsiteY78" fmla="*/ 1690871 h 1883772"/>
                <a:gd name="connsiteX79" fmla="*/ 777856 w 6616965"/>
                <a:gd name="connsiteY79" fmla="*/ 1718589 h 1883772"/>
                <a:gd name="connsiteX80" fmla="*/ 795370 w 6616965"/>
                <a:gd name="connsiteY80" fmla="*/ 1720437 h 1883772"/>
                <a:gd name="connsiteX81" fmla="*/ 832911 w 6616965"/>
                <a:gd name="connsiteY81" fmla="*/ 1708944 h 1883772"/>
                <a:gd name="connsiteX82" fmla="*/ 862832 w 6616965"/>
                <a:gd name="connsiteY82" fmla="*/ 1677841 h 1883772"/>
                <a:gd name="connsiteX83" fmla="*/ 862832 w 6616965"/>
                <a:gd name="connsiteY83" fmla="*/ 1539386 h 1883772"/>
                <a:gd name="connsiteX84" fmla="*/ 849910 w 6616965"/>
                <a:gd name="connsiteY84" fmla="*/ 1523266 h 1883772"/>
                <a:gd name="connsiteX85" fmla="*/ 813531 w 6616965"/>
                <a:gd name="connsiteY85" fmla="*/ 1501957 h 1883772"/>
                <a:gd name="connsiteX86" fmla="*/ 804343 w 6616965"/>
                <a:gd name="connsiteY86" fmla="*/ 1499844 h 1883772"/>
                <a:gd name="connsiteX87" fmla="*/ 795370 w 6616965"/>
                <a:gd name="connsiteY87" fmla="*/ 1499140 h 1883772"/>
                <a:gd name="connsiteX88" fmla="*/ 1930322 w 6616965"/>
                <a:gd name="connsiteY88" fmla="*/ 1497327 h 1883772"/>
                <a:gd name="connsiteX89" fmla="*/ 1913670 w 6616965"/>
                <a:gd name="connsiteY89" fmla="*/ 1498713 h 1883772"/>
                <a:gd name="connsiteX90" fmla="*/ 1872943 w 6616965"/>
                <a:gd name="connsiteY90" fmla="*/ 1519501 h 1883772"/>
                <a:gd name="connsiteX91" fmla="*/ 1850489 w 6616965"/>
                <a:gd name="connsiteY91" fmla="*/ 1565337 h 1883772"/>
                <a:gd name="connsiteX92" fmla="*/ 1848064 w 6616965"/>
                <a:gd name="connsiteY92" fmla="*/ 1586151 h 1883772"/>
                <a:gd name="connsiteX93" fmla="*/ 2003068 w 6616965"/>
                <a:gd name="connsiteY93" fmla="*/ 1586151 h 1883772"/>
                <a:gd name="connsiteX94" fmla="*/ 2001482 w 6616965"/>
                <a:gd name="connsiteY94" fmla="*/ 1564363 h 1883772"/>
                <a:gd name="connsiteX95" fmla="*/ 1980894 w 6616965"/>
                <a:gd name="connsiteY95" fmla="*/ 1518320 h 1883772"/>
                <a:gd name="connsiteX96" fmla="*/ 1944593 w 6616965"/>
                <a:gd name="connsiteY96" fmla="*/ 1498713 h 1883772"/>
                <a:gd name="connsiteX97" fmla="*/ 1945095 w 6616965"/>
                <a:gd name="connsiteY97" fmla="*/ 1498713 h 1883772"/>
                <a:gd name="connsiteX98" fmla="*/ 1611956 w 6616965"/>
                <a:gd name="connsiteY98" fmla="*/ 1497327 h 1883772"/>
                <a:gd name="connsiteX99" fmla="*/ 1595304 w 6616965"/>
                <a:gd name="connsiteY99" fmla="*/ 1498713 h 1883772"/>
                <a:gd name="connsiteX100" fmla="*/ 1554577 w 6616965"/>
                <a:gd name="connsiteY100" fmla="*/ 1519501 h 1883772"/>
                <a:gd name="connsiteX101" fmla="*/ 1532123 w 6616965"/>
                <a:gd name="connsiteY101" fmla="*/ 1565337 h 1883772"/>
                <a:gd name="connsiteX102" fmla="*/ 1529698 w 6616965"/>
                <a:gd name="connsiteY102" fmla="*/ 1586151 h 1883772"/>
                <a:gd name="connsiteX103" fmla="*/ 1684701 w 6616965"/>
                <a:gd name="connsiteY103" fmla="*/ 1586151 h 1883772"/>
                <a:gd name="connsiteX104" fmla="*/ 1683115 w 6616965"/>
                <a:gd name="connsiteY104" fmla="*/ 1564363 h 1883772"/>
                <a:gd name="connsiteX105" fmla="*/ 1662527 w 6616965"/>
                <a:gd name="connsiteY105" fmla="*/ 1518320 h 1883772"/>
                <a:gd name="connsiteX106" fmla="*/ 1626227 w 6616965"/>
                <a:gd name="connsiteY106" fmla="*/ 1498713 h 1883772"/>
                <a:gd name="connsiteX107" fmla="*/ 1626729 w 6616965"/>
                <a:gd name="connsiteY107" fmla="*/ 1498713 h 1883772"/>
                <a:gd name="connsiteX108" fmla="*/ 5936413 w 6616965"/>
                <a:gd name="connsiteY108" fmla="*/ 1458860 h 1883772"/>
                <a:gd name="connsiteX109" fmla="*/ 5987923 w 6616965"/>
                <a:gd name="connsiteY109" fmla="*/ 1458860 h 1883772"/>
                <a:gd name="connsiteX110" fmla="*/ 5987923 w 6616965"/>
                <a:gd name="connsiteY110" fmla="*/ 1761235 h 1883772"/>
                <a:gd name="connsiteX111" fmla="*/ 5936413 w 6616965"/>
                <a:gd name="connsiteY111" fmla="*/ 1761235 h 1883772"/>
                <a:gd name="connsiteX112" fmla="*/ 2359873 w 6616965"/>
                <a:gd name="connsiteY112" fmla="*/ 1458860 h 1883772"/>
                <a:gd name="connsiteX113" fmla="*/ 2411384 w 6616965"/>
                <a:gd name="connsiteY113" fmla="*/ 1458860 h 1883772"/>
                <a:gd name="connsiteX114" fmla="*/ 2411384 w 6616965"/>
                <a:gd name="connsiteY114" fmla="*/ 1761235 h 1883772"/>
                <a:gd name="connsiteX115" fmla="*/ 2359873 w 6616965"/>
                <a:gd name="connsiteY115" fmla="*/ 1761235 h 1883772"/>
                <a:gd name="connsiteX116" fmla="*/ 1012486 w 6616965"/>
                <a:gd name="connsiteY116" fmla="*/ 1458860 h 1883772"/>
                <a:gd name="connsiteX117" fmla="*/ 1063997 w 6616965"/>
                <a:gd name="connsiteY117" fmla="*/ 1458860 h 1883772"/>
                <a:gd name="connsiteX118" fmla="*/ 1063997 w 6616965"/>
                <a:gd name="connsiteY118" fmla="*/ 1761235 h 1883772"/>
                <a:gd name="connsiteX119" fmla="*/ 1012486 w 6616965"/>
                <a:gd name="connsiteY119" fmla="*/ 1761235 h 1883772"/>
                <a:gd name="connsiteX120" fmla="*/ 6505739 w 6616965"/>
                <a:gd name="connsiteY120" fmla="*/ 1451798 h 1883772"/>
                <a:gd name="connsiteX121" fmla="*/ 6535805 w 6616965"/>
                <a:gd name="connsiteY121" fmla="*/ 1454638 h 1883772"/>
                <a:gd name="connsiteX122" fmla="*/ 6562819 w 6616965"/>
                <a:gd name="connsiteY122" fmla="*/ 1463166 h 1883772"/>
                <a:gd name="connsiteX123" fmla="*/ 6586756 w 6616965"/>
                <a:gd name="connsiteY123" fmla="*/ 1477392 h 1883772"/>
                <a:gd name="connsiteX124" fmla="*/ 6607593 w 6616965"/>
                <a:gd name="connsiteY124" fmla="*/ 1497327 h 1883772"/>
                <a:gd name="connsiteX125" fmla="*/ 6572033 w 6616965"/>
                <a:gd name="connsiteY125" fmla="*/ 1526893 h 1883772"/>
                <a:gd name="connsiteX126" fmla="*/ 6557423 w 6616965"/>
                <a:gd name="connsiteY126" fmla="*/ 1514247 h 1883772"/>
                <a:gd name="connsiteX127" fmla="*/ 6541407 w 6616965"/>
                <a:gd name="connsiteY127" fmla="*/ 1505187 h 1883772"/>
                <a:gd name="connsiteX128" fmla="*/ 6523980 w 6616965"/>
                <a:gd name="connsiteY128" fmla="*/ 1499734 h 1883772"/>
                <a:gd name="connsiteX129" fmla="*/ 6505142 w 6616965"/>
                <a:gd name="connsiteY129" fmla="*/ 1497911 h 1883772"/>
                <a:gd name="connsiteX130" fmla="*/ 6484407 w 6616965"/>
                <a:gd name="connsiteY130" fmla="*/ 1500169 h 1883772"/>
                <a:gd name="connsiteX131" fmla="*/ 6454812 w 6616965"/>
                <a:gd name="connsiteY131" fmla="*/ 1531706 h 1883772"/>
                <a:gd name="connsiteX132" fmla="*/ 6454812 w 6616965"/>
                <a:gd name="connsiteY132" fmla="*/ 1537573 h 1883772"/>
                <a:gd name="connsiteX133" fmla="*/ 6456336 w 6616965"/>
                <a:gd name="connsiteY133" fmla="*/ 1543085 h 1883772"/>
                <a:gd name="connsiteX134" fmla="*/ 6462203 w 6616965"/>
                <a:gd name="connsiteY134" fmla="*/ 1552940 h 1883772"/>
                <a:gd name="connsiteX135" fmla="*/ 6467601 w 6616965"/>
                <a:gd name="connsiteY135" fmla="*/ 1557512 h 1883772"/>
                <a:gd name="connsiteX136" fmla="*/ 6489076 w 6616965"/>
                <a:gd name="connsiteY136" fmla="*/ 1569488 h 1883772"/>
                <a:gd name="connsiteX137" fmla="*/ 6497677 w 6616965"/>
                <a:gd name="connsiteY137" fmla="*/ 1573487 h 1883772"/>
                <a:gd name="connsiteX138" fmla="*/ 6541296 w 6616965"/>
                <a:gd name="connsiteY138" fmla="*/ 1590830 h 1883772"/>
                <a:gd name="connsiteX139" fmla="*/ 6591857 w 6616965"/>
                <a:gd name="connsiteY139" fmla="*/ 1621000 h 1883772"/>
                <a:gd name="connsiteX140" fmla="*/ 6615403 w 6616965"/>
                <a:gd name="connsiteY140" fmla="*/ 1663894 h 1883772"/>
                <a:gd name="connsiteX141" fmla="*/ 6616965 w 6616965"/>
                <a:gd name="connsiteY141" fmla="*/ 1682595 h 1883772"/>
                <a:gd name="connsiteX142" fmla="*/ 6609691 w 6616965"/>
                <a:gd name="connsiteY142" fmla="*/ 1718461 h 1883772"/>
                <a:gd name="connsiteX143" fmla="*/ 6572191 w 6616965"/>
                <a:gd name="connsiteY143" fmla="*/ 1755549 h 1883772"/>
                <a:gd name="connsiteX144" fmla="*/ 6532841 w 6616965"/>
                <a:gd name="connsiteY144" fmla="*/ 1766941 h 1883772"/>
                <a:gd name="connsiteX145" fmla="*/ 6509257 w 6616965"/>
                <a:gd name="connsiteY145" fmla="*/ 1768370 h 1883772"/>
                <a:gd name="connsiteX146" fmla="*/ 6477543 w 6616965"/>
                <a:gd name="connsiteY146" fmla="*/ 1764926 h 1883772"/>
                <a:gd name="connsiteX147" fmla="*/ 6433474 w 6616965"/>
                <a:gd name="connsiteY147" fmla="*/ 1747001 h 1883772"/>
                <a:gd name="connsiteX148" fmla="*/ 6399783 w 6616965"/>
                <a:gd name="connsiteY148" fmla="*/ 1717443 h 1883772"/>
                <a:gd name="connsiteX149" fmla="*/ 6436511 w 6616965"/>
                <a:gd name="connsiteY149" fmla="*/ 1686113 h 1883772"/>
                <a:gd name="connsiteX150" fmla="*/ 6453739 w 6616965"/>
                <a:gd name="connsiteY150" fmla="*/ 1701908 h 1883772"/>
                <a:gd name="connsiteX151" fmla="*/ 6471801 w 6616965"/>
                <a:gd name="connsiteY151" fmla="*/ 1713205 h 1883772"/>
                <a:gd name="connsiteX152" fmla="*/ 6490696 w 6616965"/>
                <a:gd name="connsiteY152" fmla="*/ 1719992 h 1883772"/>
                <a:gd name="connsiteX153" fmla="*/ 6510425 w 6616965"/>
                <a:gd name="connsiteY153" fmla="*/ 1722257 h 1883772"/>
                <a:gd name="connsiteX154" fmla="*/ 6533399 w 6616965"/>
                <a:gd name="connsiteY154" fmla="*/ 1719791 h 1883772"/>
                <a:gd name="connsiteX155" fmla="*/ 6565686 w 6616965"/>
                <a:gd name="connsiteY155" fmla="*/ 1692683 h 1883772"/>
                <a:gd name="connsiteX156" fmla="*/ 6566635 w 6616965"/>
                <a:gd name="connsiteY156" fmla="*/ 1683776 h 1883772"/>
                <a:gd name="connsiteX157" fmla="*/ 6563820 w 6616965"/>
                <a:gd name="connsiteY157" fmla="*/ 1670218 h 1883772"/>
                <a:gd name="connsiteX158" fmla="*/ 6532371 w 6616965"/>
                <a:gd name="connsiteY158" fmla="*/ 1640824 h 1883772"/>
                <a:gd name="connsiteX159" fmla="*/ 6517704 w 6616965"/>
                <a:gd name="connsiteY159" fmla="*/ 1634401 h 1883772"/>
                <a:gd name="connsiteX160" fmla="*/ 6475755 w 6616965"/>
                <a:gd name="connsiteY160" fmla="*/ 1617525 h 1883772"/>
                <a:gd name="connsiteX161" fmla="*/ 6427583 w 6616965"/>
                <a:gd name="connsiteY161" fmla="*/ 1587903 h 1883772"/>
                <a:gd name="connsiteX162" fmla="*/ 6405485 w 6616965"/>
                <a:gd name="connsiteY162" fmla="*/ 1548290 h 1883772"/>
                <a:gd name="connsiteX163" fmla="*/ 6404012 w 6616965"/>
                <a:gd name="connsiteY163" fmla="*/ 1531706 h 1883772"/>
                <a:gd name="connsiteX164" fmla="*/ 6420096 w 6616965"/>
                <a:gd name="connsiteY164" fmla="*/ 1485138 h 1883772"/>
                <a:gd name="connsiteX165" fmla="*/ 6465273 w 6616965"/>
                <a:gd name="connsiteY165" fmla="*/ 1457178 h 1883772"/>
                <a:gd name="connsiteX166" fmla="*/ 6215184 w 6616965"/>
                <a:gd name="connsiteY166" fmla="*/ 1451798 h 1883772"/>
                <a:gd name="connsiteX167" fmla="*/ 6242399 w 6616965"/>
                <a:gd name="connsiteY167" fmla="*/ 1454460 h 1883772"/>
                <a:gd name="connsiteX168" fmla="*/ 6266666 w 6616965"/>
                <a:gd name="connsiteY168" fmla="*/ 1462445 h 1883772"/>
                <a:gd name="connsiteX169" fmla="*/ 6287986 w 6616965"/>
                <a:gd name="connsiteY169" fmla="*/ 1475752 h 1883772"/>
                <a:gd name="connsiteX170" fmla="*/ 6296412 w 6616965"/>
                <a:gd name="connsiteY170" fmla="*/ 1484297 h 1883772"/>
                <a:gd name="connsiteX171" fmla="*/ 6306357 w 6616965"/>
                <a:gd name="connsiteY171" fmla="*/ 1494381 h 1883772"/>
                <a:gd name="connsiteX172" fmla="*/ 6309412 w 6616965"/>
                <a:gd name="connsiteY172" fmla="*/ 1499194 h 1883772"/>
                <a:gd name="connsiteX173" fmla="*/ 6321074 w 6616965"/>
                <a:gd name="connsiteY173" fmla="*/ 1517570 h 1883772"/>
                <a:gd name="connsiteX174" fmla="*/ 6331597 w 6616965"/>
                <a:gd name="connsiteY174" fmla="*/ 1544533 h 1883772"/>
                <a:gd name="connsiteX175" fmla="*/ 6337916 w 6616965"/>
                <a:gd name="connsiteY175" fmla="*/ 1575259 h 1883772"/>
                <a:gd name="connsiteX176" fmla="*/ 6340025 w 6616965"/>
                <a:gd name="connsiteY176" fmla="*/ 1609735 h 1883772"/>
                <a:gd name="connsiteX177" fmla="*/ 6337891 w 6616965"/>
                <a:gd name="connsiteY177" fmla="*/ 1644781 h 1883772"/>
                <a:gd name="connsiteX178" fmla="*/ 6331472 w 6616965"/>
                <a:gd name="connsiteY178" fmla="*/ 1675866 h 1883772"/>
                <a:gd name="connsiteX179" fmla="*/ 6320774 w 6616965"/>
                <a:gd name="connsiteY179" fmla="*/ 1702957 h 1883772"/>
                <a:gd name="connsiteX180" fmla="*/ 6309487 w 6616965"/>
                <a:gd name="connsiteY180" fmla="*/ 1720377 h 1883772"/>
                <a:gd name="connsiteX181" fmla="*/ 6305760 w 6616965"/>
                <a:gd name="connsiteY181" fmla="*/ 1726130 h 1883772"/>
                <a:gd name="connsiteX182" fmla="*/ 6298913 w 6616965"/>
                <a:gd name="connsiteY182" fmla="*/ 1732937 h 1883772"/>
                <a:gd name="connsiteX183" fmla="*/ 6287173 w 6616965"/>
                <a:gd name="connsiteY183" fmla="*/ 1744609 h 1883772"/>
                <a:gd name="connsiteX184" fmla="*/ 6265887 w 6616965"/>
                <a:gd name="connsiteY184" fmla="*/ 1757809 h 1883772"/>
                <a:gd name="connsiteX185" fmla="*/ 6241893 w 6616965"/>
                <a:gd name="connsiteY185" fmla="*/ 1765730 h 1883772"/>
                <a:gd name="connsiteX186" fmla="*/ 6215184 w 6616965"/>
                <a:gd name="connsiteY186" fmla="*/ 1768370 h 1883772"/>
                <a:gd name="connsiteX187" fmla="*/ 6192583 w 6616965"/>
                <a:gd name="connsiteY187" fmla="*/ 1766150 h 1883772"/>
                <a:gd name="connsiteX188" fmla="*/ 6172132 w 6616965"/>
                <a:gd name="connsiteY188" fmla="*/ 1759498 h 1883772"/>
                <a:gd name="connsiteX189" fmla="*/ 6153817 w 6616965"/>
                <a:gd name="connsiteY189" fmla="*/ 1748423 h 1883772"/>
                <a:gd name="connsiteX190" fmla="*/ 6137625 w 6616965"/>
                <a:gd name="connsiteY190" fmla="*/ 1732937 h 1883772"/>
                <a:gd name="connsiteX191" fmla="*/ 6137625 w 6616965"/>
                <a:gd name="connsiteY191" fmla="*/ 1856610 h 1883772"/>
                <a:gd name="connsiteX192" fmla="*/ 6086114 w 6616965"/>
                <a:gd name="connsiteY192" fmla="*/ 1880778 h 1883772"/>
                <a:gd name="connsiteX193" fmla="*/ 6086114 w 6616965"/>
                <a:gd name="connsiteY193" fmla="*/ 1458833 h 1883772"/>
                <a:gd name="connsiteX194" fmla="*/ 6137625 w 6616965"/>
                <a:gd name="connsiteY194" fmla="*/ 1458833 h 1883772"/>
                <a:gd name="connsiteX195" fmla="*/ 6137625 w 6616965"/>
                <a:gd name="connsiteY195" fmla="*/ 1484297 h 1883772"/>
                <a:gd name="connsiteX196" fmla="*/ 6154697 w 6616965"/>
                <a:gd name="connsiteY196" fmla="*/ 1470062 h 1883772"/>
                <a:gd name="connsiteX197" fmla="*/ 6173328 w 6616965"/>
                <a:gd name="connsiteY197" fmla="*/ 1459908 h 1883772"/>
                <a:gd name="connsiteX198" fmla="*/ 6193496 w 6616965"/>
                <a:gd name="connsiteY198" fmla="*/ 1453823 h 1883772"/>
                <a:gd name="connsiteX199" fmla="*/ 3779601 w 6616965"/>
                <a:gd name="connsiteY199" fmla="*/ 1451798 h 1883772"/>
                <a:gd name="connsiteX200" fmla="*/ 3816390 w 6616965"/>
                <a:gd name="connsiteY200" fmla="*/ 1456198 h 1883772"/>
                <a:gd name="connsiteX201" fmla="*/ 3846299 w 6616965"/>
                <a:gd name="connsiteY201" fmla="*/ 1469398 h 1883772"/>
                <a:gd name="connsiteX202" fmla="*/ 3869316 w 6616965"/>
                <a:gd name="connsiteY202" fmla="*/ 1491397 h 1883772"/>
                <a:gd name="connsiteX203" fmla="*/ 3885431 w 6616965"/>
                <a:gd name="connsiteY203" fmla="*/ 1522194 h 1883772"/>
                <a:gd name="connsiteX204" fmla="*/ 3836980 w 6616965"/>
                <a:gd name="connsiteY204" fmla="*/ 1539910 h 1883772"/>
                <a:gd name="connsiteX205" fmla="*/ 3827626 w 6616965"/>
                <a:gd name="connsiteY205" fmla="*/ 1522358 h 1883772"/>
                <a:gd name="connsiteX206" fmla="*/ 3815036 w 6616965"/>
                <a:gd name="connsiteY206" fmla="*/ 1509821 h 1883772"/>
                <a:gd name="connsiteX207" fmla="*/ 3799191 w 6616965"/>
                <a:gd name="connsiteY207" fmla="*/ 1502298 h 1883772"/>
                <a:gd name="connsiteX208" fmla="*/ 3780071 w 6616965"/>
                <a:gd name="connsiteY208" fmla="*/ 1499791 h 1883772"/>
                <a:gd name="connsiteX209" fmla="*/ 3746969 w 6616965"/>
                <a:gd name="connsiteY209" fmla="*/ 1507003 h 1883772"/>
                <a:gd name="connsiteX210" fmla="*/ 3715027 w 6616965"/>
                <a:gd name="connsiteY210" fmla="*/ 1544645 h 1883772"/>
                <a:gd name="connsiteX211" fmla="*/ 3705577 w 6616965"/>
                <a:gd name="connsiteY211" fmla="*/ 1585526 h 1883772"/>
                <a:gd name="connsiteX212" fmla="*/ 3704392 w 6616965"/>
                <a:gd name="connsiteY212" fmla="*/ 1610433 h 1883772"/>
                <a:gd name="connsiteX213" fmla="*/ 3705577 w 6616965"/>
                <a:gd name="connsiteY213" fmla="*/ 1634964 h 1883772"/>
                <a:gd name="connsiteX214" fmla="*/ 3723277 w 6616965"/>
                <a:gd name="connsiteY214" fmla="*/ 1691167 h 1883772"/>
                <a:gd name="connsiteX215" fmla="*/ 3761348 w 6616965"/>
                <a:gd name="connsiteY215" fmla="*/ 1718010 h 1883772"/>
                <a:gd name="connsiteX216" fmla="*/ 3778306 w 6616965"/>
                <a:gd name="connsiteY216" fmla="*/ 1719793 h 1883772"/>
                <a:gd name="connsiteX217" fmla="*/ 3799914 w 6616965"/>
                <a:gd name="connsiteY217" fmla="*/ 1716996 h 1883772"/>
                <a:gd name="connsiteX218" fmla="*/ 3817382 w 6616965"/>
                <a:gd name="connsiteY218" fmla="*/ 1708588 h 1883772"/>
                <a:gd name="connsiteX219" fmla="*/ 3830714 w 6616965"/>
                <a:gd name="connsiteY219" fmla="*/ 1694547 h 1883772"/>
                <a:gd name="connsiteX220" fmla="*/ 3839914 w 6616965"/>
                <a:gd name="connsiteY220" fmla="*/ 1674848 h 1883772"/>
                <a:gd name="connsiteX221" fmla="*/ 3887780 w 6616965"/>
                <a:gd name="connsiteY221" fmla="*/ 1690812 h 1883772"/>
                <a:gd name="connsiteX222" fmla="*/ 3881119 w 6616965"/>
                <a:gd name="connsiteY222" fmla="*/ 1708394 h 1883772"/>
                <a:gd name="connsiteX223" fmla="*/ 3847889 w 6616965"/>
                <a:gd name="connsiteY223" fmla="*/ 1748304 h 1883772"/>
                <a:gd name="connsiteX224" fmla="*/ 3797333 w 6616965"/>
                <a:gd name="connsiteY224" fmla="*/ 1767116 h 1883772"/>
                <a:gd name="connsiteX225" fmla="*/ 3777138 w 6616965"/>
                <a:gd name="connsiteY225" fmla="*/ 1768370 h 1883772"/>
                <a:gd name="connsiteX226" fmla="*/ 3749688 w 6616965"/>
                <a:gd name="connsiteY226" fmla="*/ 1765773 h 1883772"/>
                <a:gd name="connsiteX227" fmla="*/ 3703843 w 6616965"/>
                <a:gd name="connsiteY227" fmla="*/ 1744957 h 1883772"/>
                <a:gd name="connsiteX228" fmla="*/ 3670711 w 6616965"/>
                <a:gd name="connsiteY228" fmla="*/ 1703791 h 1883772"/>
                <a:gd name="connsiteX229" fmla="*/ 3653823 w 6616965"/>
                <a:gd name="connsiteY229" fmla="*/ 1645629 h 1883772"/>
                <a:gd name="connsiteX230" fmla="*/ 3651713 w 6616965"/>
                <a:gd name="connsiteY230" fmla="*/ 1610433 h 1883772"/>
                <a:gd name="connsiteX231" fmla="*/ 3660226 w 6616965"/>
                <a:gd name="connsiteY231" fmla="*/ 1543980 h 1883772"/>
                <a:gd name="connsiteX232" fmla="*/ 3685723 w 6616965"/>
                <a:gd name="connsiteY232" fmla="*/ 1493796 h 1883772"/>
                <a:gd name="connsiteX233" fmla="*/ 3726195 w 6616965"/>
                <a:gd name="connsiteY233" fmla="*/ 1462281 h 1883772"/>
                <a:gd name="connsiteX234" fmla="*/ 1930322 w 6616965"/>
                <a:gd name="connsiteY234" fmla="*/ 1451798 h 1883772"/>
                <a:gd name="connsiteX235" fmla="*/ 1956326 w 6616965"/>
                <a:gd name="connsiteY235" fmla="*/ 1454064 h 1883772"/>
                <a:gd name="connsiteX236" fmla="*/ 1979943 w 6616965"/>
                <a:gd name="connsiteY236" fmla="*/ 1460873 h 1883772"/>
                <a:gd name="connsiteX237" fmla="*/ 2001162 w 6616965"/>
                <a:gd name="connsiteY237" fmla="*/ 1472238 h 1883772"/>
                <a:gd name="connsiteX238" fmla="*/ 2019972 w 6616965"/>
                <a:gd name="connsiteY238" fmla="*/ 1488170 h 1883772"/>
                <a:gd name="connsiteX239" fmla="*/ 2026892 w 6616965"/>
                <a:gd name="connsiteY239" fmla="*/ 1497327 h 1883772"/>
                <a:gd name="connsiteX240" fmla="*/ 2035367 w 6616965"/>
                <a:gd name="connsiteY240" fmla="*/ 1508541 h 1883772"/>
                <a:gd name="connsiteX241" fmla="*/ 2046365 w 6616965"/>
                <a:gd name="connsiteY241" fmla="*/ 1533238 h 1883772"/>
                <a:gd name="connsiteX242" fmla="*/ 2052964 w 6616965"/>
                <a:gd name="connsiteY242" fmla="*/ 1562271 h 1883772"/>
                <a:gd name="connsiteX243" fmla="*/ 2054538 w 6616965"/>
                <a:gd name="connsiteY243" fmla="*/ 1586151 h 1883772"/>
                <a:gd name="connsiteX244" fmla="*/ 2055164 w 6616965"/>
                <a:gd name="connsiteY244" fmla="*/ 1595650 h 1883772"/>
                <a:gd name="connsiteX245" fmla="*/ 2055054 w 6616965"/>
                <a:gd name="connsiteY245" fmla="*/ 1603989 h 1883772"/>
                <a:gd name="connsiteX246" fmla="*/ 2054725 w 6616965"/>
                <a:gd name="connsiteY246" fmla="*/ 1612473 h 1883772"/>
                <a:gd name="connsiteX247" fmla="*/ 2054173 w 6616965"/>
                <a:gd name="connsiteY247" fmla="*/ 1621113 h 1883772"/>
                <a:gd name="connsiteX248" fmla="*/ 2053399 w 6616965"/>
                <a:gd name="connsiteY248" fmla="*/ 1629915 h 1883772"/>
                <a:gd name="connsiteX249" fmla="*/ 1848649 w 6616965"/>
                <a:gd name="connsiteY249" fmla="*/ 1629915 h 1883772"/>
                <a:gd name="connsiteX250" fmla="*/ 1851383 w 6616965"/>
                <a:gd name="connsiteY250" fmla="*/ 1649582 h 1883772"/>
                <a:gd name="connsiteX251" fmla="*/ 1874341 w 6616965"/>
                <a:gd name="connsiteY251" fmla="*/ 1696438 h 1883772"/>
                <a:gd name="connsiteX252" fmla="*/ 1915053 w 6616965"/>
                <a:gd name="connsiteY252" fmla="*/ 1720091 h 1883772"/>
                <a:gd name="connsiteX253" fmla="*/ 1931490 w 6616965"/>
                <a:gd name="connsiteY253" fmla="*/ 1721673 h 1883772"/>
                <a:gd name="connsiteX254" fmla="*/ 1949755 w 6616965"/>
                <a:gd name="connsiteY254" fmla="*/ 1719959 h 1883772"/>
                <a:gd name="connsiteX255" fmla="*/ 1966697 w 6616965"/>
                <a:gd name="connsiteY255" fmla="*/ 1714835 h 1883772"/>
                <a:gd name="connsiteX256" fmla="*/ 1982317 w 6616965"/>
                <a:gd name="connsiteY256" fmla="*/ 1706322 h 1883772"/>
                <a:gd name="connsiteX257" fmla="*/ 1996617 w 6616965"/>
                <a:gd name="connsiteY257" fmla="*/ 1694444 h 1883772"/>
                <a:gd name="connsiteX258" fmla="*/ 2021097 w 6616965"/>
                <a:gd name="connsiteY258" fmla="*/ 1721673 h 1883772"/>
                <a:gd name="connsiteX259" fmla="*/ 2027948 w 6616965"/>
                <a:gd name="connsiteY259" fmla="*/ 1729293 h 1883772"/>
                <a:gd name="connsiteX260" fmla="*/ 2007199 w 6616965"/>
                <a:gd name="connsiteY260" fmla="*/ 1746393 h 1883772"/>
                <a:gd name="connsiteX261" fmla="*/ 1984022 w 6616965"/>
                <a:gd name="connsiteY261" fmla="*/ 1758604 h 1883772"/>
                <a:gd name="connsiteX262" fmla="*/ 1958398 w 6616965"/>
                <a:gd name="connsiteY262" fmla="*/ 1765929 h 1883772"/>
                <a:gd name="connsiteX263" fmla="*/ 1930322 w 6616965"/>
                <a:gd name="connsiteY263" fmla="*/ 1768370 h 1883772"/>
                <a:gd name="connsiteX264" fmla="*/ 1901106 w 6616965"/>
                <a:gd name="connsiteY264" fmla="*/ 1765618 h 1883772"/>
                <a:gd name="connsiteX265" fmla="*/ 1852127 w 6616965"/>
                <a:gd name="connsiteY265" fmla="*/ 1743569 h 1883772"/>
                <a:gd name="connsiteX266" fmla="*/ 1816419 w 6616965"/>
                <a:gd name="connsiteY266" fmla="*/ 1700598 h 1883772"/>
                <a:gd name="connsiteX267" fmla="*/ 1798238 w 6616965"/>
                <a:gd name="connsiteY267" fmla="*/ 1643353 h 1883772"/>
                <a:gd name="connsiteX268" fmla="*/ 1795969 w 6616965"/>
                <a:gd name="connsiteY268" fmla="*/ 1609735 h 1883772"/>
                <a:gd name="connsiteX269" fmla="*/ 1805136 w 6616965"/>
                <a:gd name="connsiteY269" fmla="*/ 1543803 h 1883772"/>
                <a:gd name="connsiteX270" fmla="*/ 1832698 w 6616965"/>
                <a:gd name="connsiteY270" fmla="*/ 1493796 h 1883772"/>
                <a:gd name="connsiteX271" fmla="*/ 1875442 w 6616965"/>
                <a:gd name="connsiteY271" fmla="*/ 1462281 h 1883772"/>
                <a:gd name="connsiteX272" fmla="*/ 1611956 w 6616965"/>
                <a:gd name="connsiteY272" fmla="*/ 1451798 h 1883772"/>
                <a:gd name="connsiteX273" fmla="*/ 1637960 w 6616965"/>
                <a:gd name="connsiteY273" fmla="*/ 1454064 h 1883772"/>
                <a:gd name="connsiteX274" fmla="*/ 1661576 w 6616965"/>
                <a:gd name="connsiteY274" fmla="*/ 1460873 h 1883772"/>
                <a:gd name="connsiteX275" fmla="*/ 1682795 w 6616965"/>
                <a:gd name="connsiteY275" fmla="*/ 1472238 h 1883772"/>
                <a:gd name="connsiteX276" fmla="*/ 1701605 w 6616965"/>
                <a:gd name="connsiteY276" fmla="*/ 1488170 h 1883772"/>
                <a:gd name="connsiteX277" fmla="*/ 1708525 w 6616965"/>
                <a:gd name="connsiteY277" fmla="*/ 1497327 h 1883772"/>
                <a:gd name="connsiteX278" fmla="*/ 1717000 w 6616965"/>
                <a:gd name="connsiteY278" fmla="*/ 1508541 h 1883772"/>
                <a:gd name="connsiteX279" fmla="*/ 1727997 w 6616965"/>
                <a:gd name="connsiteY279" fmla="*/ 1533238 h 1883772"/>
                <a:gd name="connsiteX280" fmla="*/ 1734597 w 6616965"/>
                <a:gd name="connsiteY280" fmla="*/ 1562271 h 1883772"/>
                <a:gd name="connsiteX281" fmla="*/ 1736172 w 6616965"/>
                <a:gd name="connsiteY281" fmla="*/ 1586151 h 1883772"/>
                <a:gd name="connsiteX282" fmla="*/ 1736798 w 6616965"/>
                <a:gd name="connsiteY282" fmla="*/ 1595650 h 1883772"/>
                <a:gd name="connsiteX283" fmla="*/ 1736687 w 6616965"/>
                <a:gd name="connsiteY283" fmla="*/ 1603989 h 1883772"/>
                <a:gd name="connsiteX284" fmla="*/ 1736358 w 6616965"/>
                <a:gd name="connsiteY284" fmla="*/ 1612473 h 1883772"/>
                <a:gd name="connsiteX285" fmla="*/ 1735806 w 6616965"/>
                <a:gd name="connsiteY285" fmla="*/ 1621113 h 1883772"/>
                <a:gd name="connsiteX286" fmla="*/ 1735032 w 6616965"/>
                <a:gd name="connsiteY286" fmla="*/ 1629915 h 1883772"/>
                <a:gd name="connsiteX287" fmla="*/ 1530282 w 6616965"/>
                <a:gd name="connsiteY287" fmla="*/ 1629915 h 1883772"/>
                <a:gd name="connsiteX288" fmla="*/ 1533016 w 6616965"/>
                <a:gd name="connsiteY288" fmla="*/ 1649582 h 1883772"/>
                <a:gd name="connsiteX289" fmla="*/ 1555974 w 6616965"/>
                <a:gd name="connsiteY289" fmla="*/ 1696438 h 1883772"/>
                <a:gd name="connsiteX290" fmla="*/ 1596686 w 6616965"/>
                <a:gd name="connsiteY290" fmla="*/ 1720091 h 1883772"/>
                <a:gd name="connsiteX291" fmla="*/ 1613124 w 6616965"/>
                <a:gd name="connsiteY291" fmla="*/ 1721673 h 1883772"/>
                <a:gd name="connsiteX292" fmla="*/ 1631389 w 6616965"/>
                <a:gd name="connsiteY292" fmla="*/ 1719959 h 1883772"/>
                <a:gd name="connsiteX293" fmla="*/ 1648330 w 6616965"/>
                <a:gd name="connsiteY293" fmla="*/ 1714835 h 1883772"/>
                <a:gd name="connsiteX294" fmla="*/ 1663951 w 6616965"/>
                <a:gd name="connsiteY294" fmla="*/ 1706322 h 1883772"/>
                <a:gd name="connsiteX295" fmla="*/ 1678250 w 6616965"/>
                <a:gd name="connsiteY295" fmla="*/ 1694444 h 1883772"/>
                <a:gd name="connsiteX296" fmla="*/ 1702731 w 6616965"/>
                <a:gd name="connsiteY296" fmla="*/ 1721673 h 1883772"/>
                <a:gd name="connsiteX297" fmla="*/ 1709581 w 6616965"/>
                <a:gd name="connsiteY297" fmla="*/ 1729293 h 1883772"/>
                <a:gd name="connsiteX298" fmla="*/ 1688833 w 6616965"/>
                <a:gd name="connsiteY298" fmla="*/ 1746393 h 1883772"/>
                <a:gd name="connsiteX299" fmla="*/ 1665655 w 6616965"/>
                <a:gd name="connsiteY299" fmla="*/ 1758604 h 1883772"/>
                <a:gd name="connsiteX300" fmla="*/ 1640033 w 6616965"/>
                <a:gd name="connsiteY300" fmla="*/ 1765929 h 1883772"/>
                <a:gd name="connsiteX301" fmla="*/ 1611956 w 6616965"/>
                <a:gd name="connsiteY301" fmla="*/ 1768370 h 1883772"/>
                <a:gd name="connsiteX302" fmla="*/ 1582739 w 6616965"/>
                <a:gd name="connsiteY302" fmla="*/ 1765618 h 1883772"/>
                <a:gd name="connsiteX303" fmla="*/ 1533760 w 6616965"/>
                <a:gd name="connsiteY303" fmla="*/ 1743569 h 1883772"/>
                <a:gd name="connsiteX304" fmla="*/ 1498052 w 6616965"/>
                <a:gd name="connsiteY304" fmla="*/ 1700598 h 1883772"/>
                <a:gd name="connsiteX305" fmla="*/ 1479871 w 6616965"/>
                <a:gd name="connsiteY305" fmla="*/ 1643353 h 1883772"/>
                <a:gd name="connsiteX306" fmla="*/ 1477602 w 6616965"/>
                <a:gd name="connsiteY306" fmla="*/ 1609735 h 1883772"/>
                <a:gd name="connsiteX307" fmla="*/ 1486770 w 6616965"/>
                <a:gd name="connsiteY307" fmla="*/ 1543803 h 1883772"/>
                <a:gd name="connsiteX308" fmla="*/ 1514331 w 6616965"/>
                <a:gd name="connsiteY308" fmla="*/ 1493796 h 1883772"/>
                <a:gd name="connsiteX309" fmla="*/ 1557076 w 6616965"/>
                <a:gd name="connsiteY309" fmla="*/ 1462281 h 1883772"/>
                <a:gd name="connsiteX310" fmla="*/ 5411011 w 6616965"/>
                <a:gd name="connsiteY310" fmla="*/ 1451797 h 1883772"/>
                <a:gd name="connsiteX311" fmla="*/ 5441072 w 6616965"/>
                <a:gd name="connsiteY311" fmla="*/ 1454642 h 1883772"/>
                <a:gd name="connsiteX312" fmla="*/ 5468072 w 6616965"/>
                <a:gd name="connsiteY312" fmla="*/ 1463177 h 1883772"/>
                <a:gd name="connsiteX313" fmla="*/ 5491974 w 6616965"/>
                <a:gd name="connsiteY313" fmla="*/ 1477401 h 1883772"/>
                <a:gd name="connsiteX314" fmla="*/ 5512751 w 6616965"/>
                <a:gd name="connsiteY314" fmla="*/ 1497327 h 1883772"/>
                <a:gd name="connsiteX315" fmla="*/ 5477305 w 6616965"/>
                <a:gd name="connsiteY315" fmla="*/ 1526892 h 1883772"/>
                <a:gd name="connsiteX316" fmla="*/ 5462700 w 6616965"/>
                <a:gd name="connsiteY316" fmla="*/ 1514256 h 1883772"/>
                <a:gd name="connsiteX317" fmla="*/ 5446673 w 6616965"/>
                <a:gd name="connsiteY317" fmla="*/ 1505188 h 1883772"/>
                <a:gd name="connsiteX318" fmla="*/ 5429248 w 6616965"/>
                <a:gd name="connsiteY318" fmla="*/ 1499740 h 1883772"/>
                <a:gd name="connsiteX319" fmla="*/ 5410414 w 6616965"/>
                <a:gd name="connsiteY319" fmla="*/ 1497911 h 1883772"/>
                <a:gd name="connsiteX320" fmla="*/ 5389674 w 6616965"/>
                <a:gd name="connsiteY320" fmla="*/ 1500172 h 1883772"/>
                <a:gd name="connsiteX321" fmla="*/ 5360083 w 6616965"/>
                <a:gd name="connsiteY321" fmla="*/ 1531706 h 1883772"/>
                <a:gd name="connsiteX322" fmla="*/ 5360083 w 6616965"/>
                <a:gd name="connsiteY322" fmla="*/ 1537573 h 1883772"/>
                <a:gd name="connsiteX323" fmla="*/ 5361607 w 6616965"/>
                <a:gd name="connsiteY323" fmla="*/ 1543085 h 1883772"/>
                <a:gd name="connsiteX324" fmla="*/ 5367474 w 6616965"/>
                <a:gd name="connsiteY324" fmla="*/ 1552940 h 1883772"/>
                <a:gd name="connsiteX325" fmla="*/ 5372872 w 6616965"/>
                <a:gd name="connsiteY325" fmla="*/ 1557512 h 1883772"/>
                <a:gd name="connsiteX326" fmla="*/ 5394348 w 6616965"/>
                <a:gd name="connsiteY326" fmla="*/ 1569488 h 1883772"/>
                <a:gd name="connsiteX327" fmla="*/ 5402946 w 6616965"/>
                <a:gd name="connsiteY327" fmla="*/ 1573489 h 1883772"/>
                <a:gd name="connsiteX328" fmla="*/ 5466269 w 6616965"/>
                <a:gd name="connsiteY328" fmla="*/ 1600324 h 1883772"/>
                <a:gd name="connsiteX329" fmla="*/ 5508141 w 6616965"/>
                <a:gd name="connsiteY329" fmla="*/ 1633103 h 1883772"/>
                <a:gd name="connsiteX330" fmla="*/ 5522238 w 6616965"/>
                <a:gd name="connsiteY330" fmla="*/ 1682594 h 1883772"/>
                <a:gd name="connsiteX331" fmla="*/ 5520409 w 6616965"/>
                <a:gd name="connsiteY331" fmla="*/ 1701606 h 1883772"/>
                <a:gd name="connsiteX332" fmla="*/ 5514961 w 6616965"/>
                <a:gd name="connsiteY332" fmla="*/ 1718472 h 1883772"/>
                <a:gd name="connsiteX333" fmla="*/ 5477445 w 6616965"/>
                <a:gd name="connsiteY333" fmla="*/ 1755556 h 1883772"/>
                <a:gd name="connsiteX334" fmla="*/ 5438062 w 6616965"/>
                <a:gd name="connsiteY334" fmla="*/ 1766948 h 1883772"/>
                <a:gd name="connsiteX335" fmla="*/ 5414529 w 6616965"/>
                <a:gd name="connsiteY335" fmla="*/ 1768370 h 1883772"/>
                <a:gd name="connsiteX336" fmla="*/ 5382816 w 6616965"/>
                <a:gd name="connsiteY336" fmla="*/ 1764929 h 1883772"/>
                <a:gd name="connsiteX337" fmla="*/ 5338747 w 6616965"/>
                <a:gd name="connsiteY337" fmla="*/ 1747009 h 1883772"/>
                <a:gd name="connsiteX338" fmla="*/ 5305054 w 6616965"/>
                <a:gd name="connsiteY338" fmla="*/ 1717443 h 1883772"/>
                <a:gd name="connsiteX339" fmla="*/ 5341782 w 6616965"/>
                <a:gd name="connsiteY339" fmla="*/ 1686112 h 1883772"/>
                <a:gd name="connsiteX340" fmla="*/ 5359004 w 6616965"/>
                <a:gd name="connsiteY340" fmla="*/ 1701911 h 1883772"/>
                <a:gd name="connsiteX341" fmla="*/ 5377076 w 6616965"/>
                <a:gd name="connsiteY341" fmla="*/ 1713214 h 1883772"/>
                <a:gd name="connsiteX342" fmla="*/ 5395961 w 6616965"/>
                <a:gd name="connsiteY342" fmla="*/ 1719996 h 1883772"/>
                <a:gd name="connsiteX343" fmla="*/ 5415697 w 6616965"/>
                <a:gd name="connsiteY343" fmla="*/ 1722257 h 1883772"/>
                <a:gd name="connsiteX344" fmla="*/ 5438672 w 6616965"/>
                <a:gd name="connsiteY344" fmla="*/ 1719793 h 1883772"/>
                <a:gd name="connsiteX345" fmla="*/ 5470955 w 6616965"/>
                <a:gd name="connsiteY345" fmla="*/ 1692691 h 1883772"/>
                <a:gd name="connsiteX346" fmla="*/ 5471908 w 6616965"/>
                <a:gd name="connsiteY346" fmla="*/ 1683776 h 1883772"/>
                <a:gd name="connsiteX347" fmla="*/ 5469088 w 6616965"/>
                <a:gd name="connsiteY347" fmla="*/ 1670225 h 1883772"/>
                <a:gd name="connsiteX348" fmla="*/ 5437643 w 6616965"/>
                <a:gd name="connsiteY348" fmla="*/ 1640824 h 1883772"/>
                <a:gd name="connsiteX349" fmla="*/ 5422974 w 6616965"/>
                <a:gd name="connsiteY349" fmla="*/ 1634411 h 1883772"/>
                <a:gd name="connsiteX350" fmla="*/ 5381025 w 6616965"/>
                <a:gd name="connsiteY350" fmla="*/ 1617532 h 1883772"/>
                <a:gd name="connsiteX351" fmla="*/ 5332854 w 6616965"/>
                <a:gd name="connsiteY351" fmla="*/ 1587903 h 1883772"/>
                <a:gd name="connsiteX352" fmla="*/ 5310756 w 6616965"/>
                <a:gd name="connsiteY352" fmla="*/ 1548292 h 1883772"/>
                <a:gd name="connsiteX353" fmla="*/ 5309283 w 6616965"/>
                <a:gd name="connsiteY353" fmla="*/ 1531706 h 1883772"/>
                <a:gd name="connsiteX354" fmla="*/ 5316420 w 6616965"/>
                <a:gd name="connsiteY354" fmla="*/ 1498762 h 1883772"/>
                <a:gd name="connsiteX355" fmla="*/ 5353238 w 6616965"/>
                <a:gd name="connsiteY355" fmla="*/ 1463926 h 1883772"/>
                <a:gd name="connsiteX356" fmla="*/ 5389801 w 6616965"/>
                <a:gd name="connsiteY356" fmla="*/ 1453144 h 1883772"/>
                <a:gd name="connsiteX357" fmla="*/ 4414506 w 6616965"/>
                <a:gd name="connsiteY357" fmla="*/ 1451749 h 1883772"/>
                <a:gd name="connsiteX358" fmla="*/ 4443916 w 6616965"/>
                <a:gd name="connsiteY358" fmla="*/ 1454407 h 1883772"/>
                <a:gd name="connsiteX359" fmla="*/ 4443763 w 6616965"/>
                <a:gd name="connsiteY359" fmla="*/ 1454407 h 1883772"/>
                <a:gd name="connsiteX360" fmla="*/ 4469819 w 6616965"/>
                <a:gd name="connsiteY360" fmla="*/ 1462367 h 1883772"/>
                <a:gd name="connsiteX361" fmla="*/ 4492503 w 6616965"/>
                <a:gd name="connsiteY361" fmla="*/ 1475462 h 1883772"/>
                <a:gd name="connsiteX362" fmla="*/ 4512131 w 6616965"/>
                <a:gd name="connsiteY362" fmla="*/ 1493874 h 1883772"/>
                <a:gd name="connsiteX363" fmla="*/ 4515755 w 6616965"/>
                <a:gd name="connsiteY363" fmla="*/ 1499145 h 1883772"/>
                <a:gd name="connsiteX364" fmla="*/ 4527924 w 6616965"/>
                <a:gd name="connsiteY364" fmla="*/ 1516840 h 1883772"/>
                <a:gd name="connsiteX365" fmla="*/ 4539216 w 6616965"/>
                <a:gd name="connsiteY365" fmla="*/ 1543831 h 1883772"/>
                <a:gd name="connsiteX366" fmla="*/ 4539325 w 6616965"/>
                <a:gd name="connsiteY366" fmla="*/ 1544328 h 1883772"/>
                <a:gd name="connsiteX367" fmla="*/ 4539444 w 6616965"/>
                <a:gd name="connsiteY367" fmla="*/ 1544872 h 1883772"/>
                <a:gd name="connsiteX368" fmla="*/ 4545999 w 6616965"/>
                <a:gd name="connsiteY368" fmla="*/ 1574826 h 1883772"/>
                <a:gd name="connsiteX369" fmla="*/ 4546035 w 6616965"/>
                <a:gd name="connsiteY369" fmla="*/ 1575388 h 1883772"/>
                <a:gd name="connsiteX370" fmla="*/ 4548262 w 6616965"/>
                <a:gd name="connsiteY370" fmla="*/ 1609800 h 1883772"/>
                <a:gd name="connsiteX371" fmla="*/ 4548224 w 6616965"/>
                <a:gd name="connsiteY371" fmla="*/ 1610384 h 1883772"/>
                <a:gd name="connsiteX372" fmla="*/ 4539216 w 6616965"/>
                <a:gd name="connsiteY372" fmla="*/ 1675861 h 1883772"/>
                <a:gd name="connsiteX373" fmla="*/ 4515983 w 6616965"/>
                <a:gd name="connsiteY373" fmla="*/ 1720442 h 1883772"/>
                <a:gd name="connsiteX374" fmla="*/ 4512131 w 6616965"/>
                <a:gd name="connsiteY374" fmla="*/ 1726081 h 1883772"/>
                <a:gd name="connsiteX375" fmla="*/ 4492503 w 6616965"/>
                <a:gd name="connsiteY375" fmla="*/ 1744560 h 1883772"/>
                <a:gd name="connsiteX376" fmla="*/ 4469445 w 6616965"/>
                <a:gd name="connsiteY376" fmla="*/ 1757836 h 1883772"/>
                <a:gd name="connsiteX377" fmla="*/ 4443628 w 6616965"/>
                <a:gd name="connsiteY377" fmla="*/ 1765702 h 1883772"/>
                <a:gd name="connsiteX378" fmla="*/ 4443462 w 6616965"/>
                <a:gd name="connsiteY378" fmla="*/ 1765702 h 1883772"/>
                <a:gd name="connsiteX379" fmla="*/ 4414506 w 6616965"/>
                <a:gd name="connsiteY379" fmla="*/ 1768321 h 1883772"/>
                <a:gd name="connsiteX380" fmla="*/ 4359313 w 6616965"/>
                <a:gd name="connsiteY380" fmla="*/ 1757836 h 1883772"/>
                <a:gd name="connsiteX381" fmla="*/ 4316893 w 6616965"/>
                <a:gd name="connsiteY381" fmla="*/ 1726310 h 1883772"/>
                <a:gd name="connsiteX382" fmla="*/ 4289790 w 6616965"/>
                <a:gd name="connsiteY382" fmla="*/ 1676362 h 1883772"/>
                <a:gd name="connsiteX383" fmla="*/ 4289680 w 6616965"/>
                <a:gd name="connsiteY383" fmla="*/ 1675861 h 1883772"/>
                <a:gd name="connsiteX384" fmla="*/ 4283002 w 6616965"/>
                <a:gd name="connsiteY384" fmla="*/ 1645366 h 1883772"/>
                <a:gd name="connsiteX385" fmla="*/ 4282965 w 6616965"/>
                <a:gd name="connsiteY385" fmla="*/ 1644798 h 1883772"/>
                <a:gd name="connsiteX386" fmla="*/ 4280737 w 6616965"/>
                <a:gd name="connsiteY386" fmla="*/ 1610384 h 1883772"/>
                <a:gd name="connsiteX387" fmla="*/ 4280774 w 6616965"/>
                <a:gd name="connsiteY387" fmla="*/ 1609800 h 1883772"/>
                <a:gd name="connsiteX388" fmla="*/ 4283002 w 6616965"/>
                <a:gd name="connsiteY388" fmla="*/ 1575388 h 1883772"/>
                <a:gd name="connsiteX389" fmla="*/ 4283125 w 6616965"/>
                <a:gd name="connsiteY389" fmla="*/ 1574826 h 1883772"/>
                <a:gd name="connsiteX390" fmla="*/ 4289790 w 6616965"/>
                <a:gd name="connsiteY390" fmla="*/ 1544328 h 1883772"/>
                <a:gd name="connsiteX391" fmla="*/ 4316893 w 6616965"/>
                <a:gd name="connsiteY391" fmla="*/ 1494103 h 1883772"/>
                <a:gd name="connsiteX392" fmla="*/ 4359313 w 6616965"/>
                <a:gd name="connsiteY392" fmla="*/ 1462367 h 1883772"/>
                <a:gd name="connsiteX393" fmla="*/ 5218046 w 6616965"/>
                <a:gd name="connsiteY393" fmla="*/ 1451747 h 1883772"/>
                <a:gd name="connsiteX394" fmla="*/ 5231661 w 6616965"/>
                <a:gd name="connsiteY394" fmla="*/ 1452724 h 1883772"/>
                <a:gd name="connsiteX395" fmla="*/ 5243980 w 6616965"/>
                <a:gd name="connsiteY395" fmla="*/ 1455633 h 1883772"/>
                <a:gd name="connsiteX396" fmla="*/ 5255029 w 6616965"/>
                <a:gd name="connsiteY396" fmla="*/ 1460471 h 1883772"/>
                <a:gd name="connsiteX397" fmla="*/ 5264871 w 6616965"/>
                <a:gd name="connsiteY397" fmla="*/ 1467241 h 1883772"/>
                <a:gd name="connsiteX398" fmla="*/ 5257124 w 6616965"/>
                <a:gd name="connsiteY398" fmla="*/ 1515691 h 1883772"/>
                <a:gd name="connsiteX399" fmla="*/ 5247320 w 6616965"/>
                <a:gd name="connsiteY399" fmla="*/ 1510001 h 1883772"/>
                <a:gd name="connsiteX400" fmla="*/ 5236855 w 6616965"/>
                <a:gd name="connsiteY400" fmla="*/ 1505937 h 1883772"/>
                <a:gd name="connsiteX401" fmla="*/ 5225742 w 6616965"/>
                <a:gd name="connsiteY401" fmla="*/ 1503499 h 1883772"/>
                <a:gd name="connsiteX402" fmla="*/ 5213957 w 6616965"/>
                <a:gd name="connsiteY402" fmla="*/ 1502674 h 1883772"/>
                <a:gd name="connsiteX403" fmla="*/ 5200990 w 6616965"/>
                <a:gd name="connsiteY403" fmla="*/ 1503982 h 1883772"/>
                <a:gd name="connsiteX404" fmla="*/ 5166903 w 6616965"/>
                <a:gd name="connsiteY404" fmla="*/ 1523438 h 1883772"/>
                <a:gd name="connsiteX405" fmla="*/ 5147752 w 6616965"/>
                <a:gd name="connsiteY405" fmla="*/ 1569082 h 1883772"/>
                <a:gd name="connsiteX406" fmla="*/ 5146482 w 6616965"/>
                <a:gd name="connsiteY406" fmla="*/ 1590786 h 1883772"/>
                <a:gd name="connsiteX407" fmla="*/ 5146482 w 6616965"/>
                <a:gd name="connsiteY407" fmla="*/ 1761284 h 1883772"/>
                <a:gd name="connsiteX408" fmla="*/ 5094971 w 6616965"/>
                <a:gd name="connsiteY408" fmla="*/ 1761284 h 1883772"/>
                <a:gd name="connsiteX409" fmla="*/ 5094971 w 6616965"/>
                <a:gd name="connsiteY409" fmla="*/ 1458909 h 1883772"/>
                <a:gd name="connsiteX410" fmla="*/ 5146482 w 6616965"/>
                <a:gd name="connsiteY410" fmla="*/ 1458909 h 1883772"/>
                <a:gd name="connsiteX411" fmla="*/ 5146482 w 6616965"/>
                <a:gd name="connsiteY411" fmla="*/ 1498571 h 1883772"/>
                <a:gd name="connsiteX412" fmla="*/ 5158940 w 6616965"/>
                <a:gd name="connsiteY412" fmla="*/ 1478086 h 1883772"/>
                <a:gd name="connsiteX413" fmla="*/ 5175006 w 6616965"/>
                <a:gd name="connsiteY413" fmla="*/ 1463456 h 1883772"/>
                <a:gd name="connsiteX414" fmla="*/ 5194704 w 6616965"/>
                <a:gd name="connsiteY414" fmla="*/ 1454680 h 1883772"/>
                <a:gd name="connsiteX415" fmla="*/ 4897985 w 6616965"/>
                <a:gd name="connsiteY415" fmla="*/ 1451747 h 1883772"/>
                <a:gd name="connsiteX416" fmla="*/ 4945113 w 6616965"/>
                <a:gd name="connsiteY416" fmla="*/ 1458563 h 1883772"/>
                <a:gd name="connsiteX417" fmla="*/ 4978772 w 6616965"/>
                <a:gd name="connsiteY417" fmla="*/ 1478998 h 1883772"/>
                <a:gd name="connsiteX418" fmla="*/ 4989338 w 6616965"/>
                <a:gd name="connsiteY418" fmla="*/ 1496806 h 1883772"/>
                <a:gd name="connsiteX419" fmla="*/ 4998964 w 6616965"/>
                <a:gd name="connsiteY419" fmla="*/ 1513029 h 1883772"/>
                <a:gd name="connsiteX420" fmla="*/ 4999063 w 6616965"/>
                <a:gd name="connsiteY420" fmla="*/ 1513731 h 1883772"/>
                <a:gd name="connsiteX421" fmla="*/ 5005694 w 6616965"/>
                <a:gd name="connsiteY421" fmla="*/ 1560636 h 1883772"/>
                <a:gd name="connsiteX422" fmla="*/ 5005694 w 6616965"/>
                <a:gd name="connsiteY422" fmla="*/ 1586100 h 1883772"/>
                <a:gd name="connsiteX423" fmla="*/ 5005694 w 6616965"/>
                <a:gd name="connsiteY423" fmla="*/ 1610979 h 1883772"/>
                <a:gd name="connsiteX424" fmla="*/ 5005694 w 6616965"/>
                <a:gd name="connsiteY424" fmla="*/ 1722803 h 1883772"/>
                <a:gd name="connsiteX425" fmla="*/ 5005694 w 6616965"/>
                <a:gd name="connsiteY425" fmla="*/ 1733471 h 1883772"/>
                <a:gd name="connsiteX426" fmla="*/ 5005694 w 6616965"/>
                <a:gd name="connsiteY426" fmla="*/ 1761284 h 1883772"/>
                <a:gd name="connsiteX427" fmla="*/ 4957129 w 6616965"/>
                <a:gd name="connsiteY427" fmla="*/ 1761284 h 1883772"/>
                <a:gd name="connsiteX428" fmla="*/ 4957129 w 6616965"/>
                <a:gd name="connsiteY428" fmla="*/ 1733471 h 1883772"/>
                <a:gd name="connsiteX429" fmla="*/ 4937767 w 6616965"/>
                <a:gd name="connsiteY429" fmla="*/ 1748721 h 1883772"/>
                <a:gd name="connsiteX430" fmla="*/ 4917010 w 6616965"/>
                <a:gd name="connsiteY430" fmla="*/ 1759610 h 1883772"/>
                <a:gd name="connsiteX431" fmla="*/ 4894871 w 6616965"/>
                <a:gd name="connsiteY431" fmla="*/ 1766143 h 1883772"/>
                <a:gd name="connsiteX432" fmla="*/ 4871366 w 6616965"/>
                <a:gd name="connsiteY432" fmla="*/ 1768319 h 1883772"/>
                <a:gd name="connsiteX433" fmla="*/ 4848564 w 6616965"/>
                <a:gd name="connsiteY433" fmla="*/ 1766689 h 1883772"/>
                <a:gd name="connsiteX434" fmla="*/ 4810271 w 6616965"/>
                <a:gd name="connsiteY434" fmla="*/ 1753575 h 1883772"/>
                <a:gd name="connsiteX435" fmla="*/ 4782125 w 6616965"/>
                <a:gd name="connsiteY435" fmla="*/ 1727480 h 1883772"/>
                <a:gd name="connsiteX436" fmla="*/ 4767768 w 6616965"/>
                <a:gd name="connsiteY436" fmla="*/ 1689735 h 1883772"/>
                <a:gd name="connsiteX437" fmla="*/ 4767755 w 6616965"/>
                <a:gd name="connsiteY437" fmla="*/ 1689560 h 1883772"/>
                <a:gd name="connsiteX438" fmla="*/ 4765982 w 6616965"/>
                <a:gd name="connsiteY438" fmla="*/ 1666592 h 1883772"/>
                <a:gd name="connsiteX439" fmla="*/ 4774097 w 6616965"/>
                <a:gd name="connsiteY439" fmla="*/ 1623398 h 1883772"/>
                <a:gd name="connsiteX440" fmla="*/ 4798481 w 6616965"/>
                <a:gd name="connsiteY440" fmla="*/ 1592082 h 1883772"/>
                <a:gd name="connsiteX441" fmla="*/ 4834909 w 6616965"/>
                <a:gd name="connsiteY441" fmla="*/ 1572968 h 1883772"/>
                <a:gd name="connsiteX442" fmla="*/ 4878986 w 6616965"/>
                <a:gd name="connsiteY442" fmla="*/ 1566618 h 1883772"/>
                <a:gd name="connsiteX443" fmla="*/ 4900302 w 6616965"/>
                <a:gd name="connsiteY443" fmla="*/ 1567830 h 1883772"/>
                <a:gd name="connsiteX444" fmla="*/ 4920434 w 6616965"/>
                <a:gd name="connsiteY444" fmla="*/ 1571473 h 1883772"/>
                <a:gd name="connsiteX445" fmla="*/ 4939378 w 6616965"/>
                <a:gd name="connsiteY445" fmla="*/ 1577559 h 1883772"/>
                <a:gd name="connsiteX446" fmla="*/ 4957129 w 6616965"/>
                <a:gd name="connsiteY446" fmla="*/ 1586100 h 1883772"/>
                <a:gd name="connsiteX447" fmla="*/ 4957129 w 6616965"/>
                <a:gd name="connsiteY447" fmla="*/ 1564865 h 1883772"/>
                <a:gd name="connsiteX448" fmla="*/ 4952906 w 6616965"/>
                <a:gd name="connsiteY448" fmla="*/ 1532665 h 1883772"/>
                <a:gd name="connsiteX449" fmla="*/ 4919609 w 6616965"/>
                <a:gd name="connsiteY449" fmla="*/ 1500573 h 1883772"/>
                <a:gd name="connsiteX450" fmla="*/ 4906469 w 6616965"/>
                <a:gd name="connsiteY450" fmla="*/ 1497750 h 1883772"/>
                <a:gd name="connsiteX451" fmla="*/ 4891419 w 6616965"/>
                <a:gd name="connsiteY451" fmla="*/ 1496806 h 1883772"/>
                <a:gd name="connsiteX452" fmla="*/ 4868824 w 6616965"/>
                <a:gd name="connsiteY452" fmla="*/ 1498679 h 1883772"/>
                <a:gd name="connsiteX453" fmla="*/ 4846614 w 6616965"/>
                <a:gd name="connsiteY453" fmla="*/ 1504313 h 1883772"/>
                <a:gd name="connsiteX454" fmla="*/ 4824775 w 6616965"/>
                <a:gd name="connsiteY454" fmla="*/ 1513731 h 1883772"/>
                <a:gd name="connsiteX455" fmla="*/ 4803294 w 6616965"/>
                <a:gd name="connsiteY455" fmla="*/ 1526956 h 1883772"/>
                <a:gd name="connsiteX456" fmla="*/ 4788511 w 6616965"/>
                <a:gd name="connsiteY456" fmla="*/ 1483776 h 1883772"/>
                <a:gd name="connsiteX457" fmla="*/ 4813507 w 6616965"/>
                <a:gd name="connsiteY457" fmla="*/ 1469765 h 1883772"/>
                <a:gd name="connsiteX458" fmla="*/ 4840086 w 6616965"/>
                <a:gd name="connsiteY458" fmla="*/ 1459755 h 1883772"/>
                <a:gd name="connsiteX459" fmla="*/ 4868246 w 6616965"/>
                <a:gd name="connsiteY459" fmla="*/ 1453749 h 1883772"/>
                <a:gd name="connsiteX460" fmla="*/ 2639242 w 6616965"/>
                <a:gd name="connsiteY460" fmla="*/ 1451747 h 1883772"/>
                <a:gd name="connsiteX461" fmla="*/ 2664229 w 6616965"/>
                <a:gd name="connsiteY461" fmla="*/ 1453769 h 1883772"/>
                <a:gd name="connsiteX462" fmla="*/ 2704618 w 6616965"/>
                <a:gd name="connsiteY462" fmla="*/ 1469915 h 1883772"/>
                <a:gd name="connsiteX463" fmla="*/ 2732053 w 6616965"/>
                <a:gd name="connsiteY463" fmla="*/ 1502609 h 1883772"/>
                <a:gd name="connsiteX464" fmla="*/ 2745830 w 6616965"/>
                <a:gd name="connsiteY464" fmla="*/ 1554224 h 1883772"/>
                <a:gd name="connsiteX465" fmla="*/ 2747547 w 6616965"/>
                <a:gd name="connsiteY465" fmla="*/ 1587268 h 1883772"/>
                <a:gd name="connsiteX466" fmla="*/ 2747547 w 6616965"/>
                <a:gd name="connsiteY466" fmla="*/ 1761285 h 1883772"/>
                <a:gd name="connsiteX467" fmla="*/ 2696036 w 6616965"/>
                <a:gd name="connsiteY467" fmla="*/ 1761285 h 1883772"/>
                <a:gd name="connsiteX468" fmla="*/ 2696036 w 6616965"/>
                <a:gd name="connsiteY468" fmla="*/ 1578467 h 1883772"/>
                <a:gd name="connsiteX469" fmla="*/ 2686183 w 6616965"/>
                <a:gd name="connsiteY469" fmla="*/ 1529350 h 1883772"/>
                <a:gd name="connsiteX470" fmla="*/ 2645234 w 6616965"/>
                <a:gd name="connsiteY470" fmla="*/ 1500363 h 1883772"/>
                <a:gd name="connsiteX471" fmla="*/ 2630911 w 6616965"/>
                <a:gd name="connsiteY471" fmla="*/ 1499156 h 1883772"/>
                <a:gd name="connsiteX472" fmla="*/ 2600350 w 6616965"/>
                <a:gd name="connsiteY472" fmla="*/ 1504040 h 1883772"/>
                <a:gd name="connsiteX473" fmla="*/ 2578536 w 6616965"/>
                <a:gd name="connsiteY473" fmla="*/ 1518691 h 1883772"/>
                <a:gd name="connsiteX474" fmla="*/ 2565456 w 6616965"/>
                <a:gd name="connsiteY474" fmla="*/ 1543111 h 1883772"/>
                <a:gd name="connsiteX475" fmla="*/ 2561099 w 6616965"/>
                <a:gd name="connsiteY475" fmla="*/ 1577299 h 1883772"/>
                <a:gd name="connsiteX476" fmla="*/ 2561099 w 6616965"/>
                <a:gd name="connsiteY476" fmla="*/ 1761285 h 1883772"/>
                <a:gd name="connsiteX477" fmla="*/ 2509589 w 6616965"/>
                <a:gd name="connsiteY477" fmla="*/ 1761285 h 1883772"/>
                <a:gd name="connsiteX478" fmla="*/ 2509589 w 6616965"/>
                <a:gd name="connsiteY478" fmla="*/ 1458909 h 1883772"/>
                <a:gd name="connsiteX479" fmla="*/ 2561099 w 6616965"/>
                <a:gd name="connsiteY479" fmla="*/ 1458909 h 1883772"/>
                <a:gd name="connsiteX480" fmla="*/ 2561099 w 6616965"/>
                <a:gd name="connsiteY480" fmla="*/ 1489643 h 1883772"/>
                <a:gd name="connsiteX481" fmla="*/ 2576414 w 6616965"/>
                <a:gd name="connsiteY481" fmla="*/ 1473081 h 1883772"/>
                <a:gd name="connsiteX482" fmla="*/ 2594541 w 6616965"/>
                <a:gd name="connsiteY482" fmla="*/ 1461237 h 1883772"/>
                <a:gd name="connsiteX483" fmla="*/ 2615485 w 6616965"/>
                <a:gd name="connsiteY483" fmla="*/ 1454121 h 1883772"/>
                <a:gd name="connsiteX484" fmla="*/ 2255185 w 6616965"/>
                <a:gd name="connsiteY484" fmla="*/ 1451747 h 1883772"/>
                <a:gd name="connsiteX485" fmla="*/ 2268741 w 6616965"/>
                <a:gd name="connsiteY485" fmla="*/ 1452715 h 1883772"/>
                <a:gd name="connsiteX486" fmla="*/ 2281064 w 6616965"/>
                <a:gd name="connsiteY486" fmla="*/ 1455622 h 1883772"/>
                <a:gd name="connsiteX487" fmla="*/ 2292155 w 6616965"/>
                <a:gd name="connsiteY487" fmla="*/ 1460464 h 1883772"/>
                <a:gd name="connsiteX488" fmla="*/ 2302011 w 6616965"/>
                <a:gd name="connsiteY488" fmla="*/ 1467241 h 1883772"/>
                <a:gd name="connsiteX489" fmla="*/ 2294263 w 6616965"/>
                <a:gd name="connsiteY489" fmla="*/ 1515691 h 1883772"/>
                <a:gd name="connsiteX490" fmla="*/ 2284452 w 6616965"/>
                <a:gd name="connsiteY490" fmla="*/ 1509998 h 1883772"/>
                <a:gd name="connsiteX491" fmla="*/ 2273999 w 6616965"/>
                <a:gd name="connsiteY491" fmla="*/ 1505929 h 1883772"/>
                <a:gd name="connsiteX492" fmla="*/ 2262886 w 6616965"/>
                <a:gd name="connsiteY492" fmla="*/ 1503488 h 1883772"/>
                <a:gd name="connsiteX493" fmla="*/ 2251096 w 6616965"/>
                <a:gd name="connsiteY493" fmla="*/ 1502674 h 1883772"/>
                <a:gd name="connsiteX494" fmla="*/ 2238133 w 6616965"/>
                <a:gd name="connsiteY494" fmla="*/ 1503971 h 1883772"/>
                <a:gd name="connsiteX495" fmla="*/ 2204041 w 6616965"/>
                <a:gd name="connsiteY495" fmla="*/ 1523438 h 1883772"/>
                <a:gd name="connsiteX496" fmla="*/ 2184894 w 6616965"/>
                <a:gd name="connsiteY496" fmla="*/ 1569078 h 1883772"/>
                <a:gd name="connsiteX497" fmla="*/ 2183621 w 6616965"/>
                <a:gd name="connsiteY497" fmla="*/ 1590786 h 1883772"/>
                <a:gd name="connsiteX498" fmla="*/ 2183621 w 6616965"/>
                <a:gd name="connsiteY498" fmla="*/ 1761285 h 1883772"/>
                <a:gd name="connsiteX499" fmla="*/ 2132110 w 6616965"/>
                <a:gd name="connsiteY499" fmla="*/ 1761285 h 1883772"/>
                <a:gd name="connsiteX500" fmla="*/ 2132110 w 6616965"/>
                <a:gd name="connsiteY500" fmla="*/ 1458909 h 1883772"/>
                <a:gd name="connsiteX501" fmla="*/ 2183621 w 6616965"/>
                <a:gd name="connsiteY501" fmla="*/ 1458909 h 1883772"/>
                <a:gd name="connsiteX502" fmla="*/ 2183621 w 6616965"/>
                <a:gd name="connsiteY502" fmla="*/ 1498571 h 1883772"/>
                <a:gd name="connsiteX503" fmla="*/ 2196074 w 6616965"/>
                <a:gd name="connsiteY503" fmla="*/ 1478086 h 1883772"/>
                <a:gd name="connsiteX504" fmla="*/ 2212144 w 6616965"/>
                <a:gd name="connsiteY504" fmla="*/ 1463453 h 1883772"/>
                <a:gd name="connsiteX505" fmla="*/ 2231845 w 6616965"/>
                <a:gd name="connsiteY505" fmla="*/ 1454673 h 1883772"/>
                <a:gd name="connsiteX506" fmla="*/ 1291855 w 6616965"/>
                <a:gd name="connsiteY506" fmla="*/ 1451747 h 1883772"/>
                <a:gd name="connsiteX507" fmla="*/ 1316842 w 6616965"/>
                <a:gd name="connsiteY507" fmla="*/ 1453769 h 1883772"/>
                <a:gd name="connsiteX508" fmla="*/ 1357231 w 6616965"/>
                <a:gd name="connsiteY508" fmla="*/ 1469915 h 1883772"/>
                <a:gd name="connsiteX509" fmla="*/ 1384617 w 6616965"/>
                <a:gd name="connsiteY509" fmla="*/ 1502609 h 1883772"/>
                <a:gd name="connsiteX510" fmla="*/ 1398426 w 6616965"/>
                <a:gd name="connsiteY510" fmla="*/ 1554224 h 1883772"/>
                <a:gd name="connsiteX511" fmla="*/ 1400160 w 6616965"/>
                <a:gd name="connsiteY511" fmla="*/ 1587268 h 1883772"/>
                <a:gd name="connsiteX512" fmla="*/ 1400160 w 6616965"/>
                <a:gd name="connsiteY512" fmla="*/ 1761285 h 1883772"/>
                <a:gd name="connsiteX513" fmla="*/ 1348649 w 6616965"/>
                <a:gd name="connsiteY513" fmla="*/ 1761285 h 1883772"/>
                <a:gd name="connsiteX514" fmla="*/ 1348649 w 6616965"/>
                <a:gd name="connsiteY514" fmla="*/ 1578467 h 1883772"/>
                <a:gd name="connsiteX515" fmla="*/ 1338795 w 6616965"/>
                <a:gd name="connsiteY515" fmla="*/ 1529350 h 1883772"/>
                <a:gd name="connsiteX516" fmla="*/ 1297798 w 6616965"/>
                <a:gd name="connsiteY516" fmla="*/ 1500363 h 1883772"/>
                <a:gd name="connsiteX517" fmla="*/ 1283524 w 6616965"/>
                <a:gd name="connsiteY517" fmla="*/ 1499156 h 1883772"/>
                <a:gd name="connsiteX518" fmla="*/ 1252963 w 6616965"/>
                <a:gd name="connsiteY518" fmla="*/ 1504040 h 1883772"/>
                <a:gd name="connsiteX519" fmla="*/ 1231149 w 6616965"/>
                <a:gd name="connsiteY519" fmla="*/ 1518691 h 1883772"/>
                <a:gd name="connsiteX520" fmla="*/ 1218069 w 6616965"/>
                <a:gd name="connsiteY520" fmla="*/ 1543111 h 1883772"/>
                <a:gd name="connsiteX521" fmla="*/ 1213712 w 6616965"/>
                <a:gd name="connsiteY521" fmla="*/ 1577299 h 1883772"/>
                <a:gd name="connsiteX522" fmla="*/ 1213712 w 6616965"/>
                <a:gd name="connsiteY522" fmla="*/ 1761285 h 1883772"/>
                <a:gd name="connsiteX523" fmla="*/ 1162201 w 6616965"/>
                <a:gd name="connsiteY523" fmla="*/ 1761285 h 1883772"/>
                <a:gd name="connsiteX524" fmla="*/ 1162201 w 6616965"/>
                <a:gd name="connsiteY524" fmla="*/ 1458909 h 1883772"/>
                <a:gd name="connsiteX525" fmla="*/ 1213712 w 6616965"/>
                <a:gd name="connsiteY525" fmla="*/ 1458909 h 1883772"/>
                <a:gd name="connsiteX526" fmla="*/ 1213712 w 6616965"/>
                <a:gd name="connsiteY526" fmla="*/ 1489643 h 1883772"/>
                <a:gd name="connsiteX527" fmla="*/ 1229026 w 6616965"/>
                <a:gd name="connsiteY527" fmla="*/ 1473081 h 1883772"/>
                <a:gd name="connsiteX528" fmla="*/ 1247154 w 6616965"/>
                <a:gd name="connsiteY528" fmla="*/ 1461237 h 1883772"/>
                <a:gd name="connsiteX529" fmla="*/ 1268097 w 6616965"/>
                <a:gd name="connsiteY529" fmla="*/ 1454121 h 1883772"/>
                <a:gd name="connsiteX530" fmla="*/ 475234 w 6616965"/>
                <a:gd name="connsiteY530" fmla="*/ 1451747 h 1883772"/>
                <a:gd name="connsiteX531" fmla="*/ 500221 w 6616965"/>
                <a:gd name="connsiteY531" fmla="*/ 1453769 h 1883772"/>
                <a:gd name="connsiteX532" fmla="*/ 540610 w 6616965"/>
                <a:gd name="connsiteY532" fmla="*/ 1469915 h 1883772"/>
                <a:gd name="connsiteX533" fmla="*/ 567996 w 6616965"/>
                <a:gd name="connsiteY533" fmla="*/ 1502609 h 1883772"/>
                <a:gd name="connsiteX534" fmla="*/ 581805 w 6616965"/>
                <a:gd name="connsiteY534" fmla="*/ 1554224 h 1883772"/>
                <a:gd name="connsiteX535" fmla="*/ 583539 w 6616965"/>
                <a:gd name="connsiteY535" fmla="*/ 1587268 h 1883772"/>
                <a:gd name="connsiteX536" fmla="*/ 583539 w 6616965"/>
                <a:gd name="connsiteY536" fmla="*/ 1761285 h 1883772"/>
                <a:gd name="connsiteX537" fmla="*/ 532028 w 6616965"/>
                <a:gd name="connsiteY537" fmla="*/ 1761285 h 1883772"/>
                <a:gd name="connsiteX538" fmla="*/ 532028 w 6616965"/>
                <a:gd name="connsiteY538" fmla="*/ 1578467 h 1883772"/>
                <a:gd name="connsiteX539" fmla="*/ 522175 w 6616965"/>
                <a:gd name="connsiteY539" fmla="*/ 1529350 h 1883772"/>
                <a:gd name="connsiteX540" fmla="*/ 481177 w 6616965"/>
                <a:gd name="connsiteY540" fmla="*/ 1500363 h 1883772"/>
                <a:gd name="connsiteX541" fmla="*/ 466903 w 6616965"/>
                <a:gd name="connsiteY541" fmla="*/ 1499156 h 1883772"/>
                <a:gd name="connsiteX542" fmla="*/ 436342 w 6616965"/>
                <a:gd name="connsiteY542" fmla="*/ 1504040 h 1883772"/>
                <a:gd name="connsiteX543" fmla="*/ 414528 w 6616965"/>
                <a:gd name="connsiteY543" fmla="*/ 1518691 h 1883772"/>
                <a:gd name="connsiteX544" fmla="*/ 401448 w 6616965"/>
                <a:gd name="connsiteY544" fmla="*/ 1543111 h 1883772"/>
                <a:gd name="connsiteX545" fmla="*/ 397091 w 6616965"/>
                <a:gd name="connsiteY545" fmla="*/ 1577299 h 1883772"/>
                <a:gd name="connsiteX546" fmla="*/ 397091 w 6616965"/>
                <a:gd name="connsiteY546" fmla="*/ 1761285 h 1883772"/>
                <a:gd name="connsiteX547" fmla="*/ 345580 w 6616965"/>
                <a:gd name="connsiteY547" fmla="*/ 1761285 h 1883772"/>
                <a:gd name="connsiteX548" fmla="*/ 345580 w 6616965"/>
                <a:gd name="connsiteY548" fmla="*/ 1458909 h 1883772"/>
                <a:gd name="connsiteX549" fmla="*/ 397091 w 6616965"/>
                <a:gd name="connsiteY549" fmla="*/ 1458909 h 1883772"/>
                <a:gd name="connsiteX550" fmla="*/ 397091 w 6616965"/>
                <a:gd name="connsiteY550" fmla="*/ 1489643 h 1883772"/>
                <a:gd name="connsiteX551" fmla="*/ 412405 w 6616965"/>
                <a:gd name="connsiteY551" fmla="*/ 1473081 h 1883772"/>
                <a:gd name="connsiteX552" fmla="*/ 430533 w 6616965"/>
                <a:gd name="connsiteY552" fmla="*/ 1461237 h 1883772"/>
                <a:gd name="connsiteX553" fmla="*/ 451476 w 6616965"/>
                <a:gd name="connsiteY553" fmla="*/ 1454121 h 1883772"/>
                <a:gd name="connsiteX554" fmla="*/ 2950451 w 6616965"/>
                <a:gd name="connsiteY554" fmla="*/ 1451731 h 1883772"/>
                <a:gd name="connsiteX555" fmla="*/ 2972985 w 6616965"/>
                <a:gd name="connsiteY555" fmla="*/ 1453733 h 1883772"/>
                <a:gd name="connsiteX556" fmla="*/ 2993229 w 6616965"/>
                <a:gd name="connsiteY556" fmla="*/ 1459741 h 1883772"/>
                <a:gd name="connsiteX557" fmla="*/ 3011180 w 6616965"/>
                <a:gd name="connsiteY557" fmla="*/ 1469754 h 1883772"/>
                <a:gd name="connsiteX558" fmla="*/ 3026842 w 6616965"/>
                <a:gd name="connsiteY558" fmla="*/ 1483773 h 1883772"/>
                <a:gd name="connsiteX559" fmla="*/ 3026842 w 6616965"/>
                <a:gd name="connsiteY559" fmla="*/ 1458893 h 1883772"/>
                <a:gd name="connsiteX560" fmla="*/ 3078340 w 6616965"/>
                <a:gd name="connsiteY560" fmla="*/ 1458893 h 1883772"/>
                <a:gd name="connsiteX561" fmla="*/ 3078340 w 6616965"/>
                <a:gd name="connsiteY561" fmla="*/ 1483773 h 1883772"/>
                <a:gd name="connsiteX562" fmla="*/ 3078340 w 6616965"/>
                <a:gd name="connsiteY562" fmla="*/ 1499140 h 1883772"/>
                <a:gd name="connsiteX563" fmla="*/ 3078340 w 6616965"/>
                <a:gd name="connsiteY563" fmla="*/ 1720437 h 1883772"/>
                <a:gd name="connsiteX564" fmla="*/ 3078340 w 6616965"/>
                <a:gd name="connsiteY564" fmla="*/ 1731702 h 1883772"/>
                <a:gd name="connsiteX565" fmla="*/ 3078340 w 6616965"/>
                <a:gd name="connsiteY565" fmla="*/ 1748834 h 1883772"/>
                <a:gd name="connsiteX566" fmla="*/ 3069043 w 6616965"/>
                <a:gd name="connsiteY566" fmla="*/ 1808456 h 1883772"/>
                <a:gd name="connsiteX567" fmla="*/ 3041270 w 6616965"/>
                <a:gd name="connsiteY567" fmla="*/ 1848809 h 1883772"/>
                <a:gd name="connsiteX568" fmla="*/ 2996385 w 6616965"/>
                <a:gd name="connsiteY568" fmla="*/ 1872934 h 1883772"/>
                <a:gd name="connsiteX569" fmla="*/ 2935669 w 6616965"/>
                <a:gd name="connsiteY569" fmla="*/ 1883772 h 1883772"/>
                <a:gd name="connsiteX570" fmla="*/ 2910789 w 6616965"/>
                <a:gd name="connsiteY570" fmla="*/ 1843525 h 1883772"/>
                <a:gd name="connsiteX571" fmla="*/ 2966415 w 6616965"/>
                <a:gd name="connsiteY571" fmla="*/ 1836061 h 1883772"/>
                <a:gd name="connsiteX572" fmla="*/ 3001620 w 6616965"/>
                <a:gd name="connsiteY572" fmla="*/ 1820767 h 1883772"/>
                <a:gd name="connsiteX573" fmla="*/ 3025260 w 6616965"/>
                <a:gd name="connsiteY573" fmla="*/ 1784068 h 1883772"/>
                <a:gd name="connsiteX574" fmla="*/ 3026842 w 6616965"/>
                <a:gd name="connsiteY574" fmla="*/ 1768316 h 1883772"/>
                <a:gd name="connsiteX575" fmla="*/ 3026842 w 6616965"/>
                <a:gd name="connsiteY575" fmla="*/ 1731702 h 1883772"/>
                <a:gd name="connsiteX576" fmla="*/ 3011994 w 6616965"/>
                <a:gd name="connsiteY576" fmla="*/ 1747721 h 1883772"/>
                <a:gd name="connsiteX577" fmla="*/ 2994018 w 6616965"/>
                <a:gd name="connsiteY577" fmla="*/ 1759163 h 1883772"/>
                <a:gd name="connsiteX578" fmla="*/ 2972917 w 6616965"/>
                <a:gd name="connsiteY578" fmla="*/ 1766028 h 1883772"/>
                <a:gd name="connsiteX579" fmla="*/ 2948686 w 6616965"/>
                <a:gd name="connsiteY579" fmla="*/ 1768316 h 1883772"/>
                <a:gd name="connsiteX580" fmla="*/ 2923217 w 6616965"/>
                <a:gd name="connsiteY580" fmla="*/ 1765740 h 1883772"/>
                <a:gd name="connsiteX581" fmla="*/ 2878965 w 6616965"/>
                <a:gd name="connsiteY581" fmla="*/ 1745095 h 1883772"/>
                <a:gd name="connsiteX582" fmla="*/ 2844824 w 6616965"/>
                <a:gd name="connsiteY582" fmla="*/ 1704103 h 1883772"/>
                <a:gd name="connsiteX583" fmla="*/ 2844704 w 6616965"/>
                <a:gd name="connsiteY583" fmla="*/ 1703806 h 1883772"/>
                <a:gd name="connsiteX584" fmla="*/ 2833823 w 6616965"/>
                <a:gd name="connsiteY584" fmla="*/ 1676932 h 1883772"/>
                <a:gd name="connsiteX585" fmla="*/ 2827225 w 6616965"/>
                <a:gd name="connsiteY585" fmla="*/ 1645491 h 1883772"/>
                <a:gd name="connsiteX586" fmla="*/ 2825027 w 6616965"/>
                <a:gd name="connsiteY586" fmla="*/ 1609782 h 1883772"/>
                <a:gd name="connsiteX587" fmla="*/ 2833661 w 6616965"/>
                <a:gd name="connsiteY587" fmla="*/ 1544153 h 1883772"/>
                <a:gd name="connsiteX588" fmla="*/ 2859634 w 6616965"/>
                <a:gd name="connsiteY588" fmla="*/ 1494098 h 1883772"/>
                <a:gd name="connsiteX589" fmla="*/ 2899675 w 6616965"/>
                <a:gd name="connsiteY589" fmla="*/ 1462351 h 1883772"/>
                <a:gd name="connsiteX590" fmla="*/ 786442 w 6616965"/>
                <a:gd name="connsiteY590" fmla="*/ 1451731 h 1883772"/>
                <a:gd name="connsiteX591" fmla="*/ 808975 w 6616965"/>
                <a:gd name="connsiteY591" fmla="*/ 1453733 h 1883772"/>
                <a:gd name="connsiteX592" fmla="*/ 829218 w 6616965"/>
                <a:gd name="connsiteY592" fmla="*/ 1459741 h 1883772"/>
                <a:gd name="connsiteX593" fmla="*/ 847171 w 6616965"/>
                <a:gd name="connsiteY593" fmla="*/ 1469754 h 1883772"/>
                <a:gd name="connsiteX594" fmla="*/ 862832 w 6616965"/>
                <a:gd name="connsiteY594" fmla="*/ 1483773 h 1883772"/>
                <a:gd name="connsiteX595" fmla="*/ 862832 w 6616965"/>
                <a:gd name="connsiteY595" fmla="*/ 1458893 h 1883772"/>
                <a:gd name="connsiteX596" fmla="*/ 914216 w 6616965"/>
                <a:gd name="connsiteY596" fmla="*/ 1458893 h 1883772"/>
                <a:gd name="connsiteX597" fmla="*/ 914216 w 6616965"/>
                <a:gd name="connsiteY597" fmla="*/ 1483773 h 1883772"/>
                <a:gd name="connsiteX598" fmla="*/ 914216 w 6616965"/>
                <a:gd name="connsiteY598" fmla="*/ 1499140 h 1883772"/>
                <a:gd name="connsiteX599" fmla="*/ 914216 w 6616965"/>
                <a:gd name="connsiteY599" fmla="*/ 1720437 h 1883772"/>
                <a:gd name="connsiteX600" fmla="*/ 914216 w 6616965"/>
                <a:gd name="connsiteY600" fmla="*/ 1731702 h 1883772"/>
                <a:gd name="connsiteX601" fmla="*/ 914216 w 6616965"/>
                <a:gd name="connsiteY601" fmla="*/ 1748834 h 1883772"/>
                <a:gd name="connsiteX602" fmla="*/ 904977 w 6616965"/>
                <a:gd name="connsiteY602" fmla="*/ 1808456 h 1883772"/>
                <a:gd name="connsiteX603" fmla="*/ 877259 w 6616965"/>
                <a:gd name="connsiteY603" fmla="*/ 1848809 h 1883772"/>
                <a:gd name="connsiteX604" fmla="*/ 832374 w 6616965"/>
                <a:gd name="connsiteY604" fmla="*/ 1872934 h 1883772"/>
                <a:gd name="connsiteX605" fmla="*/ 771659 w 6616965"/>
                <a:gd name="connsiteY605" fmla="*/ 1883772 h 1883772"/>
                <a:gd name="connsiteX606" fmla="*/ 746780 w 6616965"/>
                <a:gd name="connsiteY606" fmla="*/ 1843525 h 1883772"/>
                <a:gd name="connsiteX607" fmla="*/ 802363 w 6616965"/>
                <a:gd name="connsiteY607" fmla="*/ 1836061 h 1883772"/>
                <a:gd name="connsiteX608" fmla="*/ 837610 w 6616965"/>
                <a:gd name="connsiteY608" fmla="*/ 1820767 h 1883772"/>
                <a:gd name="connsiteX609" fmla="*/ 861249 w 6616965"/>
                <a:gd name="connsiteY609" fmla="*/ 1784068 h 1883772"/>
                <a:gd name="connsiteX610" fmla="*/ 862832 w 6616965"/>
                <a:gd name="connsiteY610" fmla="*/ 1768316 h 1883772"/>
                <a:gd name="connsiteX611" fmla="*/ 862832 w 6616965"/>
                <a:gd name="connsiteY611" fmla="*/ 1731702 h 1883772"/>
                <a:gd name="connsiteX612" fmla="*/ 847929 w 6616965"/>
                <a:gd name="connsiteY612" fmla="*/ 1747721 h 1883772"/>
                <a:gd name="connsiteX613" fmla="*/ 829960 w 6616965"/>
                <a:gd name="connsiteY613" fmla="*/ 1759163 h 1883772"/>
                <a:gd name="connsiteX614" fmla="*/ 808888 w 6616965"/>
                <a:gd name="connsiteY614" fmla="*/ 1766028 h 1883772"/>
                <a:gd name="connsiteX615" fmla="*/ 784676 w 6616965"/>
                <a:gd name="connsiteY615" fmla="*/ 1768316 h 1883772"/>
                <a:gd name="connsiteX616" fmla="*/ 759157 w 6616965"/>
                <a:gd name="connsiteY616" fmla="*/ 1765740 h 1883772"/>
                <a:gd name="connsiteX617" fmla="*/ 714938 w 6616965"/>
                <a:gd name="connsiteY617" fmla="*/ 1745095 h 1883772"/>
                <a:gd name="connsiteX618" fmla="*/ 680813 w 6616965"/>
                <a:gd name="connsiteY618" fmla="*/ 1704103 h 1883772"/>
                <a:gd name="connsiteX619" fmla="*/ 680693 w 6616965"/>
                <a:gd name="connsiteY619" fmla="*/ 1703806 h 1883772"/>
                <a:gd name="connsiteX620" fmla="*/ 669812 w 6616965"/>
                <a:gd name="connsiteY620" fmla="*/ 1676932 h 1883772"/>
                <a:gd name="connsiteX621" fmla="*/ 663214 w 6616965"/>
                <a:gd name="connsiteY621" fmla="*/ 1645491 h 1883772"/>
                <a:gd name="connsiteX622" fmla="*/ 661016 w 6616965"/>
                <a:gd name="connsiteY622" fmla="*/ 1609782 h 1883772"/>
                <a:gd name="connsiteX623" fmla="*/ 669652 w 6616965"/>
                <a:gd name="connsiteY623" fmla="*/ 1544153 h 1883772"/>
                <a:gd name="connsiteX624" fmla="*/ 695623 w 6616965"/>
                <a:gd name="connsiteY624" fmla="*/ 1494098 h 1883772"/>
                <a:gd name="connsiteX625" fmla="*/ 735666 w 6616965"/>
                <a:gd name="connsiteY625" fmla="*/ 1462351 h 1883772"/>
                <a:gd name="connsiteX626" fmla="*/ 0 w 6616965"/>
                <a:gd name="connsiteY626" fmla="*/ 1347264 h 1883772"/>
                <a:gd name="connsiteX627" fmla="*/ 246176 w 6616965"/>
                <a:gd name="connsiteY627" fmla="*/ 1347264 h 1883772"/>
                <a:gd name="connsiteX628" fmla="*/ 246176 w 6616965"/>
                <a:gd name="connsiteY628" fmla="*/ 1395524 h 1883772"/>
                <a:gd name="connsiteX629" fmla="*/ 51511 w 6616965"/>
                <a:gd name="connsiteY629" fmla="*/ 1395524 h 1883772"/>
                <a:gd name="connsiteX630" fmla="*/ 51511 w 6616965"/>
                <a:gd name="connsiteY630" fmla="*/ 1522524 h 1883772"/>
                <a:gd name="connsiteX631" fmla="*/ 179870 w 6616965"/>
                <a:gd name="connsiteY631" fmla="*/ 1522524 h 1883772"/>
                <a:gd name="connsiteX632" fmla="*/ 179870 w 6616965"/>
                <a:gd name="connsiteY632" fmla="*/ 1570784 h 1883772"/>
                <a:gd name="connsiteX633" fmla="*/ 51511 w 6616965"/>
                <a:gd name="connsiteY633" fmla="*/ 1570784 h 1883772"/>
                <a:gd name="connsiteX634" fmla="*/ 51511 w 6616965"/>
                <a:gd name="connsiteY634" fmla="*/ 1711754 h 1883772"/>
                <a:gd name="connsiteX635" fmla="*/ 259193 w 6616965"/>
                <a:gd name="connsiteY635" fmla="*/ 1711754 h 1883772"/>
                <a:gd name="connsiteX636" fmla="*/ 259193 w 6616965"/>
                <a:gd name="connsiteY636" fmla="*/ 1761284 h 1883772"/>
                <a:gd name="connsiteX637" fmla="*/ 0 w 6616965"/>
                <a:gd name="connsiteY637" fmla="*/ 1761284 h 1883772"/>
                <a:gd name="connsiteX638" fmla="*/ 0 w 6616965"/>
                <a:gd name="connsiteY638" fmla="*/ 1711754 h 1883772"/>
                <a:gd name="connsiteX639" fmla="*/ 0 w 6616965"/>
                <a:gd name="connsiteY639" fmla="*/ 1570784 h 1883772"/>
                <a:gd name="connsiteX640" fmla="*/ 0 w 6616965"/>
                <a:gd name="connsiteY640" fmla="*/ 1522524 h 1883772"/>
                <a:gd name="connsiteX641" fmla="*/ 0 w 6616965"/>
                <a:gd name="connsiteY641" fmla="*/ 1395524 h 1883772"/>
                <a:gd name="connsiteX642" fmla="*/ 3439892 w 6616965"/>
                <a:gd name="connsiteY642" fmla="*/ 1339974 h 1883772"/>
                <a:gd name="connsiteX643" fmla="*/ 3462845 w 6616965"/>
                <a:gd name="connsiteY643" fmla="*/ 1341250 h 1883772"/>
                <a:gd name="connsiteX644" fmla="*/ 3483814 w 6616965"/>
                <a:gd name="connsiteY644" fmla="*/ 1345079 h 1883772"/>
                <a:gd name="connsiteX645" fmla="*/ 3534344 w 6616965"/>
                <a:gd name="connsiteY645" fmla="*/ 1371391 h 1883772"/>
                <a:gd name="connsiteX646" fmla="*/ 3561228 w 6616965"/>
                <a:gd name="connsiteY646" fmla="*/ 1413900 h 1883772"/>
                <a:gd name="connsiteX647" fmla="*/ 3513819 w 6616965"/>
                <a:gd name="connsiteY647" fmla="*/ 1429851 h 1883772"/>
                <a:gd name="connsiteX648" fmla="*/ 3494731 w 6616965"/>
                <a:gd name="connsiteY648" fmla="*/ 1406013 h 1883772"/>
                <a:gd name="connsiteX649" fmla="*/ 3450280 w 6616965"/>
                <a:gd name="connsiteY649" fmla="*/ 1388588 h 1883772"/>
                <a:gd name="connsiteX650" fmla="*/ 3436387 w 6616965"/>
                <a:gd name="connsiteY650" fmla="*/ 1387840 h 1883772"/>
                <a:gd name="connsiteX651" fmla="*/ 3395159 w 6616965"/>
                <a:gd name="connsiteY651" fmla="*/ 1396010 h 1883772"/>
                <a:gd name="connsiteX652" fmla="*/ 3367041 w 6616965"/>
                <a:gd name="connsiteY652" fmla="*/ 1430280 h 1883772"/>
                <a:gd name="connsiteX653" fmla="*/ 3365851 w 6616965"/>
                <a:gd name="connsiteY653" fmla="*/ 1442285 h 1883772"/>
                <a:gd name="connsiteX654" fmla="*/ 3366288 w 6616965"/>
                <a:gd name="connsiteY654" fmla="*/ 1448980 h 1883772"/>
                <a:gd name="connsiteX655" fmla="*/ 3387217 w 6616965"/>
                <a:gd name="connsiteY655" fmla="*/ 1482723 h 1883772"/>
                <a:gd name="connsiteX656" fmla="*/ 3420880 w 6616965"/>
                <a:gd name="connsiteY656" fmla="*/ 1501543 h 1883772"/>
                <a:gd name="connsiteX657" fmla="*/ 3444873 w 6616965"/>
                <a:gd name="connsiteY657" fmla="*/ 1511199 h 1883772"/>
                <a:gd name="connsiteX658" fmla="*/ 3500205 w 6616965"/>
                <a:gd name="connsiteY658" fmla="*/ 1534283 h 1883772"/>
                <a:gd name="connsiteX659" fmla="*/ 3538698 w 6616965"/>
                <a:gd name="connsiteY659" fmla="*/ 1558921 h 1883772"/>
                <a:gd name="connsiteX660" fmla="*/ 3570016 w 6616965"/>
                <a:gd name="connsiteY660" fmla="*/ 1597060 h 1883772"/>
                <a:gd name="connsiteX661" fmla="*/ 3580046 w 6616965"/>
                <a:gd name="connsiteY661" fmla="*/ 1634743 h 1883772"/>
                <a:gd name="connsiteX662" fmla="*/ 3580710 w 6616965"/>
                <a:gd name="connsiteY662" fmla="*/ 1648799 h 1883772"/>
                <a:gd name="connsiteX663" fmla="*/ 3578335 w 6616965"/>
                <a:gd name="connsiteY663" fmla="*/ 1675136 h 1883772"/>
                <a:gd name="connsiteX664" fmla="*/ 3559375 w 6616965"/>
                <a:gd name="connsiteY664" fmla="*/ 1718962 h 1883772"/>
                <a:gd name="connsiteX665" fmla="*/ 3522474 w 6616965"/>
                <a:gd name="connsiteY665" fmla="*/ 1750400 h 1883772"/>
                <a:gd name="connsiteX666" fmla="*/ 3473367 w 6616965"/>
                <a:gd name="connsiteY666" fmla="*/ 1766369 h 1883772"/>
                <a:gd name="connsiteX667" fmla="*/ 3444591 w 6616965"/>
                <a:gd name="connsiteY667" fmla="*/ 1768370 h 1883772"/>
                <a:gd name="connsiteX668" fmla="*/ 3395417 w 6616965"/>
                <a:gd name="connsiteY668" fmla="*/ 1761948 h 1883772"/>
                <a:gd name="connsiteX669" fmla="*/ 3353177 w 6616965"/>
                <a:gd name="connsiteY669" fmla="*/ 1742678 h 1883772"/>
                <a:gd name="connsiteX670" fmla="*/ 3320522 w 6616965"/>
                <a:gd name="connsiteY670" fmla="*/ 1713134 h 1883772"/>
                <a:gd name="connsiteX671" fmla="*/ 3300269 w 6616965"/>
                <a:gd name="connsiteY671" fmla="*/ 1676028 h 1883772"/>
                <a:gd name="connsiteX672" fmla="*/ 3348719 w 6616965"/>
                <a:gd name="connsiteY672" fmla="*/ 1658312 h 1883772"/>
                <a:gd name="connsiteX673" fmla="*/ 3356005 w 6616965"/>
                <a:gd name="connsiteY673" fmla="*/ 1671749 h 1883772"/>
                <a:gd name="connsiteX674" fmla="*/ 3387213 w 6616965"/>
                <a:gd name="connsiteY674" fmla="*/ 1703244 h 1883772"/>
                <a:gd name="connsiteX675" fmla="*/ 3429688 w 6616965"/>
                <a:gd name="connsiteY675" fmla="*/ 1718759 h 1883772"/>
                <a:gd name="connsiteX676" fmla="*/ 3445760 w 6616965"/>
                <a:gd name="connsiteY676" fmla="*/ 1719792 h 1883772"/>
                <a:gd name="connsiteX677" fmla="*/ 3463695 w 6616965"/>
                <a:gd name="connsiteY677" fmla="*/ 1718671 h 1883772"/>
                <a:gd name="connsiteX678" fmla="*/ 3505615 w 6616965"/>
                <a:gd name="connsiteY678" fmla="*/ 1701835 h 1883772"/>
                <a:gd name="connsiteX679" fmla="*/ 3526069 w 6616965"/>
                <a:gd name="connsiteY679" fmla="*/ 1665889 h 1883772"/>
                <a:gd name="connsiteX680" fmla="*/ 3527433 w 6616965"/>
                <a:gd name="connsiteY680" fmla="*/ 1649980 h 1883772"/>
                <a:gd name="connsiteX681" fmla="*/ 3521285 w 6616965"/>
                <a:gd name="connsiteY681" fmla="*/ 1620775 h 1883772"/>
                <a:gd name="connsiteX682" fmla="*/ 3489355 w 6616965"/>
                <a:gd name="connsiteY682" fmla="*/ 1588448 h 1883772"/>
                <a:gd name="connsiteX683" fmla="*/ 3454866 w 6616965"/>
                <a:gd name="connsiteY683" fmla="*/ 1570669 h 1883772"/>
                <a:gd name="connsiteX684" fmla="*/ 3433923 w 6616965"/>
                <a:gd name="connsiteY684" fmla="*/ 1562439 h 1883772"/>
                <a:gd name="connsiteX685" fmla="*/ 3391502 w 6616965"/>
                <a:gd name="connsiteY685" fmla="*/ 1545548 h 1883772"/>
                <a:gd name="connsiteX686" fmla="*/ 3358216 w 6616965"/>
                <a:gd name="connsiteY686" fmla="*/ 1526435 h 1883772"/>
                <a:gd name="connsiteX687" fmla="*/ 3328220 w 6616965"/>
                <a:gd name="connsiteY687" fmla="*/ 1496485 h 1883772"/>
                <a:gd name="connsiteX688" fmla="*/ 3313146 w 6616965"/>
                <a:gd name="connsiteY688" fmla="*/ 1452475 h 1883772"/>
                <a:gd name="connsiteX689" fmla="*/ 3312702 w 6616965"/>
                <a:gd name="connsiteY689" fmla="*/ 1442285 h 1883772"/>
                <a:gd name="connsiteX690" fmla="*/ 3321257 w 6616965"/>
                <a:gd name="connsiteY690" fmla="*/ 1402526 h 1883772"/>
                <a:gd name="connsiteX691" fmla="*/ 3346966 w 6616965"/>
                <a:gd name="connsiteY691" fmla="*/ 1369539 h 1883772"/>
                <a:gd name="connsiteX692" fmla="*/ 3387357 w 6616965"/>
                <a:gd name="connsiteY692" fmla="*/ 1347365 h 1883772"/>
                <a:gd name="connsiteX693" fmla="*/ 5953177 w 6616965"/>
                <a:gd name="connsiteY693" fmla="*/ 1338706 h 1883772"/>
                <a:gd name="connsiteX694" fmla="*/ 5971008 w 6616965"/>
                <a:gd name="connsiteY694" fmla="*/ 1338706 h 1883772"/>
                <a:gd name="connsiteX695" fmla="*/ 5978639 w 6616965"/>
                <a:gd name="connsiteY695" fmla="*/ 1341995 h 1883772"/>
                <a:gd name="connsiteX696" fmla="*/ 5984977 w 6616965"/>
                <a:gd name="connsiteY696" fmla="*/ 1348561 h 1883772"/>
                <a:gd name="connsiteX697" fmla="*/ 5991314 w 6616965"/>
                <a:gd name="connsiteY697" fmla="*/ 1355012 h 1883772"/>
                <a:gd name="connsiteX698" fmla="*/ 5994489 w 6616965"/>
                <a:gd name="connsiteY698" fmla="*/ 1362874 h 1883772"/>
                <a:gd name="connsiteX699" fmla="*/ 5994489 w 6616965"/>
                <a:gd name="connsiteY699" fmla="*/ 1380946 h 1883772"/>
                <a:gd name="connsiteX700" fmla="*/ 5991314 w 6616965"/>
                <a:gd name="connsiteY700" fmla="*/ 1388578 h 1883772"/>
                <a:gd name="connsiteX701" fmla="*/ 5978639 w 6616965"/>
                <a:gd name="connsiteY701" fmla="*/ 1400770 h 1883772"/>
                <a:gd name="connsiteX702" fmla="*/ 5971008 w 6616965"/>
                <a:gd name="connsiteY702" fmla="*/ 1403831 h 1883772"/>
                <a:gd name="connsiteX703" fmla="*/ 5952821 w 6616965"/>
                <a:gd name="connsiteY703" fmla="*/ 1403831 h 1883772"/>
                <a:gd name="connsiteX704" fmla="*/ 5945476 w 6616965"/>
                <a:gd name="connsiteY704" fmla="*/ 1400770 h 1883772"/>
                <a:gd name="connsiteX705" fmla="*/ 5945313 w 6616965"/>
                <a:gd name="connsiteY705" fmla="*/ 1400770 h 1883772"/>
                <a:gd name="connsiteX706" fmla="*/ 5939105 w 6616965"/>
                <a:gd name="connsiteY706" fmla="*/ 1394446 h 1883772"/>
                <a:gd name="connsiteX707" fmla="*/ 5932997 w 6616965"/>
                <a:gd name="connsiteY707" fmla="*/ 1388109 h 1883772"/>
                <a:gd name="connsiteX708" fmla="*/ 5929949 w 6616965"/>
                <a:gd name="connsiteY708" fmla="*/ 1380590 h 1883772"/>
                <a:gd name="connsiteX709" fmla="*/ 5929949 w 6616965"/>
                <a:gd name="connsiteY709" fmla="*/ 1362874 h 1883772"/>
                <a:gd name="connsiteX710" fmla="*/ 5933111 w 6616965"/>
                <a:gd name="connsiteY710" fmla="*/ 1355012 h 1883772"/>
                <a:gd name="connsiteX711" fmla="*/ 5939461 w 6616965"/>
                <a:gd name="connsiteY711" fmla="*/ 1348561 h 1883772"/>
                <a:gd name="connsiteX712" fmla="*/ 5945671 w 6616965"/>
                <a:gd name="connsiteY712" fmla="*/ 1341995 h 1883772"/>
                <a:gd name="connsiteX713" fmla="*/ 2376637 w 6616965"/>
                <a:gd name="connsiteY713" fmla="*/ 1338706 h 1883772"/>
                <a:gd name="connsiteX714" fmla="*/ 2394468 w 6616965"/>
                <a:gd name="connsiteY714" fmla="*/ 1338706 h 1883772"/>
                <a:gd name="connsiteX715" fmla="*/ 2402100 w 6616965"/>
                <a:gd name="connsiteY715" fmla="*/ 1341995 h 1883772"/>
                <a:gd name="connsiteX716" fmla="*/ 2408438 w 6616965"/>
                <a:gd name="connsiteY716" fmla="*/ 1348561 h 1883772"/>
                <a:gd name="connsiteX717" fmla="*/ 2414775 w 6616965"/>
                <a:gd name="connsiteY717" fmla="*/ 1355012 h 1883772"/>
                <a:gd name="connsiteX718" fmla="*/ 2417950 w 6616965"/>
                <a:gd name="connsiteY718" fmla="*/ 1362874 h 1883772"/>
                <a:gd name="connsiteX719" fmla="*/ 2417950 w 6616965"/>
                <a:gd name="connsiteY719" fmla="*/ 1380946 h 1883772"/>
                <a:gd name="connsiteX720" fmla="*/ 2414775 w 6616965"/>
                <a:gd name="connsiteY720" fmla="*/ 1388578 h 1883772"/>
                <a:gd name="connsiteX721" fmla="*/ 2402100 w 6616965"/>
                <a:gd name="connsiteY721" fmla="*/ 1400770 h 1883772"/>
                <a:gd name="connsiteX722" fmla="*/ 2394468 w 6616965"/>
                <a:gd name="connsiteY722" fmla="*/ 1403831 h 1883772"/>
                <a:gd name="connsiteX723" fmla="*/ 2376282 w 6616965"/>
                <a:gd name="connsiteY723" fmla="*/ 1403831 h 1883772"/>
                <a:gd name="connsiteX724" fmla="*/ 2368936 w 6616965"/>
                <a:gd name="connsiteY724" fmla="*/ 1400770 h 1883772"/>
                <a:gd name="connsiteX725" fmla="*/ 2368773 w 6616965"/>
                <a:gd name="connsiteY725" fmla="*/ 1400770 h 1883772"/>
                <a:gd name="connsiteX726" fmla="*/ 2362565 w 6616965"/>
                <a:gd name="connsiteY726" fmla="*/ 1394446 h 1883772"/>
                <a:gd name="connsiteX727" fmla="*/ 2356456 w 6616965"/>
                <a:gd name="connsiteY727" fmla="*/ 1388109 h 1883772"/>
                <a:gd name="connsiteX728" fmla="*/ 2353409 w 6616965"/>
                <a:gd name="connsiteY728" fmla="*/ 1380590 h 1883772"/>
                <a:gd name="connsiteX729" fmla="*/ 2353409 w 6616965"/>
                <a:gd name="connsiteY729" fmla="*/ 1362874 h 1883772"/>
                <a:gd name="connsiteX730" fmla="*/ 2356571 w 6616965"/>
                <a:gd name="connsiteY730" fmla="*/ 1355012 h 1883772"/>
                <a:gd name="connsiteX731" fmla="*/ 2362921 w 6616965"/>
                <a:gd name="connsiteY731" fmla="*/ 1348561 h 1883772"/>
                <a:gd name="connsiteX732" fmla="*/ 2369131 w 6616965"/>
                <a:gd name="connsiteY732" fmla="*/ 1341995 h 1883772"/>
                <a:gd name="connsiteX733" fmla="*/ 1029250 w 6616965"/>
                <a:gd name="connsiteY733" fmla="*/ 1338706 h 1883772"/>
                <a:gd name="connsiteX734" fmla="*/ 1046966 w 6616965"/>
                <a:gd name="connsiteY734" fmla="*/ 1338706 h 1883772"/>
                <a:gd name="connsiteX735" fmla="*/ 1054713 w 6616965"/>
                <a:gd name="connsiteY735" fmla="*/ 1341995 h 1883772"/>
                <a:gd name="connsiteX736" fmla="*/ 1061050 w 6616965"/>
                <a:gd name="connsiteY736" fmla="*/ 1348561 h 1883772"/>
                <a:gd name="connsiteX737" fmla="*/ 1067375 w 6616965"/>
                <a:gd name="connsiteY737" fmla="*/ 1355012 h 1883772"/>
                <a:gd name="connsiteX738" fmla="*/ 1070436 w 6616965"/>
                <a:gd name="connsiteY738" fmla="*/ 1362874 h 1883772"/>
                <a:gd name="connsiteX739" fmla="*/ 1070436 w 6616965"/>
                <a:gd name="connsiteY739" fmla="*/ 1380946 h 1883772"/>
                <a:gd name="connsiteX740" fmla="*/ 1067375 w 6616965"/>
                <a:gd name="connsiteY740" fmla="*/ 1388578 h 1883772"/>
                <a:gd name="connsiteX741" fmla="*/ 1054713 w 6616965"/>
                <a:gd name="connsiteY741" fmla="*/ 1400770 h 1883772"/>
                <a:gd name="connsiteX742" fmla="*/ 1046966 w 6616965"/>
                <a:gd name="connsiteY742" fmla="*/ 1403831 h 1883772"/>
                <a:gd name="connsiteX743" fmla="*/ 1028894 w 6616965"/>
                <a:gd name="connsiteY743" fmla="*/ 1403831 h 1883772"/>
                <a:gd name="connsiteX744" fmla="*/ 1021549 w 6616965"/>
                <a:gd name="connsiteY744" fmla="*/ 1400770 h 1883772"/>
                <a:gd name="connsiteX745" fmla="*/ 1021386 w 6616965"/>
                <a:gd name="connsiteY745" fmla="*/ 1400770 h 1883772"/>
                <a:gd name="connsiteX746" fmla="*/ 1015178 w 6616965"/>
                <a:gd name="connsiteY746" fmla="*/ 1394446 h 1883772"/>
                <a:gd name="connsiteX747" fmla="*/ 1009069 w 6616965"/>
                <a:gd name="connsiteY747" fmla="*/ 1388109 h 1883772"/>
                <a:gd name="connsiteX748" fmla="*/ 1006022 w 6616965"/>
                <a:gd name="connsiteY748" fmla="*/ 1380590 h 1883772"/>
                <a:gd name="connsiteX749" fmla="*/ 1006022 w 6616965"/>
                <a:gd name="connsiteY749" fmla="*/ 1362874 h 1883772"/>
                <a:gd name="connsiteX750" fmla="*/ 1009184 w 6616965"/>
                <a:gd name="connsiteY750" fmla="*/ 1355012 h 1883772"/>
                <a:gd name="connsiteX751" fmla="*/ 1015534 w 6616965"/>
                <a:gd name="connsiteY751" fmla="*/ 1348561 h 1883772"/>
                <a:gd name="connsiteX752" fmla="*/ 1021744 w 6616965"/>
                <a:gd name="connsiteY752" fmla="*/ 1341995 h 1883772"/>
                <a:gd name="connsiteX753" fmla="*/ 4683154 w 6616965"/>
                <a:gd name="connsiteY753" fmla="*/ 1334098 h 1883772"/>
                <a:gd name="connsiteX754" fmla="*/ 4683154 w 6616965"/>
                <a:gd name="connsiteY754" fmla="*/ 1761200 h 1883772"/>
                <a:gd name="connsiteX755" fmla="*/ 4631644 w 6616965"/>
                <a:gd name="connsiteY755" fmla="*/ 1761200 h 1883772"/>
                <a:gd name="connsiteX756" fmla="*/ 4631644 w 6616965"/>
                <a:gd name="connsiteY756" fmla="*/ 1358266 h 1883772"/>
                <a:gd name="connsiteX757" fmla="*/ 5654197 w 6616965"/>
                <a:gd name="connsiteY757" fmla="*/ 1334056 h 1883772"/>
                <a:gd name="connsiteX758" fmla="*/ 5654197 w 6616965"/>
                <a:gd name="connsiteY758" fmla="*/ 1490240 h 1883772"/>
                <a:gd name="connsiteX759" fmla="*/ 5669511 w 6616965"/>
                <a:gd name="connsiteY759" fmla="*/ 1473429 h 1883772"/>
                <a:gd name="connsiteX760" fmla="*/ 5687639 w 6616965"/>
                <a:gd name="connsiteY760" fmla="*/ 1461397 h 1883772"/>
                <a:gd name="connsiteX761" fmla="*/ 5708582 w 6616965"/>
                <a:gd name="connsiteY761" fmla="*/ 1454162 h 1883772"/>
                <a:gd name="connsiteX762" fmla="*/ 5732340 w 6616965"/>
                <a:gd name="connsiteY762" fmla="*/ 1451746 h 1883772"/>
                <a:gd name="connsiteX763" fmla="*/ 5757327 w 6616965"/>
                <a:gd name="connsiteY763" fmla="*/ 1453769 h 1883772"/>
                <a:gd name="connsiteX764" fmla="*/ 5797716 w 6616965"/>
                <a:gd name="connsiteY764" fmla="*/ 1469915 h 1883772"/>
                <a:gd name="connsiteX765" fmla="*/ 5825102 w 6616965"/>
                <a:gd name="connsiteY765" fmla="*/ 1502609 h 1883772"/>
                <a:gd name="connsiteX766" fmla="*/ 5838911 w 6616965"/>
                <a:gd name="connsiteY766" fmla="*/ 1554225 h 1883772"/>
                <a:gd name="connsiteX767" fmla="*/ 5840645 w 6616965"/>
                <a:gd name="connsiteY767" fmla="*/ 1587269 h 1883772"/>
                <a:gd name="connsiteX768" fmla="*/ 5840645 w 6616965"/>
                <a:gd name="connsiteY768" fmla="*/ 1761284 h 1883772"/>
                <a:gd name="connsiteX769" fmla="*/ 5789134 w 6616965"/>
                <a:gd name="connsiteY769" fmla="*/ 1761284 h 1883772"/>
                <a:gd name="connsiteX770" fmla="*/ 5789134 w 6616965"/>
                <a:gd name="connsiteY770" fmla="*/ 1578468 h 1883772"/>
                <a:gd name="connsiteX771" fmla="*/ 5779281 w 6616965"/>
                <a:gd name="connsiteY771" fmla="*/ 1529350 h 1883772"/>
                <a:gd name="connsiteX772" fmla="*/ 5738342 w 6616965"/>
                <a:gd name="connsiteY772" fmla="*/ 1500363 h 1883772"/>
                <a:gd name="connsiteX773" fmla="*/ 5724021 w 6616965"/>
                <a:gd name="connsiteY773" fmla="*/ 1499155 h 1883772"/>
                <a:gd name="connsiteX774" fmla="*/ 5693453 w 6616965"/>
                <a:gd name="connsiteY774" fmla="*/ 1504039 h 1883772"/>
                <a:gd name="connsiteX775" fmla="*/ 5671635 w 6616965"/>
                <a:gd name="connsiteY775" fmla="*/ 1518691 h 1883772"/>
                <a:gd name="connsiteX776" fmla="*/ 5658554 w 6616965"/>
                <a:gd name="connsiteY776" fmla="*/ 1543111 h 1883772"/>
                <a:gd name="connsiteX777" fmla="*/ 5654197 w 6616965"/>
                <a:gd name="connsiteY777" fmla="*/ 1577300 h 1883772"/>
                <a:gd name="connsiteX778" fmla="*/ 5654197 w 6616965"/>
                <a:gd name="connsiteY778" fmla="*/ 1761284 h 1883772"/>
                <a:gd name="connsiteX779" fmla="*/ 5602686 w 6616965"/>
                <a:gd name="connsiteY779" fmla="*/ 1761284 h 1883772"/>
                <a:gd name="connsiteX780" fmla="*/ 5602686 w 6616965"/>
                <a:gd name="connsiteY780" fmla="*/ 1357639 h 1883772"/>
                <a:gd name="connsiteX781" fmla="*/ 4016859 w 6616965"/>
                <a:gd name="connsiteY781" fmla="*/ 1334056 h 1883772"/>
                <a:gd name="connsiteX782" fmla="*/ 4016859 w 6616965"/>
                <a:gd name="connsiteY782" fmla="*/ 1490240 h 1883772"/>
                <a:gd name="connsiteX783" fmla="*/ 4032171 w 6616965"/>
                <a:gd name="connsiteY783" fmla="*/ 1473429 h 1883772"/>
                <a:gd name="connsiteX784" fmla="*/ 4050287 w 6616965"/>
                <a:gd name="connsiteY784" fmla="*/ 1461397 h 1883772"/>
                <a:gd name="connsiteX785" fmla="*/ 4071196 w 6616965"/>
                <a:gd name="connsiteY785" fmla="*/ 1454162 h 1883772"/>
                <a:gd name="connsiteX786" fmla="*/ 4094887 w 6616965"/>
                <a:gd name="connsiteY786" fmla="*/ 1451746 h 1883772"/>
                <a:gd name="connsiteX787" fmla="*/ 4119925 w 6616965"/>
                <a:gd name="connsiteY787" fmla="*/ 1453769 h 1883772"/>
                <a:gd name="connsiteX788" fmla="*/ 4160328 w 6616965"/>
                <a:gd name="connsiteY788" fmla="*/ 1469915 h 1883772"/>
                <a:gd name="connsiteX789" fmla="*/ 4187764 w 6616965"/>
                <a:gd name="connsiteY789" fmla="*/ 1502609 h 1883772"/>
                <a:gd name="connsiteX790" fmla="*/ 4201573 w 6616965"/>
                <a:gd name="connsiteY790" fmla="*/ 1554225 h 1883772"/>
                <a:gd name="connsiteX791" fmla="*/ 4203307 w 6616965"/>
                <a:gd name="connsiteY791" fmla="*/ 1587269 h 1883772"/>
                <a:gd name="connsiteX792" fmla="*/ 4203307 w 6616965"/>
                <a:gd name="connsiteY792" fmla="*/ 1761284 h 1883772"/>
                <a:gd name="connsiteX793" fmla="*/ 4151796 w 6616965"/>
                <a:gd name="connsiteY793" fmla="*/ 1761284 h 1883772"/>
                <a:gd name="connsiteX794" fmla="*/ 4151796 w 6616965"/>
                <a:gd name="connsiteY794" fmla="*/ 1578468 h 1883772"/>
                <a:gd name="connsiteX795" fmla="*/ 4141943 w 6616965"/>
                <a:gd name="connsiteY795" fmla="*/ 1529350 h 1883772"/>
                <a:gd name="connsiteX796" fmla="*/ 4100951 w 6616965"/>
                <a:gd name="connsiteY796" fmla="*/ 1500363 h 1883772"/>
                <a:gd name="connsiteX797" fmla="*/ 4086683 w 6616965"/>
                <a:gd name="connsiteY797" fmla="*/ 1499155 h 1883772"/>
                <a:gd name="connsiteX798" fmla="*/ 4056115 w 6616965"/>
                <a:gd name="connsiteY798" fmla="*/ 1504039 h 1883772"/>
                <a:gd name="connsiteX799" fmla="*/ 4034297 w 6616965"/>
                <a:gd name="connsiteY799" fmla="*/ 1518691 h 1883772"/>
                <a:gd name="connsiteX800" fmla="*/ 4021216 w 6616965"/>
                <a:gd name="connsiteY800" fmla="*/ 1543111 h 1883772"/>
                <a:gd name="connsiteX801" fmla="*/ 4016859 w 6616965"/>
                <a:gd name="connsiteY801" fmla="*/ 1577300 h 1883772"/>
                <a:gd name="connsiteX802" fmla="*/ 4016859 w 6616965"/>
                <a:gd name="connsiteY802" fmla="*/ 1761284 h 1883772"/>
                <a:gd name="connsiteX803" fmla="*/ 3965348 w 6616965"/>
                <a:gd name="connsiteY803" fmla="*/ 1761284 h 1883772"/>
                <a:gd name="connsiteX804" fmla="*/ 3965348 w 6616965"/>
                <a:gd name="connsiteY804" fmla="*/ 1357639 h 1883772"/>
                <a:gd name="connsiteX805" fmla="*/ 4589290 w 6616965"/>
                <a:gd name="connsiteY805" fmla="*/ 362613 h 1883772"/>
                <a:gd name="connsiteX806" fmla="*/ 4547736 w 6616965"/>
                <a:gd name="connsiteY806" fmla="*/ 366551 h 1883772"/>
                <a:gd name="connsiteX807" fmla="*/ 4511450 w 6616965"/>
                <a:gd name="connsiteY807" fmla="*/ 378365 h 1883772"/>
                <a:gd name="connsiteX808" fmla="*/ 4454822 w 6616965"/>
                <a:gd name="connsiteY808" fmla="*/ 425617 h 1883772"/>
                <a:gd name="connsiteX809" fmla="*/ 4434603 w 6616965"/>
                <a:gd name="connsiteY809" fmla="*/ 460491 h 1883772"/>
                <a:gd name="connsiteX810" fmla="*/ 4420198 w 6616965"/>
                <a:gd name="connsiteY810" fmla="*/ 502095 h 1883772"/>
                <a:gd name="connsiteX811" fmla="*/ 4411576 w 6616965"/>
                <a:gd name="connsiteY811" fmla="*/ 550431 h 1883772"/>
                <a:gd name="connsiteX812" fmla="*/ 4408709 w 6616965"/>
                <a:gd name="connsiteY812" fmla="*/ 605500 h 1883772"/>
                <a:gd name="connsiteX813" fmla="*/ 4411833 w 6616965"/>
                <a:gd name="connsiteY813" fmla="*/ 659000 h 1883772"/>
                <a:gd name="connsiteX814" fmla="*/ 4421204 w 6616965"/>
                <a:gd name="connsiteY814" fmla="*/ 706508 h 1883772"/>
                <a:gd name="connsiteX815" fmla="*/ 4436821 w 6616965"/>
                <a:gd name="connsiteY815" fmla="*/ 748013 h 1883772"/>
                <a:gd name="connsiteX816" fmla="*/ 4458683 w 6616965"/>
                <a:gd name="connsiteY816" fmla="*/ 783503 h 1883772"/>
                <a:gd name="connsiteX817" fmla="*/ 4485597 w 6616965"/>
                <a:gd name="connsiteY817" fmla="*/ 811924 h 1883772"/>
                <a:gd name="connsiteX818" fmla="*/ 4550897 w 6616965"/>
                <a:gd name="connsiteY818" fmla="*/ 844434 h 1883772"/>
                <a:gd name="connsiteX819" fmla="*/ 4589290 w 6616965"/>
                <a:gd name="connsiteY819" fmla="*/ 848502 h 1883772"/>
                <a:gd name="connsiteX820" fmla="*/ 4630705 w 6616965"/>
                <a:gd name="connsiteY820" fmla="*/ 842166 h 1883772"/>
                <a:gd name="connsiteX821" fmla="*/ 4671777 w 6616965"/>
                <a:gd name="connsiteY821" fmla="*/ 823153 h 1883772"/>
                <a:gd name="connsiteX822" fmla="*/ 4708621 w 6616965"/>
                <a:gd name="connsiteY822" fmla="*/ 793414 h 1883772"/>
                <a:gd name="connsiteX823" fmla="*/ 4737359 w 6616965"/>
                <a:gd name="connsiteY823" fmla="*/ 754865 h 1883772"/>
                <a:gd name="connsiteX824" fmla="*/ 4737359 w 6616965"/>
                <a:gd name="connsiteY824" fmla="*/ 450967 h 1883772"/>
                <a:gd name="connsiteX825" fmla="*/ 4709105 w 6616965"/>
                <a:gd name="connsiteY825" fmla="*/ 415499 h 1883772"/>
                <a:gd name="connsiteX826" fmla="*/ 4671078 w 6616965"/>
                <a:gd name="connsiteY826" fmla="*/ 387251 h 1883772"/>
                <a:gd name="connsiteX827" fmla="*/ 4629208 w 6616965"/>
                <a:gd name="connsiteY827" fmla="*/ 368769 h 1883772"/>
                <a:gd name="connsiteX828" fmla="*/ 4608994 w 6616965"/>
                <a:gd name="connsiteY828" fmla="*/ 364151 h 1883772"/>
                <a:gd name="connsiteX829" fmla="*/ 2516900 w 6616965"/>
                <a:gd name="connsiteY829" fmla="*/ 274236 h 1883772"/>
                <a:gd name="connsiteX830" fmla="*/ 2628711 w 6616965"/>
                <a:gd name="connsiteY830" fmla="*/ 274236 h 1883772"/>
                <a:gd name="connsiteX831" fmla="*/ 2729980 w 6616965"/>
                <a:gd name="connsiteY831" fmla="*/ 719880 h 1883772"/>
                <a:gd name="connsiteX832" fmla="*/ 2744306 w 6616965"/>
                <a:gd name="connsiteY832" fmla="*/ 790047 h 1883772"/>
                <a:gd name="connsiteX833" fmla="*/ 2749847 w 6616965"/>
                <a:gd name="connsiteY833" fmla="*/ 763369 h 1883772"/>
                <a:gd name="connsiteX834" fmla="*/ 2761197 w 6616965"/>
                <a:gd name="connsiteY834" fmla="*/ 719880 h 1883772"/>
                <a:gd name="connsiteX835" fmla="*/ 2885923 w 6616965"/>
                <a:gd name="connsiteY835" fmla="*/ 274236 h 1883772"/>
                <a:gd name="connsiteX836" fmla="*/ 2979434 w 6616965"/>
                <a:gd name="connsiteY836" fmla="*/ 274236 h 1883772"/>
                <a:gd name="connsiteX837" fmla="*/ 3104174 w 6616965"/>
                <a:gd name="connsiteY837" fmla="*/ 719880 h 1883772"/>
                <a:gd name="connsiteX838" fmla="*/ 3122359 w 6616965"/>
                <a:gd name="connsiteY838" fmla="*/ 792638 h 1883772"/>
                <a:gd name="connsiteX839" fmla="*/ 3136685 w 6616965"/>
                <a:gd name="connsiteY839" fmla="*/ 719880 h 1883772"/>
                <a:gd name="connsiteX840" fmla="*/ 3236762 w 6616965"/>
                <a:gd name="connsiteY840" fmla="*/ 274236 h 1883772"/>
                <a:gd name="connsiteX841" fmla="*/ 3348470 w 6616965"/>
                <a:gd name="connsiteY841" fmla="*/ 274236 h 1883772"/>
                <a:gd name="connsiteX842" fmla="*/ 3178329 w 6616965"/>
                <a:gd name="connsiteY842" fmla="*/ 938129 h 1883772"/>
                <a:gd name="connsiteX843" fmla="*/ 3076958 w 6616965"/>
                <a:gd name="connsiteY843" fmla="*/ 938129 h 1883772"/>
                <a:gd name="connsiteX844" fmla="*/ 2947688 w 6616965"/>
                <a:gd name="connsiteY844" fmla="*/ 517098 h 1883772"/>
                <a:gd name="connsiteX845" fmla="*/ 2940781 w 6616965"/>
                <a:gd name="connsiteY845" fmla="*/ 493450 h 1883772"/>
                <a:gd name="connsiteX846" fmla="*/ 2935370 w 6616965"/>
                <a:gd name="connsiteY846" fmla="*/ 473542 h 1883772"/>
                <a:gd name="connsiteX847" fmla="*/ 2931453 w 6616965"/>
                <a:gd name="connsiteY847" fmla="*/ 457396 h 1883772"/>
                <a:gd name="connsiteX848" fmla="*/ 2925102 w 6616965"/>
                <a:gd name="connsiteY848" fmla="*/ 483292 h 1883772"/>
                <a:gd name="connsiteX849" fmla="*/ 2919067 w 6616965"/>
                <a:gd name="connsiteY849" fmla="*/ 506427 h 1883772"/>
                <a:gd name="connsiteX850" fmla="*/ 2913357 w 6616965"/>
                <a:gd name="connsiteY850" fmla="*/ 526815 h 1883772"/>
                <a:gd name="connsiteX851" fmla="*/ 2788427 w 6616965"/>
                <a:gd name="connsiteY851" fmla="*/ 938129 h 1883772"/>
                <a:gd name="connsiteX852" fmla="*/ 2687157 w 6616965"/>
                <a:gd name="connsiteY852" fmla="*/ 938129 h 1883772"/>
                <a:gd name="connsiteX853" fmla="*/ 4004605 w 6616965"/>
                <a:gd name="connsiteY853" fmla="*/ 274147 h 1883772"/>
                <a:gd name="connsiteX854" fmla="*/ 4117712 w 6616965"/>
                <a:gd name="connsiteY854" fmla="*/ 274147 h 1883772"/>
                <a:gd name="connsiteX855" fmla="*/ 4117712 w 6616965"/>
                <a:gd name="connsiteY855" fmla="*/ 938040 h 1883772"/>
                <a:gd name="connsiteX856" fmla="*/ 4004605 w 6616965"/>
                <a:gd name="connsiteY856" fmla="*/ 938040 h 1883772"/>
                <a:gd name="connsiteX857" fmla="*/ 4569808 w 6616965"/>
                <a:gd name="connsiteY857" fmla="*/ 258651 h 1883772"/>
                <a:gd name="connsiteX858" fmla="*/ 4619221 w 6616965"/>
                <a:gd name="connsiteY858" fmla="*/ 263029 h 1883772"/>
                <a:gd name="connsiteX859" fmla="*/ 4663618 w 6616965"/>
                <a:gd name="connsiteY859" fmla="*/ 276175 h 1883772"/>
                <a:gd name="connsiteX860" fmla="*/ 4702998 w 6616965"/>
                <a:gd name="connsiteY860" fmla="*/ 298100 h 1883772"/>
                <a:gd name="connsiteX861" fmla="*/ 4737359 w 6616965"/>
                <a:gd name="connsiteY861" fmla="*/ 328818 h 1883772"/>
                <a:gd name="connsiteX862" fmla="*/ 4737359 w 6616965"/>
                <a:gd name="connsiteY862" fmla="*/ 274259 h 1883772"/>
                <a:gd name="connsiteX863" fmla="*/ 4850364 w 6616965"/>
                <a:gd name="connsiteY863" fmla="*/ 274259 h 1883772"/>
                <a:gd name="connsiteX864" fmla="*/ 4850364 w 6616965"/>
                <a:gd name="connsiteY864" fmla="*/ 328818 h 1883772"/>
                <a:gd name="connsiteX865" fmla="*/ 4850364 w 6616965"/>
                <a:gd name="connsiteY865" fmla="*/ 362613 h 1883772"/>
                <a:gd name="connsiteX866" fmla="*/ 4850364 w 6616965"/>
                <a:gd name="connsiteY866" fmla="*/ 848502 h 1883772"/>
                <a:gd name="connsiteX867" fmla="*/ 4850364 w 6616965"/>
                <a:gd name="connsiteY867" fmla="*/ 873140 h 1883772"/>
                <a:gd name="connsiteX868" fmla="*/ 4850364 w 6616965"/>
                <a:gd name="connsiteY868" fmla="*/ 910808 h 1883772"/>
                <a:gd name="connsiteX869" fmla="*/ 4847124 w 6616965"/>
                <a:gd name="connsiteY869" fmla="*/ 968259 h 1883772"/>
                <a:gd name="connsiteX870" fmla="*/ 4837395 w 6616965"/>
                <a:gd name="connsiteY870" fmla="*/ 1018949 h 1883772"/>
                <a:gd name="connsiteX871" fmla="*/ 4821165 w 6616965"/>
                <a:gd name="connsiteY871" fmla="*/ 1062880 h 1883772"/>
                <a:gd name="connsiteX872" fmla="*/ 4798424 w 6616965"/>
                <a:gd name="connsiteY872" fmla="*/ 1100053 h 1883772"/>
                <a:gd name="connsiteX873" fmla="*/ 4769160 w 6616965"/>
                <a:gd name="connsiteY873" fmla="*/ 1130467 h 1883772"/>
                <a:gd name="connsiteX874" fmla="*/ 4733919 w 6616965"/>
                <a:gd name="connsiteY874" fmla="*/ 1155110 h 1883772"/>
                <a:gd name="connsiteX875" fmla="*/ 4693106 w 6616965"/>
                <a:gd name="connsiteY875" fmla="*/ 1175098 h 1883772"/>
                <a:gd name="connsiteX876" fmla="*/ 4646729 w 6616965"/>
                <a:gd name="connsiteY876" fmla="*/ 1190427 h 1883772"/>
                <a:gd name="connsiteX877" fmla="*/ 4594795 w 6616965"/>
                <a:gd name="connsiteY877" fmla="*/ 1201092 h 1883772"/>
                <a:gd name="connsiteX878" fmla="*/ 4537309 w 6616965"/>
                <a:gd name="connsiteY878" fmla="*/ 1207087 h 1883772"/>
                <a:gd name="connsiteX879" fmla="*/ 4482750 w 6616965"/>
                <a:gd name="connsiteY879" fmla="*/ 1118733 h 1883772"/>
                <a:gd name="connsiteX880" fmla="*/ 4549276 w 6616965"/>
                <a:gd name="connsiteY880" fmla="*/ 1112685 h 1883772"/>
                <a:gd name="connsiteX881" fmla="*/ 4604690 w 6616965"/>
                <a:gd name="connsiteY881" fmla="*/ 1102316 h 1883772"/>
                <a:gd name="connsiteX882" fmla="*/ 4648972 w 6616965"/>
                <a:gd name="connsiteY882" fmla="*/ 1087659 h 1883772"/>
                <a:gd name="connsiteX883" fmla="*/ 4706279 w 6616965"/>
                <a:gd name="connsiteY883" fmla="*/ 1045714 h 1883772"/>
                <a:gd name="connsiteX884" fmla="*/ 4733906 w 6616965"/>
                <a:gd name="connsiteY884" fmla="*/ 988207 h 1883772"/>
                <a:gd name="connsiteX885" fmla="*/ 4737359 w 6616965"/>
                <a:gd name="connsiteY885" fmla="*/ 953760 h 1883772"/>
                <a:gd name="connsiteX886" fmla="*/ 4737359 w 6616965"/>
                <a:gd name="connsiteY886" fmla="*/ 873140 h 1883772"/>
                <a:gd name="connsiteX887" fmla="*/ 4704740 w 6616965"/>
                <a:gd name="connsiteY887" fmla="*/ 908411 h 1883772"/>
                <a:gd name="connsiteX888" fmla="*/ 4665284 w 6616965"/>
                <a:gd name="connsiteY888" fmla="*/ 933605 h 1883772"/>
                <a:gd name="connsiteX889" fmla="*/ 4618984 w 6616965"/>
                <a:gd name="connsiteY889" fmla="*/ 948721 h 1883772"/>
                <a:gd name="connsiteX890" fmla="*/ 4565833 w 6616965"/>
                <a:gd name="connsiteY890" fmla="*/ 953760 h 1883772"/>
                <a:gd name="connsiteX891" fmla="*/ 4520657 w 6616965"/>
                <a:gd name="connsiteY891" fmla="*/ 950114 h 1883772"/>
                <a:gd name="connsiteX892" fmla="*/ 4478643 w 6616965"/>
                <a:gd name="connsiteY892" fmla="*/ 939187 h 1883772"/>
                <a:gd name="connsiteX893" fmla="*/ 4439796 w 6616965"/>
                <a:gd name="connsiteY893" fmla="*/ 920987 h 1883772"/>
                <a:gd name="connsiteX894" fmla="*/ 4404122 w 6616965"/>
                <a:gd name="connsiteY894" fmla="*/ 895526 h 1883772"/>
                <a:gd name="connsiteX895" fmla="*/ 4371625 w 6616965"/>
                <a:gd name="connsiteY895" fmla="*/ 862815 h 1883772"/>
                <a:gd name="connsiteX896" fmla="*/ 4348015 w 6616965"/>
                <a:gd name="connsiteY896" fmla="*/ 830394 h 1883772"/>
                <a:gd name="connsiteX897" fmla="*/ 4328688 w 6616965"/>
                <a:gd name="connsiteY897" fmla="*/ 793787 h 1883772"/>
                <a:gd name="connsiteX898" fmla="*/ 4313648 w 6616965"/>
                <a:gd name="connsiteY898" fmla="*/ 752993 h 1883772"/>
                <a:gd name="connsiteX899" fmla="*/ 4302899 w 6616965"/>
                <a:gd name="connsiteY899" fmla="*/ 708014 h 1883772"/>
                <a:gd name="connsiteX900" fmla="*/ 4296446 w 6616965"/>
                <a:gd name="connsiteY900" fmla="*/ 658850 h 1883772"/>
                <a:gd name="connsiteX901" fmla="*/ 4294295 w 6616965"/>
                <a:gd name="connsiteY901" fmla="*/ 605500 h 1883772"/>
                <a:gd name="connsiteX902" fmla="*/ 4297338 w 6616965"/>
                <a:gd name="connsiteY902" fmla="*/ 543799 h 1883772"/>
                <a:gd name="connsiteX903" fmla="*/ 4306466 w 6616965"/>
                <a:gd name="connsiteY903" fmla="*/ 487539 h 1883772"/>
                <a:gd name="connsiteX904" fmla="*/ 4321677 w 6616965"/>
                <a:gd name="connsiteY904" fmla="*/ 436725 h 1883772"/>
                <a:gd name="connsiteX905" fmla="*/ 4342970 w 6616965"/>
                <a:gd name="connsiteY905" fmla="*/ 391364 h 1883772"/>
                <a:gd name="connsiteX906" fmla="*/ 4370342 w 6616965"/>
                <a:gd name="connsiteY906" fmla="*/ 351462 h 1883772"/>
                <a:gd name="connsiteX907" fmla="*/ 4402642 w 6616965"/>
                <a:gd name="connsiteY907" fmla="*/ 318065 h 1883772"/>
                <a:gd name="connsiteX908" fmla="*/ 4438727 w 6616965"/>
                <a:gd name="connsiteY908" fmla="*/ 292079 h 1883772"/>
                <a:gd name="connsiteX909" fmla="*/ 4478609 w 6616965"/>
                <a:gd name="connsiteY909" fmla="*/ 273511 h 1883772"/>
                <a:gd name="connsiteX910" fmla="*/ 4522299 w 6616965"/>
                <a:gd name="connsiteY910" fmla="*/ 262367 h 1883772"/>
                <a:gd name="connsiteX911" fmla="*/ 3774623 w 6616965"/>
                <a:gd name="connsiteY911" fmla="*/ 258627 h 1883772"/>
                <a:gd name="connsiteX912" fmla="*/ 3804406 w 6616965"/>
                <a:gd name="connsiteY912" fmla="*/ 260739 h 1883772"/>
                <a:gd name="connsiteX913" fmla="*/ 3831452 w 6616965"/>
                <a:gd name="connsiteY913" fmla="*/ 267075 h 1883772"/>
                <a:gd name="connsiteX914" fmla="*/ 3855751 w 6616965"/>
                <a:gd name="connsiteY914" fmla="*/ 277636 h 1883772"/>
                <a:gd name="connsiteX915" fmla="*/ 3877290 w 6616965"/>
                <a:gd name="connsiteY915" fmla="*/ 292421 h 1883772"/>
                <a:gd name="connsiteX916" fmla="*/ 3860399 w 6616965"/>
                <a:gd name="connsiteY916" fmla="*/ 398962 h 1883772"/>
                <a:gd name="connsiteX917" fmla="*/ 3838881 w 6616965"/>
                <a:gd name="connsiteY917" fmla="*/ 386420 h 1883772"/>
                <a:gd name="connsiteX918" fmla="*/ 3815890 w 6616965"/>
                <a:gd name="connsiteY918" fmla="*/ 377476 h 1883772"/>
                <a:gd name="connsiteX919" fmla="*/ 3791449 w 6616965"/>
                <a:gd name="connsiteY919" fmla="*/ 372119 h 1883772"/>
                <a:gd name="connsiteX920" fmla="*/ 3765581 w 6616965"/>
                <a:gd name="connsiteY920" fmla="*/ 370336 h 1883772"/>
                <a:gd name="connsiteX921" fmla="*/ 3710457 w 6616965"/>
                <a:gd name="connsiteY921" fmla="*/ 381704 h 1883772"/>
                <a:gd name="connsiteX922" fmla="*/ 3662202 w 6616965"/>
                <a:gd name="connsiteY922" fmla="*/ 415865 h 1883772"/>
                <a:gd name="connsiteX923" fmla="*/ 3628572 w 6616965"/>
                <a:gd name="connsiteY923" fmla="*/ 475599 h 1883772"/>
                <a:gd name="connsiteX924" fmla="*/ 3620179 w 6616965"/>
                <a:gd name="connsiteY924" fmla="*/ 516198 h 1883772"/>
                <a:gd name="connsiteX925" fmla="*/ 3617383 w 6616965"/>
                <a:gd name="connsiteY925" fmla="*/ 563936 h 1883772"/>
                <a:gd name="connsiteX926" fmla="*/ 3617383 w 6616965"/>
                <a:gd name="connsiteY926" fmla="*/ 938128 h 1883772"/>
                <a:gd name="connsiteX927" fmla="*/ 3504392 w 6616965"/>
                <a:gd name="connsiteY927" fmla="*/ 938128 h 1883772"/>
                <a:gd name="connsiteX928" fmla="*/ 3504392 w 6616965"/>
                <a:gd name="connsiteY928" fmla="*/ 274235 h 1883772"/>
                <a:gd name="connsiteX929" fmla="*/ 3617383 w 6616965"/>
                <a:gd name="connsiteY929" fmla="*/ 274235 h 1883772"/>
                <a:gd name="connsiteX930" fmla="*/ 3617383 w 6616965"/>
                <a:gd name="connsiteY930" fmla="*/ 361179 h 1883772"/>
                <a:gd name="connsiteX931" fmla="*/ 3644776 w 6616965"/>
                <a:gd name="connsiteY931" fmla="*/ 316298 h 1883772"/>
                <a:gd name="connsiteX932" fmla="*/ 3680120 w 6616965"/>
                <a:gd name="connsiteY932" fmla="*/ 284252 h 1883772"/>
                <a:gd name="connsiteX933" fmla="*/ 3723406 w 6616965"/>
                <a:gd name="connsiteY933" fmla="*/ 265031 h 1883772"/>
                <a:gd name="connsiteX934" fmla="*/ 1676272 w 6616965"/>
                <a:gd name="connsiteY934" fmla="*/ 258627 h 1883772"/>
                <a:gd name="connsiteX935" fmla="*/ 1706103 w 6616965"/>
                <a:gd name="connsiteY935" fmla="*/ 260739 h 1883772"/>
                <a:gd name="connsiteX936" fmla="*/ 1733144 w 6616965"/>
                <a:gd name="connsiteY936" fmla="*/ 267075 h 1883772"/>
                <a:gd name="connsiteX937" fmla="*/ 1757416 w 6616965"/>
                <a:gd name="connsiteY937" fmla="*/ 277636 h 1883772"/>
                <a:gd name="connsiteX938" fmla="*/ 1778939 w 6616965"/>
                <a:gd name="connsiteY938" fmla="*/ 292421 h 1883772"/>
                <a:gd name="connsiteX939" fmla="*/ 1762048 w 6616965"/>
                <a:gd name="connsiteY939" fmla="*/ 398962 h 1883772"/>
                <a:gd name="connsiteX940" fmla="*/ 1740530 w 6616965"/>
                <a:gd name="connsiteY940" fmla="*/ 386420 h 1883772"/>
                <a:gd name="connsiteX941" fmla="*/ 1717539 w 6616965"/>
                <a:gd name="connsiteY941" fmla="*/ 377476 h 1883772"/>
                <a:gd name="connsiteX942" fmla="*/ 1693098 w 6616965"/>
                <a:gd name="connsiteY942" fmla="*/ 372119 h 1883772"/>
                <a:gd name="connsiteX943" fmla="*/ 1667230 w 6616965"/>
                <a:gd name="connsiteY943" fmla="*/ 370336 h 1883772"/>
                <a:gd name="connsiteX944" fmla="*/ 1612107 w 6616965"/>
                <a:gd name="connsiteY944" fmla="*/ 381704 h 1883772"/>
                <a:gd name="connsiteX945" fmla="*/ 1563852 w 6616965"/>
                <a:gd name="connsiteY945" fmla="*/ 415865 h 1883772"/>
                <a:gd name="connsiteX946" fmla="*/ 1530322 w 6616965"/>
                <a:gd name="connsiteY946" fmla="*/ 475599 h 1883772"/>
                <a:gd name="connsiteX947" fmla="*/ 1521941 w 6616965"/>
                <a:gd name="connsiteY947" fmla="*/ 516198 h 1883772"/>
                <a:gd name="connsiteX948" fmla="*/ 1519148 w 6616965"/>
                <a:gd name="connsiteY948" fmla="*/ 563936 h 1883772"/>
                <a:gd name="connsiteX949" fmla="*/ 1519148 w 6616965"/>
                <a:gd name="connsiteY949" fmla="*/ 938128 h 1883772"/>
                <a:gd name="connsiteX950" fmla="*/ 1406042 w 6616965"/>
                <a:gd name="connsiteY950" fmla="*/ 938128 h 1883772"/>
                <a:gd name="connsiteX951" fmla="*/ 1406042 w 6616965"/>
                <a:gd name="connsiteY951" fmla="*/ 274235 h 1883772"/>
                <a:gd name="connsiteX952" fmla="*/ 1519148 w 6616965"/>
                <a:gd name="connsiteY952" fmla="*/ 274235 h 1883772"/>
                <a:gd name="connsiteX953" fmla="*/ 1519148 w 6616965"/>
                <a:gd name="connsiteY953" fmla="*/ 361179 h 1883772"/>
                <a:gd name="connsiteX954" fmla="*/ 1546474 w 6616965"/>
                <a:gd name="connsiteY954" fmla="*/ 316298 h 1883772"/>
                <a:gd name="connsiteX955" fmla="*/ 1581784 w 6616965"/>
                <a:gd name="connsiteY955" fmla="*/ 284252 h 1883772"/>
                <a:gd name="connsiteX956" fmla="*/ 1625057 w 6616965"/>
                <a:gd name="connsiteY956" fmla="*/ 265031 h 1883772"/>
                <a:gd name="connsiteX957" fmla="*/ 857727 w 6616965"/>
                <a:gd name="connsiteY957" fmla="*/ 187164 h 1883772"/>
                <a:gd name="connsiteX958" fmla="*/ 850595 w 6616965"/>
                <a:gd name="connsiteY958" fmla="*/ 211938 h 1883772"/>
                <a:gd name="connsiteX959" fmla="*/ 843466 w 6616965"/>
                <a:gd name="connsiteY959" fmla="*/ 235568 h 1883772"/>
                <a:gd name="connsiteX960" fmla="*/ 836340 w 6616965"/>
                <a:gd name="connsiteY960" fmla="*/ 258054 h 1883772"/>
                <a:gd name="connsiteX961" fmla="*/ 829215 w 6616965"/>
                <a:gd name="connsiteY961" fmla="*/ 279392 h 1883772"/>
                <a:gd name="connsiteX962" fmla="*/ 710940 w 6616965"/>
                <a:gd name="connsiteY962" fmla="*/ 615917 h 1883772"/>
                <a:gd name="connsiteX963" fmla="*/ 1003231 w 6616965"/>
                <a:gd name="connsiteY963" fmla="*/ 615917 h 1883772"/>
                <a:gd name="connsiteX964" fmla="*/ 876259 w 6616965"/>
                <a:gd name="connsiteY964" fmla="*/ 249739 h 1883772"/>
                <a:gd name="connsiteX965" fmla="*/ 861953 w 6616965"/>
                <a:gd name="connsiteY965" fmla="*/ 203623 h 1883772"/>
                <a:gd name="connsiteX966" fmla="*/ 804463 w 6616965"/>
                <a:gd name="connsiteY966" fmla="*/ 28643 h 1883772"/>
                <a:gd name="connsiteX967" fmla="*/ 909822 w 6616965"/>
                <a:gd name="connsiteY967" fmla="*/ 28643 h 1883772"/>
                <a:gd name="connsiteX968" fmla="*/ 965961 w 6616965"/>
                <a:gd name="connsiteY968" fmla="*/ 187164 h 1883772"/>
                <a:gd name="connsiteX969" fmla="*/ 1117799 w 6616965"/>
                <a:gd name="connsiteY969" fmla="*/ 615917 h 1883772"/>
                <a:gd name="connsiteX970" fmla="*/ 1153244 w 6616965"/>
                <a:gd name="connsiteY970" fmla="*/ 716006 h 1883772"/>
                <a:gd name="connsiteX971" fmla="*/ 1231907 w 6616965"/>
                <a:gd name="connsiteY971" fmla="*/ 938129 h 1883772"/>
                <a:gd name="connsiteX972" fmla="*/ 1116337 w 6616965"/>
                <a:gd name="connsiteY972" fmla="*/ 938129 h 1883772"/>
                <a:gd name="connsiteX973" fmla="*/ 1038308 w 6616965"/>
                <a:gd name="connsiteY973" fmla="*/ 716006 h 1883772"/>
                <a:gd name="connsiteX974" fmla="*/ 677133 w 6616965"/>
                <a:gd name="connsiteY974" fmla="*/ 716006 h 1883772"/>
                <a:gd name="connsiteX975" fmla="*/ 600526 w 6616965"/>
                <a:gd name="connsiteY975" fmla="*/ 938129 h 1883772"/>
                <a:gd name="connsiteX976" fmla="*/ 482239 w 6616965"/>
                <a:gd name="connsiteY976" fmla="*/ 938129 h 1883772"/>
                <a:gd name="connsiteX977" fmla="*/ 4060460 w 6616965"/>
                <a:gd name="connsiteY977" fmla="*/ 10495 h 1883772"/>
                <a:gd name="connsiteX978" fmla="*/ 4074832 w 6616965"/>
                <a:gd name="connsiteY978" fmla="*/ 11817 h 1883772"/>
                <a:gd name="connsiteX979" fmla="*/ 4111146 w 6616965"/>
                <a:gd name="connsiteY979" fmla="*/ 31843 h 1883772"/>
                <a:gd name="connsiteX980" fmla="*/ 4130615 w 6616965"/>
                <a:gd name="connsiteY980" fmla="*/ 68807 h 1883772"/>
                <a:gd name="connsiteX981" fmla="*/ 4131911 w 6616965"/>
                <a:gd name="connsiteY981" fmla="*/ 83240 h 1883772"/>
                <a:gd name="connsiteX982" fmla="*/ 4126725 w 6616965"/>
                <a:gd name="connsiteY982" fmla="*/ 110701 h 1883772"/>
                <a:gd name="connsiteX983" fmla="*/ 4100139 w 6616965"/>
                <a:gd name="connsiteY983" fmla="*/ 142022 h 1883772"/>
                <a:gd name="connsiteX984" fmla="*/ 4060460 w 6616965"/>
                <a:gd name="connsiteY984" fmla="*/ 153408 h 1883772"/>
                <a:gd name="connsiteX985" fmla="*/ 4046413 w 6616965"/>
                <a:gd name="connsiteY985" fmla="*/ 152135 h 1883772"/>
                <a:gd name="connsiteX986" fmla="*/ 4046204 w 6616965"/>
                <a:gd name="connsiteY986" fmla="*/ 152135 h 1883772"/>
                <a:gd name="connsiteX987" fmla="*/ 4010472 w 6616965"/>
                <a:gd name="connsiteY987" fmla="*/ 132516 h 1883772"/>
                <a:gd name="connsiteX988" fmla="*/ 3991536 w 6616965"/>
                <a:gd name="connsiteY988" fmla="*/ 97013 h 1883772"/>
                <a:gd name="connsiteX989" fmla="*/ 3990280 w 6616965"/>
                <a:gd name="connsiteY989" fmla="*/ 83240 h 1883772"/>
                <a:gd name="connsiteX990" fmla="*/ 3995477 w 6616965"/>
                <a:gd name="connsiteY990" fmla="*/ 55432 h 1883772"/>
                <a:gd name="connsiteX991" fmla="*/ 4021942 w 6616965"/>
                <a:gd name="connsiteY991" fmla="*/ 22469 h 1883772"/>
                <a:gd name="connsiteX992" fmla="*/ 5177890 w 6616965"/>
                <a:gd name="connsiteY992" fmla="*/ 17 h 1883772"/>
                <a:gd name="connsiteX993" fmla="*/ 5177890 w 6616965"/>
                <a:gd name="connsiteY993" fmla="*/ 343108 h 1883772"/>
                <a:gd name="connsiteX994" fmla="*/ 5211449 w 6616965"/>
                <a:gd name="connsiteY994" fmla="*/ 306146 h 1883772"/>
                <a:gd name="connsiteX995" fmla="*/ 5251207 w 6616965"/>
                <a:gd name="connsiteY995" fmla="*/ 279746 h 1883772"/>
                <a:gd name="connsiteX996" fmla="*/ 5297165 w 6616965"/>
                <a:gd name="connsiteY996" fmla="*/ 263907 h 1883772"/>
                <a:gd name="connsiteX997" fmla="*/ 5349327 w 6616965"/>
                <a:gd name="connsiteY997" fmla="*/ 258628 h 1883772"/>
                <a:gd name="connsiteX998" fmla="*/ 5404291 w 6616965"/>
                <a:gd name="connsiteY998" fmla="*/ 263050 h 1883772"/>
                <a:gd name="connsiteX999" fmla="*/ 5452163 w 6616965"/>
                <a:gd name="connsiteY999" fmla="*/ 276316 h 1883772"/>
                <a:gd name="connsiteX1000" fmla="*/ 5492971 w 6616965"/>
                <a:gd name="connsiteY1000" fmla="*/ 298425 h 1883772"/>
                <a:gd name="connsiteX1001" fmla="*/ 5526747 w 6616965"/>
                <a:gd name="connsiteY1001" fmla="*/ 329379 h 1883772"/>
                <a:gd name="connsiteX1002" fmla="*/ 5548474 w 6616965"/>
                <a:gd name="connsiteY1002" fmla="*/ 361150 h 1883772"/>
                <a:gd name="connsiteX1003" fmla="*/ 5565363 w 6616965"/>
                <a:gd name="connsiteY1003" fmla="*/ 399710 h 1883772"/>
                <a:gd name="connsiteX1004" fmla="*/ 5577420 w 6616965"/>
                <a:gd name="connsiteY1004" fmla="*/ 445066 h 1883772"/>
                <a:gd name="connsiteX1005" fmla="*/ 5584650 w 6616965"/>
                <a:gd name="connsiteY1005" fmla="*/ 497224 h 1883772"/>
                <a:gd name="connsiteX1006" fmla="*/ 5587059 w 6616965"/>
                <a:gd name="connsiteY1006" fmla="*/ 556189 h 1883772"/>
                <a:gd name="connsiteX1007" fmla="*/ 5587059 w 6616965"/>
                <a:gd name="connsiteY1007" fmla="*/ 938128 h 1883772"/>
                <a:gd name="connsiteX1008" fmla="*/ 5474067 w 6616965"/>
                <a:gd name="connsiteY1008" fmla="*/ 938128 h 1883772"/>
                <a:gd name="connsiteX1009" fmla="*/ 5474067 w 6616965"/>
                <a:gd name="connsiteY1009" fmla="*/ 536605 h 1883772"/>
                <a:gd name="connsiteX1010" fmla="*/ 5471669 w 6616965"/>
                <a:gd name="connsiteY1010" fmla="*/ 494777 h 1883772"/>
                <a:gd name="connsiteX1011" fmla="*/ 5452524 w 6616965"/>
                <a:gd name="connsiteY1011" fmla="*/ 428899 h 1883772"/>
                <a:gd name="connsiteX1012" fmla="*/ 5414814 w 6616965"/>
                <a:gd name="connsiteY1012" fmla="*/ 386352 h 1883772"/>
                <a:gd name="connsiteX1013" fmla="*/ 5362494 w 6616965"/>
                <a:gd name="connsiteY1013" fmla="*/ 365230 h 1883772"/>
                <a:gd name="connsiteX1014" fmla="*/ 5331141 w 6616965"/>
                <a:gd name="connsiteY1014" fmla="*/ 362590 h 1883772"/>
                <a:gd name="connsiteX1015" fmla="*/ 5284304 w 6616965"/>
                <a:gd name="connsiteY1015" fmla="*/ 367351 h 1883772"/>
                <a:gd name="connsiteX1016" fmla="*/ 5245988 w 6616965"/>
                <a:gd name="connsiteY1016" fmla="*/ 381636 h 1883772"/>
                <a:gd name="connsiteX1017" fmla="*/ 5216191 w 6616965"/>
                <a:gd name="connsiteY1017" fmla="*/ 405444 h 1883772"/>
                <a:gd name="connsiteX1018" fmla="*/ 5194911 w 6616965"/>
                <a:gd name="connsiteY1018" fmla="*/ 438777 h 1883772"/>
                <a:gd name="connsiteX1019" fmla="*/ 5182145 w 6616965"/>
                <a:gd name="connsiteY1019" fmla="*/ 481633 h 1883772"/>
                <a:gd name="connsiteX1020" fmla="*/ 5177890 w 6616965"/>
                <a:gd name="connsiteY1020" fmla="*/ 534014 h 1883772"/>
                <a:gd name="connsiteX1021" fmla="*/ 5177890 w 6616965"/>
                <a:gd name="connsiteY1021" fmla="*/ 938128 h 1883772"/>
                <a:gd name="connsiteX1022" fmla="*/ 5064784 w 6616965"/>
                <a:gd name="connsiteY1022" fmla="*/ 938128 h 1883772"/>
                <a:gd name="connsiteX1023" fmla="*/ 5064784 w 6616965"/>
                <a:gd name="connsiteY1023" fmla="*/ 51998 h 1883772"/>
                <a:gd name="connsiteX1024" fmla="*/ 2018011 w 6616965"/>
                <a:gd name="connsiteY1024" fmla="*/ 17 h 1883772"/>
                <a:gd name="connsiteX1025" fmla="*/ 2018011 w 6616965"/>
                <a:gd name="connsiteY1025" fmla="*/ 502925 h 1883772"/>
                <a:gd name="connsiteX1026" fmla="*/ 2233670 w 6616965"/>
                <a:gd name="connsiteY1026" fmla="*/ 274236 h 1883772"/>
                <a:gd name="connsiteX1027" fmla="*/ 2368849 w 6616965"/>
                <a:gd name="connsiteY1027" fmla="*/ 274236 h 1883772"/>
                <a:gd name="connsiteX1028" fmla="*/ 2194719 w 6616965"/>
                <a:gd name="connsiteY1028" fmla="*/ 454817 h 1883772"/>
                <a:gd name="connsiteX1029" fmla="*/ 2444173 w 6616965"/>
                <a:gd name="connsiteY1029" fmla="*/ 938128 h 1883772"/>
                <a:gd name="connsiteX1030" fmla="*/ 2320728 w 6616965"/>
                <a:gd name="connsiteY1030" fmla="*/ 938128 h 1883772"/>
                <a:gd name="connsiteX1031" fmla="*/ 2115395 w 6616965"/>
                <a:gd name="connsiteY1031" fmla="*/ 536605 h 1883772"/>
                <a:gd name="connsiteX1032" fmla="*/ 2018011 w 6616965"/>
                <a:gd name="connsiteY1032" fmla="*/ 637977 h 1883772"/>
                <a:gd name="connsiteX1033" fmla="*/ 2018011 w 6616965"/>
                <a:gd name="connsiteY1033" fmla="*/ 938128 h 1883772"/>
                <a:gd name="connsiteX1034" fmla="*/ 1905007 w 6616965"/>
                <a:gd name="connsiteY1034" fmla="*/ 938128 h 1883772"/>
                <a:gd name="connsiteX1035" fmla="*/ 1905007 w 6616965"/>
                <a:gd name="connsiteY1035" fmla="*/ 53293 h 1883772"/>
                <a:gd name="connsiteX1036" fmla="*/ 5948309 w 6616965"/>
                <a:gd name="connsiteY1036" fmla="*/ 0 h 1883772"/>
                <a:gd name="connsiteX1037" fmla="*/ 5948309 w 6616965"/>
                <a:gd name="connsiteY1037" fmla="*/ 274218 h 1883772"/>
                <a:gd name="connsiteX1038" fmla="*/ 6112000 w 6616965"/>
                <a:gd name="connsiteY1038" fmla="*/ 274218 h 1883772"/>
                <a:gd name="connsiteX1039" fmla="*/ 6112000 w 6616965"/>
                <a:gd name="connsiteY1039" fmla="*/ 372897 h 1883772"/>
                <a:gd name="connsiteX1040" fmla="*/ 5948309 w 6616965"/>
                <a:gd name="connsiteY1040" fmla="*/ 372897 h 1883772"/>
                <a:gd name="connsiteX1041" fmla="*/ 5948309 w 6616965"/>
                <a:gd name="connsiteY1041" fmla="*/ 757528 h 1883772"/>
                <a:gd name="connsiteX1042" fmla="*/ 5949194 w 6616965"/>
                <a:gd name="connsiteY1042" fmla="*/ 778319 h 1883772"/>
                <a:gd name="connsiteX1043" fmla="*/ 5962635 w 6616965"/>
                <a:gd name="connsiteY1043" fmla="*/ 825118 h 1883772"/>
                <a:gd name="connsiteX1044" fmla="*/ 5998668 w 6616965"/>
                <a:gd name="connsiteY1044" fmla="*/ 847008 h 1883772"/>
                <a:gd name="connsiteX1045" fmla="*/ 6017194 w 6616965"/>
                <a:gd name="connsiteY1045" fmla="*/ 848460 h 1883772"/>
                <a:gd name="connsiteX1046" fmla="*/ 6039874 w 6616965"/>
                <a:gd name="connsiteY1046" fmla="*/ 846262 h 1883772"/>
                <a:gd name="connsiteX1047" fmla="*/ 6063895 w 6616965"/>
                <a:gd name="connsiteY1047" fmla="*/ 839675 h 1883772"/>
                <a:gd name="connsiteX1048" fmla="*/ 6089235 w 6616965"/>
                <a:gd name="connsiteY1048" fmla="*/ 828711 h 1883772"/>
                <a:gd name="connsiteX1049" fmla="*/ 6115873 w 6616965"/>
                <a:gd name="connsiteY1049" fmla="*/ 813383 h 1883772"/>
                <a:gd name="connsiteX1050" fmla="*/ 6102843 w 6616965"/>
                <a:gd name="connsiteY1050" fmla="*/ 923797 h 1883772"/>
                <a:gd name="connsiteX1051" fmla="*/ 6073500 w 6616965"/>
                <a:gd name="connsiteY1051" fmla="*/ 936889 h 1883772"/>
                <a:gd name="connsiteX1052" fmla="*/ 6042496 w 6616965"/>
                <a:gd name="connsiteY1052" fmla="*/ 946239 h 1883772"/>
                <a:gd name="connsiteX1053" fmla="*/ 6009839 w 6616965"/>
                <a:gd name="connsiteY1053" fmla="*/ 951848 h 1883772"/>
                <a:gd name="connsiteX1054" fmla="*/ 5975538 w 6616965"/>
                <a:gd name="connsiteY1054" fmla="*/ 953718 h 1883772"/>
                <a:gd name="connsiteX1055" fmla="*/ 5925031 w 6616965"/>
                <a:gd name="connsiteY1055" fmla="*/ 947380 h 1883772"/>
                <a:gd name="connsiteX1056" fmla="*/ 5885738 w 6616965"/>
                <a:gd name="connsiteY1056" fmla="*/ 928364 h 1883772"/>
                <a:gd name="connsiteX1057" fmla="*/ 5857667 w 6616965"/>
                <a:gd name="connsiteY1057" fmla="*/ 896665 h 1883772"/>
                <a:gd name="connsiteX1058" fmla="*/ 5840820 w 6616965"/>
                <a:gd name="connsiteY1058" fmla="*/ 852277 h 1883772"/>
                <a:gd name="connsiteX1059" fmla="*/ 5835203 w 6616965"/>
                <a:gd name="connsiteY1059" fmla="*/ 795196 h 1883772"/>
                <a:gd name="connsiteX1060" fmla="*/ 5835203 w 6616965"/>
                <a:gd name="connsiteY1060" fmla="*/ 372897 h 1883772"/>
                <a:gd name="connsiteX1061" fmla="*/ 5727368 w 6616965"/>
                <a:gd name="connsiteY1061" fmla="*/ 372897 h 1883772"/>
                <a:gd name="connsiteX1062" fmla="*/ 5727368 w 6616965"/>
                <a:gd name="connsiteY1062" fmla="*/ 274218 h 1883772"/>
                <a:gd name="connsiteX1063" fmla="*/ 5835203 w 6616965"/>
                <a:gd name="connsiteY1063" fmla="*/ 274218 h 1883772"/>
                <a:gd name="connsiteX1064" fmla="*/ 5835203 w 6616965"/>
                <a:gd name="connsiteY1064" fmla="*/ 54559 h 188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Lst>
              <a:rect l="l" t="t" r="r" b="b"/>
              <a:pathLst>
                <a:path w="6616965" h="1883772">
                  <a:moveTo>
                    <a:pt x="4886136" y="1610979"/>
                  </a:moveTo>
                  <a:lnTo>
                    <a:pt x="4845385" y="1618946"/>
                  </a:lnTo>
                  <a:lnTo>
                    <a:pt x="4815825" y="1653785"/>
                  </a:lnTo>
                  <a:lnTo>
                    <a:pt x="4814572" y="1666592"/>
                  </a:lnTo>
                  <a:lnTo>
                    <a:pt x="4823969" y="1699129"/>
                  </a:lnTo>
                  <a:lnTo>
                    <a:pt x="4864463" y="1721835"/>
                  </a:lnTo>
                  <a:lnTo>
                    <a:pt x="4878986" y="1722803"/>
                  </a:lnTo>
                  <a:lnTo>
                    <a:pt x="4900506" y="1720334"/>
                  </a:lnTo>
                  <a:lnTo>
                    <a:pt x="4920701" y="1712916"/>
                  </a:lnTo>
                  <a:lnTo>
                    <a:pt x="4939574" y="1700525"/>
                  </a:lnTo>
                  <a:lnTo>
                    <a:pt x="4957129" y="1683141"/>
                  </a:lnTo>
                  <a:lnTo>
                    <a:pt x="4957129" y="1631159"/>
                  </a:lnTo>
                  <a:lnTo>
                    <a:pt x="4940473" y="1622311"/>
                  </a:lnTo>
                  <a:lnTo>
                    <a:pt x="4923085" y="1616007"/>
                  </a:lnTo>
                  <a:lnTo>
                    <a:pt x="4904971" y="1612234"/>
                  </a:lnTo>
                  <a:close/>
                  <a:moveTo>
                    <a:pt x="6208605" y="1499194"/>
                  </a:moveTo>
                  <a:lnTo>
                    <a:pt x="6186216" y="1501729"/>
                  </a:lnTo>
                  <a:lnTo>
                    <a:pt x="6166914" y="1509346"/>
                  </a:lnTo>
                  <a:lnTo>
                    <a:pt x="6150712" y="1522066"/>
                  </a:lnTo>
                  <a:lnTo>
                    <a:pt x="6137625" y="1539910"/>
                  </a:lnTo>
                  <a:lnTo>
                    <a:pt x="6137625" y="1679661"/>
                  </a:lnTo>
                  <a:lnTo>
                    <a:pt x="6153861" y="1697510"/>
                  </a:lnTo>
                  <a:lnTo>
                    <a:pt x="6171091" y="1710230"/>
                  </a:lnTo>
                  <a:lnTo>
                    <a:pt x="6189333" y="1717844"/>
                  </a:lnTo>
                  <a:lnTo>
                    <a:pt x="6208605" y="1720377"/>
                  </a:lnTo>
                  <a:lnTo>
                    <a:pt x="6242171" y="1713237"/>
                  </a:lnTo>
                  <a:lnTo>
                    <a:pt x="6275863" y="1675866"/>
                  </a:lnTo>
                  <a:lnTo>
                    <a:pt x="6286069" y="1634857"/>
                  </a:lnTo>
                  <a:lnTo>
                    <a:pt x="6287345" y="1609735"/>
                  </a:lnTo>
                  <a:lnTo>
                    <a:pt x="6286044" y="1585890"/>
                  </a:lnTo>
                  <a:lnTo>
                    <a:pt x="6275569" y="1545678"/>
                  </a:lnTo>
                  <a:lnTo>
                    <a:pt x="6241436" y="1506708"/>
                  </a:lnTo>
                  <a:lnTo>
                    <a:pt x="6226009" y="1501069"/>
                  </a:lnTo>
                  <a:close/>
                  <a:moveTo>
                    <a:pt x="4414506" y="1499145"/>
                  </a:moveTo>
                  <a:lnTo>
                    <a:pt x="4396107" y="1500993"/>
                  </a:lnTo>
                  <a:lnTo>
                    <a:pt x="4396246" y="1500993"/>
                  </a:lnTo>
                  <a:lnTo>
                    <a:pt x="4380130" y="1506538"/>
                  </a:lnTo>
                  <a:lnTo>
                    <a:pt x="4366292" y="1515631"/>
                  </a:lnTo>
                  <a:lnTo>
                    <a:pt x="4354435" y="1528482"/>
                  </a:lnTo>
                  <a:lnTo>
                    <a:pt x="4344969" y="1544565"/>
                  </a:lnTo>
                  <a:lnTo>
                    <a:pt x="4344860" y="1544872"/>
                  </a:lnTo>
                  <a:lnTo>
                    <a:pt x="4338225" y="1563585"/>
                  </a:lnTo>
                  <a:lnTo>
                    <a:pt x="4338192" y="1563761"/>
                  </a:lnTo>
                  <a:lnTo>
                    <a:pt x="4334187" y="1585528"/>
                  </a:lnTo>
                  <a:lnTo>
                    <a:pt x="4332845" y="1610384"/>
                  </a:lnTo>
                  <a:lnTo>
                    <a:pt x="4338225" y="1656295"/>
                  </a:lnTo>
                  <a:lnTo>
                    <a:pt x="4354435" y="1691118"/>
                  </a:lnTo>
                  <a:lnTo>
                    <a:pt x="4396304" y="1718616"/>
                  </a:lnTo>
                  <a:lnTo>
                    <a:pt x="4414506" y="1720442"/>
                  </a:lnTo>
                  <a:lnTo>
                    <a:pt x="4448724" y="1713129"/>
                  </a:lnTo>
                  <a:lnTo>
                    <a:pt x="4484034" y="1675103"/>
                  </a:lnTo>
                  <a:lnTo>
                    <a:pt x="4494835" y="1634420"/>
                  </a:lnTo>
                  <a:lnTo>
                    <a:pt x="4496179" y="1609800"/>
                  </a:lnTo>
                  <a:lnTo>
                    <a:pt x="4494835" y="1585400"/>
                  </a:lnTo>
                  <a:lnTo>
                    <a:pt x="4484049" y="1544872"/>
                  </a:lnTo>
                  <a:lnTo>
                    <a:pt x="4448724" y="1506538"/>
                  </a:lnTo>
                  <a:lnTo>
                    <a:pt x="4432654" y="1500993"/>
                  </a:lnTo>
                  <a:close/>
                  <a:moveTo>
                    <a:pt x="2959380" y="1499140"/>
                  </a:moveTo>
                  <a:lnTo>
                    <a:pt x="2923907" y="1506296"/>
                  </a:lnTo>
                  <a:lnTo>
                    <a:pt x="2888949" y="1543758"/>
                  </a:lnTo>
                  <a:lnTo>
                    <a:pt x="2878429" y="1584680"/>
                  </a:lnTo>
                  <a:lnTo>
                    <a:pt x="2877109" y="1609782"/>
                  </a:lnTo>
                  <a:lnTo>
                    <a:pt x="2882823" y="1655785"/>
                  </a:lnTo>
                  <a:lnTo>
                    <a:pt x="2899879" y="1690871"/>
                  </a:lnTo>
                  <a:lnTo>
                    <a:pt x="2941866" y="1718589"/>
                  </a:lnTo>
                  <a:lnTo>
                    <a:pt x="2959380" y="1720437"/>
                  </a:lnTo>
                  <a:lnTo>
                    <a:pt x="2996921" y="1708944"/>
                  </a:lnTo>
                  <a:lnTo>
                    <a:pt x="3026842" y="1677841"/>
                  </a:lnTo>
                  <a:lnTo>
                    <a:pt x="3026842" y="1539386"/>
                  </a:lnTo>
                  <a:lnTo>
                    <a:pt x="3013921" y="1523266"/>
                  </a:lnTo>
                  <a:lnTo>
                    <a:pt x="2977588" y="1501957"/>
                  </a:lnTo>
                  <a:lnTo>
                    <a:pt x="2968370" y="1499844"/>
                  </a:lnTo>
                  <a:close/>
                  <a:moveTo>
                    <a:pt x="795370" y="1499140"/>
                  </a:moveTo>
                  <a:lnTo>
                    <a:pt x="759896" y="1506296"/>
                  </a:lnTo>
                  <a:lnTo>
                    <a:pt x="724939" y="1543758"/>
                  </a:lnTo>
                  <a:lnTo>
                    <a:pt x="714418" y="1584680"/>
                  </a:lnTo>
                  <a:lnTo>
                    <a:pt x="713098" y="1609782"/>
                  </a:lnTo>
                  <a:lnTo>
                    <a:pt x="718759" y="1655785"/>
                  </a:lnTo>
                  <a:lnTo>
                    <a:pt x="735870" y="1690871"/>
                  </a:lnTo>
                  <a:lnTo>
                    <a:pt x="777856" y="1718589"/>
                  </a:lnTo>
                  <a:lnTo>
                    <a:pt x="795370" y="1720437"/>
                  </a:lnTo>
                  <a:lnTo>
                    <a:pt x="832911" y="1708944"/>
                  </a:lnTo>
                  <a:lnTo>
                    <a:pt x="862832" y="1677841"/>
                  </a:lnTo>
                  <a:lnTo>
                    <a:pt x="862832" y="1539386"/>
                  </a:lnTo>
                  <a:lnTo>
                    <a:pt x="849910" y="1523266"/>
                  </a:lnTo>
                  <a:lnTo>
                    <a:pt x="813531" y="1501957"/>
                  </a:lnTo>
                  <a:lnTo>
                    <a:pt x="804343" y="1499844"/>
                  </a:lnTo>
                  <a:lnTo>
                    <a:pt x="795370" y="1499140"/>
                  </a:lnTo>
                  <a:close/>
                  <a:moveTo>
                    <a:pt x="1930322" y="1497327"/>
                  </a:moveTo>
                  <a:lnTo>
                    <a:pt x="1913670" y="1498713"/>
                  </a:lnTo>
                  <a:lnTo>
                    <a:pt x="1872943" y="1519501"/>
                  </a:lnTo>
                  <a:lnTo>
                    <a:pt x="1850489" y="1565337"/>
                  </a:lnTo>
                  <a:lnTo>
                    <a:pt x="1848064" y="1586151"/>
                  </a:lnTo>
                  <a:lnTo>
                    <a:pt x="2003068" y="1586151"/>
                  </a:lnTo>
                  <a:lnTo>
                    <a:pt x="2001482" y="1564363"/>
                  </a:lnTo>
                  <a:lnTo>
                    <a:pt x="1980894" y="1518320"/>
                  </a:lnTo>
                  <a:lnTo>
                    <a:pt x="1944593" y="1498713"/>
                  </a:lnTo>
                  <a:lnTo>
                    <a:pt x="1945095" y="1498713"/>
                  </a:lnTo>
                  <a:close/>
                  <a:moveTo>
                    <a:pt x="1611956" y="1497327"/>
                  </a:moveTo>
                  <a:lnTo>
                    <a:pt x="1595304" y="1498713"/>
                  </a:lnTo>
                  <a:lnTo>
                    <a:pt x="1554577" y="1519501"/>
                  </a:lnTo>
                  <a:lnTo>
                    <a:pt x="1532123" y="1565337"/>
                  </a:lnTo>
                  <a:lnTo>
                    <a:pt x="1529698" y="1586151"/>
                  </a:lnTo>
                  <a:lnTo>
                    <a:pt x="1684701" y="1586151"/>
                  </a:lnTo>
                  <a:lnTo>
                    <a:pt x="1683115" y="1564363"/>
                  </a:lnTo>
                  <a:lnTo>
                    <a:pt x="1662527" y="1518320"/>
                  </a:lnTo>
                  <a:lnTo>
                    <a:pt x="1626227" y="1498713"/>
                  </a:lnTo>
                  <a:lnTo>
                    <a:pt x="1626729" y="1498713"/>
                  </a:lnTo>
                  <a:close/>
                  <a:moveTo>
                    <a:pt x="5936413" y="1458860"/>
                  </a:moveTo>
                  <a:lnTo>
                    <a:pt x="5987923" y="1458860"/>
                  </a:lnTo>
                  <a:lnTo>
                    <a:pt x="5987923" y="1761235"/>
                  </a:lnTo>
                  <a:lnTo>
                    <a:pt x="5936413" y="1761235"/>
                  </a:lnTo>
                  <a:close/>
                  <a:moveTo>
                    <a:pt x="2359873" y="1458860"/>
                  </a:moveTo>
                  <a:lnTo>
                    <a:pt x="2411384" y="1458860"/>
                  </a:lnTo>
                  <a:lnTo>
                    <a:pt x="2411384" y="1761235"/>
                  </a:lnTo>
                  <a:lnTo>
                    <a:pt x="2359873" y="1761235"/>
                  </a:lnTo>
                  <a:close/>
                  <a:moveTo>
                    <a:pt x="1012486" y="1458860"/>
                  </a:moveTo>
                  <a:lnTo>
                    <a:pt x="1063997" y="1458860"/>
                  </a:lnTo>
                  <a:lnTo>
                    <a:pt x="1063997" y="1761235"/>
                  </a:lnTo>
                  <a:lnTo>
                    <a:pt x="1012486" y="1761235"/>
                  </a:lnTo>
                  <a:close/>
                  <a:moveTo>
                    <a:pt x="6505739" y="1451798"/>
                  </a:moveTo>
                  <a:lnTo>
                    <a:pt x="6535805" y="1454638"/>
                  </a:lnTo>
                  <a:lnTo>
                    <a:pt x="6562819" y="1463166"/>
                  </a:lnTo>
                  <a:lnTo>
                    <a:pt x="6586756" y="1477392"/>
                  </a:lnTo>
                  <a:lnTo>
                    <a:pt x="6607593" y="1497327"/>
                  </a:lnTo>
                  <a:lnTo>
                    <a:pt x="6572033" y="1526893"/>
                  </a:lnTo>
                  <a:lnTo>
                    <a:pt x="6557423" y="1514247"/>
                  </a:lnTo>
                  <a:lnTo>
                    <a:pt x="6541407" y="1505187"/>
                  </a:lnTo>
                  <a:lnTo>
                    <a:pt x="6523980" y="1499734"/>
                  </a:lnTo>
                  <a:lnTo>
                    <a:pt x="6505142" y="1497911"/>
                  </a:lnTo>
                  <a:lnTo>
                    <a:pt x="6484407" y="1500169"/>
                  </a:lnTo>
                  <a:lnTo>
                    <a:pt x="6454812" y="1531706"/>
                  </a:lnTo>
                  <a:lnTo>
                    <a:pt x="6454812" y="1537573"/>
                  </a:lnTo>
                  <a:lnTo>
                    <a:pt x="6456336" y="1543085"/>
                  </a:lnTo>
                  <a:lnTo>
                    <a:pt x="6462203" y="1552940"/>
                  </a:lnTo>
                  <a:lnTo>
                    <a:pt x="6467601" y="1557512"/>
                  </a:lnTo>
                  <a:lnTo>
                    <a:pt x="6489076" y="1569488"/>
                  </a:lnTo>
                  <a:lnTo>
                    <a:pt x="6497677" y="1573487"/>
                  </a:lnTo>
                  <a:lnTo>
                    <a:pt x="6541296" y="1590830"/>
                  </a:lnTo>
                  <a:lnTo>
                    <a:pt x="6591857" y="1621000"/>
                  </a:lnTo>
                  <a:lnTo>
                    <a:pt x="6615403" y="1663894"/>
                  </a:lnTo>
                  <a:lnTo>
                    <a:pt x="6616965" y="1682595"/>
                  </a:lnTo>
                  <a:lnTo>
                    <a:pt x="6609691" y="1718461"/>
                  </a:lnTo>
                  <a:lnTo>
                    <a:pt x="6572191" y="1755549"/>
                  </a:lnTo>
                  <a:lnTo>
                    <a:pt x="6532841" y="1766941"/>
                  </a:lnTo>
                  <a:lnTo>
                    <a:pt x="6509257" y="1768370"/>
                  </a:lnTo>
                  <a:lnTo>
                    <a:pt x="6477543" y="1764926"/>
                  </a:lnTo>
                  <a:lnTo>
                    <a:pt x="6433474" y="1747001"/>
                  </a:lnTo>
                  <a:lnTo>
                    <a:pt x="6399783" y="1717443"/>
                  </a:lnTo>
                  <a:lnTo>
                    <a:pt x="6436511" y="1686113"/>
                  </a:lnTo>
                  <a:lnTo>
                    <a:pt x="6453739" y="1701908"/>
                  </a:lnTo>
                  <a:lnTo>
                    <a:pt x="6471801" y="1713205"/>
                  </a:lnTo>
                  <a:lnTo>
                    <a:pt x="6490696" y="1719992"/>
                  </a:lnTo>
                  <a:lnTo>
                    <a:pt x="6510425" y="1722257"/>
                  </a:lnTo>
                  <a:lnTo>
                    <a:pt x="6533399" y="1719791"/>
                  </a:lnTo>
                  <a:lnTo>
                    <a:pt x="6565686" y="1692683"/>
                  </a:lnTo>
                  <a:lnTo>
                    <a:pt x="6566635" y="1683776"/>
                  </a:lnTo>
                  <a:lnTo>
                    <a:pt x="6563820" y="1670218"/>
                  </a:lnTo>
                  <a:lnTo>
                    <a:pt x="6532371" y="1640824"/>
                  </a:lnTo>
                  <a:lnTo>
                    <a:pt x="6517704" y="1634401"/>
                  </a:lnTo>
                  <a:lnTo>
                    <a:pt x="6475755" y="1617525"/>
                  </a:lnTo>
                  <a:lnTo>
                    <a:pt x="6427583" y="1587903"/>
                  </a:lnTo>
                  <a:lnTo>
                    <a:pt x="6405485" y="1548290"/>
                  </a:lnTo>
                  <a:lnTo>
                    <a:pt x="6404012" y="1531706"/>
                  </a:lnTo>
                  <a:lnTo>
                    <a:pt x="6420096" y="1485138"/>
                  </a:lnTo>
                  <a:lnTo>
                    <a:pt x="6465273" y="1457178"/>
                  </a:lnTo>
                  <a:close/>
                  <a:moveTo>
                    <a:pt x="6215184" y="1451798"/>
                  </a:moveTo>
                  <a:lnTo>
                    <a:pt x="6242399" y="1454460"/>
                  </a:lnTo>
                  <a:lnTo>
                    <a:pt x="6266666" y="1462445"/>
                  </a:lnTo>
                  <a:lnTo>
                    <a:pt x="6287986" y="1475752"/>
                  </a:lnTo>
                  <a:lnTo>
                    <a:pt x="6296412" y="1484297"/>
                  </a:lnTo>
                  <a:lnTo>
                    <a:pt x="6306357" y="1494381"/>
                  </a:lnTo>
                  <a:lnTo>
                    <a:pt x="6309412" y="1499194"/>
                  </a:lnTo>
                  <a:lnTo>
                    <a:pt x="6321074" y="1517570"/>
                  </a:lnTo>
                  <a:lnTo>
                    <a:pt x="6331597" y="1544533"/>
                  </a:lnTo>
                  <a:lnTo>
                    <a:pt x="6337916" y="1575259"/>
                  </a:lnTo>
                  <a:lnTo>
                    <a:pt x="6340025" y="1609735"/>
                  </a:lnTo>
                  <a:lnTo>
                    <a:pt x="6337891" y="1644781"/>
                  </a:lnTo>
                  <a:lnTo>
                    <a:pt x="6331472" y="1675866"/>
                  </a:lnTo>
                  <a:lnTo>
                    <a:pt x="6320774" y="1702957"/>
                  </a:lnTo>
                  <a:lnTo>
                    <a:pt x="6309487" y="1720377"/>
                  </a:lnTo>
                  <a:lnTo>
                    <a:pt x="6305760" y="1726130"/>
                  </a:lnTo>
                  <a:lnTo>
                    <a:pt x="6298913" y="1732937"/>
                  </a:lnTo>
                  <a:lnTo>
                    <a:pt x="6287173" y="1744609"/>
                  </a:lnTo>
                  <a:lnTo>
                    <a:pt x="6265887" y="1757809"/>
                  </a:lnTo>
                  <a:lnTo>
                    <a:pt x="6241893" y="1765730"/>
                  </a:lnTo>
                  <a:lnTo>
                    <a:pt x="6215184" y="1768370"/>
                  </a:lnTo>
                  <a:lnTo>
                    <a:pt x="6192583" y="1766150"/>
                  </a:lnTo>
                  <a:lnTo>
                    <a:pt x="6172132" y="1759498"/>
                  </a:lnTo>
                  <a:lnTo>
                    <a:pt x="6153817" y="1748423"/>
                  </a:lnTo>
                  <a:lnTo>
                    <a:pt x="6137625" y="1732937"/>
                  </a:lnTo>
                  <a:lnTo>
                    <a:pt x="6137625" y="1856610"/>
                  </a:lnTo>
                  <a:lnTo>
                    <a:pt x="6086114" y="1880778"/>
                  </a:lnTo>
                  <a:lnTo>
                    <a:pt x="6086114" y="1458833"/>
                  </a:lnTo>
                  <a:lnTo>
                    <a:pt x="6137625" y="1458833"/>
                  </a:lnTo>
                  <a:lnTo>
                    <a:pt x="6137625" y="1484297"/>
                  </a:lnTo>
                  <a:lnTo>
                    <a:pt x="6154697" y="1470062"/>
                  </a:lnTo>
                  <a:lnTo>
                    <a:pt x="6173328" y="1459908"/>
                  </a:lnTo>
                  <a:lnTo>
                    <a:pt x="6193496" y="1453823"/>
                  </a:lnTo>
                  <a:close/>
                  <a:moveTo>
                    <a:pt x="3779601" y="1451798"/>
                  </a:moveTo>
                  <a:lnTo>
                    <a:pt x="3816390" y="1456198"/>
                  </a:lnTo>
                  <a:lnTo>
                    <a:pt x="3846299" y="1469398"/>
                  </a:lnTo>
                  <a:lnTo>
                    <a:pt x="3869316" y="1491397"/>
                  </a:lnTo>
                  <a:lnTo>
                    <a:pt x="3885431" y="1522194"/>
                  </a:lnTo>
                  <a:lnTo>
                    <a:pt x="3836980" y="1539910"/>
                  </a:lnTo>
                  <a:lnTo>
                    <a:pt x="3827626" y="1522358"/>
                  </a:lnTo>
                  <a:lnTo>
                    <a:pt x="3815036" y="1509821"/>
                  </a:lnTo>
                  <a:lnTo>
                    <a:pt x="3799191" y="1502298"/>
                  </a:lnTo>
                  <a:lnTo>
                    <a:pt x="3780071" y="1499791"/>
                  </a:lnTo>
                  <a:lnTo>
                    <a:pt x="3746969" y="1507003"/>
                  </a:lnTo>
                  <a:lnTo>
                    <a:pt x="3715027" y="1544645"/>
                  </a:lnTo>
                  <a:lnTo>
                    <a:pt x="3705577" y="1585526"/>
                  </a:lnTo>
                  <a:lnTo>
                    <a:pt x="3704392" y="1610433"/>
                  </a:lnTo>
                  <a:lnTo>
                    <a:pt x="3705577" y="1634964"/>
                  </a:lnTo>
                  <a:lnTo>
                    <a:pt x="3723277" y="1691167"/>
                  </a:lnTo>
                  <a:lnTo>
                    <a:pt x="3761348" y="1718010"/>
                  </a:lnTo>
                  <a:lnTo>
                    <a:pt x="3778306" y="1719793"/>
                  </a:lnTo>
                  <a:lnTo>
                    <a:pt x="3799914" y="1716996"/>
                  </a:lnTo>
                  <a:lnTo>
                    <a:pt x="3817382" y="1708588"/>
                  </a:lnTo>
                  <a:lnTo>
                    <a:pt x="3830714" y="1694547"/>
                  </a:lnTo>
                  <a:lnTo>
                    <a:pt x="3839914" y="1674848"/>
                  </a:lnTo>
                  <a:lnTo>
                    <a:pt x="3887780" y="1690812"/>
                  </a:lnTo>
                  <a:lnTo>
                    <a:pt x="3881119" y="1708394"/>
                  </a:lnTo>
                  <a:lnTo>
                    <a:pt x="3847889" y="1748304"/>
                  </a:lnTo>
                  <a:lnTo>
                    <a:pt x="3797333" y="1767116"/>
                  </a:lnTo>
                  <a:lnTo>
                    <a:pt x="3777138" y="1768370"/>
                  </a:lnTo>
                  <a:lnTo>
                    <a:pt x="3749688" y="1765773"/>
                  </a:lnTo>
                  <a:lnTo>
                    <a:pt x="3703843" y="1744957"/>
                  </a:lnTo>
                  <a:lnTo>
                    <a:pt x="3670711" y="1703791"/>
                  </a:lnTo>
                  <a:lnTo>
                    <a:pt x="3653823" y="1645629"/>
                  </a:lnTo>
                  <a:lnTo>
                    <a:pt x="3651713" y="1610433"/>
                  </a:lnTo>
                  <a:lnTo>
                    <a:pt x="3660226" y="1543980"/>
                  </a:lnTo>
                  <a:lnTo>
                    <a:pt x="3685723" y="1493796"/>
                  </a:lnTo>
                  <a:lnTo>
                    <a:pt x="3726195" y="1462281"/>
                  </a:lnTo>
                  <a:close/>
                  <a:moveTo>
                    <a:pt x="1930322" y="1451798"/>
                  </a:moveTo>
                  <a:lnTo>
                    <a:pt x="1956326" y="1454064"/>
                  </a:lnTo>
                  <a:lnTo>
                    <a:pt x="1979943" y="1460873"/>
                  </a:lnTo>
                  <a:lnTo>
                    <a:pt x="2001162" y="1472238"/>
                  </a:lnTo>
                  <a:lnTo>
                    <a:pt x="2019972" y="1488170"/>
                  </a:lnTo>
                  <a:lnTo>
                    <a:pt x="2026892" y="1497327"/>
                  </a:lnTo>
                  <a:lnTo>
                    <a:pt x="2035367" y="1508541"/>
                  </a:lnTo>
                  <a:lnTo>
                    <a:pt x="2046365" y="1533238"/>
                  </a:lnTo>
                  <a:lnTo>
                    <a:pt x="2052964" y="1562271"/>
                  </a:lnTo>
                  <a:lnTo>
                    <a:pt x="2054538" y="1586151"/>
                  </a:lnTo>
                  <a:lnTo>
                    <a:pt x="2055164" y="1595650"/>
                  </a:lnTo>
                  <a:lnTo>
                    <a:pt x="2055054" y="1603989"/>
                  </a:lnTo>
                  <a:lnTo>
                    <a:pt x="2054725" y="1612473"/>
                  </a:lnTo>
                  <a:lnTo>
                    <a:pt x="2054173" y="1621113"/>
                  </a:lnTo>
                  <a:lnTo>
                    <a:pt x="2053399" y="1629915"/>
                  </a:lnTo>
                  <a:lnTo>
                    <a:pt x="1848649" y="1629915"/>
                  </a:lnTo>
                  <a:lnTo>
                    <a:pt x="1851383" y="1649582"/>
                  </a:lnTo>
                  <a:lnTo>
                    <a:pt x="1874341" y="1696438"/>
                  </a:lnTo>
                  <a:lnTo>
                    <a:pt x="1915053" y="1720091"/>
                  </a:lnTo>
                  <a:lnTo>
                    <a:pt x="1931490" y="1721673"/>
                  </a:lnTo>
                  <a:lnTo>
                    <a:pt x="1949755" y="1719959"/>
                  </a:lnTo>
                  <a:lnTo>
                    <a:pt x="1966697" y="1714835"/>
                  </a:lnTo>
                  <a:lnTo>
                    <a:pt x="1982317" y="1706322"/>
                  </a:lnTo>
                  <a:lnTo>
                    <a:pt x="1996617" y="1694444"/>
                  </a:lnTo>
                  <a:lnTo>
                    <a:pt x="2021097" y="1721673"/>
                  </a:lnTo>
                  <a:lnTo>
                    <a:pt x="2027948" y="1729293"/>
                  </a:lnTo>
                  <a:lnTo>
                    <a:pt x="2007199" y="1746393"/>
                  </a:lnTo>
                  <a:lnTo>
                    <a:pt x="1984022" y="1758604"/>
                  </a:lnTo>
                  <a:lnTo>
                    <a:pt x="1958398" y="1765929"/>
                  </a:lnTo>
                  <a:lnTo>
                    <a:pt x="1930322" y="1768370"/>
                  </a:lnTo>
                  <a:lnTo>
                    <a:pt x="1901106" y="1765618"/>
                  </a:lnTo>
                  <a:lnTo>
                    <a:pt x="1852127" y="1743569"/>
                  </a:lnTo>
                  <a:lnTo>
                    <a:pt x="1816419" y="1700598"/>
                  </a:lnTo>
                  <a:lnTo>
                    <a:pt x="1798238" y="1643353"/>
                  </a:lnTo>
                  <a:lnTo>
                    <a:pt x="1795969" y="1609735"/>
                  </a:lnTo>
                  <a:lnTo>
                    <a:pt x="1805136" y="1543803"/>
                  </a:lnTo>
                  <a:lnTo>
                    <a:pt x="1832698" y="1493796"/>
                  </a:lnTo>
                  <a:lnTo>
                    <a:pt x="1875442" y="1462281"/>
                  </a:lnTo>
                  <a:close/>
                  <a:moveTo>
                    <a:pt x="1611956" y="1451798"/>
                  </a:moveTo>
                  <a:lnTo>
                    <a:pt x="1637960" y="1454064"/>
                  </a:lnTo>
                  <a:lnTo>
                    <a:pt x="1661576" y="1460873"/>
                  </a:lnTo>
                  <a:lnTo>
                    <a:pt x="1682795" y="1472238"/>
                  </a:lnTo>
                  <a:lnTo>
                    <a:pt x="1701605" y="1488170"/>
                  </a:lnTo>
                  <a:lnTo>
                    <a:pt x="1708525" y="1497327"/>
                  </a:lnTo>
                  <a:lnTo>
                    <a:pt x="1717000" y="1508541"/>
                  </a:lnTo>
                  <a:lnTo>
                    <a:pt x="1727997" y="1533238"/>
                  </a:lnTo>
                  <a:lnTo>
                    <a:pt x="1734597" y="1562271"/>
                  </a:lnTo>
                  <a:lnTo>
                    <a:pt x="1736172" y="1586151"/>
                  </a:lnTo>
                  <a:lnTo>
                    <a:pt x="1736798" y="1595650"/>
                  </a:lnTo>
                  <a:lnTo>
                    <a:pt x="1736687" y="1603989"/>
                  </a:lnTo>
                  <a:lnTo>
                    <a:pt x="1736358" y="1612473"/>
                  </a:lnTo>
                  <a:lnTo>
                    <a:pt x="1735806" y="1621113"/>
                  </a:lnTo>
                  <a:lnTo>
                    <a:pt x="1735032" y="1629915"/>
                  </a:lnTo>
                  <a:lnTo>
                    <a:pt x="1530282" y="1629915"/>
                  </a:lnTo>
                  <a:lnTo>
                    <a:pt x="1533016" y="1649582"/>
                  </a:lnTo>
                  <a:lnTo>
                    <a:pt x="1555974" y="1696438"/>
                  </a:lnTo>
                  <a:lnTo>
                    <a:pt x="1596686" y="1720091"/>
                  </a:lnTo>
                  <a:lnTo>
                    <a:pt x="1613124" y="1721673"/>
                  </a:lnTo>
                  <a:lnTo>
                    <a:pt x="1631389" y="1719959"/>
                  </a:lnTo>
                  <a:lnTo>
                    <a:pt x="1648330" y="1714835"/>
                  </a:lnTo>
                  <a:lnTo>
                    <a:pt x="1663951" y="1706322"/>
                  </a:lnTo>
                  <a:lnTo>
                    <a:pt x="1678250" y="1694444"/>
                  </a:lnTo>
                  <a:lnTo>
                    <a:pt x="1702731" y="1721673"/>
                  </a:lnTo>
                  <a:lnTo>
                    <a:pt x="1709581" y="1729293"/>
                  </a:lnTo>
                  <a:lnTo>
                    <a:pt x="1688833" y="1746393"/>
                  </a:lnTo>
                  <a:lnTo>
                    <a:pt x="1665655" y="1758604"/>
                  </a:lnTo>
                  <a:lnTo>
                    <a:pt x="1640033" y="1765929"/>
                  </a:lnTo>
                  <a:lnTo>
                    <a:pt x="1611956" y="1768370"/>
                  </a:lnTo>
                  <a:lnTo>
                    <a:pt x="1582739" y="1765618"/>
                  </a:lnTo>
                  <a:lnTo>
                    <a:pt x="1533760" y="1743569"/>
                  </a:lnTo>
                  <a:lnTo>
                    <a:pt x="1498052" y="1700598"/>
                  </a:lnTo>
                  <a:lnTo>
                    <a:pt x="1479871" y="1643353"/>
                  </a:lnTo>
                  <a:lnTo>
                    <a:pt x="1477602" y="1609735"/>
                  </a:lnTo>
                  <a:lnTo>
                    <a:pt x="1486770" y="1543803"/>
                  </a:lnTo>
                  <a:lnTo>
                    <a:pt x="1514331" y="1493796"/>
                  </a:lnTo>
                  <a:lnTo>
                    <a:pt x="1557076" y="1462281"/>
                  </a:lnTo>
                  <a:close/>
                  <a:moveTo>
                    <a:pt x="5411011" y="1451797"/>
                  </a:moveTo>
                  <a:lnTo>
                    <a:pt x="5441072" y="1454642"/>
                  </a:lnTo>
                  <a:lnTo>
                    <a:pt x="5468072" y="1463177"/>
                  </a:lnTo>
                  <a:lnTo>
                    <a:pt x="5491974" y="1477401"/>
                  </a:lnTo>
                  <a:lnTo>
                    <a:pt x="5512751" y="1497327"/>
                  </a:lnTo>
                  <a:lnTo>
                    <a:pt x="5477305" y="1526892"/>
                  </a:lnTo>
                  <a:lnTo>
                    <a:pt x="5462700" y="1514256"/>
                  </a:lnTo>
                  <a:lnTo>
                    <a:pt x="5446673" y="1505188"/>
                  </a:lnTo>
                  <a:lnTo>
                    <a:pt x="5429248" y="1499740"/>
                  </a:lnTo>
                  <a:lnTo>
                    <a:pt x="5410414" y="1497911"/>
                  </a:lnTo>
                  <a:lnTo>
                    <a:pt x="5389674" y="1500172"/>
                  </a:lnTo>
                  <a:lnTo>
                    <a:pt x="5360083" y="1531706"/>
                  </a:lnTo>
                  <a:lnTo>
                    <a:pt x="5360083" y="1537573"/>
                  </a:lnTo>
                  <a:lnTo>
                    <a:pt x="5361607" y="1543085"/>
                  </a:lnTo>
                  <a:lnTo>
                    <a:pt x="5367474" y="1552940"/>
                  </a:lnTo>
                  <a:lnTo>
                    <a:pt x="5372872" y="1557512"/>
                  </a:lnTo>
                  <a:lnTo>
                    <a:pt x="5394348" y="1569488"/>
                  </a:lnTo>
                  <a:lnTo>
                    <a:pt x="5402946" y="1573489"/>
                  </a:lnTo>
                  <a:lnTo>
                    <a:pt x="5466269" y="1600324"/>
                  </a:lnTo>
                  <a:lnTo>
                    <a:pt x="5508141" y="1633103"/>
                  </a:lnTo>
                  <a:lnTo>
                    <a:pt x="5522238" y="1682594"/>
                  </a:lnTo>
                  <a:lnTo>
                    <a:pt x="5520409" y="1701606"/>
                  </a:lnTo>
                  <a:lnTo>
                    <a:pt x="5514961" y="1718472"/>
                  </a:lnTo>
                  <a:lnTo>
                    <a:pt x="5477445" y="1755556"/>
                  </a:lnTo>
                  <a:lnTo>
                    <a:pt x="5438062" y="1766948"/>
                  </a:lnTo>
                  <a:lnTo>
                    <a:pt x="5414529" y="1768370"/>
                  </a:lnTo>
                  <a:lnTo>
                    <a:pt x="5382816" y="1764929"/>
                  </a:lnTo>
                  <a:lnTo>
                    <a:pt x="5338747" y="1747009"/>
                  </a:lnTo>
                  <a:lnTo>
                    <a:pt x="5305054" y="1717443"/>
                  </a:lnTo>
                  <a:lnTo>
                    <a:pt x="5341782" y="1686112"/>
                  </a:lnTo>
                  <a:lnTo>
                    <a:pt x="5359004" y="1701911"/>
                  </a:lnTo>
                  <a:lnTo>
                    <a:pt x="5377076" y="1713214"/>
                  </a:lnTo>
                  <a:lnTo>
                    <a:pt x="5395961" y="1719996"/>
                  </a:lnTo>
                  <a:lnTo>
                    <a:pt x="5415697" y="1722257"/>
                  </a:lnTo>
                  <a:lnTo>
                    <a:pt x="5438672" y="1719793"/>
                  </a:lnTo>
                  <a:lnTo>
                    <a:pt x="5470955" y="1692691"/>
                  </a:lnTo>
                  <a:lnTo>
                    <a:pt x="5471908" y="1683776"/>
                  </a:lnTo>
                  <a:lnTo>
                    <a:pt x="5469088" y="1670225"/>
                  </a:lnTo>
                  <a:lnTo>
                    <a:pt x="5437643" y="1640824"/>
                  </a:lnTo>
                  <a:lnTo>
                    <a:pt x="5422974" y="1634411"/>
                  </a:lnTo>
                  <a:lnTo>
                    <a:pt x="5381025" y="1617532"/>
                  </a:lnTo>
                  <a:lnTo>
                    <a:pt x="5332854" y="1587903"/>
                  </a:lnTo>
                  <a:lnTo>
                    <a:pt x="5310756" y="1548292"/>
                  </a:lnTo>
                  <a:lnTo>
                    <a:pt x="5309283" y="1531706"/>
                  </a:lnTo>
                  <a:lnTo>
                    <a:pt x="5316420" y="1498762"/>
                  </a:lnTo>
                  <a:lnTo>
                    <a:pt x="5353238" y="1463926"/>
                  </a:lnTo>
                  <a:lnTo>
                    <a:pt x="5389801" y="1453144"/>
                  </a:lnTo>
                  <a:close/>
                  <a:moveTo>
                    <a:pt x="4414506" y="1451749"/>
                  </a:moveTo>
                  <a:lnTo>
                    <a:pt x="4443916" y="1454407"/>
                  </a:lnTo>
                  <a:lnTo>
                    <a:pt x="4443763" y="1454407"/>
                  </a:lnTo>
                  <a:lnTo>
                    <a:pt x="4469819" y="1462367"/>
                  </a:lnTo>
                  <a:lnTo>
                    <a:pt x="4492503" y="1475462"/>
                  </a:lnTo>
                  <a:lnTo>
                    <a:pt x="4512131" y="1493874"/>
                  </a:lnTo>
                  <a:lnTo>
                    <a:pt x="4515755" y="1499145"/>
                  </a:lnTo>
                  <a:lnTo>
                    <a:pt x="4527924" y="1516840"/>
                  </a:lnTo>
                  <a:lnTo>
                    <a:pt x="4539216" y="1543831"/>
                  </a:lnTo>
                  <a:lnTo>
                    <a:pt x="4539325" y="1544328"/>
                  </a:lnTo>
                  <a:lnTo>
                    <a:pt x="4539444" y="1544872"/>
                  </a:lnTo>
                  <a:lnTo>
                    <a:pt x="4545999" y="1574826"/>
                  </a:lnTo>
                  <a:lnTo>
                    <a:pt x="4546035" y="1575388"/>
                  </a:lnTo>
                  <a:lnTo>
                    <a:pt x="4548262" y="1609800"/>
                  </a:lnTo>
                  <a:lnTo>
                    <a:pt x="4548224" y="1610384"/>
                  </a:lnTo>
                  <a:lnTo>
                    <a:pt x="4539216" y="1675861"/>
                  </a:lnTo>
                  <a:lnTo>
                    <a:pt x="4515983" y="1720442"/>
                  </a:lnTo>
                  <a:lnTo>
                    <a:pt x="4512131" y="1726081"/>
                  </a:lnTo>
                  <a:lnTo>
                    <a:pt x="4492503" y="1744560"/>
                  </a:lnTo>
                  <a:lnTo>
                    <a:pt x="4469445" y="1757836"/>
                  </a:lnTo>
                  <a:lnTo>
                    <a:pt x="4443628" y="1765702"/>
                  </a:lnTo>
                  <a:lnTo>
                    <a:pt x="4443462" y="1765702"/>
                  </a:lnTo>
                  <a:lnTo>
                    <a:pt x="4414506" y="1768321"/>
                  </a:lnTo>
                  <a:lnTo>
                    <a:pt x="4359313" y="1757836"/>
                  </a:lnTo>
                  <a:lnTo>
                    <a:pt x="4316893" y="1726310"/>
                  </a:lnTo>
                  <a:lnTo>
                    <a:pt x="4289790" y="1676362"/>
                  </a:lnTo>
                  <a:lnTo>
                    <a:pt x="4289680" y="1675861"/>
                  </a:lnTo>
                  <a:lnTo>
                    <a:pt x="4283002" y="1645366"/>
                  </a:lnTo>
                  <a:lnTo>
                    <a:pt x="4282965" y="1644798"/>
                  </a:lnTo>
                  <a:lnTo>
                    <a:pt x="4280737" y="1610384"/>
                  </a:lnTo>
                  <a:lnTo>
                    <a:pt x="4280774" y="1609800"/>
                  </a:lnTo>
                  <a:lnTo>
                    <a:pt x="4283002" y="1575388"/>
                  </a:lnTo>
                  <a:lnTo>
                    <a:pt x="4283125" y="1574826"/>
                  </a:lnTo>
                  <a:lnTo>
                    <a:pt x="4289790" y="1544328"/>
                  </a:lnTo>
                  <a:lnTo>
                    <a:pt x="4316893" y="1494103"/>
                  </a:lnTo>
                  <a:lnTo>
                    <a:pt x="4359313" y="1462367"/>
                  </a:lnTo>
                  <a:close/>
                  <a:moveTo>
                    <a:pt x="5218046" y="1451747"/>
                  </a:moveTo>
                  <a:lnTo>
                    <a:pt x="5231661" y="1452724"/>
                  </a:lnTo>
                  <a:lnTo>
                    <a:pt x="5243980" y="1455633"/>
                  </a:lnTo>
                  <a:lnTo>
                    <a:pt x="5255029" y="1460471"/>
                  </a:lnTo>
                  <a:lnTo>
                    <a:pt x="5264871" y="1467241"/>
                  </a:lnTo>
                  <a:lnTo>
                    <a:pt x="5257124" y="1515691"/>
                  </a:lnTo>
                  <a:lnTo>
                    <a:pt x="5247320" y="1510001"/>
                  </a:lnTo>
                  <a:lnTo>
                    <a:pt x="5236855" y="1505937"/>
                  </a:lnTo>
                  <a:lnTo>
                    <a:pt x="5225742" y="1503499"/>
                  </a:lnTo>
                  <a:lnTo>
                    <a:pt x="5213957" y="1502674"/>
                  </a:lnTo>
                  <a:lnTo>
                    <a:pt x="5200990" y="1503982"/>
                  </a:lnTo>
                  <a:lnTo>
                    <a:pt x="5166903" y="1523438"/>
                  </a:lnTo>
                  <a:lnTo>
                    <a:pt x="5147752" y="1569082"/>
                  </a:lnTo>
                  <a:lnTo>
                    <a:pt x="5146482" y="1590786"/>
                  </a:lnTo>
                  <a:lnTo>
                    <a:pt x="5146482" y="1761284"/>
                  </a:lnTo>
                  <a:lnTo>
                    <a:pt x="5094971" y="1761284"/>
                  </a:lnTo>
                  <a:lnTo>
                    <a:pt x="5094971" y="1458909"/>
                  </a:lnTo>
                  <a:lnTo>
                    <a:pt x="5146482" y="1458909"/>
                  </a:lnTo>
                  <a:lnTo>
                    <a:pt x="5146482" y="1498571"/>
                  </a:lnTo>
                  <a:lnTo>
                    <a:pt x="5158940" y="1478086"/>
                  </a:lnTo>
                  <a:lnTo>
                    <a:pt x="5175006" y="1463456"/>
                  </a:lnTo>
                  <a:lnTo>
                    <a:pt x="5194704" y="1454680"/>
                  </a:lnTo>
                  <a:close/>
                  <a:moveTo>
                    <a:pt x="4897985" y="1451747"/>
                  </a:moveTo>
                  <a:lnTo>
                    <a:pt x="4945113" y="1458563"/>
                  </a:lnTo>
                  <a:lnTo>
                    <a:pt x="4978772" y="1478998"/>
                  </a:lnTo>
                  <a:lnTo>
                    <a:pt x="4989338" y="1496806"/>
                  </a:lnTo>
                  <a:lnTo>
                    <a:pt x="4998964" y="1513029"/>
                  </a:lnTo>
                  <a:lnTo>
                    <a:pt x="4999063" y="1513731"/>
                  </a:lnTo>
                  <a:lnTo>
                    <a:pt x="5005694" y="1560636"/>
                  </a:lnTo>
                  <a:lnTo>
                    <a:pt x="5005694" y="1586100"/>
                  </a:lnTo>
                  <a:lnTo>
                    <a:pt x="5005694" y="1610979"/>
                  </a:lnTo>
                  <a:lnTo>
                    <a:pt x="5005694" y="1722803"/>
                  </a:lnTo>
                  <a:lnTo>
                    <a:pt x="5005694" y="1733471"/>
                  </a:lnTo>
                  <a:lnTo>
                    <a:pt x="5005694" y="1761284"/>
                  </a:lnTo>
                  <a:lnTo>
                    <a:pt x="4957129" y="1761284"/>
                  </a:lnTo>
                  <a:lnTo>
                    <a:pt x="4957129" y="1733471"/>
                  </a:lnTo>
                  <a:lnTo>
                    <a:pt x="4937767" y="1748721"/>
                  </a:lnTo>
                  <a:lnTo>
                    <a:pt x="4917010" y="1759610"/>
                  </a:lnTo>
                  <a:lnTo>
                    <a:pt x="4894871" y="1766143"/>
                  </a:lnTo>
                  <a:lnTo>
                    <a:pt x="4871366" y="1768319"/>
                  </a:lnTo>
                  <a:lnTo>
                    <a:pt x="4848564" y="1766689"/>
                  </a:lnTo>
                  <a:lnTo>
                    <a:pt x="4810271" y="1753575"/>
                  </a:lnTo>
                  <a:lnTo>
                    <a:pt x="4782125" y="1727480"/>
                  </a:lnTo>
                  <a:lnTo>
                    <a:pt x="4767768" y="1689735"/>
                  </a:lnTo>
                  <a:lnTo>
                    <a:pt x="4767755" y="1689560"/>
                  </a:lnTo>
                  <a:lnTo>
                    <a:pt x="4765982" y="1666592"/>
                  </a:lnTo>
                  <a:lnTo>
                    <a:pt x="4774097" y="1623398"/>
                  </a:lnTo>
                  <a:lnTo>
                    <a:pt x="4798481" y="1592082"/>
                  </a:lnTo>
                  <a:lnTo>
                    <a:pt x="4834909" y="1572968"/>
                  </a:lnTo>
                  <a:lnTo>
                    <a:pt x="4878986" y="1566618"/>
                  </a:lnTo>
                  <a:lnTo>
                    <a:pt x="4900302" y="1567830"/>
                  </a:lnTo>
                  <a:lnTo>
                    <a:pt x="4920434" y="1571473"/>
                  </a:lnTo>
                  <a:lnTo>
                    <a:pt x="4939378" y="1577559"/>
                  </a:lnTo>
                  <a:lnTo>
                    <a:pt x="4957129" y="1586100"/>
                  </a:lnTo>
                  <a:lnTo>
                    <a:pt x="4957129" y="1564865"/>
                  </a:lnTo>
                  <a:lnTo>
                    <a:pt x="4952906" y="1532665"/>
                  </a:lnTo>
                  <a:lnTo>
                    <a:pt x="4919609" y="1500573"/>
                  </a:lnTo>
                  <a:lnTo>
                    <a:pt x="4906469" y="1497750"/>
                  </a:lnTo>
                  <a:lnTo>
                    <a:pt x="4891419" y="1496806"/>
                  </a:lnTo>
                  <a:lnTo>
                    <a:pt x="4868824" y="1498679"/>
                  </a:lnTo>
                  <a:lnTo>
                    <a:pt x="4846614" y="1504313"/>
                  </a:lnTo>
                  <a:lnTo>
                    <a:pt x="4824775" y="1513731"/>
                  </a:lnTo>
                  <a:lnTo>
                    <a:pt x="4803294" y="1526956"/>
                  </a:lnTo>
                  <a:lnTo>
                    <a:pt x="4788511" y="1483776"/>
                  </a:lnTo>
                  <a:lnTo>
                    <a:pt x="4813507" y="1469765"/>
                  </a:lnTo>
                  <a:lnTo>
                    <a:pt x="4840086" y="1459755"/>
                  </a:lnTo>
                  <a:lnTo>
                    <a:pt x="4868246" y="1453749"/>
                  </a:lnTo>
                  <a:close/>
                  <a:moveTo>
                    <a:pt x="2639242" y="1451747"/>
                  </a:moveTo>
                  <a:lnTo>
                    <a:pt x="2664229" y="1453769"/>
                  </a:lnTo>
                  <a:lnTo>
                    <a:pt x="2704618" y="1469915"/>
                  </a:lnTo>
                  <a:lnTo>
                    <a:pt x="2732053" y="1502609"/>
                  </a:lnTo>
                  <a:lnTo>
                    <a:pt x="2745830" y="1554224"/>
                  </a:lnTo>
                  <a:lnTo>
                    <a:pt x="2747547" y="1587268"/>
                  </a:lnTo>
                  <a:lnTo>
                    <a:pt x="2747547" y="1761285"/>
                  </a:lnTo>
                  <a:lnTo>
                    <a:pt x="2696036" y="1761285"/>
                  </a:lnTo>
                  <a:lnTo>
                    <a:pt x="2696036" y="1578467"/>
                  </a:lnTo>
                  <a:lnTo>
                    <a:pt x="2686183" y="1529350"/>
                  </a:lnTo>
                  <a:lnTo>
                    <a:pt x="2645234" y="1500363"/>
                  </a:lnTo>
                  <a:lnTo>
                    <a:pt x="2630911" y="1499156"/>
                  </a:lnTo>
                  <a:lnTo>
                    <a:pt x="2600350" y="1504040"/>
                  </a:lnTo>
                  <a:lnTo>
                    <a:pt x="2578536" y="1518691"/>
                  </a:lnTo>
                  <a:lnTo>
                    <a:pt x="2565456" y="1543111"/>
                  </a:lnTo>
                  <a:lnTo>
                    <a:pt x="2561099" y="1577299"/>
                  </a:lnTo>
                  <a:lnTo>
                    <a:pt x="2561099" y="1761285"/>
                  </a:lnTo>
                  <a:lnTo>
                    <a:pt x="2509589" y="1761285"/>
                  </a:lnTo>
                  <a:lnTo>
                    <a:pt x="2509589" y="1458909"/>
                  </a:lnTo>
                  <a:lnTo>
                    <a:pt x="2561099" y="1458909"/>
                  </a:lnTo>
                  <a:lnTo>
                    <a:pt x="2561099" y="1489643"/>
                  </a:lnTo>
                  <a:lnTo>
                    <a:pt x="2576414" y="1473081"/>
                  </a:lnTo>
                  <a:lnTo>
                    <a:pt x="2594541" y="1461237"/>
                  </a:lnTo>
                  <a:lnTo>
                    <a:pt x="2615485" y="1454121"/>
                  </a:lnTo>
                  <a:close/>
                  <a:moveTo>
                    <a:pt x="2255185" y="1451747"/>
                  </a:moveTo>
                  <a:lnTo>
                    <a:pt x="2268741" y="1452715"/>
                  </a:lnTo>
                  <a:lnTo>
                    <a:pt x="2281064" y="1455622"/>
                  </a:lnTo>
                  <a:lnTo>
                    <a:pt x="2292155" y="1460464"/>
                  </a:lnTo>
                  <a:lnTo>
                    <a:pt x="2302011" y="1467241"/>
                  </a:lnTo>
                  <a:lnTo>
                    <a:pt x="2294263" y="1515691"/>
                  </a:lnTo>
                  <a:lnTo>
                    <a:pt x="2284452" y="1509998"/>
                  </a:lnTo>
                  <a:lnTo>
                    <a:pt x="2273999" y="1505929"/>
                  </a:lnTo>
                  <a:lnTo>
                    <a:pt x="2262886" y="1503488"/>
                  </a:lnTo>
                  <a:lnTo>
                    <a:pt x="2251096" y="1502674"/>
                  </a:lnTo>
                  <a:lnTo>
                    <a:pt x="2238133" y="1503971"/>
                  </a:lnTo>
                  <a:lnTo>
                    <a:pt x="2204041" y="1523438"/>
                  </a:lnTo>
                  <a:lnTo>
                    <a:pt x="2184894" y="1569078"/>
                  </a:lnTo>
                  <a:lnTo>
                    <a:pt x="2183621" y="1590786"/>
                  </a:lnTo>
                  <a:lnTo>
                    <a:pt x="2183621" y="1761285"/>
                  </a:lnTo>
                  <a:lnTo>
                    <a:pt x="2132110" y="1761285"/>
                  </a:lnTo>
                  <a:lnTo>
                    <a:pt x="2132110" y="1458909"/>
                  </a:lnTo>
                  <a:lnTo>
                    <a:pt x="2183621" y="1458909"/>
                  </a:lnTo>
                  <a:lnTo>
                    <a:pt x="2183621" y="1498571"/>
                  </a:lnTo>
                  <a:lnTo>
                    <a:pt x="2196074" y="1478086"/>
                  </a:lnTo>
                  <a:lnTo>
                    <a:pt x="2212144" y="1463453"/>
                  </a:lnTo>
                  <a:lnTo>
                    <a:pt x="2231845" y="1454673"/>
                  </a:lnTo>
                  <a:close/>
                  <a:moveTo>
                    <a:pt x="1291855" y="1451747"/>
                  </a:moveTo>
                  <a:lnTo>
                    <a:pt x="1316842" y="1453769"/>
                  </a:lnTo>
                  <a:lnTo>
                    <a:pt x="1357231" y="1469915"/>
                  </a:lnTo>
                  <a:lnTo>
                    <a:pt x="1384617" y="1502609"/>
                  </a:lnTo>
                  <a:lnTo>
                    <a:pt x="1398426" y="1554224"/>
                  </a:lnTo>
                  <a:lnTo>
                    <a:pt x="1400160" y="1587268"/>
                  </a:lnTo>
                  <a:lnTo>
                    <a:pt x="1400160" y="1761285"/>
                  </a:lnTo>
                  <a:lnTo>
                    <a:pt x="1348649" y="1761285"/>
                  </a:lnTo>
                  <a:lnTo>
                    <a:pt x="1348649" y="1578467"/>
                  </a:lnTo>
                  <a:lnTo>
                    <a:pt x="1338795" y="1529350"/>
                  </a:lnTo>
                  <a:lnTo>
                    <a:pt x="1297798" y="1500363"/>
                  </a:lnTo>
                  <a:lnTo>
                    <a:pt x="1283524" y="1499156"/>
                  </a:lnTo>
                  <a:lnTo>
                    <a:pt x="1252963" y="1504040"/>
                  </a:lnTo>
                  <a:lnTo>
                    <a:pt x="1231149" y="1518691"/>
                  </a:lnTo>
                  <a:lnTo>
                    <a:pt x="1218069" y="1543111"/>
                  </a:lnTo>
                  <a:lnTo>
                    <a:pt x="1213712" y="1577299"/>
                  </a:lnTo>
                  <a:lnTo>
                    <a:pt x="1213712" y="1761285"/>
                  </a:lnTo>
                  <a:lnTo>
                    <a:pt x="1162201" y="1761285"/>
                  </a:lnTo>
                  <a:lnTo>
                    <a:pt x="1162201" y="1458909"/>
                  </a:lnTo>
                  <a:lnTo>
                    <a:pt x="1213712" y="1458909"/>
                  </a:lnTo>
                  <a:lnTo>
                    <a:pt x="1213712" y="1489643"/>
                  </a:lnTo>
                  <a:lnTo>
                    <a:pt x="1229026" y="1473081"/>
                  </a:lnTo>
                  <a:lnTo>
                    <a:pt x="1247154" y="1461237"/>
                  </a:lnTo>
                  <a:lnTo>
                    <a:pt x="1268097" y="1454121"/>
                  </a:lnTo>
                  <a:close/>
                  <a:moveTo>
                    <a:pt x="475234" y="1451747"/>
                  </a:moveTo>
                  <a:lnTo>
                    <a:pt x="500221" y="1453769"/>
                  </a:lnTo>
                  <a:lnTo>
                    <a:pt x="540610" y="1469915"/>
                  </a:lnTo>
                  <a:lnTo>
                    <a:pt x="567996" y="1502609"/>
                  </a:lnTo>
                  <a:lnTo>
                    <a:pt x="581805" y="1554224"/>
                  </a:lnTo>
                  <a:lnTo>
                    <a:pt x="583539" y="1587268"/>
                  </a:lnTo>
                  <a:lnTo>
                    <a:pt x="583539" y="1761285"/>
                  </a:lnTo>
                  <a:lnTo>
                    <a:pt x="532028" y="1761285"/>
                  </a:lnTo>
                  <a:lnTo>
                    <a:pt x="532028" y="1578467"/>
                  </a:lnTo>
                  <a:lnTo>
                    <a:pt x="522175" y="1529350"/>
                  </a:lnTo>
                  <a:lnTo>
                    <a:pt x="481177" y="1500363"/>
                  </a:lnTo>
                  <a:lnTo>
                    <a:pt x="466903" y="1499156"/>
                  </a:lnTo>
                  <a:lnTo>
                    <a:pt x="436342" y="1504040"/>
                  </a:lnTo>
                  <a:lnTo>
                    <a:pt x="414528" y="1518691"/>
                  </a:lnTo>
                  <a:lnTo>
                    <a:pt x="401448" y="1543111"/>
                  </a:lnTo>
                  <a:lnTo>
                    <a:pt x="397091" y="1577299"/>
                  </a:lnTo>
                  <a:lnTo>
                    <a:pt x="397091" y="1761285"/>
                  </a:lnTo>
                  <a:lnTo>
                    <a:pt x="345580" y="1761285"/>
                  </a:lnTo>
                  <a:lnTo>
                    <a:pt x="345580" y="1458909"/>
                  </a:lnTo>
                  <a:lnTo>
                    <a:pt x="397091" y="1458909"/>
                  </a:lnTo>
                  <a:lnTo>
                    <a:pt x="397091" y="1489643"/>
                  </a:lnTo>
                  <a:lnTo>
                    <a:pt x="412405" y="1473081"/>
                  </a:lnTo>
                  <a:lnTo>
                    <a:pt x="430533" y="1461237"/>
                  </a:lnTo>
                  <a:lnTo>
                    <a:pt x="451476" y="1454121"/>
                  </a:lnTo>
                  <a:close/>
                  <a:moveTo>
                    <a:pt x="2950451" y="1451731"/>
                  </a:moveTo>
                  <a:lnTo>
                    <a:pt x="2972985" y="1453733"/>
                  </a:lnTo>
                  <a:lnTo>
                    <a:pt x="2993229" y="1459741"/>
                  </a:lnTo>
                  <a:lnTo>
                    <a:pt x="3011180" y="1469754"/>
                  </a:lnTo>
                  <a:lnTo>
                    <a:pt x="3026842" y="1483773"/>
                  </a:lnTo>
                  <a:lnTo>
                    <a:pt x="3026842" y="1458893"/>
                  </a:lnTo>
                  <a:lnTo>
                    <a:pt x="3078340" y="1458893"/>
                  </a:lnTo>
                  <a:lnTo>
                    <a:pt x="3078340" y="1483773"/>
                  </a:lnTo>
                  <a:lnTo>
                    <a:pt x="3078340" y="1499140"/>
                  </a:lnTo>
                  <a:lnTo>
                    <a:pt x="3078340" y="1720437"/>
                  </a:lnTo>
                  <a:lnTo>
                    <a:pt x="3078340" y="1731702"/>
                  </a:lnTo>
                  <a:lnTo>
                    <a:pt x="3078340" y="1748834"/>
                  </a:lnTo>
                  <a:lnTo>
                    <a:pt x="3069043" y="1808456"/>
                  </a:lnTo>
                  <a:lnTo>
                    <a:pt x="3041270" y="1848809"/>
                  </a:lnTo>
                  <a:lnTo>
                    <a:pt x="2996385" y="1872934"/>
                  </a:lnTo>
                  <a:lnTo>
                    <a:pt x="2935669" y="1883772"/>
                  </a:lnTo>
                  <a:lnTo>
                    <a:pt x="2910789" y="1843525"/>
                  </a:lnTo>
                  <a:lnTo>
                    <a:pt x="2966415" y="1836061"/>
                  </a:lnTo>
                  <a:lnTo>
                    <a:pt x="3001620" y="1820767"/>
                  </a:lnTo>
                  <a:lnTo>
                    <a:pt x="3025260" y="1784068"/>
                  </a:lnTo>
                  <a:lnTo>
                    <a:pt x="3026842" y="1768316"/>
                  </a:lnTo>
                  <a:lnTo>
                    <a:pt x="3026842" y="1731702"/>
                  </a:lnTo>
                  <a:lnTo>
                    <a:pt x="3011994" y="1747721"/>
                  </a:lnTo>
                  <a:lnTo>
                    <a:pt x="2994018" y="1759163"/>
                  </a:lnTo>
                  <a:lnTo>
                    <a:pt x="2972917" y="1766028"/>
                  </a:lnTo>
                  <a:lnTo>
                    <a:pt x="2948686" y="1768316"/>
                  </a:lnTo>
                  <a:lnTo>
                    <a:pt x="2923217" y="1765740"/>
                  </a:lnTo>
                  <a:lnTo>
                    <a:pt x="2878965" y="1745095"/>
                  </a:lnTo>
                  <a:lnTo>
                    <a:pt x="2844824" y="1704103"/>
                  </a:lnTo>
                  <a:lnTo>
                    <a:pt x="2844704" y="1703806"/>
                  </a:lnTo>
                  <a:lnTo>
                    <a:pt x="2833823" y="1676932"/>
                  </a:lnTo>
                  <a:lnTo>
                    <a:pt x="2827225" y="1645491"/>
                  </a:lnTo>
                  <a:lnTo>
                    <a:pt x="2825027" y="1609782"/>
                  </a:lnTo>
                  <a:lnTo>
                    <a:pt x="2833661" y="1544153"/>
                  </a:lnTo>
                  <a:lnTo>
                    <a:pt x="2859634" y="1494098"/>
                  </a:lnTo>
                  <a:lnTo>
                    <a:pt x="2899675" y="1462351"/>
                  </a:lnTo>
                  <a:close/>
                  <a:moveTo>
                    <a:pt x="786442" y="1451731"/>
                  </a:moveTo>
                  <a:lnTo>
                    <a:pt x="808975" y="1453733"/>
                  </a:lnTo>
                  <a:lnTo>
                    <a:pt x="829218" y="1459741"/>
                  </a:lnTo>
                  <a:lnTo>
                    <a:pt x="847171" y="1469754"/>
                  </a:lnTo>
                  <a:lnTo>
                    <a:pt x="862832" y="1483773"/>
                  </a:lnTo>
                  <a:lnTo>
                    <a:pt x="862832" y="1458893"/>
                  </a:lnTo>
                  <a:lnTo>
                    <a:pt x="914216" y="1458893"/>
                  </a:lnTo>
                  <a:lnTo>
                    <a:pt x="914216" y="1483773"/>
                  </a:lnTo>
                  <a:lnTo>
                    <a:pt x="914216" y="1499140"/>
                  </a:lnTo>
                  <a:lnTo>
                    <a:pt x="914216" y="1720437"/>
                  </a:lnTo>
                  <a:lnTo>
                    <a:pt x="914216" y="1731702"/>
                  </a:lnTo>
                  <a:lnTo>
                    <a:pt x="914216" y="1748834"/>
                  </a:lnTo>
                  <a:lnTo>
                    <a:pt x="904977" y="1808456"/>
                  </a:lnTo>
                  <a:lnTo>
                    <a:pt x="877259" y="1848809"/>
                  </a:lnTo>
                  <a:lnTo>
                    <a:pt x="832374" y="1872934"/>
                  </a:lnTo>
                  <a:lnTo>
                    <a:pt x="771659" y="1883772"/>
                  </a:lnTo>
                  <a:lnTo>
                    <a:pt x="746780" y="1843525"/>
                  </a:lnTo>
                  <a:lnTo>
                    <a:pt x="802363" y="1836061"/>
                  </a:lnTo>
                  <a:lnTo>
                    <a:pt x="837610" y="1820767"/>
                  </a:lnTo>
                  <a:lnTo>
                    <a:pt x="861249" y="1784068"/>
                  </a:lnTo>
                  <a:lnTo>
                    <a:pt x="862832" y="1768316"/>
                  </a:lnTo>
                  <a:lnTo>
                    <a:pt x="862832" y="1731702"/>
                  </a:lnTo>
                  <a:lnTo>
                    <a:pt x="847929" y="1747721"/>
                  </a:lnTo>
                  <a:lnTo>
                    <a:pt x="829960" y="1759163"/>
                  </a:lnTo>
                  <a:lnTo>
                    <a:pt x="808888" y="1766028"/>
                  </a:lnTo>
                  <a:lnTo>
                    <a:pt x="784676" y="1768316"/>
                  </a:lnTo>
                  <a:lnTo>
                    <a:pt x="759157" y="1765740"/>
                  </a:lnTo>
                  <a:lnTo>
                    <a:pt x="714938" y="1745095"/>
                  </a:lnTo>
                  <a:lnTo>
                    <a:pt x="680813" y="1704103"/>
                  </a:lnTo>
                  <a:lnTo>
                    <a:pt x="680693" y="1703806"/>
                  </a:lnTo>
                  <a:lnTo>
                    <a:pt x="669812" y="1676932"/>
                  </a:lnTo>
                  <a:lnTo>
                    <a:pt x="663214" y="1645491"/>
                  </a:lnTo>
                  <a:lnTo>
                    <a:pt x="661016" y="1609782"/>
                  </a:lnTo>
                  <a:lnTo>
                    <a:pt x="669652" y="1544153"/>
                  </a:lnTo>
                  <a:lnTo>
                    <a:pt x="695623" y="1494098"/>
                  </a:lnTo>
                  <a:lnTo>
                    <a:pt x="735666" y="1462351"/>
                  </a:lnTo>
                  <a:close/>
                  <a:moveTo>
                    <a:pt x="0" y="1347264"/>
                  </a:moveTo>
                  <a:lnTo>
                    <a:pt x="246176" y="1347264"/>
                  </a:lnTo>
                  <a:lnTo>
                    <a:pt x="246176" y="1395524"/>
                  </a:lnTo>
                  <a:lnTo>
                    <a:pt x="51511" y="1395524"/>
                  </a:lnTo>
                  <a:lnTo>
                    <a:pt x="51511" y="1522524"/>
                  </a:lnTo>
                  <a:lnTo>
                    <a:pt x="179870" y="1522524"/>
                  </a:lnTo>
                  <a:lnTo>
                    <a:pt x="179870" y="1570784"/>
                  </a:lnTo>
                  <a:lnTo>
                    <a:pt x="51511" y="1570784"/>
                  </a:lnTo>
                  <a:lnTo>
                    <a:pt x="51511" y="1711754"/>
                  </a:lnTo>
                  <a:lnTo>
                    <a:pt x="259193" y="1711754"/>
                  </a:lnTo>
                  <a:lnTo>
                    <a:pt x="259193" y="1761284"/>
                  </a:lnTo>
                  <a:lnTo>
                    <a:pt x="0" y="1761284"/>
                  </a:lnTo>
                  <a:lnTo>
                    <a:pt x="0" y="1711754"/>
                  </a:lnTo>
                  <a:lnTo>
                    <a:pt x="0" y="1570784"/>
                  </a:lnTo>
                  <a:lnTo>
                    <a:pt x="0" y="1522524"/>
                  </a:lnTo>
                  <a:lnTo>
                    <a:pt x="0" y="1395524"/>
                  </a:lnTo>
                  <a:close/>
                  <a:moveTo>
                    <a:pt x="3439892" y="1339974"/>
                  </a:moveTo>
                  <a:lnTo>
                    <a:pt x="3462845" y="1341250"/>
                  </a:lnTo>
                  <a:lnTo>
                    <a:pt x="3483814" y="1345079"/>
                  </a:lnTo>
                  <a:lnTo>
                    <a:pt x="3534344" y="1371391"/>
                  </a:lnTo>
                  <a:lnTo>
                    <a:pt x="3561228" y="1413900"/>
                  </a:lnTo>
                  <a:lnTo>
                    <a:pt x="3513819" y="1429851"/>
                  </a:lnTo>
                  <a:lnTo>
                    <a:pt x="3494731" y="1406013"/>
                  </a:lnTo>
                  <a:lnTo>
                    <a:pt x="3450280" y="1388588"/>
                  </a:lnTo>
                  <a:lnTo>
                    <a:pt x="3436387" y="1387840"/>
                  </a:lnTo>
                  <a:lnTo>
                    <a:pt x="3395159" y="1396010"/>
                  </a:lnTo>
                  <a:lnTo>
                    <a:pt x="3367041" y="1430280"/>
                  </a:lnTo>
                  <a:lnTo>
                    <a:pt x="3365851" y="1442285"/>
                  </a:lnTo>
                  <a:lnTo>
                    <a:pt x="3366288" y="1448980"/>
                  </a:lnTo>
                  <a:lnTo>
                    <a:pt x="3387217" y="1482723"/>
                  </a:lnTo>
                  <a:lnTo>
                    <a:pt x="3420880" y="1501543"/>
                  </a:lnTo>
                  <a:lnTo>
                    <a:pt x="3444873" y="1511199"/>
                  </a:lnTo>
                  <a:lnTo>
                    <a:pt x="3500205" y="1534283"/>
                  </a:lnTo>
                  <a:lnTo>
                    <a:pt x="3538698" y="1558921"/>
                  </a:lnTo>
                  <a:lnTo>
                    <a:pt x="3570016" y="1597060"/>
                  </a:lnTo>
                  <a:lnTo>
                    <a:pt x="3580046" y="1634743"/>
                  </a:lnTo>
                  <a:lnTo>
                    <a:pt x="3580710" y="1648799"/>
                  </a:lnTo>
                  <a:lnTo>
                    <a:pt x="3578335" y="1675136"/>
                  </a:lnTo>
                  <a:lnTo>
                    <a:pt x="3559375" y="1718962"/>
                  </a:lnTo>
                  <a:lnTo>
                    <a:pt x="3522474" y="1750400"/>
                  </a:lnTo>
                  <a:lnTo>
                    <a:pt x="3473367" y="1766369"/>
                  </a:lnTo>
                  <a:lnTo>
                    <a:pt x="3444591" y="1768370"/>
                  </a:lnTo>
                  <a:lnTo>
                    <a:pt x="3395417" y="1761948"/>
                  </a:lnTo>
                  <a:lnTo>
                    <a:pt x="3353177" y="1742678"/>
                  </a:lnTo>
                  <a:lnTo>
                    <a:pt x="3320522" y="1713134"/>
                  </a:lnTo>
                  <a:lnTo>
                    <a:pt x="3300269" y="1676028"/>
                  </a:lnTo>
                  <a:lnTo>
                    <a:pt x="3348719" y="1658312"/>
                  </a:lnTo>
                  <a:lnTo>
                    <a:pt x="3356005" y="1671749"/>
                  </a:lnTo>
                  <a:lnTo>
                    <a:pt x="3387213" y="1703244"/>
                  </a:lnTo>
                  <a:lnTo>
                    <a:pt x="3429688" y="1718759"/>
                  </a:lnTo>
                  <a:lnTo>
                    <a:pt x="3445760" y="1719792"/>
                  </a:lnTo>
                  <a:lnTo>
                    <a:pt x="3463695" y="1718671"/>
                  </a:lnTo>
                  <a:lnTo>
                    <a:pt x="3505615" y="1701835"/>
                  </a:lnTo>
                  <a:lnTo>
                    <a:pt x="3526069" y="1665889"/>
                  </a:lnTo>
                  <a:lnTo>
                    <a:pt x="3527433" y="1649980"/>
                  </a:lnTo>
                  <a:lnTo>
                    <a:pt x="3521285" y="1620775"/>
                  </a:lnTo>
                  <a:lnTo>
                    <a:pt x="3489355" y="1588448"/>
                  </a:lnTo>
                  <a:lnTo>
                    <a:pt x="3454866" y="1570669"/>
                  </a:lnTo>
                  <a:lnTo>
                    <a:pt x="3433923" y="1562439"/>
                  </a:lnTo>
                  <a:lnTo>
                    <a:pt x="3391502" y="1545548"/>
                  </a:lnTo>
                  <a:lnTo>
                    <a:pt x="3358216" y="1526435"/>
                  </a:lnTo>
                  <a:lnTo>
                    <a:pt x="3328220" y="1496485"/>
                  </a:lnTo>
                  <a:lnTo>
                    <a:pt x="3313146" y="1452475"/>
                  </a:lnTo>
                  <a:lnTo>
                    <a:pt x="3312702" y="1442285"/>
                  </a:lnTo>
                  <a:lnTo>
                    <a:pt x="3321257" y="1402526"/>
                  </a:lnTo>
                  <a:lnTo>
                    <a:pt x="3346966" y="1369539"/>
                  </a:lnTo>
                  <a:lnTo>
                    <a:pt x="3387357" y="1347365"/>
                  </a:lnTo>
                  <a:close/>
                  <a:moveTo>
                    <a:pt x="5953177" y="1338706"/>
                  </a:moveTo>
                  <a:lnTo>
                    <a:pt x="5971008" y="1338706"/>
                  </a:lnTo>
                  <a:lnTo>
                    <a:pt x="5978639" y="1341995"/>
                  </a:lnTo>
                  <a:lnTo>
                    <a:pt x="5984977" y="1348561"/>
                  </a:lnTo>
                  <a:lnTo>
                    <a:pt x="5991314" y="1355012"/>
                  </a:lnTo>
                  <a:lnTo>
                    <a:pt x="5994489" y="1362874"/>
                  </a:lnTo>
                  <a:lnTo>
                    <a:pt x="5994489" y="1380946"/>
                  </a:lnTo>
                  <a:lnTo>
                    <a:pt x="5991314" y="1388578"/>
                  </a:lnTo>
                  <a:lnTo>
                    <a:pt x="5978639" y="1400770"/>
                  </a:lnTo>
                  <a:lnTo>
                    <a:pt x="5971008" y="1403831"/>
                  </a:lnTo>
                  <a:lnTo>
                    <a:pt x="5952821" y="1403831"/>
                  </a:lnTo>
                  <a:lnTo>
                    <a:pt x="5945476" y="1400770"/>
                  </a:lnTo>
                  <a:lnTo>
                    <a:pt x="5945313" y="1400770"/>
                  </a:lnTo>
                  <a:lnTo>
                    <a:pt x="5939105" y="1394446"/>
                  </a:lnTo>
                  <a:lnTo>
                    <a:pt x="5932997" y="1388109"/>
                  </a:lnTo>
                  <a:lnTo>
                    <a:pt x="5929949" y="1380590"/>
                  </a:lnTo>
                  <a:lnTo>
                    <a:pt x="5929949" y="1362874"/>
                  </a:lnTo>
                  <a:lnTo>
                    <a:pt x="5933111" y="1355012"/>
                  </a:lnTo>
                  <a:lnTo>
                    <a:pt x="5939461" y="1348561"/>
                  </a:lnTo>
                  <a:lnTo>
                    <a:pt x="5945671" y="1341995"/>
                  </a:lnTo>
                  <a:close/>
                  <a:moveTo>
                    <a:pt x="2376637" y="1338706"/>
                  </a:moveTo>
                  <a:lnTo>
                    <a:pt x="2394468" y="1338706"/>
                  </a:lnTo>
                  <a:lnTo>
                    <a:pt x="2402100" y="1341995"/>
                  </a:lnTo>
                  <a:lnTo>
                    <a:pt x="2408438" y="1348561"/>
                  </a:lnTo>
                  <a:lnTo>
                    <a:pt x="2414775" y="1355012"/>
                  </a:lnTo>
                  <a:lnTo>
                    <a:pt x="2417950" y="1362874"/>
                  </a:lnTo>
                  <a:lnTo>
                    <a:pt x="2417950" y="1380946"/>
                  </a:lnTo>
                  <a:lnTo>
                    <a:pt x="2414775" y="1388578"/>
                  </a:lnTo>
                  <a:lnTo>
                    <a:pt x="2402100" y="1400770"/>
                  </a:lnTo>
                  <a:lnTo>
                    <a:pt x="2394468" y="1403831"/>
                  </a:lnTo>
                  <a:lnTo>
                    <a:pt x="2376282" y="1403831"/>
                  </a:lnTo>
                  <a:lnTo>
                    <a:pt x="2368936" y="1400770"/>
                  </a:lnTo>
                  <a:lnTo>
                    <a:pt x="2368773" y="1400770"/>
                  </a:lnTo>
                  <a:lnTo>
                    <a:pt x="2362565" y="1394446"/>
                  </a:lnTo>
                  <a:lnTo>
                    <a:pt x="2356456" y="1388109"/>
                  </a:lnTo>
                  <a:lnTo>
                    <a:pt x="2353409" y="1380590"/>
                  </a:lnTo>
                  <a:lnTo>
                    <a:pt x="2353409" y="1362874"/>
                  </a:lnTo>
                  <a:lnTo>
                    <a:pt x="2356571" y="1355012"/>
                  </a:lnTo>
                  <a:lnTo>
                    <a:pt x="2362921" y="1348561"/>
                  </a:lnTo>
                  <a:lnTo>
                    <a:pt x="2369131" y="1341995"/>
                  </a:lnTo>
                  <a:close/>
                  <a:moveTo>
                    <a:pt x="1029250" y="1338706"/>
                  </a:moveTo>
                  <a:lnTo>
                    <a:pt x="1046966" y="1338706"/>
                  </a:lnTo>
                  <a:lnTo>
                    <a:pt x="1054713" y="1341995"/>
                  </a:lnTo>
                  <a:lnTo>
                    <a:pt x="1061050" y="1348561"/>
                  </a:lnTo>
                  <a:lnTo>
                    <a:pt x="1067375" y="1355012"/>
                  </a:lnTo>
                  <a:lnTo>
                    <a:pt x="1070436" y="1362874"/>
                  </a:lnTo>
                  <a:lnTo>
                    <a:pt x="1070436" y="1380946"/>
                  </a:lnTo>
                  <a:lnTo>
                    <a:pt x="1067375" y="1388578"/>
                  </a:lnTo>
                  <a:lnTo>
                    <a:pt x="1054713" y="1400770"/>
                  </a:lnTo>
                  <a:lnTo>
                    <a:pt x="1046966" y="1403831"/>
                  </a:lnTo>
                  <a:lnTo>
                    <a:pt x="1028894" y="1403831"/>
                  </a:lnTo>
                  <a:lnTo>
                    <a:pt x="1021549" y="1400770"/>
                  </a:lnTo>
                  <a:lnTo>
                    <a:pt x="1021386" y="1400770"/>
                  </a:lnTo>
                  <a:lnTo>
                    <a:pt x="1015178" y="1394446"/>
                  </a:lnTo>
                  <a:lnTo>
                    <a:pt x="1009069" y="1388109"/>
                  </a:lnTo>
                  <a:lnTo>
                    <a:pt x="1006022" y="1380590"/>
                  </a:lnTo>
                  <a:lnTo>
                    <a:pt x="1006022" y="1362874"/>
                  </a:lnTo>
                  <a:lnTo>
                    <a:pt x="1009184" y="1355012"/>
                  </a:lnTo>
                  <a:lnTo>
                    <a:pt x="1015534" y="1348561"/>
                  </a:lnTo>
                  <a:lnTo>
                    <a:pt x="1021744" y="1341995"/>
                  </a:lnTo>
                  <a:close/>
                  <a:moveTo>
                    <a:pt x="4683154" y="1334098"/>
                  </a:moveTo>
                  <a:lnTo>
                    <a:pt x="4683154" y="1761200"/>
                  </a:lnTo>
                  <a:lnTo>
                    <a:pt x="4631644" y="1761200"/>
                  </a:lnTo>
                  <a:lnTo>
                    <a:pt x="4631644" y="1358266"/>
                  </a:lnTo>
                  <a:close/>
                  <a:moveTo>
                    <a:pt x="5654197" y="1334056"/>
                  </a:moveTo>
                  <a:lnTo>
                    <a:pt x="5654197" y="1490240"/>
                  </a:lnTo>
                  <a:lnTo>
                    <a:pt x="5669511" y="1473429"/>
                  </a:lnTo>
                  <a:lnTo>
                    <a:pt x="5687639" y="1461397"/>
                  </a:lnTo>
                  <a:lnTo>
                    <a:pt x="5708582" y="1454162"/>
                  </a:lnTo>
                  <a:lnTo>
                    <a:pt x="5732340" y="1451746"/>
                  </a:lnTo>
                  <a:lnTo>
                    <a:pt x="5757327" y="1453769"/>
                  </a:lnTo>
                  <a:lnTo>
                    <a:pt x="5797716" y="1469915"/>
                  </a:lnTo>
                  <a:lnTo>
                    <a:pt x="5825102" y="1502609"/>
                  </a:lnTo>
                  <a:lnTo>
                    <a:pt x="5838911" y="1554225"/>
                  </a:lnTo>
                  <a:lnTo>
                    <a:pt x="5840645" y="1587269"/>
                  </a:lnTo>
                  <a:lnTo>
                    <a:pt x="5840645" y="1761284"/>
                  </a:lnTo>
                  <a:lnTo>
                    <a:pt x="5789134" y="1761284"/>
                  </a:lnTo>
                  <a:lnTo>
                    <a:pt x="5789134" y="1578468"/>
                  </a:lnTo>
                  <a:lnTo>
                    <a:pt x="5779281" y="1529350"/>
                  </a:lnTo>
                  <a:lnTo>
                    <a:pt x="5738342" y="1500363"/>
                  </a:lnTo>
                  <a:lnTo>
                    <a:pt x="5724021" y="1499155"/>
                  </a:lnTo>
                  <a:lnTo>
                    <a:pt x="5693453" y="1504039"/>
                  </a:lnTo>
                  <a:lnTo>
                    <a:pt x="5671635" y="1518691"/>
                  </a:lnTo>
                  <a:lnTo>
                    <a:pt x="5658554" y="1543111"/>
                  </a:lnTo>
                  <a:lnTo>
                    <a:pt x="5654197" y="1577300"/>
                  </a:lnTo>
                  <a:lnTo>
                    <a:pt x="5654197" y="1761284"/>
                  </a:lnTo>
                  <a:lnTo>
                    <a:pt x="5602686" y="1761284"/>
                  </a:lnTo>
                  <a:lnTo>
                    <a:pt x="5602686" y="1357639"/>
                  </a:lnTo>
                  <a:close/>
                  <a:moveTo>
                    <a:pt x="4016859" y="1334056"/>
                  </a:moveTo>
                  <a:lnTo>
                    <a:pt x="4016859" y="1490240"/>
                  </a:lnTo>
                  <a:lnTo>
                    <a:pt x="4032171" y="1473429"/>
                  </a:lnTo>
                  <a:lnTo>
                    <a:pt x="4050287" y="1461397"/>
                  </a:lnTo>
                  <a:lnTo>
                    <a:pt x="4071196" y="1454162"/>
                  </a:lnTo>
                  <a:lnTo>
                    <a:pt x="4094887" y="1451746"/>
                  </a:lnTo>
                  <a:lnTo>
                    <a:pt x="4119925" y="1453769"/>
                  </a:lnTo>
                  <a:lnTo>
                    <a:pt x="4160328" y="1469915"/>
                  </a:lnTo>
                  <a:lnTo>
                    <a:pt x="4187764" y="1502609"/>
                  </a:lnTo>
                  <a:lnTo>
                    <a:pt x="4201573" y="1554225"/>
                  </a:lnTo>
                  <a:lnTo>
                    <a:pt x="4203307" y="1587269"/>
                  </a:lnTo>
                  <a:lnTo>
                    <a:pt x="4203307" y="1761284"/>
                  </a:lnTo>
                  <a:lnTo>
                    <a:pt x="4151796" y="1761284"/>
                  </a:lnTo>
                  <a:lnTo>
                    <a:pt x="4151796" y="1578468"/>
                  </a:lnTo>
                  <a:lnTo>
                    <a:pt x="4141943" y="1529350"/>
                  </a:lnTo>
                  <a:lnTo>
                    <a:pt x="4100951" y="1500363"/>
                  </a:lnTo>
                  <a:lnTo>
                    <a:pt x="4086683" y="1499155"/>
                  </a:lnTo>
                  <a:lnTo>
                    <a:pt x="4056115" y="1504039"/>
                  </a:lnTo>
                  <a:lnTo>
                    <a:pt x="4034297" y="1518691"/>
                  </a:lnTo>
                  <a:lnTo>
                    <a:pt x="4021216" y="1543111"/>
                  </a:lnTo>
                  <a:lnTo>
                    <a:pt x="4016859" y="1577300"/>
                  </a:lnTo>
                  <a:lnTo>
                    <a:pt x="4016859" y="1761284"/>
                  </a:lnTo>
                  <a:lnTo>
                    <a:pt x="3965348" y="1761284"/>
                  </a:lnTo>
                  <a:lnTo>
                    <a:pt x="3965348" y="1357639"/>
                  </a:lnTo>
                  <a:close/>
                  <a:moveTo>
                    <a:pt x="4589290" y="362613"/>
                  </a:moveTo>
                  <a:lnTo>
                    <a:pt x="4547736" y="366551"/>
                  </a:lnTo>
                  <a:lnTo>
                    <a:pt x="4511450" y="378365"/>
                  </a:lnTo>
                  <a:lnTo>
                    <a:pt x="4454822" y="425617"/>
                  </a:lnTo>
                  <a:lnTo>
                    <a:pt x="4434603" y="460491"/>
                  </a:lnTo>
                  <a:lnTo>
                    <a:pt x="4420198" y="502095"/>
                  </a:lnTo>
                  <a:lnTo>
                    <a:pt x="4411576" y="550431"/>
                  </a:lnTo>
                  <a:lnTo>
                    <a:pt x="4408709" y="605500"/>
                  </a:lnTo>
                  <a:lnTo>
                    <a:pt x="4411833" y="659000"/>
                  </a:lnTo>
                  <a:lnTo>
                    <a:pt x="4421204" y="706508"/>
                  </a:lnTo>
                  <a:lnTo>
                    <a:pt x="4436821" y="748013"/>
                  </a:lnTo>
                  <a:lnTo>
                    <a:pt x="4458683" y="783503"/>
                  </a:lnTo>
                  <a:lnTo>
                    <a:pt x="4485597" y="811924"/>
                  </a:lnTo>
                  <a:lnTo>
                    <a:pt x="4550897" y="844434"/>
                  </a:lnTo>
                  <a:lnTo>
                    <a:pt x="4589290" y="848502"/>
                  </a:lnTo>
                  <a:lnTo>
                    <a:pt x="4630705" y="842166"/>
                  </a:lnTo>
                  <a:lnTo>
                    <a:pt x="4671777" y="823153"/>
                  </a:lnTo>
                  <a:lnTo>
                    <a:pt x="4708621" y="793414"/>
                  </a:lnTo>
                  <a:lnTo>
                    <a:pt x="4737359" y="754865"/>
                  </a:lnTo>
                  <a:lnTo>
                    <a:pt x="4737359" y="450967"/>
                  </a:lnTo>
                  <a:lnTo>
                    <a:pt x="4709105" y="415499"/>
                  </a:lnTo>
                  <a:lnTo>
                    <a:pt x="4671078" y="387251"/>
                  </a:lnTo>
                  <a:lnTo>
                    <a:pt x="4629208" y="368769"/>
                  </a:lnTo>
                  <a:lnTo>
                    <a:pt x="4608994" y="364151"/>
                  </a:lnTo>
                  <a:close/>
                  <a:moveTo>
                    <a:pt x="2516900" y="274236"/>
                  </a:moveTo>
                  <a:lnTo>
                    <a:pt x="2628711" y="274236"/>
                  </a:lnTo>
                  <a:lnTo>
                    <a:pt x="2729980" y="719880"/>
                  </a:lnTo>
                  <a:lnTo>
                    <a:pt x="2744306" y="790047"/>
                  </a:lnTo>
                  <a:lnTo>
                    <a:pt x="2749847" y="763369"/>
                  </a:lnTo>
                  <a:lnTo>
                    <a:pt x="2761197" y="719880"/>
                  </a:lnTo>
                  <a:lnTo>
                    <a:pt x="2885923" y="274236"/>
                  </a:lnTo>
                  <a:lnTo>
                    <a:pt x="2979434" y="274236"/>
                  </a:lnTo>
                  <a:lnTo>
                    <a:pt x="3104174" y="719880"/>
                  </a:lnTo>
                  <a:lnTo>
                    <a:pt x="3122359" y="792638"/>
                  </a:lnTo>
                  <a:lnTo>
                    <a:pt x="3136685" y="719880"/>
                  </a:lnTo>
                  <a:lnTo>
                    <a:pt x="3236762" y="274236"/>
                  </a:lnTo>
                  <a:lnTo>
                    <a:pt x="3348470" y="274236"/>
                  </a:lnTo>
                  <a:lnTo>
                    <a:pt x="3178329" y="938129"/>
                  </a:lnTo>
                  <a:lnTo>
                    <a:pt x="3076958" y="938129"/>
                  </a:lnTo>
                  <a:lnTo>
                    <a:pt x="2947688" y="517098"/>
                  </a:lnTo>
                  <a:lnTo>
                    <a:pt x="2940781" y="493450"/>
                  </a:lnTo>
                  <a:lnTo>
                    <a:pt x="2935370" y="473542"/>
                  </a:lnTo>
                  <a:lnTo>
                    <a:pt x="2931453" y="457396"/>
                  </a:lnTo>
                  <a:lnTo>
                    <a:pt x="2925102" y="483292"/>
                  </a:lnTo>
                  <a:lnTo>
                    <a:pt x="2919067" y="506427"/>
                  </a:lnTo>
                  <a:lnTo>
                    <a:pt x="2913357" y="526815"/>
                  </a:lnTo>
                  <a:lnTo>
                    <a:pt x="2788427" y="938129"/>
                  </a:lnTo>
                  <a:lnTo>
                    <a:pt x="2687157" y="938129"/>
                  </a:lnTo>
                  <a:close/>
                  <a:moveTo>
                    <a:pt x="4004605" y="274147"/>
                  </a:moveTo>
                  <a:lnTo>
                    <a:pt x="4117712" y="274147"/>
                  </a:lnTo>
                  <a:lnTo>
                    <a:pt x="4117712" y="938040"/>
                  </a:lnTo>
                  <a:lnTo>
                    <a:pt x="4004605" y="938040"/>
                  </a:lnTo>
                  <a:close/>
                  <a:moveTo>
                    <a:pt x="4569808" y="258651"/>
                  </a:moveTo>
                  <a:lnTo>
                    <a:pt x="4619221" y="263029"/>
                  </a:lnTo>
                  <a:lnTo>
                    <a:pt x="4663618" y="276175"/>
                  </a:lnTo>
                  <a:lnTo>
                    <a:pt x="4702998" y="298100"/>
                  </a:lnTo>
                  <a:lnTo>
                    <a:pt x="4737359" y="328818"/>
                  </a:lnTo>
                  <a:lnTo>
                    <a:pt x="4737359" y="274259"/>
                  </a:lnTo>
                  <a:lnTo>
                    <a:pt x="4850364" y="274259"/>
                  </a:lnTo>
                  <a:lnTo>
                    <a:pt x="4850364" y="328818"/>
                  </a:lnTo>
                  <a:lnTo>
                    <a:pt x="4850364" y="362613"/>
                  </a:lnTo>
                  <a:lnTo>
                    <a:pt x="4850364" y="848502"/>
                  </a:lnTo>
                  <a:lnTo>
                    <a:pt x="4850364" y="873140"/>
                  </a:lnTo>
                  <a:lnTo>
                    <a:pt x="4850364" y="910808"/>
                  </a:lnTo>
                  <a:lnTo>
                    <a:pt x="4847124" y="968259"/>
                  </a:lnTo>
                  <a:lnTo>
                    <a:pt x="4837395" y="1018949"/>
                  </a:lnTo>
                  <a:lnTo>
                    <a:pt x="4821165" y="1062880"/>
                  </a:lnTo>
                  <a:lnTo>
                    <a:pt x="4798424" y="1100053"/>
                  </a:lnTo>
                  <a:lnTo>
                    <a:pt x="4769160" y="1130467"/>
                  </a:lnTo>
                  <a:lnTo>
                    <a:pt x="4733919" y="1155110"/>
                  </a:lnTo>
                  <a:lnTo>
                    <a:pt x="4693106" y="1175098"/>
                  </a:lnTo>
                  <a:lnTo>
                    <a:pt x="4646729" y="1190427"/>
                  </a:lnTo>
                  <a:lnTo>
                    <a:pt x="4594795" y="1201092"/>
                  </a:lnTo>
                  <a:lnTo>
                    <a:pt x="4537309" y="1207087"/>
                  </a:lnTo>
                  <a:lnTo>
                    <a:pt x="4482750" y="1118733"/>
                  </a:lnTo>
                  <a:lnTo>
                    <a:pt x="4549276" y="1112685"/>
                  </a:lnTo>
                  <a:lnTo>
                    <a:pt x="4604690" y="1102316"/>
                  </a:lnTo>
                  <a:lnTo>
                    <a:pt x="4648972" y="1087659"/>
                  </a:lnTo>
                  <a:lnTo>
                    <a:pt x="4706279" y="1045714"/>
                  </a:lnTo>
                  <a:lnTo>
                    <a:pt x="4733906" y="988207"/>
                  </a:lnTo>
                  <a:lnTo>
                    <a:pt x="4737359" y="953760"/>
                  </a:lnTo>
                  <a:lnTo>
                    <a:pt x="4737359" y="873140"/>
                  </a:lnTo>
                  <a:lnTo>
                    <a:pt x="4704740" y="908411"/>
                  </a:lnTo>
                  <a:lnTo>
                    <a:pt x="4665284" y="933605"/>
                  </a:lnTo>
                  <a:lnTo>
                    <a:pt x="4618984" y="948721"/>
                  </a:lnTo>
                  <a:lnTo>
                    <a:pt x="4565833" y="953760"/>
                  </a:lnTo>
                  <a:lnTo>
                    <a:pt x="4520657" y="950114"/>
                  </a:lnTo>
                  <a:lnTo>
                    <a:pt x="4478643" y="939187"/>
                  </a:lnTo>
                  <a:lnTo>
                    <a:pt x="4439796" y="920987"/>
                  </a:lnTo>
                  <a:lnTo>
                    <a:pt x="4404122" y="895526"/>
                  </a:lnTo>
                  <a:lnTo>
                    <a:pt x="4371625" y="862815"/>
                  </a:lnTo>
                  <a:lnTo>
                    <a:pt x="4348015" y="830394"/>
                  </a:lnTo>
                  <a:lnTo>
                    <a:pt x="4328688" y="793787"/>
                  </a:lnTo>
                  <a:lnTo>
                    <a:pt x="4313648" y="752993"/>
                  </a:lnTo>
                  <a:lnTo>
                    <a:pt x="4302899" y="708014"/>
                  </a:lnTo>
                  <a:lnTo>
                    <a:pt x="4296446" y="658850"/>
                  </a:lnTo>
                  <a:lnTo>
                    <a:pt x="4294295" y="605500"/>
                  </a:lnTo>
                  <a:lnTo>
                    <a:pt x="4297338" y="543799"/>
                  </a:lnTo>
                  <a:lnTo>
                    <a:pt x="4306466" y="487539"/>
                  </a:lnTo>
                  <a:lnTo>
                    <a:pt x="4321677" y="436725"/>
                  </a:lnTo>
                  <a:lnTo>
                    <a:pt x="4342970" y="391364"/>
                  </a:lnTo>
                  <a:lnTo>
                    <a:pt x="4370342" y="351462"/>
                  </a:lnTo>
                  <a:lnTo>
                    <a:pt x="4402642" y="318065"/>
                  </a:lnTo>
                  <a:lnTo>
                    <a:pt x="4438727" y="292079"/>
                  </a:lnTo>
                  <a:lnTo>
                    <a:pt x="4478609" y="273511"/>
                  </a:lnTo>
                  <a:lnTo>
                    <a:pt x="4522299" y="262367"/>
                  </a:lnTo>
                  <a:close/>
                  <a:moveTo>
                    <a:pt x="3774623" y="258627"/>
                  </a:moveTo>
                  <a:lnTo>
                    <a:pt x="3804406" y="260739"/>
                  </a:lnTo>
                  <a:lnTo>
                    <a:pt x="3831452" y="267075"/>
                  </a:lnTo>
                  <a:lnTo>
                    <a:pt x="3855751" y="277636"/>
                  </a:lnTo>
                  <a:lnTo>
                    <a:pt x="3877290" y="292421"/>
                  </a:lnTo>
                  <a:lnTo>
                    <a:pt x="3860399" y="398962"/>
                  </a:lnTo>
                  <a:lnTo>
                    <a:pt x="3838881" y="386420"/>
                  </a:lnTo>
                  <a:lnTo>
                    <a:pt x="3815890" y="377476"/>
                  </a:lnTo>
                  <a:lnTo>
                    <a:pt x="3791449" y="372119"/>
                  </a:lnTo>
                  <a:lnTo>
                    <a:pt x="3765581" y="370336"/>
                  </a:lnTo>
                  <a:lnTo>
                    <a:pt x="3710457" y="381704"/>
                  </a:lnTo>
                  <a:lnTo>
                    <a:pt x="3662202" y="415865"/>
                  </a:lnTo>
                  <a:lnTo>
                    <a:pt x="3628572" y="475599"/>
                  </a:lnTo>
                  <a:lnTo>
                    <a:pt x="3620179" y="516198"/>
                  </a:lnTo>
                  <a:lnTo>
                    <a:pt x="3617383" y="563936"/>
                  </a:lnTo>
                  <a:lnTo>
                    <a:pt x="3617383" y="938128"/>
                  </a:lnTo>
                  <a:lnTo>
                    <a:pt x="3504392" y="938128"/>
                  </a:lnTo>
                  <a:lnTo>
                    <a:pt x="3504392" y="274235"/>
                  </a:lnTo>
                  <a:lnTo>
                    <a:pt x="3617383" y="274235"/>
                  </a:lnTo>
                  <a:lnTo>
                    <a:pt x="3617383" y="361179"/>
                  </a:lnTo>
                  <a:lnTo>
                    <a:pt x="3644776" y="316298"/>
                  </a:lnTo>
                  <a:lnTo>
                    <a:pt x="3680120" y="284252"/>
                  </a:lnTo>
                  <a:lnTo>
                    <a:pt x="3723406" y="265031"/>
                  </a:lnTo>
                  <a:close/>
                  <a:moveTo>
                    <a:pt x="1676272" y="258627"/>
                  </a:moveTo>
                  <a:lnTo>
                    <a:pt x="1706103" y="260739"/>
                  </a:lnTo>
                  <a:lnTo>
                    <a:pt x="1733144" y="267075"/>
                  </a:lnTo>
                  <a:lnTo>
                    <a:pt x="1757416" y="277636"/>
                  </a:lnTo>
                  <a:lnTo>
                    <a:pt x="1778939" y="292421"/>
                  </a:lnTo>
                  <a:lnTo>
                    <a:pt x="1762048" y="398962"/>
                  </a:lnTo>
                  <a:lnTo>
                    <a:pt x="1740530" y="386420"/>
                  </a:lnTo>
                  <a:lnTo>
                    <a:pt x="1717539" y="377476"/>
                  </a:lnTo>
                  <a:lnTo>
                    <a:pt x="1693098" y="372119"/>
                  </a:lnTo>
                  <a:lnTo>
                    <a:pt x="1667230" y="370336"/>
                  </a:lnTo>
                  <a:lnTo>
                    <a:pt x="1612107" y="381704"/>
                  </a:lnTo>
                  <a:lnTo>
                    <a:pt x="1563852" y="415865"/>
                  </a:lnTo>
                  <a:lnTo>
                    <a:pt x="1530322" y="475599"/>
                  </a:lnTo>
                  <a:lnTo>
                    <a:pt x="1521941" y="516198"/>
                  </a:lnTo>
                  <a:lnTo>
                    <a:pt x="1519148" y="563936"/>
                  </a:lnTo>
                  <a:lnTo>
                    <a:pt x="1519148" y="938128"/>
                  </a:lnTo>
                  <a:lnTo>
                    <a:pt x="1406042" y="938128"/>
                  </a:lnTo>
                  <a:lnTo>
                    <a:pt x="1406042" y="274235"/>
                  </a:lnTo>
                  <a:lnTo>
                    <a:pt x="1519148" y="274235"/>
                  </a:lnTo>
                  <a:lnTo>
                    <a:pt x="1519148" y="361179"/>
                  </a:lnTo>
                  <a:lnTo>
                    <a:pt x="1546474" y="316298"/>
                  </a:lnTo>
                  <a:lnTo>
                    <a:pt x="1581784" y="284252"/>
                  </a:lnTo>
                  <a:lnTo>
                    <a:pt x="1625057" y="265031"/>
                  </a:lnTo>
                  <a:close/>
                  <a:moveTo>
                    <a:pt x="857727" y="187164"/>
                  </a:moveTo>
                  <a:lnTo>
                    <a:pt x="850595" y="211938"/>
                  </a:lnTo>
                  <a:lnTo>
                    <a:pt x="843466" y="235568"/>
                  </a:lnTo>
                  <a:lnTo>
                    <a:pt x="836340" y="258054"/>
                  </a:lnTo>
                  <a:lnTo>
                    <a:pt x="829215" y="279392"/>
                  </a:lnTo>
                  <a:lnTo>
                    <a:pt x="710940" y="615917"/>
                  </a:lnTo>
                  <a:lnTo>
                    <a:pt x="1003231" y="615917"/>
                  </a:lnTo>
                  <a:lnTo>
                    <a:pt x="876259" y="249739"/>
                  </a:lnTo>
                  <a:lnTo>
                    <a:pt x="861953" y="203623"/>
                  </a:lnTo>
                  <a:close/>
                  <a:moveTo>
                    <a:pt x="804463" y="28643"/>
                  </a:moveTo>
                  <a:lnTo>
                    <a:pt x="909822" y="28643"/>
                  </a:lnTo>
                  <a:lnTo>
                    <a:pt x="965961" y="187164"/>
                  </a:lnTo>
                  <a:lnTo>
                    <a:pt x="1117799" y="615917"/>
                  </a:lnTo>
                  <a:lnTo>
                    <a:pt x="1153244" y="716006"/>
                  </a:lnTo>
                  <a:lnTo>
                    <a:pt x="1231907" y="938129"/>
                  </a:lnTo>
                  <a:lnTo>
                    <a:pt x="1116337" y="938129"/>
                  </a:lnTo>
                  <a:lnTo>
                    <a:pt x="1038308" y="716006"/>
                  </a:lnTo>
                  <a:lnTo>
                    <a:pt x="677133" y="716006"/>
                  </a:lnTo>
                  <a:lnTo>
                    <a:pt x="600526" y="938129"/>
                  </a:lnTo>
                  <a:lnTo>
                    <a:pt x="482239" y="938129"/>
                  </a:lnTo>
                  <a:close/>
                  <a:moveTo>
                    <a:pt x="4060460" y="10495"/>
                  </a:moveTo>
                  <a:lnTo>
                    <a:pt x="4074832" y="11817"/>
                  </a:lnTo>
                  <a:lnTo>
                    <a:pt x="4111146" y="31843"/>
                  </a:lnTo>
                  <a:lnTo>
                    <a:pt x="4130615" y="68807"/>
                  </a:lnTo>
                  <a:lnTo>
                    <a:pt x="4131911" y="83240"/>
                  </a:lnTo>
                  <a:lnTo>
                    <a:pt x="4126725" y="110701"/>
                  </a:lnTo>
                  <a:lnTo>
                    <a:pt x="4100139" y="142022"/>
                  </a:lnTo>
                  <a:lnTo>
                    <a:pt x="4060460" y="153408"/>
                  </a:lnTo>
                  <a:lnTo>
                    <a:pt x="4046413" y="152135"/>
                  </a:lnTo>
                  <a:lnTo>
                    <a:pt x="4046204" y="152135"/>
                  </a:lnTo>
                  <a:lnTo>
                    <a:pt x="4010472" y="132516"/>
                  </a:lnTo>
                  <a:lnTo>
                    <a:pt x="3991536" y="97013"/>
                  </a:lnTo>
                  <a:lnTo>
                    <a:pt x="3990280" y="83240"/>
                  </a:lnTo>
                  <a:lnTo>
                    <a:pt x="3995477" y="55432"/>
                  </a:lnTo>
                  <a:lnTo>
                    <a:pt x="4021942" y="22469"/>
                  </a:lnTo>
                  <a:close/>
                  <a:moveTo>
                    <a:pt x="5177890" y="17"/>
                  </a:moveTo>
                  <a:lnTo>
                    <a:pt x="5177890" y="343108"/>
                  </a:lnTo>
                  <a:lnTo>
                    <a:pt x="5211449" y="306146"/>
                  </a:lnTo>
                  <a:lnTo>
                    <a:pt x="5251207" y="279746"/>
                  </a:lnTo>
                  <a:lnTo>
                    <a:pt x="5297165" y="263907"/>
                  </a:lnTo>
                  <a:lnTo>
                    <a:pt x="5349327" y="258628"/>
                  </a:lnTo>
                  <a:lnTo>
                    <a:pt x="5404291" y="263050"/>
                  </a:lnTo>
                  <a:lnTo>
                    <a:pt x="5452163" y="276316"/>
                  </a:lnTo>
                  <a:lnTo>
                    <a:pt x="5492971" y="298425"/>
                  </a:lnTo>
                  <a:lnTo>
                    <a:pt x="5526747" y="329379"/>
                  </a:lnTo>
                  <a:lnTo>
                    <a:pt x="5548474" y="361150"/>
                  </a:lnTo>
                  <a:lnTo>
                    <a:pt x="5565363" y="399710"/>
                  </a:lnTo>
                  <a:lnTo>
                    <a:pt x="5577420" y="445066"/>
                  </a:lnTo>
                  <a:lnTo>
                    <a:pt x="5584650" y="497224"/>
                  </a:lnTo>
                  <a:lnTo>
                    <a:pt x="5587059" y="556189"/>
                  </a:lnTo>
                  <a:lnTo>
                    <a:pt x="5587059" y="938128"/>
                  </a:lnTo>
                  <a:lnTo>
                    <a:pt x="5474067" y="938128"/>
                  </a:lnTo>
                  <a:lnTo>
                    <a:pt x="5474067" y="536605"/>
                  </a:lnTo>
                  <a:lnTo>
                    <a:pt x="5471669" y="494777"/>
                  </a:lnTo>
                  <a:lnTo>
                    <a:pt x="5452524" y="428899"/>
                  </a:lnTo>
                  <a:lnTo>
                    <a:pt x="5414814" y="386352"/>
                  </a:lnTo>
                  <a:lnTo>
                    <a:pt x="5362494" y="365230"/>
                  </a:lnTo>
                  <a:lnTo>
                    <a:pt x="5331141" y="362590"/>
                  </a:lnTo>
                  <a:lnTo>
                    <a:pt x="5284304" y="367351"/>
                  </a:lnTo>
                  <a:lnTo>
                    <a:pt x="5245988" y="381636"/>
                  </a:lnTo>
                  <a:lnTo>
                    <a:pt x="5216191" y="405444"/>
                  </a:lnTo>
                  <a:lnTo>
                    <a:pt x="5194911" y="438777"/>
                  </a:lnTo>
                  <a:lnTo>
                    <a:pt x="5182145" y="481633"/>
                  </a:lnTo>
                  <a:lnTo>
                    <a:pt x="5177890" y="534014"/>
                  </a:lnTo>
                  <a:lnTo>
                    <a:pt x="5177890" y="938128"/>
                  </a:lnTo>
                  <a:lnTo>
                    <a:pt x="5064784" y="938128"/>
                  </a:lnTo>
                  <a:lnTo>
                    <a:pt x="5064784" y="51998"/>
                  </a:lnTo>
                  <a:close/>
                  <a:moveTo>
                    <a:pt x="2018011" y="17"/>
                  </a:moveTo>
                  <a:lnTo>
                    <a:pt x="2018011" y="502925"/>
                  </a:lnTo>
                  <a:lnTo>
                    <a:pt x="2233670" y="274236"/>
                  </a:lnTo>
                  <a:lnTo>
                    <a:pt x="2368849" y="274236"/>
                  </a:lnTo>
                  <a:lnTo>
                    <a:pt x="2194719" y="454817"/>
                  </a:lnTo>
                  <a:lnTo>
                    <a:pt x="2444173" y="938128"/>
                  </a:lnTo>
                  <a:lnTo>
                    <a:pt x="2320728" y="938128"/>
                  </a:lnTo>
                  <a:lnTo>
                    <a:pt x="2115395" y="536605"/>
                  </a:lnTo>
                  <a:lnTo>
                    <a:pt x="2018011" y="637977"/>
                  </a:lnTo>
                  <a:lnTo>
                    <a:pt x="2018011" y="938128"/>
                  </a:lnTo>
                  <a:lnTo>
                    <a:pt x="1905007" y="938128"/>
                  </a:lnTo>
                  <a:lnTo>
                    <a:pt x="1905007" y="53293"/>
                  </a:lnTo>
                  <a:close/>
                  <a:moveTo>
                    <a:pt x="5948309" y="0"/>
                  </a:moveTo>
                  <a:lnTo>
                    <a:pt x="5948309" y="274218"/>
                  </a:lnTo>
                  <a:lnTo>
                    <a:pt x="6112000" y="274218"/>
                  </a:lnTo>
                  <a:lnTo>
                    <a:pt x="6112000" y="372897"/>
                  </a:lnTo>
                  <a:lnTo>
                    <a:pt x="5948309" y="372897"/>
                  </a:lnTo>
                  <a:lnTo>
                    <a:pt x="5948309" y="757528"/>
                  </a:lnTo>
                  <a:lnTo>
                    <a:pt x="5949194" y="778319"/>
                  </a:lnTo>
                  <a:lnTo>
                    <a:pt x="5962635" y="825118"/>
                  </a:lnTo>
                  <a:lnTo>
                    <a:pt x="5998668" y="847008"/>
                  </a:lnTo>
                  <a:lnTo>
                    <a:pt x="6017194" y="848460"/>
                  </a:lnTo>
                  <a:lnTo>
                    <a:pt x="6039874" y="846262"/>
                  </a:lnTo>
                  <a:lnTo>
                    <a:pt x="6063895" y="839675"/>
                  </a:lnTo>
                  <a:lnTo>
                    <a:pt x="6089235" y="828711"/>
                  </a:lnTo>
                  <a:lnTo>
                    <a:pt x="6115873" y="813383"/>
                  </a:lnTo>
                  <a:lnTo>
                    <a:pt x="6102843" y="923797"/>
                  </a:lnTo>
                  <a:lnTo>
                    <a:pt x="6073500" y="936889"/>
                  </a:lnTo>
                  <a:lnTo>
                    <a:pt x="6042496" y="946239"/>
                  </a:lnTo>
                  <a:lnTo>
                    <a:pt x="6009839" y="951848"/>
                  </a:lnTo>
                  <a:lnTo>
                    <a:pt x="5975538" y="953718"/>
                  </a:lnTo>
                  <a:lnTo>
                    <a:pt x="5925031" y="947380"/>
                  </a:lnTo>
                  <a:lnTo>
                    <a:pt x="5885738" y="928364"/>
                  </a:lnTo>
                  <a:lnTo>
                    <a:pt x="5857667" y="896665"/>
                  </a:lnTo>
                  <a:lnTo>
                    <a:pt x="5840820" y="852277"/>
                  </a:lnTo>
                  <a:lnTo>
                    <a:pt x="5835203" y="795196"/>
                  </a:lnTo>
                  <a:lnTo>
                    <a:pt x="5835203" y="372897"/>
                  </a:lnTo>
                  <a:lnTo>
                    <a:pt x="5727368" y="372897"/>
                  </a:lnTo>
                  <a:lnTo>
                    <a:pt x="5727368" y="274218"/>
                  </a:lnTo>
                  <a:lnTo>
                    <a:pt x="5835203" y="274218"/>
                  </a:lnTo>
                  <a:lnTo>
                    <a:pt x="5835203" y="54559"/>
                  </a:lnTo>
                  <a:close/>
                </a:path>
              </a:pathLst>
            </a:custGeom>
            <a:grpFill/>
          </p:spPr>
          <p:txBody>
            <a:bodyPr wrap="square" lIns="0" tIns="0" rIns="0" bIns="0" rtlCol="0">
              <a:noAutofit/>
            </a:bodyPr>
            <a:lstStyle/>
            <a:p>
              <a:endParaRPr sz="2362"/>
            </a:p>
          </p:txBody>
        </p:sp>
        <p:sp>
          <p:nvSpPr>
            <p:cNvPr id="9" name="object 33">
              <a:extLst>
                <a:ext uri="{FF2B5EF4-FFF2-40B4-BE49-F238E27FC236}">
                  <a16:creationId xmlns:a16="http://schemas.microsoft.com/office/drawing/2014/main" id="{3EFDEC7B-D99B-B064-B4F8-E5A1521C112D}"/>
                </a:ext>
              </a:extLst>
            </p:cNvPr>
            <p:cNvSpPr/>
            <p:nvPr/>
          </p:nvSpPr>
          <p:spPr>
            <a:xfrm>
              <a:off x="1810477" y="364380"/>
              <a:ext cx="1743075" cy="3439795"/>
            </a:xfrm>
            <a:custGeom>
              <a:avLst/>
              <a:gdLst/>
              <a:ahLst/>
              <a:cxnLst/>
              <a:rect l="l" t="t" r="r" b="b"/>
              <a:pathLst>
                <a:path w="1743075" h="3439795">
                  <a:moveTo>
                    <a:pt x="1700731" y="0"/>
                  </a:moveTo>
                  <a:lnTo>
                    <a:pt x="1666518" y="2653"/>
                  </a:lnTo>
                  <a:lnTo>
                    <a:pt x="1639574" y="28543"/>
                  </a:lnTo>
                  <a:lnTo>
                    <a:pt x="11523" y="3281838"/>
                  </a:lnTo>
                  <a:lnTo>
                    <a:pt x="0" y="3325969"/>
                  </a:lnTo>
                  <a:lnTo>
                    <a:pt x="6872" y="3368490"/>
                  </a:lnTo>
                  <a:lnTo>
                    <a:pt x="29245" y="3404692"/>
                  </a:lnTo>
                  <a:lnTo>
                    <a:pt x="64226" y="3429867"/>
                  </a:lnTo>
                  <a:lnTo>
                    <a:pt x="108920" y="3439306"/>
                  </a:lnTo>
                  <a:lnTo>
                    <a:pt x="1633834" y="3439306"/>
                  </a:lnTo>
                  <a:lnTo>
                    <a:pt x="1676173" y="3430759"/>
                  </a:lnTo>
                  <a:lnTo>
                    <a:pt x="1710748" y="3407449"/>
                  </a:lnTo>
                  <a:lnTo>
                    <a:pt x="1734061" y="3372874"/>
                  </a:lnTo>
                  <a:lnTo>
                    <a:pt x="1742609" y="3330530"/>
                  </a:lnTo>
                  <a:lnTo>
                    <a:pt x="1742609" y="52952"/>
                  </a:lnTo>
                  <a:lnTo>
                    <a:pt x="1730125" y="17720"/>
                  </a:lnTo>
                  <a:lnTo>
                    <a:pt x="1700731" y="0"/>
                  </a:lnTo>
                  <a:close/>
                </a:path>
              </a:pathLst>
            </a:custGeom>
            <a:grpFill/>
          </p:spPr>
          <p:txBody>
            <a:bodyPr wrap="square" lIns="0" tIns="0" rIns="0" bIns="0" rtlCol="0"/>
            <a:lstStyle/>
            <a:p>
              <a:endParaRPr sz="2362"/>
            </a:p>
          </p:txBody>
        </p:sp>
        <p:sp>
          <p:nvSpPr>
            <p:cNvPr id="10" name="object 34">
              <a:extLst>
                <a:ext uri="{FF2B5EF4-FFF2-40B4-BE49-F238E27FC236}">
                  <a16:creationId xmlns:a16="http://schemas.microsoft.com/office/drawing/2014/main" id="{1BCF7E3B-650D-C2AF-B3F4-B2C6A12B6AD2}"/>
                </a:ext>
              </a:extLst>
            </p:cNvPr>
            <p:cNvSpPr/>
            <p:nvPr/>
          </p:nvSpPr>
          <p:spPr>
            <a:xfrm>
              <a:off x="3705499" y="364373"/>
              <a:ext cx="1743075" cy="3439795"/>
            </a:xfrm>
            <a:custGeom>
              <a:avLst/>
              <a:gdLst/>
              <a:ahLst/>
              <a:cxnLst/>
              <a:rect l="l" t="t" r="r" b="b"/>
              <a:pathLst>
                <a:path w="1743075" h="3439795">
                  <a:moveTo>
                    <a:pt x="41919" y="0"/>
                  </a:moveTo>
                  <a:lnTo>
                    <a:pt x="12500" y="17717"/>
                  </a:lnTo>
                  <a:lnTo>
                    <a:pt x="0" y="52947"/>
                  </a:lnTo>
                  <a:lnTo>
                    <a:pt x="0" y="3330538"/>
                  </a:lnTo>
                  <a:lnTo>
                    <a:pt x="8548" y="3372875"/>
                  </a:lnTo>
                  <a:lnTo>
                    <a:pt x="31861" y="3407446"/>
                  </a:lnTo>
                  <a:lnTo>
                    <a:pt x="66436" y="3430754"/>
                  </a:lnTo>
                  <a:lnTo>
                    <a:pt x="108775" y="3439301"/>
                  </a:lnTo>
                  <a:lnTo>
                    <a:pt x="1633804" y="3439301"/>
                  </a:lnTo>
                  <a:lnTo>
                    <a:pt x="1678446" y="3429864"/>
                  </a:lnTo>
                  <a:lnTo>
                    <a:pt x="1713412" y="3404691"/>
                  </a:lnTo>
                  <a:lnTo>
                    <a:pt x="1735785" y="3368491"/>
                  </a:lnTo>
                  <a:lnTo>
                    <a:pt x="1742648" y="3325969"/>
                  </a:lnTo>
                  <a:lnTo>
                    <a:pt x="1731086" y="3281833"/>
                  </a:lnTo>
                  <a:lnTo>
                    <a:pt x="103022" y="28538"/>
                  </a:lnTo>
                  <a:lnTo>
                    <a:pt x="76134" y="2654"/>
                  </a:lnTo>
                  <a:lnTo>
                    <a:pt x="41919" y="0"/>
                  </a:lnTo>
                  <a:close/>
                </a:path>
              </a:pathLst>
            </a:custGeom>
            <a:grpFill/>
          </p:spPr>
          <p:txBody>
            <a:bodyPr wrap="square" lIns="0" tIns="0" rIns="0" bIns="0" rtlCol="0"/>
            <a:lstStyle/>
            <a:p>
              <a:endParaRPr sz="2362"/>
            </a:p>
          </p:txBody>
        </p:sp>
        <p:sp>
          <p:nvSpPr>
            <p:cNvPr id="11" name="object 35">
              <a:extLst>
                <a:ext uri="{FF2B5EF4-FFF2-40B4-BE49-F238E27FC236}">
                  <a16:creationId xmlns:a16="http://schemas.microsoft.com/office/drawing/2014/main" id="{B77FB510-1D03-E94E-02F9-93428B9DDAA4}"/>
                </a:ext>
              </a:extLst>
            </p:cNvPr>
            <p:cNvSpPr/>
            <p:nvPr/>
          </p:nvSpPr>
          <p:spPr>
            <a:xfrm>
              <a:off x="3766151" y="3955939"/>
              <a:ext cx="2927985" cy="2336800"/>
            </a:xfrm>
            <a:custGeom>
              <a:avLst/>
              <a:gdLst/>
              <a:ahLst/>
              <a:cxnLst/>
              <a:rect l="l" t="t" r="r" b="b"/>
              <a:pathLst>
                <a:path w="2927984" h="2336800">
                  <a:moveTo>
                    <a:pt x="1758239" y="0"/>
                  </a:moveTo>
                  <a:lnTo>
                    <a:pt x="108572" y="0"/>
                  </a:lnTo>
                  <a:lnTo>
                    <a:pt x="67463" y="7980"/>
                  </a:lnTo>
                  <a:lnTo>
                    <a:pt x="33967" y="29597"/>
                  </a:lnTo>
                  <a:lnTo>
                    <a:pt x="10630" y="61362"/>
                  </a:lnTo>
                  <a:lnTo>
                    <a:pt x="0" y="99789"/>
                  </a:lnTo>
                  <a:lnTo>
                    <a:pt x="4623" y="141389"/>
                  </a:lnTo>
                  <a:lnTo>
                    <a:pt x="19388" y="187508"/>
                  </a:lnTo>
                  <a:lnTo>
                    <a:pt x="34843" y="233315"/>
                  </a:lnTo>
                  <a:lnTo>
                    <a:pt x="50982" y="278802"/>
                  </a:lnTo>
                  <a:lnTo>
                    <a:pt x="67798" y="323964"/>
                  </a:lnTo>
                  <a:lnTo>
                    <a:pt x="85285" y="368795"/>
                  </a:lnTo>
                  <a:lnTo>
                    <a:pt x="103437" y="413288"/>
                  </a:lnTo>
                  <a:lnTo>
                    <a:pt x="122248" y="457438"/>
                  </a:lnTo>
                  <a:lnTo>
                    <a:pt x="141712" y="501237"/>
                  </a:lnTo>
                  <a:lnTo>
                    <a:pt x="161823" y="544681"/>
                  </a:lnTo>
                  <a:lnTo>
                    <a:pt x="182574" y="587763"/>
                  </a:lnTo>
                  <a:lnTo>
                    <a:pt x="203960" y="630477"/>
                  </a:lnTo>
                  <a:lnTo>
                    <a:pt x="225975" y="672816"/>
                  </a:lnTo>
                  <a:lnTo>
                    <a:pt x="248611" y="714775"/>
                  </a:lnTo>
                  <a:lnTo>
                    <a:pt x="271864" y="756348"/>
                  </a:lnTo>
                  <a:lnTo>
                    <a:pt x="295726" y="797528"/>
                  </a:lnTo>
                  <a:lnTo>
                    <a:pt x="320193" y="838309"/>
                  </a:lnTo>
                  <a:lnTo>
                    <a:pt x="345257" y="878686"/>
                  </a:lnTo>
                  <a:lnTo>
                    <a:pt x="370913" y="918651"/>
                  </a:lnTo>
                  <a:lnTo>
                    <a:pt x="397155" y="958200"/>
                  </a:lnTo>
                  <a:lnTo>
                    <a:pt x="423976" y="997325"/>
                  </a:lnTo>
                  <a:lnTo>
                    <a:pt x="451370" y="1036021"/>
                  </a:lnTo>
                  <a:lnTo>
                    <a:pt x="479331" y="1074282"/>
                  </a:lnTo>
                  <a:lnTo>
                    <a:pt x="507854" y="1112101"/>
                  </a:lnTo>
                  <a:lnTo>
                    <a:pt x="536931" y="1149473"/>
                  </a:lnTo>
                  <a:lnTo>
                    <a:pt x="566557" y="1186390"/>
                  </a:lnTo>
                  <a:lnTo>
                    <a:pt x="596726" y="1222848"/>
                  </a:lnTo>
                  <a:lnTo>
                    <a:pt x="627431" y="1258840"/>
                  </a:lnTo>
                  <a:lnTo>
                    <a:pt x="658667" y="1294360"/>
                  </a:lnTo>
                  <a:lnTo>
                    <a:pt x="690427" y="1329401"/>
                  </a:lnTo>
                  <a:lnTo>
                    <a:pt x="722706" y="1363959"/>
                  </a:lnTo>
                  <a:lnTo>
                    <a:pt x="755496" y="1398025"/>
                  </a:lnTo>
                  <a:lnTo>
                    <a:pt x="788793" y="1431595"/>
                  </a:lnTo>
                  <a:lnTo>
                    <a:pt x="822589" y="1464663"/>
                  </a:lnTo>
                  <a:lnTo>
                    <a:pt x="856879" y="1497221"/>
                  </a:lnTo>
                  <a:lnTo>
                    <a:pt x="891656" y="1529265"/>
                  </a:lnTo>
                  <a:lnTo>
                    <a:pt x="926915" y="1560788"/>
                  </a:lnTo>
                  <a:lnTo>
                    <a:pt x="962650" y="1591783"/>
                  </a:lnTo>
                  <a:lnTo>
                    <a:pt x="998853" y="1622245"/>
                  </a:lnTo>
                  <a:lnTo>
                    <a:pt x="1035520" y="1652168"/>
                  </a:lnTo>
                  <a:lnTo>
                    <a:pt x="1072644" y="1681545"/>
                  </a:lnTo>
                  <a:lnTo>
                    <a:pt x="1110218" y="1710371"/>
                  </a:lnTo>
                  <a:lnTo>
                    <a:pt x="1148238" y="1738639"/>
                  </a:lnTo>
                  <a:lnTo>
                    <a:pt x="1186696" y="1766343"/>
                  </a:lnTo>
                  <a:lnTo>
                    <a:pt x="1225586" y="1793477"/>
                  </a:lnTo>
                  <a:lnTo>
                    <a:pt x="1264903" y="1820035"/>
                  </a:lnTo>
                  <a:lnTo>
                    <a:pt x="1304640" y="1846010"/>
                  </a:lnTo>
                  <a:lnTo>
                    <a:pt x="1344792" y="1871398"/>
                  </a:lnTo>
                  <a:lnTo>
                    <a:pt x="1385351" y="1896191"/>
                  </a:lnTo>
                  <a:lnTo>
                    <a:pt x="1426312" y="1920383"/>
                  </a:lnTo>
                  <a:lnTo>
                    <a:pt x="1467669" y="1943969"/>
                  </a:lnTo>
                  <a:lnTo>
                    <a:pt x="1509416" y="1966941"/>
                  </a:lnTo>
                  <a:lnTo>
                    <a:pt x="1551546" y="1989295"/>
                  </a:lnTo>
                  <a:lnTo>
                    <a:pt x="1594054" y="2011024"/>
                  </a:lnTo>
                  <a:lnTo>
                    <a:pt x="1636933" y="2032122"/>
                  </a:lnTo>
                  <a:lnTo>
                    <a:pt x="1680177" y="2052582"/>
                  </a:lnTo>
                  <a:lnTo>
                    <a:pt x="1723780" y="2072399"/>
                  </a:lnTo>
                  <a:lnTo>
                    <a:pt x="1767736" y="2091567"/>
                  </a:lnTo>
                  <a:lnTo>
                    <a:pt x="1812039" y="2110079"/>
                  </a:lnTo>
                  <a:lnTo>
                    <a:pt x="1856683" y="2127929"/>
                  </a:lnTo>
                  <a:lnTo>
                    <a:pt x="1901661" y="2145111"/>
                  </a:lnTo>
                  <a:lnTo>
                    <a:pt x="1946968" y="2161620"/>
                  </a:lnTo>
                  <a:lnTo>
                    <a:pt x="1992597" y="2177448"/>
                  </a:lnTo>
                  <a:lnTo>
                    <a:pt x="2038542" y="2192590"/>
                  </a:lnTo>
                  <a:lnTo>
                    <a:pt x="2084798" y="2207040"/>
                  </a:lnTo>
                  <a:lnTo>
                    <a:pt x="2131357" y="2220791"/>
                  </a:lnTo>
                  <a:lnTo>
                    <a:pt x="2178214" y="2233837"/>
                  </a:lnTo>
                  <a:lnTo>
                    <a:pt x="2225363" y="2246173"/>
                  </a:lnTo>
                  <a:lnTo>
                    <a:pt x="2272798" y="2257793"/>
                  </a:lnTo>
                  <a:lnTo>
                    <a:pt x="2320512" y="2268689"/>
                  </a:lnTo>
                  <a:lnTo>
                    <a:pt x="2368499" y="2278856"/>
                  </a:lnTo>
                  <a:lnTo>
                    <a:pt x="2416754" y="2288288"/>
                  </a:lnTo>
                  <a:lnTo>
                    <a:pt x="2465270" y="2296979"/>
                  </a:lnTo>
                  <a:lnTo>
                    <a:pt x="2514041" y="2304922"/>
                  </a:lnTo>
                  <a:lnTo>
                    <a:pt x="2563060" y="2312112"/>
                  </a:lnTo>
                  <a:lnTo>
                    <a:pt x="2612323" y="2318543"/>
                  </a:lnTo>
                  <a:lnTo>
                    <a:pt x="2661822" y="2324207"/>
                  </a:lnTo>
                  <a:lnTo>
                    <a:pt x="2711552" y="2329100"/>
                  </a:lnTo>
                  <a:lnTo>
                    <a:pt x="2761506" y="2333215"/>
                  </a:lnTo>
                  <a:lnTo>
                    <a:pt x="2811678" y="2336545"/>
                  </a:lnTo>
                  <a:lnTo>
                    <a:pt x="2858352" y="2329282"/>
                  </a:lnTo>
                  <a:lnTo>
                    <a:pt x="2895459" y="2304913"/>
                  </a:lnTo>
                  <a:lnTo>
                    <a:pt x="2919660" y="2268441"/>
                  </a:lnTo>
                  <a:lnTo>
                    <a:pt x="2927618" y="2224867"/>
                  </a:lnTo>
                  <a:lnTo>
                    <a:pt x="2915996" y="2179192"/>
                  </a:lnTo>
                  <a:lnTo>
                    <a:pt x="1855508" y="60197"/>
                  </a:lnTo>
                  <a:lnTo>
                    <a:pt x="1815403" y="16282"/>
                  </a:lnTo>
                  <a:lnTo>
                    <a:pt x="1758239" y="0"/>
                  </a:lnTo>
                  <a:close/>
                </a:path>
              </a:pathLst>
            </a:custGeom>
            <a:grpFill/>
          </p:spPr>
          <p:txBody>
            <a:bodyPr wrap="square" lIns="0" tIns="0" rIns="0" bIns="0" rtlCol="0"/>
            <a:lstStyle/>
            <a:p>
              <a:endParaRPr sz="2362"/>
            </a:p>
          </p:txBody>
        </p:sp>
        <p:sp>
          <p:nvSpPr>
            <p:cNvPr id="12" name="object 36">
              <a:extLst>
                <a:ext uri="{FF2B5EF4-FFF2-40B4-BE49-F238E27FC236}">
                  <a16:creationId xmlns:a16="http://schemas.microsoft.com/office/drawing/2014/main" id="{E4C56B6A-CB90-C611-367B-8BA4ABDB2BD3}"/>
                </a:ext>
              </a:extLst>
            </p:cNvPr>
            <p:cNvSpPr/>
            <p:nvPr/>
          </p:nvSpPr>
          <p:spPr>
            <a:xfrm>
              <a:off x="562291" y="3956001"/>
              <a:ext cx="2926715" cy="2342515"/>
            </a:xfrm>
            <a:custGeom>
              <a:avLst/>
              <a:gdLst/>
              <a:ahLst/>
              <a:cxnLst/>
              <a:rect l="l" t="t" r="r" b="b"/>
              <a:pathLst>
                <a:path w="2926715" h="2342515">
                  <a:moveTo>
                    <a:pt x="2817879" y="0"/>
                  </a:moveTo>
                  <a:lnTo>
                    <a:pt x="1171985" y="0"/>
                  </a:lnTo>
                  <a:lnTo>
                    <a:pt x="1142000" y="4205"/>
                  </a:lnTo>
                  <a:lnTo>
                    <a:pt x="1091842" y="35141"/>
                  </a:lnTo>
                  <a:lnTo>
                    <a:pt x="11522" y="2184349"/>
                  </a:lnTo>
                  <a:lnTo>
                    <a:pt x="0" y="2228540"/>
                  </a:lnTo>
                  <a:lnTo>
                    <a:pt x="6873" y="2271095"/>
                  </a:lnTo>
                  <a:lnTo>
                    <a:pt x="29247" y="2307314"/>
                  </a:lnTo>
                  <a:lnTo>
                    <a:pt x="64223" y="2332492"/>
                  </a:lnTo>
                  <a:lnTo>
                    <a:pt x="108906" y="2341930"/>
                  </a:lnTo>
                  <a:lnTo>
                    <a:pt x="113376" y="2341930"/>
                  </a:lnTo>
                  <a:lnTo>
                    <a:pt x="163637" y="2338581"/>
                  </a:lnTo>
                  <a:lnTo>
                    <a:pt x="213679" y="2334445"/>
                  </a:lnTo>
                  <a:lnTo>
                    <a:pt x="263495" y="2329529"/>
                  </a:lnTo>
                  <a:lnTo>
                    <a:pt x="313080" y="2323839"/>
                  </a:lnTo>
                  <a:lnTo>
                    <a:pt x="362426" y="2317381"/>
                  </a:lnTo>
                  <a:lnTo>
                    <a:pt x="411529" y="2310161"/>
                  </a:lnTo>
                  <a:lnTo>
                    <a:pt x="460382" y="2302186"/>
                  </a:lnTo>
                  <a:lnTo>
                    <a:pt x="508979" y="2293460"/>
                  </a:lnTo>
                  <a:lnTo>
                    <a:pt x="557313" y="2283992"/>
                  </a:lnTo>
                  <a:lnTo>
                    <a:pt x="605378" y="2273786"/>
                  </a:lnTo>
                  <a:lnTo>
                    <a:pt x="653169" y="2262849"/>
                  </a:lnTo>
                  <a:lnTo>
                    <a:pt x="700679" y="2251187"/>
                  </a:lnTo>
                  <a:lnTo>
                    <a:pt x="747902" y="2238806"/>
                  </a:lnTo>
                  <a:lnTo>
                    <a:pt x="794832" y="2225712"/>
                  </a:lnTo>
                  <a:lnTo>
                    <a:pt x="841463" y="2211912"/>
                  </a:lnTo>
                  <a:lnTo>
                    <a:pt x="887789" y="2197412"/>
                  </a:lnTo>
                  <a:lnTo>
                    <a:pt x="933802" y="2182217"/>
                  </a:lnTo>
                  <a:lnTo>
                    <a:pt x="979498" y="2166334"/>
                  </a:lnTo>
                  <a:lnTo>
                    <a:pt x="1024871" y="2149769"/>
                  </a:lnTo>
                  <a:lnTo>
                    <a:pt x="1069913" y="2132529"/>
                  </a:lnTo>
                  <a:lnTo>
                    <a:pt x="1114619" y="2114618"/>
                  </a:lnTo>
                  <a:lnTo>
                    <a:pt x="1158983" y="2096045"/>
                  </a:lnTo>
                  <a:lnTo>
                    <a:pt x="1202998" y="2076813"/>
                  </a:lnTo>
                  <a:lnTo>
                    <a:pt x="1246659" y="2056931"/>
                  </a:lnTo>
                  <a:lnTo>
                    <a:pt x="1289959" y="2036404"/>
                  </a:lnTo>
                  <a:lnTo>
                    <a:pt x="1332892" y="2015237"/>
                  </a:lnTo>
                  <a:lnTo>
                    <a:pt x="1375452" y="1993438"/>
                  </a:lnTo>
                  <a:lnTo>
                    <a:pt x="1417633" y="1971012"/>
                  </a:lnTo>
                  <a:lnTo>
                    <a:pt x="1459429" y="1947966"/>
                  </a:lnTo>
                  <a:lnTo>
                    <a:pt x="1500833" y="1924305"/>
                  </a:lnTo>
                  <a:lnTo>
                    <a:pt x="1541839" y="1900036"/>
                  </a:lnTo>
                  <a:lnTo>
                    <a:pt x="1582442" y="1875165"/>
                  </a:lnTo>
                  <a:lnTo>
                    <a:pt x="1622635" y="1849698"/>
                  </a:lnTo>
                  <a:lnTo>
                    <a:pt x="1662412" y="1823641"/>
                  </a:lnTo>
                  <a:lnTo>
                    <a:pt x="1701766" y="1797001"/>
                  </a:lnTo>
                  <a:lnTo>
                    <a:pt x="1740693" y="1769783"/>
                  </a:lnTo>
                  <a:lnTo>
                    <a:pt x="1779184" y="1741994"/>
                  </a:lnTo>
                  <a:lnTo>
                    <a:pt x="1817235" y="1713640"/>
                  </a:lnTo>
                  <a:lnTo>
                    <a:pt x="1854840" y="1684727"/>
                  </a:lnTo>
                  <a:lnTo>
                    <a:pt x="1891991" y="1655260"/>
                  </a:lnTo>
                  <a:lnTo>
                    <a:pt x="1928683" y="1625247"/>
                  </a:lnTo>
                  <a:lnTo>
                    <a:pt x="1964910" y="1594694"/>
                  </a:lnTo>
                  <a:lnTo>
                    <a:pt x="2000666" y="1563606"/>
                  </a:lnTo>
                  <a:lnTo>
                    <a:pt x="2035944" y="1531989"/>
                  </a:lnTo>
                  <a:lnTo>
                    <a:pt x="2070738" y="1499851"/>
                  </a:lnTo>
                  <a:lnTo>
                    <a:pt x="2105043" y="1467196"/>
                  </a:lnTo>
                  <a:lnTo>
                    <a:pt x="2138852" y="1434032"/>
                  </a:lnTo>
                  <a:lnTo>
                    <a:pt x="2172158" y="1400364"/>
                  </a:lnTo>
                  <a:lnTo>
                    <a:pt x="2204956" y="1366198"/>
                  </a:lnTo>
                  <a:lnTo>
                    <a:pt x="2237240" y="1331541"/>
                  </a:lnTo>
                  <a:lnTo>
                    <a:pt x="2269004" y="1296398"/>
                  </a:lnTo>
                  <a:lnTo>
                    <a:pt x="2300240" y="1260777"/>
                  </a:lnTo>
                  <a:lnTo>
                    <a:pt x="2330944" y="1224682"/>
                  </a:lnTo>
                  <a:lnTo>
                    <a:pt x="2361108" y="1188121"/>
                  </a:lnTo>
                  <a:lnTo>
                    <a:pt x="2390728" y="1151099"/>
                  </a:lnTo>
                  <a:lnTo>
                    <a:pt x="2419796" y="1113622"/>
                  </a:lnTo>
                  <a:lnTo>
                    <a:pt x="2448307" y="1075697"/>
                  </a:lnTo>
                  <a:lnTo>
                    <a:pt x="2476254" y="1037329"/>
                  </a:lnTo>
                  <a:lnTo>
                    <a:pt x="2503632" y="998526"/>
                  </a:lnTo>
                  <a:lnTo>
                    <a:pt x="2530433" y="959292"/>
                  </a:lnTo>
                  <a:lnTo>
                    <a:pt x="2556653" y="919635"/>
                  </a:lnTo>
                  <a:lnTo>
                    <a:pt x="2582284" y="879560"/>
                  </a:lnTo>
                  <a:lnTo>
                    <a:pt x="2607321" y="839074"/>
                  </a:lnTo>
                  <a:lnTo>
                    <a:pt x="2631758" y="798182"/>
                  </a:lnTo>
                  <a:lnTo>
                    <a:pt x="2655588" y="756890"/>
                  </a:lnTo>
                  <a:lnTo>
                    <a:pt x="2678805" y="715206"/>
                  </a:lnTo>
                  <a:lnTo>
                    <a:pt x="2701404" y="673135"/>
                  </a:lnTo>
                  <a:lnTo>
                    <a:pt x="2723377" y="630683"/>
                  </a:lnTo>
                  <a:lnTo>
                    <a:pt x="2744719" y="587856"/>
                  </a:lnTo>
                  <a:lnTo>
                    <a:pt x="2765423" y="544661"/>
                  </a:lnTo>
                  <a:lnTo>
                    <a:pt x="2785485" y="501103"/>
                  </a:lnTo>
                  <a:lnTo>
                    <a:pt x="2804896" y="457189"/>
                  </a:lnTo>
                  <a:lnTo>
                    <a:pt x="2823652" y="412925"/>
                  </a:lnTo>
                  <a:lnTo>
                    <a:pt x="2841746" y="368318"/>
                  </a:lnTo>
                  <a:lnTo>
                    <a:pt x="2859171" y="323372"/>
                  </a:lnTo>
                  <a:lnTo>
                    <a:pt x="2875923" y="278095"/>
                  </a:lnTo>
                  <a:lnTo>
                    <a:pt x="2891994" y="232492"/>
                  </a:lnTo>
                  <a:lnTo>
                    <a:pt x="2907378" y="186570"/>
                  </a:lnTo>
                  <a:lnTo>
                    <a:pt x="2922070" y="140335"/>
                  </a:lnTo>
                  <a:lnTo>
                    <a:pt x="2926535" y="98932"/>
                  </a:lnTo>
                  <a:lnTo>
                    <a:pt x="2915744" y="60778"/>
                  </a:lnTo>
                  <a:lnTo>
                    <a:pt x="2892301" y="29292"/>
                  </a:lnTo>
                  <a:lnTo>
                    <a:pt x="2858811" y="7892"/>
                  </a:lnTo>
                  <a:lnTo>
                    <a:pt x="2817879" y="0"/>
                  </a:lnTo>
                  <a:close/>
                </a:path>
              </a:pathLst>
            </a:custGeom>
            <a:grpFill/>
          </p:spPr>
          <p:txBody>
            <a:bodyPr wrap="square" lIns="0" tIns="0" rIns="0" bIns="0" rtlCol="0"/>
            <a:lstStyle/>
            <a:p>
              <a:endParaRPr sz="2362"/>
            </a:p>
          </p:txBody>
        </p:sp>
      </p:grpSp>
      <p:sp>
        <p:nvSpPr>
          <p:cNvPr id="13" name="object 8">
            <a:extLst>
              <a:ext uri="{FF2B5EF4-FFF2-40B4-BE49-F238E27FC236}">
                <a16:creationId xmlns:a16="http://schemas.microsoft.com/office/drawing/2014/main" id="{E88CE3B1-0620-8EEE-1422-593874F6CBF4}"/>
              </a:ext>
            </a:extLst>
          </p:cNvPr>
          <p:cNvSpPr txBox="1">
            <a:spLocks/>
          </p:cNvSpPr>
          <p:nvPr/>
        </p:nvSpPr>
        <p:spPr>
          <a:xfrm>
            <a:off x="659402" y="694103"/>
            <a:ext cx="5100202" cy="1783648"/>
          </a:xfrm>
          <a:prstGeom prst="rect">
            <a:avLst/>
          </a:prstGeom>
        </p:spPr>
        <p:txBody>
          <a:bodyPr vert="horz" wrap="square" lIns="0" tIns="156673" rIns="0" bIns="0" rtlCol="0">
            <a:spAutoFit/>
          </a:bodyPr>
          <a:lstStyle>
            <a:lvl1pPr>
              <a:defRPr>
                <a:latin typeface="+mj-lt"/>
                <a:ea typeface="+mj-ea"/>
                <a:cs typeface="+mj-cs"/>
              </a:defRPr>
            </a:lvl1pPr>
          </a:lstStyle>
          <a:p>
            <a:pPr marL="16667" marR="7500">
              <a:lnSpc>
                <a:spcPts val="6300"/>
              </a:lnSpc>
              <a:spcBef>
                <a:spcPts val="1234"/>
              </a:spcBef>
            </a:pPr>
            <a:r>
              <a:rPr lang="en-GB" sz="6300" b="1" spc="-46">
                <a:solidFill>
                  <a:schemeClr val="accent1"/>
                </a:solidFill>
                <a:latin typeface="Filson Pro Bold" panose="02000000000000000000" pitchFamily="2" charset="77"/>
              </a:rPr>
              <a:t>A Big thank you too:</a:t>
            </a:r>
            <a:endParaRPr lang="en-GB" sz="6300" b="1">
              <a:solidFill>
                <a:schemeClr val="accent1"/>
              </a:solidFill>
              <a:latin typeface="Filson Pro Bold" panose="02000000000000000000" pitchFamily="2" charset="77"/>
            </a:endParaRPr>
          </a:p>
        </p:txBody>
      </p:sp>
      <p:grpSp>
        <p:nvGrpSpPr>
          <p:cNvPr id="2" name="Group 1">
            <a:extLst>
              <a:ext uri="{FF2B5EF4-FFF2-40B4-BE49-F238E27FC236}">
                <a16:creationId xmlns:a16="http://schemas.microsoft.com/office/drawing/2014/main" id="{F0590BF8-6733-F0F8-F9A1-B932D7C50A05}"/>
              </a:ext>
            </a:extLst>
          </p:cNvPr>
          <p:cNvGrpSpPr/>
          <p:nvPr/>
        </p:nvGrpSpPr>
        <p:grpSpPr>
          <a:xfrm>
            <a:off x="850002" y="7246832"/>
            <a:ext cx="1339407" cy="2405666"/>
            <a:chOff x="2319025" y="4401832"/>
            <a:chExt cx="1020588" cy="1458044"/>
          </a:xfrm>
          <a:solidFill>
            <a:schemeClr val="accent1"/>
          </a:solidFill>
        </p:grpSpPr>
        <p:sp>
          <p:nvSpPr>
            <p:cNvPr id="4" name="object 2">
              <a:extLst>
                <a:ext uri="{FF2B5EF4-FFF2-40B4-BE49-F238E27FC236}">
                  <a16:creationId xmlns:a16="http://schemas.microsoft.com/office/drawing/2014/main" id="{1778C04F-D987-BB5C-C5DD-0A366D0577EA}"/>
                </a:ext>
              </a:extLst>
            </p:cNvPr>
            <p:cNvSpPr/>
            <p:nvPr/>
          </p:nvSpPr>
          <p:spPr>
            <a:xfrm>
              <a:off x="2857280" y="4422664"/>
              <a:ext cx="320740" cy="320740"/>
            </a:xfrm>
            <a:custGeom>
              <a:avLst/>
              <a:gdLst/>
              <a:ahLst/>
              <a:cxnLst/>
              <a:rect l="l" t="t" r="r" b="b"/>
              <a:pathLst>
                <a:path w="2971800" h="2971800">
                  <a:moveTo>
                    <a:pt x="1485912" y="0"/>
                  </a:moveTo>
                  <a:lnTo>
                    <a:pt x="1464598" y="4266"/>
                  </a:lnTo>
                  <a:lnTo>
                    <a:pt x="1447352" y="15903"/>
                  </a:lnTo>
                  <a:lnTo>
                    <a:pt x="1435721" y="33164"/>
                  </a:lnTo>
                  <a:lnTo>
                    <a:pt x="1431455" y="54305"/>
                  </a:lnTo>
                  <a:lnTo>
                    <a:pt x="1431455" y="661974"/>
                  </a:lnTo>
                  <a:lnTo>
                    <a:pt x="1429941" y="710637"/>
                  </a:lnTo>
                  <a:lnTo>
                    <a:pt x="1425459" y="758495"/>
                  </a:lnTo>
                  <a:lnTo>
                    <a:pt x="1418100" y="805459"/>
                  </a:lnTo>
                  <a:lnTo>
                    <a:pt x="1407954" y="851439"/>
                  </a:lnTo>
                  <a:lnTo>
                    <a:pt x="1395110" y="896344"/>
                  </a:lnTo>
                  <a:lnTo>
                    <a:pt x="1379659" y="940084"/>
                  </a:lnTo>
                  <a:lnTo>
                    <a:pt x="1361691" y="982569"/>
                  </a:lnTo>
                  <a:lnTo>
                    <a:pt x="1341297" y="1023709"/>
                  </a:lnTo>
                  <a:lnTo>
                    <a:pt x="1318566" y="1063413"/>
                  </a:lnTo>
                  <a:lnTo>
                    <a:pt x="1293588" y="1101593"/>
                  </a:lnTo>
                  <a:lnTo>
                    <a:pt x="1266454" y="1138157"/>
                  </a:lnTo>
                  <a:lnTo>
                    <a:pt x="1237254" y="1173015"/>
                  </a:lnTo>
                  <a:lnTo>
                    <a:pt x="1206077" y="1206077"/>
                  </a:lnTo>
                  <a:lnTo>
                    <a:pt x="1173015" y="1237254"/>
                  </a:lnTo>
                  <a:lnTo>
                    <a:pt x="1138157" y="1266454"/>
                  </a:lnTo>
                  <a:lnTo>
                    <a:pt x="1101593" y="1293588"/>
                  </a:lnTo>
                  <a:lnTo>
                    <a:pt x="1063413" y="1318566"/>
                  </a:lnTo>
                  <a:lnTo>
                    <a:pt x="1023709" y="1341297"/>
                  </a:lnTo>
                  <a:lnTo>
                    <a:pt x="982569" y="1361691"/>
                  </a:lnTo>
                  <a:lnTo>
                    <a:pt x="940084" y="1379659"/>
                  </a:lnTo>
                  <a:lnTo>
                    <a:pt x="896344" y="1395110"/>
                  </a:lnTo>
                  <a:lnTo>
                    <a:pt x="851439" y="1407954"/>
                  </a:lnTo>
                  <a:lnTo>
                    <a:pt x="805459" y="1418100"/>
                  </a:lnTo>
                  <a:lnTo>
                    <a:pt x="758495" y="1425459"/>
                  </a:lnTo>
                  <a:lnTo>
                    <a:pt x="710637" y="1429941"/>
                  </a:lnTo>
                  <a:lnTo>
                    <a:pt x="661974" y="1431455"/>
                  </a:lnTo>
                  <a:lnTo>
                    <a:pt x="54254" y="1431455"/>
                  </a:lnTo>
                  <a:lnTo>
                    <a:pt x="33143" y="1435721"/>
                  </a:lnTo>
                  <a:lnTo>
                    <a:pt x="15897" y="1447352"/>
                  </a:lnTo>
                  <a:lnTo>
                    <a:pt x="4266" y="1464598"/>
                  </a:lnTo>
                  <a:lnTo>
                    <a:pt x="0" y="1485709"/>
                  </a:lnTo>
                  <a:lnTo>
                    <a:pt x="4266" y="1506847"/>
                  </a:lnTo>
                  <a:lnTo>
                    <a:pt x="15897" y="1524104"/>
                  </a:lnTo>
                  <a:lnTo>
                    <a:pt x="33143" y="1535737"/>
                  </a:lnTo>
                  <a:lnTo>
                    <a:pt x="54254" y="1540001"/>
                  </a:lnTo>
                  <a:lnTo>
                    <a:pt x="661974" y="1540001"/>
                  </a:lnTo>
                  <a:lnTo>
                    <a:pt x="710637" y="1541515"/>
                  </a:lnTo>
                  <a:lnTo>
                    <a:pt x="758495" y="1545997"/>
                  </a:lnTo>
                  <a:lnTo>
                    <a:pt x="805459" y="1553356"/>
                  </a:lnTo>
                  <a:lnTo>
                    <a:pt x="851439" y="1563502"/>
                  </a:lnTo>
                  <a:lnTo>
                    <a:pt x="896344" y="1576346"/>
                  </a:lnTo>
                  <a:lnTo>
                    <a:pt x="940084" y="1591797"/>
                  </a:lnTo>
                  <a:lnTo>
                    <a:pt x="982569" y="1609765"/>
                  </a:lnTo>
                  <a:lnTo>
                    <a:pt x="1023709" y="1630159"/>
                  </a:lnTo>
                  <a:lnTo>
                    <a:pt x="1063413" y="1652890"/>
                  </a:lnTo>
                  <a:lnTo>
                    <a:pt x="1101593" y="1677868"/>
                  </a:lnTo>
                  <a:lnTo>
                    <a:pt x="1138157" y="1705002"/>
                  </a:lnTo>
                  <a:lnTo>
                    <a:pt x="1173015" y="1734202"/>
                  </a:lnTo>
                  <a:lnTo>
                    <a:pt x="1206077" y="1765379"/>
                  </a:lnTo>
                  <a:lnTo>
                    <a:pt x="1237254" y="1798441"/>
                  </a:lnTo>
                  <a:lnTo>
                    <a:pt x="1266454" y="1833299"/>
                  </a:lnTo>
                  <a:lnTo>
                    <a:pt x="1293588" y="1869863"/>
                  </a:lnTo>
                  <a:lnTo>
                    <a:pt x="1318566" y="1908043"/>
                  </a:lnTo>
                  <a:lnTo>
                    <a:pt x="1341297" y="1947747"/>
                  </a:lnTo>
                  <a:lnTo>
                    <a:pt x="1361691" y="1988887"/>
                  </a:lnTo>
                  <a:lnTo>
                    <a:pt x="1379659" y="2031372"/>
                  </a:lnTo>
                  <a:lnTo>
                    <a:pt x="1395110" y="2075112"/>
                  </a:lnTo>
                  <a:lnTo>
                    <a:pt x="1407954" y="2120017"/>
                  </a:lnTo>
                  <a:lnTo>
                    <a:pt x="1418100" y="2165997"/>
                  </a:lnTo>
                  <a:lnTo>
                    <a:pt x="1425459" y="2212961"/>
                  </a:lnTo>
                  <a:lnTo>
                    <a:pt x="1429941" y="2260819"/>
                  </a:lnTo>
                  <a:lnTo>
                    <a:pt x="1431455" y="2309482"/>
                  </a:lnTo>
                  <a:lnTo>
                    <a:pt x="1431455" y="2917164"/>
                  </a:lnTo>
                  <a:lnTo>
                    <a:pt x="1435721" y="2938302"/>
                  </a:lnTo>
                  <a:lnTo>
                    <a:pt x="1447352" y="2955559"/>
                  </a:lnTo>
                  <a:lnTo>
                    <a:pt x="1464598" y="2967192"/>
                  </a:lnTo>
                  <a:lnTo>
                    <a:pt x="1485709" y="2971457"/>
                  </a:lnTo>
                  <a:lnTo>
                    <a:pt x="1507029" y="2967192"/>
                  </a:lnTo>
                  <a:lnTo>
                    <a:pt x="1524274" y="2955559"/>
                  </a:lnTo>
                  <a:lnTo>
                    <a:pt x="1535902" y="2938302"/>
                  </a:lnTo>
                  <a:lnTo>
                    <a:pt x="1540167" y="2917164"/>
                  </a:lnTo>
                  <a:lnTo>
                    <a:pt x="1540167" y="2309482"/>
                  </a:lnTo>
                  <a:lnTo>
                    <a:pt x="1541680" y="2260819"/>
                  </a:lnTo>
                  <a:lnTo>
                    <a:pt x="1546162" y="2212961"/>
                  </a:lnTo>
                  <a:lnTo>
                    <a:pt x="1553521" y="2165997"/>
                  </a:lnTo>
                  <a:lnTo>
                    <a:pt x="1563668" y="2120017"/>
                  </a:lnTo>
                  <a:lnTo>
                    <a:pt x="1576511" y="2075112"/>
                  </a:lnTo>
                  <a:lnTo>
                    <a:pt x="1591962" y="2031372"/>
                  </a:lnTo>
                  <a:lnTo>
                    <a:pt x="1609930" y="1988887"/>
                  </a:lnTo>
                  <a:lnTo>
                    <a:pt x="1630324" y="1947747"/>
                  </a:lnTo>
                  <a:lnTo>
                    <a:pt x="1653055" y="1908043"/>
                  </a:lnTo>
                  <a:lnTo>
                    <a:pt x="1678033" y="1869863"/>
                  </a:lnTo>
                  <a:lnTo>
                    <a:pt x="1705167" y="1833299"/>
                  </a:lnTo>
                  <a:lnTo>
                    <a:pt x="1734368" y="1798441"/>
                  </a:lnTo>
                  <a:lnTo>
                    <a:pt x="1765544" y="1765379"/>
                  </a:lnTo>
                  <a:lnTo>
                    <a:pt x="1798606" y="1734202"/>
                  </a:lnTo>
                  <a:lnTo>
                    <a:pt x="1833465" y="1705002"/>
                  </a:lnTo>
                  <a:lnTo>
                    <a:pt x="1870028" y="1677868"/>
                  </a:lnTo>
                  <a:lnTo>
                    <a:pt x="1908208" y="1652890"/>
                  </a:lnTo>
                  <a:lnTo>
                    <a:pt x="1947912" y="1630159"/>
                  </a:lnTo>
                  <a:lnTo>
                    <a:pt x="1989052" y="1609765"/>
                  </a:lnTo>
                  <a:lnTo>
                    <a:pt x="2031538" y="1591797"/>
                  </a:lnTo>
                  <a:lnTo>
                    <a:pt x="2075278" y="1576346"/>
                  </a:lnTo>
                  <a:lnTo>
                    <a:pt x="2120182" y="1563502"/>
                  </a:lnTo>
                  <a:lnTo>
                    <a:pt x="2166162" y="1553356"/>
                  </a:lnTo>
                  <a:lnTo>
                    <a:pt x="2213126" y="1545997"/>
                  </a:lnTo>
                  <a:lnTo>
                    <a:pt x="2260984" y="1541515"/>
                  </a:lnTo>
                  <a:lnTo>
                    <a:pt x="2309647" y="1540001"/>
                  </a:lnTo>
                  <a:lnTo>
                    <a:pt x="2917367" y="1540001"/>
                  </a:lnTo>
                  <a:lnTo>
                    <a:pt x="2938478" y="1535737"/>
                  </a:lnTo>
                  <a:lnTo>
                    <a:pt x="2955724" y="1524104"/>
                  </a:lnTo>
                  <a:lnTo>
                    <a:pt x="2967356" y="1506847"/>
                  </a:lnTo>
                  <a:lnTo>
                    <a:pt x="2971622" y="1485709"/>
                  </a:lnTo>
                  <a:lnTo>
                    <a:pt x="2967356" y="1464598"/>
                  </a:lnTo>
                  <a:lnTo>
                    <a:pt x="2955724" y="1447352"/>
                  </a:lnTo>
                  <a:lnTo>
                    <a:pt x="2938478" y="1435721"/>
                  </a:lnTo>
                  <a:lnTo>
                    <a:pt x="2917367" y="1431455"/>
                  </a:lnTo>
                  <a:lnTo>
                    <a:pt x="2309647" y="1431455"/>
                  </a:lnTo>
                  <a:lnTo>
                    <a:pt x="2260984" y="1429941"/>
                  </a:lnTo>
                  <a:lnTo>
                    <a:pt x="2213126" y="1425459"/>
                  </a:lnTo>
                  <a:lnTo>
                    <a:pt x="2166162" y="1418100"/>
                  </a:lnTo>
                  <a:lnTo>
                    <a:pt x="2120182" y="1407954"/>
                  </a:lnTo>
                  <a:lnTo>
                    <a:pt x="2075278" y="1395110"/>
                  </a:lnTo>
                  <a:lnTo>
                    <a:pt x="2031538" y="1379659"/>
                  </a:lnTo>
                  <a:lnTo>
                    <a:pt x="1989052" y="1361691"/>
                  </a:lnTo>
                  <a:lnTo>
                    <a:pt x="1947912" y="1341297"/>
                  </a:lnTo>
                  <a:lnTo>
                    <a:pt x="1908208" y="1318566"/>
                  </a:lnTo>
                  <a:lnTo>
                    <a:pt x="1870028" y="1293588"/>
                  </a:lnTo>
                  <a:lnTo>
                    <a:pt x="1833465" y="1266454"/>
                  </a:lnTo>
                  <a:lnTo>
                    <a:pt x="1798606" y="1237254"/>
                  </a:lnTo>
                  <a:lnTo>
                    <a:pt x="1765544" y="1206077"/>
                  </a:lnTo>
                  <a:lnTo>
                    <a:pt x="1734368" y="1173015"/>
                  </a:lnTo>
                  <a:lnTo>
                    <a:pt x="1705167" y="1138157"/>
                  </a:lnTo>
                  <a:lnTo>
                    <a:pt x="1678033" y="1101593"/>
                  </a:lnTo>
                  <a:lnTo>
                    <a:pt x="1653055" y="1063413"/>
                  </a:lnTo>
                  <a:lnTo>
                    <a:pt x="1630324" y="1023709"/>
                  </a:lnTo>
                  <a:lnTo>
                    <a:pt x="1609930" y="982569"/>
                  </a:lnTo>
                  <a:lnTo>
                    <a:pt x="1591962" y="940084"/>
                  </a:lnTo>
                  <a:lnTo>
                    <a:pt x="1576511" y="896344"/>
                  </a:lnTo>
                  <a:lnTo>
                    <a:pt x="1563668" y="851439"/>
                  </a:lnTo>
                  <a:lnTo>
                    <a:pt x="1553521" y="805459"/>
                  </a:lnTo>
                  <a:lnTo>
                    <a:pt x="1546162" y="758495"/>
                  </a:lnTo>
                  <a:lnTo>
                    <a:pt x="1541680" y="710637"/>
                  </a:lnTo>
                  <a:lnTo>
                    <a:pt x="1540167" y="661974"/>
                  </a:lnTo>
                  <a:lnTo>
                    <a:pt x="1540167" y="54305"/>
                  </a:lnTo>
                  <a:lnTo>
                    <a:pt x="1535902" y="33164"/>
                  </a:lnTo>
                  <a:lnTo>
                    <a:pt x="1524274" y="15903"/>
                  </a:lnTo>
                  <a:lnTo>
                    <a:pt x="1507029" y="4266"/>
                  </a:lnTo>
                  <a:lnTo>
                    <a:pt x="1485912" y="0"/>
                  </a:lnTo>
                  <a:close/>
                </a:path>
              </a:pathLst>
            </a:custGeom>
            <a:grpFill/>
          </p:spPr>
          <p:txBody>
            <a:bodyPr wrap="square" lIns="0" tIns="0" rIns="0" bIns="0" rtlCol="0"/>
            <a:lstStyle/>
            <a:p>
              <a:endParaRPr sz="2362"/>
            </a:p>
          </p:txBody>
        </p:sp>
        <p:sp>
          <p:nvSpPr>
            <p:cNvPr id="5" name="object 3">
              <a:extLst>
                <a:ext uri="{FF2B5EF4-FFF2-40B4-BE49-F238E27FC236}">
                  <a16:creationId xmlns:a16="http://schemas.microsoft.com/office/drawing/2014/main" id="{103CD34E-29F7-088B-ECEB-97E3E1F7B83B}"/>
                </a:ext>
              </a:extLst>
            </p:cNvPr>
            <p:cNvSpPr/>
            <p:nvPr/>
          </p:nvSpPr>
          <p:spPr>
            <a:xfrm>
              <a:off x="2438548" y="4784616"/>
              <a:ext cx="372483" cy="358434"/>
            </a:xfrm>
            <a:custGeom>
              <a:avLst/>
              <a:gdLst/>
              <a:ahLst/>
              <a:cxnLst/>
              <a:rect l="l" t="t" r="r" b="b"/>
              <a:pathLst>
                <a:path w="3451225" h="3321050">
                  <a:moveTo>
                    <a:pt x="2981947" y="0"/>
                  </a:moveTo>
                  <a:lnTo>
                    <a:pt x="0" y="0"/>
                  </a:lnTo>
                  <a:lnTo>
                    <a:pt x="1675" y="49347"/>
                  </a:lnTo>
                  <a:lnTo>
                    <a:pt x="4038" y="98516"/>
                  </a:lnTo>
                  <a:lnTo>
                    <a:pt x="7086" y="147504"/>
                  </a:lnTo>
                  <a:lnTo>
                    <a:pt x="10811" y="196305"/>
                  </a:lnTo>
                  <a:lnTo>
                    <a:pt x="15211" y="244914"/>
                  </a:lnTo>
                  <a:lnTo>
                    <a:pt x="20281" y="293327"/>
                  </a:lnTo>
                  <a:lnTo>
                    <a:pt x="26015" y="341539"/>
                  </a:lnTo>
                  <a:lnTo>
                    <a:pt x="32409" y="389546"/>
                  </a:lnTo>
                  <a:lnTo>
                    <a:pt x="39459" y="437342"/>
                  </a:lnTo>
                  <a:lnTo>
                    <a:pt x="47160" y="484924"/>
                  </a:lnTo>
                  <a:lnTo>
                    <a:pt x="55506" y="532286"/>
                  </a:lnTo>
                  <a:lnTo>
                    <a:pt x="64494" y="579423"/>
                  </a:lnTo>
                  <a:lnTo>
                    <a:pt x="74119" y="626332"/>
                  </a:lnTo>
                  <a:lnTo>
                    <a:pt x="84375" y="673007"/>
                  </a:lnTo>
                  <a:lnTo>
                    <a:pt x="95259" y="719444"/>
                  </a:lnTo>
                  <a:lnTo>
                    <a:pt x="106766" y="765638"/>
                  </a:lnTo>
                  <a:lnTo>
                    <a:pt x="118890" y="811584"/>
                  </a:lnTo>
                  <a:lnTo>
                    <a:pt x="131628" y="857277"/>
                  </a:lnTo>
                  <a:lnTo>
                    <a:pt x="144975" y="902714"/>
                  </a:lnTo>
                  <a:lnTo>
                    <a:pt x="158925" y="947889"/>
                  </a:lnTo>
                  <a:lnTo>
                    <a:pt x="173475" y="992798"/>
                  </a:lnTo>
                  <a:lnTo>
                    <a:pt x="188620" y="1037435"/>
                  </a:lnTo>
                  <a:lnTo>
                    <a:pt x="204354" y="1081797"/>
                  </a:lnTo>
                  <a:lnTo>
                    <a:pt x="220673" y="1125878"/>
                  </a:lnTo>
                  <a:lnTo>
                    <a:pt x="237573" y="1169675"/>
                  </a:lnTo>
                  <a:lnTo>
                    <a:pt x="255049" y="1213181"/>
                  </a:lnTo>
                  <a:lnTo>
                    <a:pt x="273096" y="1256393"/>
                  </a:lnTo>
                  <a:lnTo>
                    <a:pt x="291710" y="1299306"/>
                  </a:lnTo>
                  <a:lnTo>
                    <a:pt x="310885" y="1341915"/>
                  </a:lnTo>
                  <a:lnTo>
                    <a:pt x="330618" y="1384216"/>
                  </a:lnTo>
                  <a:lnTo>
                    <a:pt x="350903" y="1426203"/>
                  </a:lnTo>
                  <a:lnTo>
                    <a:pt x="371736" y="1467872"/>
                  </a:lnTo>
                  <a:lnTo>
                    <a:pt x="393112" y="1509219"/>
                  </a:lnTo>
                  <a:lnTo>
                    <a:pt x="415027" y="1550239"/>
                  </a:lnTo>
                  <a:lnTo>
                    <a:pt x="437475" y="1590927"/>
                  </a:lnTo>
                  <a:lnTo>
                    <a:pt x="460452" y="1631278"/>
                  </a:lnTo>
                  <a:lnTo>
                    <a:pt x="483954" y="1671288"/>
                  </a:lnTo>
                  <a:lnTo>
                    <a:pt x="507975" y="1710952"/>
                  </a:lnTo>
                  <a:lnTo>
                    <a:pt x="532512" y="1750265"/>
                  </a:lnTo>
                  <a:lnTo>
                    <a:pt x="557559" y="1789224"/>
                  </a:lnTo>
                  <a:lnTo>
                    <a:pt x="583111" y="1827822"/>
                  </a:lnTo>
                  <a:lnTo>
                    <a:pt x="609165" y="1866055"/>
                  </a:lnTo>
                  <a:lnTo>
                    <a:pt x="635715" y="1903919"/>
                  </a:lnTo>
                  <a:lnTo>
                    <a:pt x="662756" y="1941409"/>
                  </a:lnTo>
                  <a:lnTo>
                    <a:pt x="690285" y="1978520"/>
                  </a:lnTo>
                  <a:lnTo>
                    <a:pt x="718296" y="2015248"/>
                  </a:lnTo>
                  <a:lnTo>
                    <a:pt x="746784" y="2051588"/>
                  </a:lnTo>
                  <a:lnTo>
                    <a:pt x="775745" y="2087535"/>
                  </a:lnTo>
                  <a:lnTo>
                    <a:pt x="805175" y="2123085"/>
                  </a:lnTo>
                  <a:lnTo>
                    <a:pt x="835068" y="2158233"/>
                  </a:lnTo>
                  <a:lnTo>
                    <a:pt x="865420" y="2192974"/>
                  </a:lnTo>
                  <a:lnTo>
                    <a:pt x="896227" y="2227303"/>
                  </a:lnTo>
                  <a:lnTo>
                    <a:pt x="927483" y="2261216"/>
                  </a:lnTo>
                  <a:lnTo>
                    <a:pt x="959183" y="2294709"/>
                  </a:lnTo>
                  <a:lnTo>
                    <a:pt x="991324" y="2327775"/>
                  </a:lnTo>
                  <a:lnTo>
                    <a:pt x="1023901" y="2360412"/>
                  </a:lnTo>
                  <a:lnTo>
                    <a:pt x="1056908" y="2392614"/>
                  </a:lnTo>
                  <a:lnTo>
                    <a:pt x="1090341" y="2424376"/>
                  </a:lnTo>
                  <a:lnTo>
                    <a:pt x="1124196" y="2455694"/>
                  </a:lnTo>
                  <a:lnTo>
                    <a:pt x="1158468" y="2486564"/>
                  </a:lnTo>
                  <a:lnTo>
                    <a:pt x="1193152" y="2516979"/>
                  </a:lnTo>
                  <a:lnTo>
                    <a:pt x="1228243" y="2546936"/>
                  </a:lnTo>
                  <a:lnTo>
                    <a:pt x="1263737" y="2576431"/>
                  </a:lnTo>
                  <a:lnTo>
                    <a:pt x="1299629" y="2605458"/>
                  </a:lnTo>
                  <a:lnTo>
                    <a:pt x="1335915" y="2634012"/>
                  </a:lnTo>
                  <a:lnTo>
                    <a:pt x="1372589" y="2662090"/>
                  </a:lnTo>
                  <a:lnTo>
                    <a:pt x="1409647" y="2689685"/>
                  </a:lnTo>
                  <a:lnTo>
                    <a:pt x="1447085" y="2716795"/>
                  </a:lnTo>
                  <a:lnTo>
                    <a:pt x="1484897" y="2743413"/>
                  </a:lnTo>
                  <a:lnTo>
                    <a:pt x="1523079" y="2769536"/>
                  </a:lnTo>
                  <a:lnTo>
                    <a:pt x="1561627" y="2795158"/>
                  </a:lnTo>
                  <a:lnTo>
                    <a:pt x="1600535" y="2820276"/>
                  </a:lnTo>
                  <a:lnTo>
                    <a:pt x="1639799" y="2844883"/>
                  </a:lnTo>
                  <a:lnTo>
                    <a:pt x="1679415" y="2868976"/>
                  </a:lnTo>
                  <a:lnTo>
                    <a:pt x="1719377" y="2892550"/>
                  </a:lnTo>
                  <a:lnTo>
                    <a:pt x="1759681" y="2915601"/>
                  </a:lnTo>
                  <a:lnTo>
                    <a:pt x="1800322" y="2938122"/>
                  </a:lnTo>
                  <a:lnTo>
                    <a:pt x="1841296" y="2960111"/>
                  </a:lnTo>
                  <a:lnTo>
                    <a:pt x="1882598" y="2981562"/>
                  </a:lnTo>
                  <a:lnTo>
                    <a:pt x="1924223" y="3002470"/>
                  </a:lnTo>
                  <a:lnTo>
                    <a:pt x="1966166" y="3022831"/>
                  </a:lnTo>
                  <a:lnTo>
                    <a:pt x="2008423" y="3042641"/>
                  </a:lnTo>
                  <a:lnTo>
                    <a:pt x="2050990" y="3061893"/>
                  </a:lnTo>
                  <a:lnTo>
                    <a:pt x="2093861" y="3080585"/>
                  </a:lnTo>
                  <a:lnTo>
                    <a:pt x="2137032" y="3098710"/>
                  </a:lnTo>
                  <a:lnTo>
                    <a:pt x="2180498" y="3116265"/>
                  </a:lnTo>
                  <a:lnTo>
                    <a:pt x="2224254" y="3133245"/>
                  </a:lnTo>
                  <a:lnTo>
                    <a:pt x="2268296" y="3149645"/>
                  </a:lnTo>
                  <a:lnTo>
                    <a:pt x="2312620" y="3165460"/>
                  </a:lnTo>
                  <a:lnTo>
                    <a:pt x="2357219" y="3180686"/>
                  </a:lnTo>
                  <a:lnTo>
                    <a:pt x="2402091" y="3195318"/>
                  </a:lnTo>
                  <a:lnTo>
                    <a:pt x="2447230" y="3209351"/>
                  </a:lnTo>
                  <a:lnTo>
                    <a:pt x="2492631" y="3222781"/>
                  </a:lnTo>
                  <a:lnTo>
                    <a:pt x="2538289" y="3235603"/>
                  </a:lnTo>
                  <a:lnTo>
                    <a:pt x="2584201" y="3247812"/>
                  </a:lnTo>
                  <a:lnTo>
                    <a:pt x="2630361" y="3259404"/>
                  </a:lnTo>
                  <a:lnTo>
                    <a:pt x="2676765" y="3270374"/>
                  </a:lnTo>
                  <a:lnTo>
                    <a:pt x="2723407" y="3280717"/>
                  </a:lnTo>
                  <a:lnTo>
                    <a:pt x="2770284" y="3290429"/>
                  </a:lnTo>
                  <a:lnTo>
                    <a:pt x="2817391" y="3299504"/>
                  </a:lnTo>
                  <a:lnTo>
                    <a:pt x="2864723" y="3307939"/>
                  </a:lnTo>
                  <a:lnTo>
                    <a:pt x="2912275" y="3315728"/>
                  </a:lnTo>
                  <a:lnTo>
                    <a:pt x="2959174" y="3320695"/>
                  </a:lnTo>
                  <a:lnTo>
                    <a:pt x="3005323" y="3320948"/>
                  </a:lnTo>
                  <a:lnTo>
                    <a:pt x="3050487" y="3316691"/>
                  </a:lnTo>
                  <a:lnTo>
                    <a:pt x="3094432" y="3308132"/>
                  </a:lnTo>
                  <a:lnTo>
                    <a:pt x="3136925" y="3295477"/>
                  </a:lnTo>
                  <a:lnTo>
                    <a:pt x="3177730" y="3278932"/>
                  </a:lnTo>
                  <a:lnTo>
                    <a:pt x="3216616" y="3258703"/>
                  </a:lnTo>
                  <a:lnTo>
                    <a:pt x="3253347" y="3234997"/>
                  </a:lnTo>
                  <a:lnTo>
                    <a:pt x="3287690" y="3208020"/>
                  </a:lnTo>
                  <a:lnTo>
                    <a:pt x="3319411" y="3177977"/>
                  </a:lnTo>
                  <a:lnTo>
                    <a:pt x="3348275" y="3145076"/>
                  </a:lnTo>
                  <a:lnTo>
                    <a:pt x="3374050" y="3109523"/>
                  </a:lnTo>
                  <a:lnTo>
                    <a:pt x="3396502" y="3071523"/>
                  </a:lnTo>
                  <a:lnTo>
                    <a:pt x="3415395" y="3031283"/>
                  </a:lnTo>
                  <a:lnTo>
                    <a:pt x="3430498" y="2989010"/>
                  </a:lnTo>
                  <a:lnTo>
                    <a:pt x="3441574" y="2944910"/>
                  </a:lnTo>
                  <a:lnTo>
                    <a:pt x="3448392" y="2899188"/>
                  </a:lnTo>
                  <a:lnTo>
                    <a:pt x="3450716" y="2852051"/>
                  </a:lnTo>
                  <a:lnTo>
                    <a:pt x="3450716" y="468769"/>
                  </a:lnTo>
                  <a:lnTo>
                    <a:pt x="3448296" y="420841"/>
                  </a:lnTo>
                  <a:lnTo>
                    <a:pt x="3441193" y="374297"/>
                  </a:lnTo>
                  <a:lnTo>
                    <a:pt x="3429641" y="329373"/>
                  </a:lnTo>
                  <a:lnTo>
                    <a:pt x="3413878" y="286305"/>
                  </a:lnTo>
                  <a:lnTo>
                    <a:pt x="3394138" y="245328"/>
                  </a:lnTo>
                  <a:lnTo>
                    <a:pt x="3370657" y="206678"/>
                  </a:lnTo>
                  <a:lnTo>
                    <a:pt x="3343671" y="170590"/>
                  </a:lnTo>
                  <a:lnTo>
                    <a:pt x="3313415" y="137301"/>
                  </a:lnTo>
                  <a:lnTo>
                    <a:pt x="3280126" y="107045"/>
                  </a:lnTo>
                  <a:lnTo>
                    <a:pt x="3244038" y="80059"/>
                  </a:lnTo>
                  <a:lnTo>
                    <a:pt x="3205388" y="56578"/>
                  </a:lnTo>
                  <a:lnTo>
                    <a:pt x="3164411" y="36838"/>
                  </a:lnTo>
                  <a:lnTo>
                    <a:pt x="3121343" y="21075"/>
                  </a:lnTo>
                  <a:lnTo>
                    <a:pt x="3076419" y="9523"/>
                  </a:lnTo>
                  <a:lnTo>
                    <a:pt x="3029875" y="2420"/>
                  </a:lnTo>
                  <a:lnTo>
                    <a:pt x="2981947" y="0"/>
                  </a:lnTo>
                  <a:close/>
                </a:path>
              </a:pathLst>
            </a:custGeom>
            <a:grpFill/>
          </p:spPr>
          <p:txBody>
            <a:bodyPr wrap="square" lIns="0" tIns="0" rIns="0" bIns="0" rtlCol="0"/>
            <a:lstStyle/>
            <a:p>
              <a:endParaRPr sz="2362"/>
            </a:p>
          </p:txBody>
        </p:sp>
        <p:sp>
          <p:nvSpPr>
            <p:cNvPr id="3" name="object 4">
              <a:extLst>
                <a:ext uri="{FF2B5EF4-FFF2-40B4-BE49-F238E27FC236}">
                  <a16:creationId xmlns:a16="http://schemas.microsoft.com/office/drawing/2014/main" id="{C9A9905C-7D22-EB6D-EA75-5D06C1DBB2DD}"/>
                </a:ext>
              </a:extLst>
            </p:cNvPr>
            <p:cNvSpPr/>
            <p:nvPr/>
          </p:nvSpPr>
          <p:spPr>
            <a:xfrm>
              <a:off x="2438550" y="4401832"/>
              <a:ext cx="372483" cy="362409"/>
            </a:xfrm>
            <a:custGeom>
              <a:avLst/>
              <a:gdLst/>
              <a:ahLst/>
              <a:cxnLst/>
              <a:rect l="l" t="t" r="r" b="b"/>
              <a:pathLst>
                <a:path w="3451225" h="3357879">
                  <a:moveTo>
                    <a:pt x="3450716" y="0"/>
                  </a:moveTo>
                  <a:lnTo>
                    <a:pt x="3402307" y="332"/>
                  </a:lnTo>
                  <a:lnTo>
                    <a:pt x="3354058" y="1327"/>
                  </a:lnTo>
                  <a:lnTo>
                    <a:pt x="3305973" y="2979"/>
                  </a:lnTo>
                  <a:lnTo>
                    <a:pt x="3258057" y="5285"/>
                  </a:lnTo>
                  <a:lnTo>
                    <a:pt x="3210313" y="8240"/>
                  </a:lnTo>
                  <a:lnTo>
                    <a:pt x="3162747" y="11840"/>
                  </a:lnTo>
                  <a:lnTo>
                    <a:pt x="3115363" y="16081"/>
                  </a:lnTo>
                  <a:lnTo>
                    <a:pt x="3068165" y="20958"/>
                  </a:lnTo>
                  <a:lnTo>
                    <a:pt x="3021156" y="26466"/>
                  </a:lnTo>
                  <a:lnTo>
                    <a:pt x="2974343" y="32602"/>
                  </a:lnTo>
                  <a:lnTo>
                    <a:pt x="2927729" y="39361"/>
                  </a:lnTo>
                  <a:lnTo>
                    <a:pt x="2881317" y="46740"/>
                  </a:lnTo>
                  <a:lnTo>
                    <a:pt x="2835114" y="54732"/>
                  </a:lnTo>
                  <a:lnTo>
                    <a:pt x="2789122" y="63335"/>
                  </a:lnTo>
                  <a:lnTo>
                    <a:pt x="2743347" y="72544"/>
                  </a:lnTo>
                  <a:lnTo>
                    <a:pt x="2697792" y="82354"/>
                  </a:lnTo>
                  <a:lnTo>
                    <a:pt x="2652462" y="92761"/>
                  </a:lnTo>
                  <a:lnTo>
                    <a:pt x="2607362" y="103761"/>
                  </a:lnTo>
                  <a:lnTo>
                    <a:pt x="2562495" y="115350"/>
                  </a:lnTo>
                  <a:lnTo>
                    <a:pt x="2517866" y="127523"/>
                  </a:lnTo>
                  <a:lnTo>
                    <a:pt x="2473480" y="140276"/>
                  </a:lnTo>
                  <a:lnTo>
                    <a:pt x="2429340" y="153604"/>
                  </a:lnTo>
                  <a:lnTo>
                    <a:pt x="2385450" y="167504"/>
                  </a:lnTo>
                  <a:lnTo>
                    <a:pt x="2341817" y="181971"/>
                  </a:lnTo>
                  <a:lnTo>
                    <a:pt x="2298442" y="197000"/>
                  </a:lnTo>
                  <a:lnTo>
                    <a:pt x="2255332" y="212587"/>
                  </a:lnTo>
                  <a:lnTo>
                    <a:pt x="2212490" y="228728"/>
                  </a:lnTo>
                  <a:lnTo>
                    <a:pt x="2169920" y="245419"/>
                  </a:lnTo>
                  <a:lnTo>
                    <a:pt x="2127628" y="262655"/>
                  </a:lnTo>
                  <a:lnTo>
                    <a:pt x="2085617" y="280432"/>
                  </a:lnTo>
                  <a:lnTo>
                    <a:pt x="2043891" y="298745"/>
                  </a:lnTo>
                  <a:lnTo>
                    <a:pt x="2002455" y="317591"/>
                  </a:lnTo>
                  <a:lnTo>
                    <a:pt x="1961313" y="336964"/>
                  </a:lnTo>
                  <a:lnTo>
                    <a:pt x="1920470" y="356861"/>
                  </a:lnTo>
                  <a:lnTo>
                    <a:pt x="1879930" y="377278"/>
                  </a:lnTo>
                  <a:lnTo>
                    <a:pt x="1839697" y="398209"/>
                  </a:lnTo>
                  <a:lnTo>
                    <a:pt x="1799776" y="419651"/>
                  </a:lnTo>
                  <a:lnTo>
                    <a:pt x="1760171" y="441599"/>
                  </a:lnTo>
                  <a:lnTo>
                    <a:pt x="1720885" y="464049"/>
                  </a:lnTo>
                  <a:lnTo>
                    <a:pt x="1681925" y="486997"/>
                  </a:lnTo>
                  <a:lnTo>
                    <a:pt x="1643293" y="510438"/>
                  </a:lnTo>
                  <a:lnTo>
                    <a:pt x="1604994" y="534368"/>
                  </a:lnTo>
                  <a:lnTo>
                    <a:pt x="1567033" y="558782"/>
                  </a:lnTo>
                  <a:lnTo>
                    <a:pt x="1529414" y="583677"/>
                  </a:lnTo>
                  <a:lnTo>
                    <a:pt x="1492141" y="609048"/>
                  </a:lnTo>
                  <a:lnTo>
                    <a:pt x="1455219" y="634890"/>
                  </a:lnTo>
                  <a:lnTo>
                    <a:pt x="1418651" y="661199"/>
                  </a:lnTo>
                  <a:lnTo>
                    <a:pt x="1382443" y="687972"/>
                  </a:lnTo>
                  <a:lnTo>
                    <a:pt x="1346598" y="715203"/>
                  </a:lnTo>
                  <a:lnTo>
                    <a:pt x="1311121" y="742888"/>
                  </a:lnTo>
                  <a:lnTo>
                    <a:pt x="1276016" y="771024"/>
                  </a:lnTo>
                  <a:lnTo>
                    <a:pt x="1241288" y="799605"/>
                  </a:lnTo>
                  <a:lnTo>
                    <a:pt x="1206941" y="828627"/>
                  </a:lnTo>
                  <a:lnTo>
                    <a:pt x="1172978" y="858086"/>
                  </a:lnTo>
                  <a:lnTo>
                    <a:pt x="1139406" y="887978"/>
                  </a:lnTo>
                  <a:lnTo>
                    <a:pt x="1106227" y="918298"/>
                  </a:lnTo>
                  <a:lnTo>
                    <a:pt x="1073446" y="949042"/>
                  </a:lnTo>
                  <a:lnTo>
                    <a:pt x="1041068" y="980206"/>
                  </a:lnTo>
                  <a:lnTo>
                    <a:pt x="1009096" y="1011785"/>
                  </a:lnTo>
                  <a:lnTo>
                    <a:pt x="977536" y="1043775"/>
                  </a:lnTo>
                  <a:lnTo>
                    <a:pt x="946391" y="1076172"/>
                  </a:lnTo>
                  <a:lnTo>
                    <a:pt x="915666" y="1108971"/>
                  </a:lnTo>
                  <a:lnTo>
                    <a:pt x="885366" y="1142168"/>
                  </a:lnTo>
                  <a:lnTo>
                    <a:pt x="855493" y="1175759"/>
                  </a:lnTo>
                  <a:lnTo>
                    <a:pt x="826054" y="1209739"/>
                  </a:lnTo>
                  <a:lnTo>
                    <a:pt x="797052" y="1244104"/>
                  </a:lnTo>
                  <a:lnTo>
                    <a:pt x="768491" y="1278849"/>
                  </a:lnTo>
                  <a:lnTo>
                    <a:pt x="740376" y="1313971"/>
                  </a:lnTo>
                  <a:lnTo>
                    <a:pt x="712711" y="1349465"/>
                  </a:lnTo>
                  <a:lnTo>
                    <a:pt x="685500" y="1385327"/>
                  </a:lnTo>
                  <a:lnTo>
                    <a:pt x="658749" y="1421552"/>
                  </a:lnTo>
                  <a:lnTo>
                    <a:pt x="632460" y="1458136"/>
                  </a:lnTo>
                  <a:lnTo>
                    <a:pt x="606639" y="1495075"/>
                  </a:lnTo>
                  <a:lnTo>
                    <a:pt x="581290" y="1532364"/>
                  </a:lnTo>
                  <a:lnTo>
                    <a:pt x="556417" y="1569999"/>
                  </a:lnTo>
                  <a:lnTo>
                    <a:pt x="532024" y="1607975"/>
                  </a:lnTo>
                  <a:lnTo>
                    <a:pt x="508116" y="1646289"/>
                  </a:lnTo>
                  <a:lnTo>
                    <a:pt x="484697" y="1684937"/>
                  </a:lnTo>
                  <a:lnTo>
                    <a:pt x="461772" y="1723912"/>
                  </a:lnTo>
                  <a:lnTo>
                    <a:pt x="439344" y="1763213"/>
                  </a:lnTo>
                  <a:lnTo>
                    <a:pt x="417419" y="1802833"/>
                  </a:lnTo>
                  <a:lnTo>
                    <a:pt x="396000" y="1842769"/>
                  </a:lnTo>
                  <a:lnTo>
                    <a:pt x="375092" y="1883016"/>
                  </a:lnTo>
                  <a:lnTo>
                    <a:pt x="354698" y="1923570"/>
                  </a:lnTo>
                  <a:lnTo>
                    <a:pt x="334825" y="1964427"/>
                  </a:lnTo>
                  <a:lnTo>
                    <a:pt x="315475" y="2005583"/>
                  </a:lnTo>
                  <a:lnTo>
                    <a:pt x="296653" y="2047032"/>
                  </a:lnTo>
                  <a:lnTo>
                    <a:pt x="278363" y="2088771"/>
                  </a:lnTo>
                  <a:lnTo>
                    <a:pt x="260610" y="2130796"/>
                  </a:lnTo>
                  <a:lnTo>
                    <a:pt x="243399" y="2173101"/>
                  </a:lnTo>
                  <a:lnTo>
                    <a:pt x="226732" y="2215684"/>
                  </a:lnTo>
                  <a:lnTo>
                    <a:pt x="210616" y="2258539"/>
                  </a:lnTo>
                  <a:lnTo>
                    <a:pt x="195053" y="2301661"/>
                  </a:lnTo>
                  <a:lnTo>
                    <a:pt x="180049" y="2345048"/>
                  </a:lnTo>
                  <a:lnTo>
                    <a:pt x="165608" y="2388694"/>
                  </a:lnTo>
                  <a:lnTo>
                    <a:pt x="151734" y="2432595"/>
                  </a:lnTo>
                  <a:lnTo>
                    <a:pt x="138431" y="2476747"/>
                  </a:lnTo>
                  <a:lnTo>
                    <a:pt x="125704" y="2521145"/>
                  </a:lnTo>
                  <a:lnTo>
                    <a:pt x="113556" y="2565785"/>
                  </a:lnTo>
                  <a:lnTo>
                    <a:pt x="101994" y="2610663"/>
                  </a:lnTo>
                  <a:lnTo>
                    <a:pt x="91020" y="2655774"/>
                  </a:lnTo>
                  <a:lnTo>
                    <a:pt x="80639" y="2701115"/>
                  </a:lnTo>
                  <a:lnTo>
                    <a:pt x="70855" y="2746680"/>
                  </a:lnTo>
                  <a:lnTo>
                    <a:pt x="61673" y="2792466"/>
                  </a:lnTo>
                  <a:lnTo>
                    <a:pt x="53097" y="2838468"/>
                  </a:lnTo>
                  <a:lnTo>
                    <a:pt x="45132" y="2884681"/>
                  </a:lnTo>
                  <a:lnTo>
                    <a:pt x="37781" y="2931102"/>
                  </a:lnTo>
                  <a:lnTo>
                    <a:pt x="31049" y="2977726"/>
                  </a:lnTo>
                  <a:lnTo>
                    <a:pt x="24941" y="3024549"/>
                  </a:lnTo>
                  <a:lnTo>
                    <a:pt x="19460" y="3071567"/>
                  </a:lnTo>
                  <a:lnTo>
                    <a:pt x="14611" y="3118774"/>
                  </a:lnTo>
                  <a:lnTo>
                    <a:pt x="10399" y="3166167"/>
                  </a:lnTo>
                  <a:lnTo>
                    <a:pt x="6827" y="3213742"/>
                  </a:lnTo>
                  <a:lnTo>
                    <a:pt x="3901" y="3261494"/>
                  </a:lnTo>
                  <a:lnTo>
                    <a:pt x="1623" y="3309418"/>
                  </a:lnTo>
                  <a:lnTo>
                    <a:pt x="0" y="3357511"/>
                  </a:lnTo>
                  <a:lnTo>
                    <a:pt x="2981947" y="3357511"/>
                  </a:lnTo>
                  <a:lnTo>
                    <a:pt x="3029875" y="3355091"/>
                  </a:lnTo>
                  <a:lnTo>
                    <a:pt x="3076419" y="3347986"/>
                  </a:lnTo>
                  <a:lnTo>
                    <a:pt x="3121343" y="3336432"/>
                  </a:lnTo>
                  <a:lnTo>
                    <a:pt x="3164411" y="3320666"/>
                  </a:lnTo>
                  <a:lnTo>
                    <a:pt x="3205388" y="3300923"/>
                  </a:lnTo>
                  <a:lnTo>
                    <a:pt x="3244038" y="3277439"/>
                  </a:lnTo>
                  <a:lnTo>
                    <a:pt x="3280126" y="3250450"/>
                  </a:lnTo>
                  <a:lnTo>
                    <a:pt x="3313415" y="3220191"/>
                  </a:lnTo>
                  <a:lnTo>
                    <a:pt x="3343671" y="3186898"/>
                  </a:lnTo>
                  <a:lnTo>
                    <a:pt x="3370657" y="3150807"/>
                  </a:lnTo>
                  <a:lnTo>
                    <a:pt x="3394138" y="3112154"/>
                  </a:lnTo>
                  <a:lnTo>
                    <a:pt x="3413878" y="3071174"/>
                  </a:lnTo>
                  <a:lnTo>
                    <a:pt x="3429641" y="3028103"/>
                  </a:lnTo>
                  <a:lnTo>
                    <a:pt x="3441193" y="2983177"/>
                  </a:lnTo>
                  <a:lnTo>
                    <a:pt x="3448296" y="2936632"/>
                  </a:lnTo>
                  <a:lnTo>
                    <a:pt x="3450716" y="2888703"/>
                  </a:lnTo>
                  <a:lnTo>
                    <a:pt x="3450716" y="0"/>
                  </a:lnTo>
                  <a:close/>
                </a:path>
              </a:pathLst>
            </a:custGeom>
            <a:grpFill/>
          </p:spPr>
          <p:txBody>
            <a:bodyPr wrap="square" lIns="0" tIns="0" rIns="0" bIns="0" rtlCol="0"/>
            <a:lstStyle/>
            <a:p>
              <a:endParaRPr sz="2362"/>
            </a:p>
          </p:txBody>
        </p:sp>
        <p:sp>
          <p:nvSpPr>
            <p:cNvPr id="14" name="object 5">
              <a:extLst>
                <a:ext uri="{FF2B5EF4-FFF2-40B4-BE49-F238E27FC236}">
                  <a16:creationId xmlns:a16="http://schemas.microsoft.com/office/drawing/2014/main" id="{2B777BC8-7854-36F0-56D0-A5397D6EB5E7}"/>
                </a:ext>
              </a:extLst>
            </p:cNvPr>
            <p:cNvSpPr/>
            <p:nvPr/>
          </p:nvSpPr>
          <p:spPr>
            <a:xfrm>
              <a:off x="2831428" y="4788550"/>
              <a:ext cx="372483" cy="358434"/>
            </a:xfrm>
            <a:custGeom>
              <a:avLst/>
              <a:gdLst/>
              <a:ahLst/>
              <a:cxnLst/>
              <a:rect l="l" t="t" r="r" b="b"/>
              <a:pathLst>
                <a:path w="3451225" h="3321050">
                  <a:moveTo>
                    <a:pt x="445389" y="0"/>
                  </a:moveTo>
                  <a:lnTo>
                    <a:pt x="400224" y="4256"/>
                  </a:lnTo>
                  <a:lnTo>
                    <a:pt x="356279" y="12815"/>
                  </a:lnTo>
                  <a:lnTo>
                    <a:pt x="313786" y="25470"/>
                  </a:lnTo>
                  <a:lnTo>
                    <a:pt x="272980" y="42016"/>
                  </a:lnTo>
                  <a:lnTo>
                    <a:pt x="234095" y="62245"/>
                  </a:lnTo>
                  <a:lnTo>
                    <a:pt x="197364" y="85951"/>
                  </a:lnTo>
                  <a:lnTo>
                    <a:pt x="163021" y="112929"/>
                  </a:lnTo>
                  <a:lnTo>
                    <a:pt x="131301" y="142972"/>
                  </a:lnTo>
                  <a:lnTo>
                    <a:pt x="102437" y="175874"/>
                  </a:lnTo>
                  <a:lnTo>
                    <a:pt x="76663" y="211428"/>
                  </a:lnTo>
                  <a:lnTo>
                    <a:pt x="54212" y="249429"/>
                  </a:lnTo>
                  <a:lnTo>
                    <a:pt x="35319" y="289670"/>
                  </a:lnTo>
                  <a:lnTo>
                    <a:pt x="20218" y="331944"/>
                  </a:lnTo>
                  <a:lnTo>
                    <a:pt x="9141" y="376047"/>
                  </a:lnTo>
                  <a:lnTo>
                    <a:pt x="2324" y="421770"/>
                  </a:lnTo>
                  <a:lnTo>
                    <a:pt x="0" y="468909"/>
                  </a:lnTo>
                  <a:lnTo>
                    <a:pt x="0" y="2852178"/>
                  </a:lnTo>
                  <a:lnTo>
                    <a:pt x="2420" y="2900106"/>
                  </a:lnTo>
                  <a:lnTo>
                    <a:pt x="9523" y="2946650"/>
                  </a:lnTo>
                  <a:lnTo>
                    <a:pt x="21075" y="2991574"/>
                  </a:lnTo>
                  <a:lnTo>
                    <a:pt x="36838" y="3034642"/>
                  </a:lnTo>
                  <a:lnTo>
                    <a:pt x="56578" y="3075619"/>
                  </a:lnTo>
                  <a:lnTo>
                    <a:pt x="80059" y="3114269"/>
                  </a:lnTo>
                  <a:lnTo>
                    <a:pt x="107045" y="3150357"/>
                  </a:lnTo>
                  <a:lnTo>
                    <a:pt x="137301" y="3183646"/>
                  </a:lnTo>
                  <a:lnTo>
                    <a:pt x="170590" y="3213902"/>
                  </a:lnTo>
                  <a:lnTo>
                    <a:pt x="206678" y="3240888"/>
                  </a:lnTo>
                  <a:lnTo>
                    <a:pt x="245328" y="3264369"/>
                  </a:lnTo>
                  <a:lnTo>
                    <a:pt x="286305" y="3284109"/>
                  </a:lnTo>
                  <a:lnTo>
                    <a:pt x="329373" y="3299872"/>
                  </a:lnTo>
                  <a:lnTo>
                    <a:pt x="374297" y="3311424"/>
                  </a:lnTo>
                  <a:lnTo>
                    <a:pt x="420841" y="3318527"/>
                  </a:lnTo>
                  <a:lnTo>
                    <a:pt x="468769" y="3320948"/>
                  </a:lnTo>
                  <a:lnTo>
                    <a:pt x="3450716" y="3320948"/>
                  </a:lnTo>
                  <a:lnTo>
                    <a:pt x="3449041" y="3271601"/>
                  </a:lnTo>
                  <a:lnTo>
                    <a:pt x="3446678" y="3222431"/>
                  </a:lnTo>
                  <a:lnTo>
                    <a:pt x="3443630" y="3173443"/>
                  </a:lnTo>
                  <a:lnTo>
                    <a:pt x="3439905" y="3124642"/>
                  </a:lnTo>
                  <a:lnTo>
                    <a:pt x="3435505" y="3076033"/>
                  </a:lnTo>
                  <a:lnTo>
                    <a:pt x="3430435" y="3027620"/>
                  </a:lnTo>
                  <a:lnTo>
                    <a:pt x="3424701" y="2979408"/>
                  </a:lnTo>
                  <a:lnTo>
                    <a:pt x="3418307" y="2931401"/>
                  </a:lnTo>
                  <a:lnTo>
                    <a:pt x="3411257" y="2883605"/>
                  </a:lnTo>
                  <a:lnTo>
                    <a:pt x="3403556" y="2836023"/>
                  </a:lnTo>
                  <a:lnTo>
                    <a:pt x="3395210" y="2788662"/>
                  </a:lnTo>
                  <a:lnTo>
                    <a:pt x="3386222" y="2741524"/>
                  </a:lnTo>
                  <a:lnTo>
                    <a:pt x="3376597" y="2694615"/>
                  </a:lnTo>
                  <a:lnTo>
                    <a:pt x="3366341" y="2647940"/>
                  </a:lnTo>
                  <a:lnTo>
                    <a:pt x="3355457" y="2601503"/>
                  </a:lnTo>
                  <a:lnTo>
                    <a:pt x="3343950" y="2555310"/>
                  </a:lnTo>
                  <a:lnTo>
                    <a:pt x="3331826" y="2509364"/>
                  </a:lnTo>
                  <a:lnTo>
                    <a:pt x="3319088" y="2463670"/>
                  </a:lnTo>
                  <a:lnTo>
                    <a:pt x="3305741" y="2418233"/>
                  </a:lnTo>
                  <a:lnTo>
                    <a:pt x="3291791" y="2373058"/>
                  </a:lnTo>
                  <a:lnTo>
                    <a:pt x="3277241" y="2328149"/>
                  </a:lnTo>
                  <a:lnTo>
                    <a:pt x="3262096" y="2283512"/>
                  </a:lnTo>
                  <a:lnTo>
                    <a:pt x="3246362" y="2239150"/>
                  </a:lnTo>
                  <a:lnTo>
                    <a:pt x="3230043" y="2195069"/>
                  </a:lnTo>
                  <a:lnTo>
                    <a:pt x="3213143" y="2151272"/>
                  </a:lnTo>
                  <a:lnTo>
                    <a:pt x="3195667" y="2107766"/>
                  </a:lnTo>
                  <a:lnTo>
                    <a:pt x="3177620" y="2064554"/>
                  </a:lnTo>
                  <a:lnTo>
                    <a:pt x="3159006" y="2021641"/>
                  </a:lnTo>
                  <a:lnTo>
                    <a:pt x="3139831" y="1979032"/>
                  </a:lnTo>
                  <a:lnTo>
                    <a:pt x="3120098" y="1936732"/>
                  </a:lnTo>
                  <a:lnTo>
                    <a:pt x="3099813" y="1894744"/>
                  </a:lnTo>
                  <a:lnTo>
                    <a:pt x="3078980" y="1853075"/>
                  </a:lnTo>
                  <a:lnTo>
                    <a:pt x="3057604" y="1811728"/>
                  </a:lnTo>
                  <a:lnTo>
                    <a:pt x="3035689" y="1770708"/>
                  </a:lnTo>
                  <a:lnTo>
                    <a:pt x="3013241" y="1730020"/>
                  </a:lnTo>
                  <a:lnTo>
                    <a:pt x="2990264" y="1689669"/>
                  </a:lnTo>
                  <a:lnTo>
                    <a:pt x="2966762" y="1649659"/>
                  </a:lnTo>
                  <a:lnTo>
                    <a:pt x="2942741" y="1609995"/>
                  </a:lnTo>
                  <a:lnTo>
                    <a:pt x="2918204" y="1570682"/>
                  </a:lnTo>
                  <a:lnTo>
                    <a:pt x="2893157" y="1531724"/>
                  </a:lnTo>
                  <a:lnTo>
                    <a:pt x="2867605" y="1493126"/>
                  </a:lnTo>
                  <a:lnTo>
                    <a:pt x="2841551" y="1454892"/>
                  </a:lnTo>
                  <a:lnTo>
                    <a:pt x="2815001" y="1417028"/>
                  </a:lnTo>
                  <a:lnTo>
                    <a:pt x="2787960" y="1379538"/>
                  </a:lnTo>
                  <a:lnTo>
                    <a:pt x="2760431" y="1342427"/>
                  </a:lnTo>
                  <a:lnTo>
                    <a:pt x="2732420" y="1305699"/>
                  </a:lnTo>
                  <a:lnTo>
                    <a:pt x="2703932" y="1269359"/>
                  </a:lnTo>
                  <a:lnTo>
                    <a:pt x="2674971" y="1233412"/>
                  </a:lnTo>
                  <a:lnTo>
                    <a:pt x="2645541" y="1197862"/>
                  </a:lnTo>
                  <a:lnTo>
                    <a:pt x="2615648" y="1162714"/>
                  </a:lnTo>
                  <a:lnTo>
                    <a:pt x="2585296" y="1127974"/>
                  </a:lnTo>
                  <a:lnTo>
                    <a:pt x="2554489" y="1093644"/>
                  </a:lnTo>
                  <a:lnTo>
                    <a:pt x="2523233" y="1059731"/>
                  </a:lnTo>
                  <a:lnTo>
                    <a:pt x="2491533" y="1026239"/>
                  </a:lnTo>
                  <a:lnTo>
                    <a:pt x="2459392" y="993172"/>
                  </a:lnTo>
                  <a:lnTo>
                    <a:pt x="2426815" y="960535"/>
                  </a:lnTo>
                  <a:lnTo>
                    <a:pt x="2393808" y="928333"/>
                  </a:lnTo>
                  <a:lnTo>
                    <a:pt x="2360375" y="896571"/>
                  </a:lnTo>
                  <a:lnTo>
                    <a:pt x="2326520" y="865253"/>
                  </a:lnTo>
                  <a:lnTo>
                    <a:pt x="2292248" y="834384"/>
                  </a:lnTo>
                  <a:lnTo>
                    <a:pt x="2257564" y="803968"/>
                  </a:lnTo>
                  <a:lnTo>
                    <a:pt x="2222473" y="774011"/>
                  </a:lnTo>
                  <a:lnTo>
                    <a:pt x="2186979" y="744516"/>
                  </a:lnTo>
                  <a:lnTo>
                    <a:pt x="2151087" y="715490"/>
                  </a:lnTo>
                  <a:lnTo>
                    <a:pt x="2114801" y="686935"/>
                  </a:lnTo>
                  <a:lnTo>
                    <a:pt x="2078127" y="658858"/>
                  </a:lnTo>
                  <a:lnTo>
                    <a:pt x="2041069" y="631262"/>
                  </a:lnTo>
                  <a:lnTo>
                    <a:pt x="2003631" y="604152"/>
                  </a:lnTo>
                  <a:lnTo>
                    <a:pt x="1965819" y="577534"/>
                  </a:lnTo>
                  <a:lnTo>
                    <a:pt x="1927637" y="551411"/>
                  </a:lnTo>
                  <a:lnTo>
                    <a:pt x="1889089" y="525789"/>
                  </a:lnTo>
                  <a:lnTo>
                    <a:pt x="1850181" y="500672"/>
                  </a:lnTo>
                  <a:lnTo>
                    <a:pt x="1810917" y="476064"/>
                  </a:lnTo>
                  <a:lnTo>
                    <a:pt x="1771301" y="451971"/>
                  </a:lnTo>
                  <a:lnTo>
                    <a:pt x="1731339" y="428397"/>
                  </a:lnTo>
                  <a:lnTo>
                    <a:pt x="1691035" y="405347"/>
                  </a:lnTo>
                  <a:lnTo>
                    <a:pt x="1650394" y="382825"/>
                  </a:lnTo>
                  <a:lnTo>
                    <a:pt x="1609420" y="360836"/>
                  </a:lnTo>
                  <a:lnTo>
                    <a:pt x="1568118" y="339385"/>
                  </a:lnTo>
                  <a:lnTo>
                    <a:pt x="1526493" y="318477"/>
                  </a:lnTo>
                  <a:lnTo>
                    <a:pt x="1484550" y="298116"/>
                  </a:lnTo>
                  <a:lnTo>
                    <a:pt x="1442293" y="278307"/>
                  </a:lnTo>
                  <a:lnTo>
                    <a:pt x="1399726" y="259054"/>
                  </a:lnTo>
                  <a:lnTo>
                    <a:pt x="1356855" y="240362"/>
                  </a:lnTo>
                  <a:lnTo>
                    <a:pt x="1313684" y="222237"/>
                  </a:lnTo>
                  <a:lnTo>
                    <a:pt x="1270218" y="204682"/>
                  </a:lnTo>
                  <a:lnTo>
                    <a:pt x="1226462" y="187702"/>
                  </a:lnTo>
                  <a:lnTo>
                    <a:pt x="1182420" y="171302"/>
                  </a:lnTo>
                  <a:lnTo>
                    <a:pt x="1138096" y="155487"/>
                  </a:lnTo>
                  <a:lnTo>
                    <a:pt x="1093497" y="140261"/>
                  </a:lnTo>
                  <a:lnTo>
                    <a:pt x="1048625" y="125629"/>
                  </a:lnTo>
                  <a:lnTo>
                    <a:pt x="1003486" y="111596"/>
                  </a:lnTo>
                  <a:lnTo>
                    <a:pt x="958085" y="98166"/>
                  </a:lnTo>
                  <a:lnTo>
                    <a:pt x="912427" y="85344"/>
                  </a:lnTo>
                  <a:lnTo>
                    <a:pt x="866515" y="73135"/>
                  </a:lnTo>
                  <a:lnTo>
                    <a:pt x="820355" y="61543"/>
                  </a:lnTo>
                  <a:lnTo>
                    <a:pt x="773951" y="50573"/>
                  </a:lnTo>
                  <a:lnTo>
                    <a:pt x="727309" y="40230"/>
                  </a:lnTo>
                  <a:lnTo>
                    <a:pt x="680432" y="30519"/>
                  </a:lnTo>
                  <a:lnTo>
                    <a:pt x="633325" y="21443"/>
                  </a:lnTo>
                  <a:lnTo>
                    <a:pt x="585993" y="13008"/>
                  </a:lnTo>
                  <a:lnTo>
                    <a:pt x="538441" y="5219"/>
                  </a:lnTo>
                  <a:lnTo>
                    <a:pt x="491540" y="252"/>
                  </a:lnTo>
                  <a:lnTo>
                    <a:pt x="445389" y="0"/>
                  </a:lnTo>
                  <a:close/>
                </a:path>
              </a:pathLst>
            </a:custGeom>
            <a:grpFill/>
          </p:spPr>
          <p:txBody>
            <a:bodyPr wrap="square" lIns="0" tIns="0" rIns="0" bIns="0" rtlCol="0"/>
            <a:lstStyle/>
            <a:p>
              <a:endParaRPr sz="2362"/>
            </a:p>
          </p:txBody>
        </p:sp>
        <p:sp>
          <p:nvSpPr>
            <p:cNvPr id="15" name="object 6">
              <a:extLst>
                <a:ext uri="{FF2B5EF4-FFF2-40B4-BE49-F238E27FC236}">
                  <a16:creationId xmlns:a16="http://schemas.microsoft.com/office/drawing/2014/main" id="{4EB6C32F-99E2-291A-8098-14160519AAAF}"/>
                </a:ext>
              </a:extLst>
            </p:cNvPr>
            <p:cNvSpPr/>
            <p:nvPr/>
          </p:nvSpPr>
          <p:spPr>
            <a:xfrm>
              <a:off x="2831425" y="5167391"/>
              <a:ext cx="372483" cy="362409"/>
            </a:xfrm>
            <a:custGeom>
              <a:avLst/>
              <a:gdLst/>
              <a:ahLst/>
              <a:cxnLst/>
              <a:rect l="l" t="t" r="r" b="b"/>
              <a:pathLst>
                <a:path w="3451225" h="3357879">
                  <a:moveTo>
                    <a:pt x="3450716" y="0"/>
                  </a:moveTo>
                  <a:lnTo>
                    <a:pt x="468769" y="0"/>
                  </a:lnTo>
                  <a:lnTo>
                    <a:pt x="420841" y="2420"/>
                  </a:lnTo>
                  <a:lnTo>
                    <a:pt x="374297" y="9523"/>
                  </a:lnTo>
                  <a:lnTo>
                    <a:pt x="329373" y="21075"/>
                  </a:lnTo>
                  <a:lnTo>
                    <a:pt x="286305" y="36838"/>
                  </a:lnTo>
                  <a:lnTo>
                    <a:pt x="245328" y="56578"/>
                  </a:lnTo>
                  <a:lnTo>
                    <a:pt x="206678" y="80059"/>
                  </a:lnTo>
                  <a:lnTo>
                    <a:pt x="170590" y="107045"/>
                  </a:lnTo>
                  <a:lnTo>
                    <a:pt x="137301" y="137301"/>
                  </a:lnTo>
                  <a:lnTo>
                    <a:pt x="107045" y="170590"/>
                  </a:lnTo>
                  <a:lnTo>
                    <a:pt x="80059" y="206678"/>
                  </a:lnTo>
                  <a:lnTo>
                    <a:pt x="56578" y="245328"/>
                  </a:lnTo>
                  <a:lnTo>
                    <a:pt x="36838" y="286305"/>
                  </a:lnTo>
                  <a:lnTo>
                    <a:pt x="21075" y="329373"/>
                  </a:lnTo>
                  <a:lnTo>
                    <a:pt x="9523" y="374297"/>
                  </a:lnTo>
                  <a:lnTo>
                    <a:pt x="2420" y="420841"/>
                  </a:lnTo>
                  <a:lnTo>
                    <a:pt x="0" y="468769"/>
                  </a:lnTo>
                  <a:lnTo>
                    <a:pt x="0" y="3357473"/>
                  </a:lnTo>
                  <a:lnTo>
                    <a:pt x="48409" y="3357141"/>
                  </a:lnTo>
                  <a:lnTo>
                    <a:pt x="96658" y="3356146"/>
                  </a:lnTo>
                  <a:lnTo>
                    <a:pt x="144743" y="3354493"/>
                  </a:lnTo>
                  <a:lnTo>
                    <a:pt x="192659" y="3352187"/>
                  </a:lnTo>
                  <a:lnTo>
                    <a:pt x="240403" y="3349232"/>
                  </a:lnTo>
                  <a:lnTo>
                    <a:pt x="287969" y="3345632"/>
                  </a:lnTo>
                  <a:lnTo>
                    <a:pt x="335353" y="3341392"/>
                  </a:lnTo>
                  <a:lnTo>
                    <a:pt x="382551" y="3336515"/>
                  </a:lnTo>
                  <a:lnTo>
                    <a:pt x="429560" y="3331006"/>
                  </a:lnTo>
                  <a:lnTo>
                    <a:pt x="476373" y="3324870"/>
                  </a:lnTo>
                  <a:lnTo>
                    <a:pt x="522987" y="3318111"/>
                  </a:lnTo>
                  <a:lnTo>
                    <a:pt x="569399" y="3310733"/>
                  </a:lnTo>
                  <a:lnTo>
                    <a:pt x="615602" y="3302741"/>
                  </a:lnTo>
                  <a:lnTo>
                    <a:pt x="661594" y="3294138"/>
                  </a:lnTo>
                  <a:lnTo>
                    <a:pt x="707369" y="3284929"/>
                  </a:lnTo>
                  <a:lnTo>
                    <a:pt x="752924" y="3275119"/>
                  </a:lnTo>
                  <a:lnTo>
                    <a:pt x="798254" y="3264712"/>
                  </a:lnTo>
                  <a:lnTo>
                    <a:pt x="843354" y="3253711"/>
                  </a:lnTo>
                  <a:lnTo>
                    <a:pt x="888221" y="3242123"/>
                  </a:lnTo>
                  <a:lnTo>
                    <a:pt x="932850" y="3229950"/>
                  </a:lnTo>
                  <a:lnTo>
                    <a:pt x="977236" y="3217197"/>
                  </a:lnTo>
                  <a:lnTo>
                    <a:pt x="1021376" y="3203868"/>
                  </a:lnTo>
                  <a:lnTo>
                    <a:pt x="1065266" y="3189969"/>
                  </a:lnTo>
                  <a:lnTo>
                    <a:pt x="1108899" y="3175502"/>
                  </a:lnTo>
                  <a:lnTo>
                    <a:pt x="1152274" y="3160473"/>
                  </a:lnTo>
                  <a:lnTo>
                    <a:pt x="1195384" y="3144886"/>
                  </a:lnTo>
                  <a:lnTo>
                    <a:pt x="1238226" y="3128745"/>
                  </a:lnTo>
                  <a:lnTo>
                    <a:pt x="1280796" y="3112054"/>
                  </a:lnTo>
                  <a:lnTo>
                    <a:pt x="1323088" y="3094818"/>
                  </a:lnTo>
                  <a:lnTo>
                    <a:pt x="1365099" y="3077042"/>
                  </a:lnTo>
                  <a:lnTo>
                    <a:pt x="1406825" y="3058728"/>
                  </a:lnTo>
                  <a:lnTo>
                    <a:pt x="1448261" y="3039883"/>
                  </a:lnTo>
                  <a:lnTo>
                    <a:pt x="1489403" y="3020509"/>
                  </a:lnTo>
                  <a:lnTo>
                    <a:pt x="1530246" y="3000612"/>
                  </a:lnTo>
                  <a:lnTo>
                    <a:pt x="1570786" y="2980196"/>
                  </a:lnTo>
                  <a:lnTo>
                    <a:pt x="1611019" y="2959265"/>
                  </a:lnTo>
                  <a:lnTo>
                    <a:pt x="1650940" y="2937823"/>
                  </a:lnTo>
                  <a:lnTo>
                    <a:pt x="1690545" y="2915875"/>
                  </a:lnTo>
                  <a:lnTo>
                    <a:pt x="1729831" y="2893425"/>
                  </a:lnTo>
                  <a:lnTo>
                    <a:pt x="1768791" y="2870477"/>
                  </a:lnTo>
                  <a:lnTo>
                    <a:pt x="1807423" y="2847036"/>
                  </a:lnTo>
                  <a:lnTo>
                    <a:pt x="1845722" y="2823107"/>
                  </a:lnTo>
                  <a:lnTo>
                    <a:pt x="1883683" y="2798692"/>
                  </a:lnTo>
                  <a:lnTo>
                    <a:pt x="1921302" y="2773798"/>
                  </a:lnTo>
                  <a:lnTo>
                    <a:pt x="1958575" y="2748427"/>
                  </a:lnTo>
                  <a:lnTo>
                    <a:pt x="1995497" y="2722585"/>
                  </a:lnTo>
                  <a:lnTo>
                    <a:pt x="2032065" y="2696276"/>
                  </a:lnTo>
                  <a:lnTo>
                    <a:pt x="2068273" y="2669503"/>
                  </a:lnTo>
                  <a:lnTo>
                    <a:pt x="2104118" y="2642272"/>
                  </a:lnTo>
                  <a:lnTo>
                    <a:pt x="2139595" y="2614587"/>
                  </a:lnTo>
                  <a:lnTo>
                    <a:pt x="2174700" y="2586452"/>
                  </a:lnTo>
                  <a:lnTo>
                    <a:pt x="2209428" y="2557871"/>
                  </a:lnTo>
                  <a:lnTo>
                    <a:pt x="2243775" y="2528849"/>
                  </a:lnTo>
                  <a:lnTo>
                    <a:pt x="2277738" y="2499390"/>
                  </a:lnTo>
                  <a:lnTo>
                    <a:pt x="2311310" y="2469499"/>
                  </a:lnTo>
                  <a:lnTo>
                    <a:pt x="2344489" y="2439179"/>
                  </a:lnTo>
                  <a:lnTo>
                    <a:pt x="2377270" y="2408435"/>
                  </a:lnTo>
                  <a:lnTo>
                    <a:pt x="2409648" y="2377271"/>
                  </a:lnTo>
                  <a:lnTo>
                    <a:pt x="2441620" y="2345692"/>
                  </a:lnTo>
                  <a:lnTo>
                    <a:pt x="2473180" y="2313703"/>
                  </a:lnTo>
                  <a:lnTo>
                    <a:pt x="2504325" y="2281306"/>
                  </a:lnTo>
                  <a:lnTo>
                    <a:pt x="2535050" y="2248507"/>
                  </a:lnTo>
                  <a:lnTo>
                    <a:pt x="2565350" y="2215311"/>
                  </a:lnTo>
                  <a:lnTo>
                    <a:pt x="2595223" y="2181720"/>
                  </a:lnTo>
                  <a:lnTo>
                    <a:pt x="2624662" y="2147741"/>
                  </a:lnTo>
                  <a:lnTo>
                    <a:pt x="2653664" y="2113376"/>
                  </a:lnTo>
                  <a:lnTo>
                    <a:pt x="2682225" y="2078631"/>
                  </a:lnTo>
                  <a:lnTo>
                    <a:pt x="2710340" y="2043509"/>
                  </a:lnTo>
                  <a:lnTo>
                    <a:pt x="2738005" y="2008015"/>
                  </a:lnTo>
                  <a:lnTo>
                    <a:pt x="2765216" y="1972154"/>
                  </a:lnTo>
                  <a:lnTo>
                    <a:pt x="2791967" y="1935929"/>
                  </a:lnTo>
                  <a:lnTo>
                    <a:pt x="2818256" y="1899346"/>
                  </a:lnTo>
                  <a:lnTo>
                    <a:pt x="2844077" y="1862408"/>
                  </a:lnTo>
                  <a:lnTo>
                    <a:pt x="2869426" y="1825119"/>
                  </a:lnTo>
                  <a:lnTo>
                    <a:pt x="2894299" y="1787484"/>
                  </a:lnTo>
                  <a:lnTo>
                    <a:pt x="2918692" y="1749508"/>
                  </a:lnTo>
                  <a:lnTo>
                    <a:pt x="2942600" y="1711194"/>
                  </a:lnTo>
                  <a:lnTo>
                    <a:pt x="2966019" y="1672548"/>
                  </a:lnTo>
                  <a:lnTo>
                    <a:pt x="2988944" y="1633572"/>
                  </a:lnTo>
                  <a:lnTo>
                    <a:pt x="3011372" y="1594273"/>
                  </a:lnTo>
                  <a:lnTo>
                    <a:pt x="3033297" y="1554653"/>
                  </a:lnTo>
                  <a:lnTo>
                    <a:pt x="3054716" y="1514717"/>
                  </a:lnTo>
                  <a:lnTo>
                    <a:pt x="3075624" y="1474471"/>
                  </a:lnTo>
                  <a:lnTo>
                    <a:pt x="3096018" y="1433917"/>
                  </a:lnTo>
                  <a:lnTo>
                    <a:pt x="3115891" y="1393060"/>
                  </a:lnTo>
                  <a:lnTo>
                    <a:pt x="3135241" y="1351905"/>
                  </a:lnTo>
                  <a:lnTo>
                    <a:pt x="3154063" y="1310457"/>
                  </a:lnTo>
                  <a:lnTo>
                    <a:pt x="3172353" y="1268718"/>
                  </a:lnTo>
                  <a:lnTo>
                    <a:pt x="3190106" y="1226694"/>
                  </a:lnTo>
                  <a:lnTo>
                    <a:pt x="3207317" y="1184389"/>
                  </a:lnTo>
                  <a:lnTo>
                    <a:pt x="3223984" y="1141807"/>
                  </a:lnTo>
                  <a:lnTo>
                    <a:pt x="3240100" y="1098953"/>
                  </a:lnTo>
                  <a:lnTo>
                    <a:pt x="3255663" y="1055831"/>
                  </a:lnTo>
                  <a:lnTo>
                    <a:pt x="3270667" y="1012445"/>
                  </a:lnTo>
                  <a:lnTo>
                    <a:pt x="3285108" y="968800"/>
                  </a:lnTo>
                  <a:lnTo>
                    <a:pt x="3298982" y="924899"/>
                  </a:lnTo>
                  <a:lnTo>
                    <a:pt x="3312285" y="880748"/>
                  </a:lnTo>
                  <a:lnTo>
                    <a:pt x="3325012" y="836351"/>
                  </a:lnTo>
                  <a:lnTo>
                    <a:pt x="3337160" y="791711"/>
                  </a:lnTo>
                  <a:lnTo>
                    <a:pt x="3348722" y="746834"/>
                  </a:lnTo>
                  <a:lnTo>
                    <a:pt x="3359696" y="701723"/>
                  </a:lnTo>
                  <a:lnTo>
                    <a:pt x="3370077" y="656384"/>
                  </a:lnTo>
                  <a:lnTo>
                    <a:pt x="3379861" y="610819"/>
                  </a:lnTo>
                  <a:lnTo>
                    <a:pt x="3389043" y="565034"/>
                  </a:lnTo>
                  <a:lnTo>
                    <a:pt x="3397619" y="519033"/>
                  </a:lnTo>
                  <a:lnTo>
                    <a:pt x="3405584" y="472820"/>
                  </a:lnTo>
                  <a:lnTo>
                    <a:pt x="3412935" y="426400"/>
                  </a:lnTo>
                  <a:lnTo>
                    <a:pt x="3419667" y="379777"/>
                  </a:lnTo>
                  <a:lnTo>
                    <a:pt x="3425775" y="332955"/>
                  </a:lnTo>
                  <a:lnTo>
                    <a:pt x="3431256" y="285939"/>
                  </a:lnTo>
                  <a:lnTo>
                    <a:pt x="3436105" y="238732"/>
                  </a:lnTo>
                  <a:lnTo>
                    <a:pt x="3440317" y="191340"/>
                  </a:lnTo>
                  <a:lnTo>
                    <a:pt x="3443889" y="143766"/>
                  </a:lnTo>
                  <a:lnTo>
                    <a:pt x="3446815" y="96015"/>
                  </a:lnTo>
                  <a:lnTo>
                    <a:pt x="3449093" y="48092"/>
                  </a:lnTo>
                  <a:lnTo>
                    <a:pt x="3450716" y="0"/>
                  </a:lnTo>
                  <a:close/>
                </a:path>
              </a:pathLst>
            </a:custGeom>
            <a:grpFill/>
          </p:spPr>
          <p:txBody>
            <a:bodyPr wrap="square" lIns="0" tIns="0" rIns="0" bIns="0" rtlCol="0"/>
            <a:lstStyle/>
            <a:p>
              <a:endParaRPr sz="2362"/>
            </a:p>
          </p:txBody>
        </p:sp>
        <p:sp>
          <p:nvSpPr>
            <p:cNvPr id="16" name="Freeform 118">
              <a:extLst>
                <a:ext uri="{FF2B5EF4-FFF2-40B4-BE49-F238E27FC236}">
                  <a16:creationId xmlns:a16="http://schemas.microsoft.com/office/drawing/2014/main" id="{C326DAE1-FA8A-1C00-0252-CCF6E5C647C0}"/>
                </a:ext>
              </a:extLst>
            </p:cNvPr>
            <p:cNvSpPr/>
            <p:nvPr/>
          </p:nvSpPr>
          <p:spPr>
            <a:xfrm>
              <a:off x="2319025" y="5662755"/>
              <a:ext cx="1020588" cy="197121"/>
            </a:xfrm>
            <a:custGeom>
              <a:avLst/>
              <a:gdLst>
                <a:gd name="connsiteX0" fmla="*/ 6581210 w 19162815"/>
                <a:gd name="connsiteY0" fmla="*/ 1874630 h 3701203"/>
                <a:gd name="connsiteX1" fmla="*/ 6522101 w 19162815"/>
                <a:gd name="connsiteY1" fmla="*/ 1876591 h 3701203"/>
                <a:gd name="connsiteX2" fmla="*/ 6466103 w 19162815"/>
                <a:gd name="connsiteY2" fmla="*/ 1882475 h 3701203"/>
                <a:gd name="connsiteX3" fmla="*/ 6413213 w 19162815"/>
                <a:gd name="connsiteY3" fmla="*/ 1892283 h 3701203"/>
                <a:gd name="connsiteX4" fmla="*/ 6363433 w 19162815"/>
                <a:gd name="connsiteY4" fmla="*/ 1906015 h 3701203"/>
                <a:gd name="connsiteX5" fmla="*/ 6316763 w 19162815"/>
                <a:gd name="connsiteY5" fmla="*/ 1923671 h 3701203"/>
                <a:gd name="connsiteX6" fmla="*/ 6273202 w 19162815"/>
                <a:gd name="connsiteY6" fmla="*/ 1945254 h 3701203"/>
                <a:gd name="connsiteX7" fmla="*/ 6232749 w 19162815"/>
                <a:gd name="connsiteY7" fmla="*/ 1970763 h 3701203"/>
                <a:gd name="connsiteX8" fmla="*/ 6196611 w 19162815"/>
                <a:gd name="connsiteY8" fmla="*/ 2000042 h 3701203"/>
                <a:gd name="connsiteX9" fmla="*/ 6166037 w 19162815"/>
                <a:gd name="connsiteY9" fmla="*/ 2032913 h 3701203"/>
                <a:gd name="connsiteX10" fmla="*/ 6141026 w 19162815"/>
                <a:gd name="connsiteY10" fmla="*/ 2069378 h 3701203"/>
                <a:gd name="connsiteX11" fmla="*/ 6121577 w 19162815"/>
                <a:gd name="connsiteY11" fmla="*/ 2109435 h 3701203"/>
                <a:gd name="connsiteX12" fmla="*/ 6107685 w 19162815"/>
                <a:gd name="connsiteY12" fmla="*/ 2153083 h 3701203"/>
                <a:gd name="connsiteX13" fmla="*/ 6099352 w 19162815"/>
                <a:gd name="connsiteY13" fmla="*/ 2200323 h 3701203"/>
                <a:gd name="connsiteX14" fmla="*/ 6096574 w 19162815"/>
                <a:gd name="connsiteY14" fmla="*/ 2251153 h 3701203"/>
                <a:gd name="connsiteX15" fmla="*/ 6099747 w 19162815"/>
                <a:gd name="connsiteY15" fmla="*/ 2306685 h 3701203"/>
                <a:gd name="connsiteX16" fmla="*/ 6109262 w 19162815"/>
                <a:gd name="connsiteY16" fmla="*/ 2358436 h 3701203"/>
                <a:gd name="connsiteX17" fmla="*/ 6125121 w 19162815"/>
                <a:gd name="connsiteY17" fmla="*/ 2406403 h 3701203"/>
                <a:gd name="connsiteX18" fmla="*/ 6147319 w 19162815"/>
                <a:gd name="connsiteY18" fmla="*/ 2450582 h 3701203"/>
                <a:gd name="connsiteX19" fmla="*/ 6175855 w 19162815"/>
                <a:gd name="connsiteY19" fmla="*/ 2490970 h 3701203"/>
                <a:gd name="connsiteX20" fmla="*/ 6210729 w 19162815"/>
                <a:gd name="connsiteY20" fmla="*/ 2527563 h 3701203"/>
                <a:gd name="connsiteX21" fmla="*/ 6245255 w 19162815"/>
                <a:gd name="connsiteY21" fmla="*/ 2555197 h 3701203"/>
                <a:gd name="connsiteX22" fmla="*/ 6283630 w 19162815"/>
                <a:gd name="connsiteY22" fmla="*/ 2578578 h 3701203"/>
                <a:gd name="connsiteX23" fmla="*/ 6325854 w 19162815"/>
                <a:gd name="connsiteY23" fmla="*/ 2597706 h 3701203"/>
                <a:gd name="connsiteX24" fmla="*/ 6371923 w 19162815"/>
                <a:gd name="connsiteY24" fmla="*/ 2612582 h 3701203"/>
                <a:gd name="connsiteX25" fmla="*/ 6421836 w 19162815"/>
                <a:gd name="connsiteY25" fmla="*/ 2623207 h 3701203"/>
                <a:gd name="connsiteX26" fmla="*/ 6475592 w 19162815"/>
                <a:gd name="connsiteY26" fmla="*/ 2629582 h 3701203"/>
                <a:gd name="connsiteX27" fmla="*/ 6533190 w 19162815"/>
                <a:gd name="connsiteY27" fmla="*/ 2631706 h 3701203"/>
                <a:gd name="connsiteX28" fmla="*/ 6582760 w 19162815"/>
                <a:gd name="connsiteY28" fmla="*/ 2629843 h 3701203"/>
                <a:gd name="connsiteX29" fmla="*/ 6631329 w 19162815"/>
                <a:gd name="connsiteY29" fmla="*/ 2624251 h 3701203"/>
                <a:gd name="connsiteX30" fmla="*/ 6678897 w 19162815"/>
                <a:gd name="connsiteY30" fmla="*/ 2614932 h 3701203"/>
                <a:gd name="connsiteX31" fmla="*/ 6725463 w 19162815"/>
                <a:gd name="connsiteY31" fmla="*/ 2601884 h 3701203"/>
                <a:gd name="connsiteX32" fmla="*/ 6771026 w 19162815"/>
                <a:gd name="connsiteY32" fmla="*/ 2585109 h 3701203"/>
                <a:gd name="connsiteX33" fmla="*/ 6815589 w 19162815"/>
                <a:gd name="connsiteY33" fmla="*/ 2564605 h 3701203"/>
                <a:gd name="connsiteX34" fmla="*/ 6859150 w 19162815"/>
                <a:gd name="connsiteY34" fmla="*/ 2540373 h 3701203"/>
                <a:gd name="connsiteX35" fmla="*/ 6901710 w 19162815"/>
                <a:gd name="connsiteY35" fmla="*/ 2512413 h 3701203"/>
                <a:gd name="connsiteX36" fmla="*/ 6943267 w 19162815"/>
                <a:gd name="connsiteY36" fmla="*/ 2480724 h 3701203"/>
                <a:gd name="connsiteX37" fmla="*/ 6983821 w 19162815"/>
                <a:gd name="connsiteY37" fmla="*/ 2445307 h 3701203"/>
                <a:gd name="connsiteX38" fmla="*/ 7023375 w 19162815"/>
                <a:gd name="connsiteY38" fmla="*/ 2406160 h 3701203"/>
                <a:gd name="connsiteX39" fmla="*/ 7061927 w 19162815"/>
                <a:gd name="connsiteY39" fmla="*/ 2363285 h 3701203"/>
                <a:gd name="connsiteX40" fmla="*/ 7061927 w 19162815"/>
                <a:gd name="connsiteY40" fmla="*/ 2010793 h 3701203"/>
                <a:gd name="connsiteX41" fmla="*/ 7017463 w 19162815"/>
                <a:gd name="connsiteY41" fmla="*/ 1984926 h 3701203"/>
                <a:gd name="connsiteX42" fmla="*/ 6972197 w 19162815"/>
                <a:gd name="connsiteY42" fmla="*/ 1961780 h 3701203"/>
                <a:gd name="connsiteX43" fmla="*/ 6926128 w 19162815"/>
                <a:gd name="connsiteY43" fmla="*/ 1941356 h 3701203"/>
                <a:gd name="connsiteX44" fmla="*/ 6879302 w 19162815"/>
                <a:gd name="connsiteY44" fmla="*/ 1923671 h 3701203"/>
                <a:gd name="connsiteX45" fmla="*/ 6831585 w 19162815"/>
                <a:gd name="connsiteY45" fmla="*/ 1908676 h 3701203"/>
                <a:gd name="connsiteX46" fmla="*/ 6783111 w 19162815"/>
                <a:gd name="connsiteY46" fmla="*/ 1896420 h 3701203"/>
                <a:gd name="connsiteX47" fmla="*/ 6733836 w 19162815"/>
                <a:gd name="connsiteY47" fmla="*/ 1886887 h 3701203"/>
                <a:gd name="connsiteX48" fmla="*/ 6683761 w 19162815"/>
                <a:gd name="connsiteY48" fmla="*/ 1880078 h 3701203"/>
                <a:gd name="connsiteX49" fmla="*/ 6632886 w 19162815"/>
                <a:gd name="connsiteY49" fmla="*/ 1875992 h 3701203"/>
                <a:gd name="connsiteX50" fmla="*/ 10923282 w 19162815"/>
                <a:gd name="connsiteY50" fmla="*/ 1117575 h 3701203"/>
                <a:gd name="connsiteX51" fmla="*/ 10870371 w 19162815"/>
                <a:gd name="connsiteY51" fmla="*/ 1119494 h 3701203"/>
                <a:gd name="connsiteX52" fmla="*/ 10819795 w 19162815"/>
                <a:gd name="connsiteY52" fmla="*/ 1125251 h 3701203"/>
                <a:gd name="connsiteX53" fmla="*/ 10771556 w 19162815"/>
                <a:gd name="connsiteY53" fmla="*/ 1134847 h 3701203"/>
                <a:gd name="connsiteX54" fmla="*/ 10725653 w 19162815"/>
                <a:gd name="connsiteY54" fmla="*/ 1148281 h 3701203"/>
                <a:gd name="connsiteX55" fmla="*/ 10682087 w 19162815"/>
                <a:gd name="connsiteY55" fmla="*/ 1165555 h 3701203"/>
                <a:gd name="connsiteX56" fmla="*/ 10640858 w 19162815"/>
                <a:gd name="connsiteY56" fmla="*/ 1186667 h 3701203"/>
                <a:gd name="connsiteX57" fmla="*/ 10601965 w 19162815"/>
                <a:gd name="connsiteY57" fmla="*/ 1211619 h 3701203"/>
                <a:gd name="connsiteX58" fmla="*/ 10565410 w 19162815"/>
                <a:gd name="connsiteY58" fmla="*/ 1240410 h 3701203"/>
                <a:gd name="connsiteX59" fmla="*/ 10531192 w 19162815"/>
                <a:gd name="connsiteY59" fmla="*/ 1273041 h 3701203"/>
                <a:gd name="connsiteX60" fmla="*/ 10499312 w 19162815"/>
                <a:gd name="connsiteY60" fmla="*/ 1309512 h 3701203"/>
                <a:gd name="connsiteX61" fmla="*/ 10469769 w 19162815"/>
                <a:gd name="connsiteY61" fmla="*/ 1349823 h 3701203"/>
                <a:gd name="connsiteX62" fmla="*/ 10442564 w 19162815"/>
                <a:gd name="connsiteY62" fmla="*/ 1393975 h 3701203"/>
                <a:gd name="connsiteX63" fmla="*/ 10442564 w 19162815"/>
                <a:gd name="connsiteY63" fmla="*/ 2339318 h 3701203"/>
                <a:gd name="connsiteX64" fmla="*/ 10478341 w 19162815"/>
                <a:gd name="connsiteY64" fmla="*/ 2383458 h 3701203"/>
                <a:gd name="connsiteX65" fmla="*/ 10514896 w 19162815"/>
                <a:gd name="connsiteY65" fmla="*/ 2423759 h 3701203"/>
                <a:gd name="connsiteX66" fmla="*/ 10552228 w 19162815"/>
                <a:gd name="connsiteY66" fmla="*/ 2460223 h 3701203"/>
                <a:gd name="connsiteX67" fmla="*/ 10590338 w 19162815"/>
                <a:gd name="connsiteY67" fmla="*/ 2492849 h 3701203"/>
                <a:gd name="connsiteX68" fmla="*/ 10629226 w 19162815"/>
                <a:gd name="connsiteY68" fmla="*/ 2521636 h 3701203"/>
                <a:gd name="connsiteX69" fmla="*/ 10668894 w 19162815"/>
                <a:gd name="connsiteY69" fmla="*/ 2546585 h 3701203"/>
                <a:gd name="connsiteX70" fmla="*/ 10709340 w 19162815"/>
                <a:gd name="connsiteY70" fmla="*/ 2567696 h 3701203"/>
                <a:gd name="connsiteX71" fmla="*/ 10750567 w 19162815"/>
                <a:gd name="connsiteY71" fmla="*/ 2584969 h 3701203"/>
                <a:gd name="connsiteX72" fmla="*/ 10792574 w 19162815"/>
                <a:gd name="connsiteY72" fmla="*/ 2598403 h 3701203"/>
                <a:gd name="connsiteX73" fmla="*/ 10835362 w 19162815"/>
                <a:gd name="connsiteY73" fmla="*/ 2607999 h 3701203"/>
                <a:gd name="connsiteX74" fmla="*/ 10878931 w 19162815"/>
                <a:gd name="connsiteY74" fmla="*/ 2613757 h 3701203"/>
                <a:gd name="connsiteX75" fmla="*/ 10923282 w 19162815"/>
                <a:gd name="connsiteY75" fmla="*/ 2615676 h 3701203"/>
                <a:gd name="connsiteX76" fmla="*/ 10978780 w 19162815"/>
                <a:gd name="connsiteY76" fmla="*/ 2613279 h 3701203"/>
                <a:gd name="connsiteX77" fmla="*/ 11031364 w 19162815"/>
                <a:gd name="connsiteY77" fmla="*/ 2606087 h 3701203"/>
                <a:gd name="connsiteX78" fmla="*/ 11081034 w 19162815"/>
                <a:gd name="connsiteY78" fmla="*/ 2594100 h 3701203"/>
                <a:gd name="connsiteX79" fmla="*/ 11127788 w 19162815"/>
                <a:gd name="connsiteY79" fmla="*/ 2577315 h 3701203"/>
                <a:gd name="connsiteX80" fmla="*/ 11171626 w 19162815"/>
                <a:gd name="connsiteY80" fmla="*/ 2555730 h 3701203"/>
                <a:gd name="connsiteX81" fmla="*/ 11212547 w 19162815"/>
                <a:gd name="connsiteY81" fmla="*/ 2529346 h 3701203"/>
                <a:gd name="connsiteX82" fmla="*/ 11250551 w 19162815"/>
                <a:gd name="connsiteY82" fmla="*/ 2498160 h 3701203"/>
                <a:gd name="connsiteX83" fmla="*/ 11285637 w 19162815"/>
                <a:gd name="connsiteY83" fmla="*/ 2462171 h 3701203"/>
                <a:gd name="connsiteX84" fmla="*/ 11317804 w 19162815"/>
                <a:gd name="connsiteY84" fmla="*/ 2421378 h 3701203"/>
                <a:gd name="connsiteX85" fmla="*/ 11339877 w 19162815"/>
                <a:gd name="connsiteY85" fmla="*/ 2387852 h 3701203"/>
                <a:gd name="connsiteX86" fmla="*/ 11360031 w 19162815"/>
                <a:gd name="connsiteY86" fmla="*/ 2352016 h 3701203"/>
                <a:gd name="connsiteX87" fmla="*/ 11378268 w 19162815"/>
                <a:gd name="connsiteY87" fmla="*/ 2313870 h 3701203"/>
                <a:gd name="connsiteX88" fmla="*/ 11394587 w 19162815"/>
                <a:gd name="connsiteY88" fmla="*/ 2273414 h 3701203"/>
                <a:gd name="connsiteX89" fmla="*/ 11408987 w 19162815"/>
                <a:gd name="connsiteY89" fmla="*/ 2230648 h 3701203"/>
                <a:gd name="connsiteX90" fmla="*/ 11421469 w 19162815"/>
                <a:gd name="connsiteY90" fmla="*/ 2185574 h 3701203"/>
                <a:gd name="connsiteX91" fmla="*/ 11432031 w 19162815"/>
                <a:gd name="connsiteY91" fmla="*/ 2138191 h 3701203"/>
                <a:gd name="connsiteX92" fmla="*/ 11440674 w 19162815"/>
                <a:gd name="connsiteY92" fmla="*/ 2088499 h 3701203"/>
                <a:gd name="connsiteX93" fmla="*/ 11447396 w 19162815"/>
                <a:gd name="connsiteY93" fmla="*/ 2036499 h 3701203"/>
                <a:gd name="connsiteX94" fmla="*/ 11452233 w 19162815"/>
                <a:gd name="connsiteY94" fmla="*/ 1981508 h 3701203"/>
                <a:gd name="connsiteX95" fmla="*/ 11455080 w 19162815"/>
                <a:gd name="connsiteY95" fmla="*/ 1925575 h 3701203"/>
                <a:gd name="connsiteX96" fmla="*/ 11455093 w 19162815"/>
                <a:gd name="connsiteY96" fmla="*/ 1924822 h 3701203"/>
                <a:gd name="connsiteX97" fmla="*/ 11456041 w 19162815"/>
                <a:gd name="connsiteY97" fmla="*/ 1866652 h 3701203"/>
                <a:gd name="connsiteX98" fmla="*/ 11454864 w 19162815"/>
                <a:gd name="connsiteY98" fmla="*/ 1805883 h 3701203"/>
                <a:gd name="connsiteX99" fmla="*/ 11451334 w 19162815"/>
                <a:gd name="connsiteY99" fmla="*/ 1747359 h 3701203"/>
                <a:gd name="connsiteX100" fmla="*/ 11445452 w 19162815"/>
                <a:gd name="connsiteY100" fmla="*/ 1691082 h 3701203"/>
                <a:gd name="connsiteX101" fmla="*/ 11437219 w 19162815"/>
                <a:gd name="connsiteY101" fmla="*/ 1637053 h 3701203"/>
                <a:gd name="connsiteX102" fmla="*/ 11426635 w 19162815"/>
                <a:gd name="connsiteY102" fmla="*/ 1585273 h 3701203"/>
                <a:gd name="connsiteX103" fmla="*/ 11413702 w 19162815"/>
                <a:gd name="connsiteY103" fmla="*/ 1535742 h 3701203"/>
                <a:gd name="connsiteX104" fmla="*/ 11398422 w 19162815"/>
                <a:gd name="connsiteY104" fmla="*/ 1488463 h 3701203"/>
                <a:gd name="connsiteX105" fmla="*/ 11380793 w 19162815"/>
                <a:gd name="connsiteY105" fmla="*/ 1443435 h 3701203"/>
                <a:gd name="connsiteX106" fmla="*/ 11360819 w 19162815"/>
                <a:gd name="connsiteY106" fmla="*/ 1400660 h 3701203"/>
                <a:gd name="connsiteX107" fmla="*/ 11338500 w 19162815"/>
                <a:gd name="connsiteY107" fmla="*/ 1360139 h 3701203"/>
                <a:gd name="connsiteX108" fmla="*/ 11313836 w 19162815"/>
                <a:gd name="connsiteY108" fmla="*/ 1321872 h 3701203"/>
                <a:gd name="connsiteX109" fmla="*/ 11280915 w 19162815"/>
                <a:gd name="connsiteY109" fmla="*/ 1278991 h 3701203"/>
                <a:gd name="connsiteX110" fmla="*/ 11245376 w 19162815"/>
                <a:gd name="connsiteY110" fmla="*/ 1241155 h 3701203"/>
                <a:gd name="connsiteX111" fmla="*/ 11207218 w 19162815"/>
                <a:gd name="connsiteY111" fmla="*/ 1208366 h 3701203"/>
                <a:gd name="connsiteX112" fmla="*/ 11166442 w 19162815"/>
                <a:gd name="connsiteY112" fmla="*/ 1180623 h 3701203"/>
                <a:gd name="connsiteX113" fmla="*/ 11123047 w 19162815"/>
                <a:gd name="connsiteY113" fmla="*/ 1157924 h 3701203"/>
                <a:gd name="connsiteX114" fmla="*/ 11077033 w 19162815"/>
                <a:gd name="connsiteY114" fmla="*/ 1140271 h 3701203"/>
                <a:gd name="connsiteX115" fmla="*/ 11028402 w 19162815"/>
                <a:gd name="connsiteY115" fmla="*/ 1127662 h 3701203"/>
                <a:gd name="connsiteX116" fmla="*/ 10977690 w 19162815"/>
                <a:gd name="connsiteY116" fmla="*/ 1120176 h 3701203"/>
                <a:gd name="connsiteX117" fmla="*/ 10978849 w 19162815"/>
                <a:gd name="connsiteY117" fmla="*/ 1120176 h 3701203"/>
                <a:gd name="connsiteX118" fmla="*/ 10923283 w 19162815"/>
                <a:gd name="connsiteY118" fmla="*/ 1117575 h 3701203"/>
                <a:gd name="connsiteX119" fmla="*/ 18317647 w 19162815"/>
                <a:gd name="connsiteY119" fmla="*/ 1105551 h 3701203"/>
                <a:gd name="connsiteX120" fmla="*/ 18266159 w 19162815"/>
                <a:gd name="connsiteY120" fmla="*/ 1107406 h 3701203"/>
                <a:gd name="connsiteX121" fmla="*/ 18216751 w 19162815"/>
                <a:gd name="connsiteY121" fmla="*/ 1112970 h 3701203"/>
                <a:gd name="connsiteX122" fmla="*/ 18169425 w 19162815"/>
                <a:gd name="connsiteY122" fmla="*/ 1122244 h 3701203"/>
                <a:gd name="connsiteX123" fmla="*/ 18124177 w 19162815"/>
                <a:gd name="connsiteY123" fmla="*/ 1135225 h 3701203"/>
                <a:gd name="connsiteX124" fmla="*/ 18081009 w 19162815"/>
                <a:gd name="connsiteY124" fmla="*/ 1151915 h 3701203"/>
                <a:gd name="connsiteX125" fmla="*/ 18039917 w 19162815"/>
                <a:gd name="connsiteY125" fmla="*/ 1172312 h 3701203"/>
                <a:gd name="connsiteX126" fmla="*/ 18000903 w 19162815"/>
                <a:gd name="connsiteY126" fmla="*/ 1196417 h 3701203"/>
                <a:gd name="connsiteX127" fmla="*/ 17963967 w 19162815"/>
                <a:gd name="connsiteY127" fmla="*/ 1224228 h 3701203"/>
                <a:gd name="connsiteX128" fmla="*/ 17929105 w 19162815"/>
                <a:gd name="connsiteY128" fmla="*/ 1255746 h 3701203"/>
                <a:gd name="connsiteX129" fmla="*/ 17900013 w 19162815"/>
                <a:gd name="connsiteY129" fmla="*/ 1287299 h 3701203"/>
                <a:gd name="connsiteX130" fmla="*/ 17873647 w 19162815"/>
                <a:gd name="connsiteY130" fmla="*/ 1321854 h 3701203"/>
                <a:gd name="connsiteX131" fmla="*/ 17850009 w 19162815"/>
                <a:gd name="connsiteY131" fmla="*/ 1359410 h 3701203"/>
                <a:gd name="connsiteX132" fmla="*/ 17829097 w 19162815"/>
                <a:gd name="connsiteY132" fmla="*/ 1399969 h 3701203"/>
                <a:gd name="connsiteX133" fmla="*/ 17810911 w 19162815"/>
                <a:gd name="connsiteY133" fmla="*/ 1443531 h 3701203"/>
                <a:gd name="connsiteX134" fmla="*/ 17795449 w 19162815"/>
                <a:gd name="connsiteY134" fmla="*/ 1490095 h 3701203"/>
                <a:gd name="connsiteX135" fmla="*/ 17782623 w 19162815"/>
                <a:gd name="connsiteY135" fmla="*/ 1540139 h 3701203"/>
                <a:gd name="connsiteX136" fmla="*/ 17772703 w 19162815"/>
                <a:gd name="connsiteY136" fmla="*/ 1592235 h 3701203"/>
                <a:gd name="connsiteX137" fmla="*/ 17765419 w 19162815"/>
                <a:gd name="connsiteY137" fmla="*/ 1647811 h 3701203"/>
                <a:gd name="connsiteX138" fmla="*/ 17760857 w 19162815"/>
                <a:gd name="connsiteY138" fmla="*/ 1706392 h 3701203"/>
                <a:gd name="connsiteX139" fmla="*/ 18810323 w 19162815"/>
                <a:gd name="connsiteY139" fmla="*/ 1706392 h 3701203"/>
                <a:gd name="connsiteX140" fmla="*/ 18808103 w 19162815"/>
                <a:gd name="connsiteY140" fmla="*/ 1644853 h 3701203"/>
                <a:gd name="connsiteX141" fmla="*/ 18803037 w 19162815"/>
                <a:gd name="connsiteY141" fmla="*/ 1586798 h 3701203"/>
                <a:gd name="connsiteX142" fmla="*/ 18795127 w 19162815"/>
                <a:gd name="connsiteY142" fmla="*/ 1532228 h 3701203"/>
                <a:gd name="connsiteX143" fmla="*/ 18784371 w 19162815"/>
                <a:gd name="connsiteY143" fmla="*/ 1481140 h 3701203"/>
                <a:gd name="connsiteX144" fmla="*/ 18770773 w 19162815"/>
                <a:gd name="connsiteY144" fmla="*/ 1433536 h 3701203"/>
                <a:gd name="connsiteX145" fmla="*/ 18754331 w 19162815"/>
                <a:gd name="connsiteY145" fmla="*/ 1389415 h 3701203"/>
                <a:gd name="connsiteX146" fmla="*/ 18735043 w 19162815"/>
                <a:gd name="connsiteY146" fmla="*/ 1348777 h 3701203"/>
                <a:gd name="connsiteX147" fmla="*/ 18712915 w 19162815"/>
                <a:gd name="connsiteY147" fmla="*/ 1311621 h 3701203"/>
                <a:gd name="connsiteX148" fmla="*/ 18687943 w 19162815"/>
                <a:gd name="connsiteY148" fmla="*/ 1277948 h 3701203"/>
                <a:gd name="connsiteX149" fmla="*/ 18660127 w 19162815"/>
                <a:gd name="connsiteY149" fmla="*/ 1247756 h 3701203"/>
                <a:gd name="connsiteX150" fmla="*/ 18622783 w 19162815"/>
                <a:gd name="connsiteY150" fmla="*/ 1214445 h 3701203"/>
                <a:gd name="connsiteX151" fmla="*/ 18583873 w 19162815"/>
                <a:gd name="connsiteY151" fmla="*/ 1185568 h 3701203"/>
                <a:gd name="connsiteX152" fmla="*/ 18543403 w 19162815"/>
                <a:gd name="connsiteY152" fmla="*/ 1161128 h 3701203"/>
                <a:gd name="connsiteX153" fmla="*/ 18501371 w 19162815"/>
                <a:gd name="connsiteY153" fmla="*/ 1141126 h 3701203"/>
                <a:gd name="connsiteX154" fmla="*/ 18457779 w 19162815"/>
                <a:gd name="connsiteY154" fmla="*/ 1125566 h 3701203"/>
                <a:gd name="connsiteX155" fmla="*/ 18412627 w 19162815"/>
                <a:gd name="connsiteY155" fmla="*/ 1114448 h 3701203"/>
                <a:gd name="connsiteX156" fmla="*/ 18365915 w 19162815"/>
                <a:gd name="connsiteY156" fmla="*/ 1107776 h 3701203"/>
                <a:gd name="connsiteX157" fmla="*/ 13142383 w 19162815"/>
                <a:gd name="connsiteY157" fmla="*/ 1105551 h 3701203"/>
                <a:gd name="connsiteX158" fmla="*/ 13090879 w 19162815"/>
                <a:gd name="connsiteY158" fmla="*/ 1107406 h 3701203"/>
                <a:gd name="connsiteX159" fmla="*/ 13041461 w 19162815"/>
                <a:gd name="connsiteY159" fmla="*/ 1112970 h 3701203"/>
                <a:gd name="connsiteX160" fmla="*/ 12994128 w 19162815"/>
                <a:gd name="connsiteY160" fmla="*/ 1122244 h 3701203"/>
                <a:gd name="connsiteX161" fmla="*/ 12948877 w 19162815"/>
                <a:gd name="connsiteY161" fmla="*/ 1135225 h 3701203"/>
                <a:gd name="connsiteX162" fmla="*/ 12905709 w 19162815"/>
                <a:gd name="connsiteY162" fmla="*/ 1151915 h 3701203"/>
                <a:gd name="connsiteX163" fmla="*/ 12864623 w 19162815"/>
                <a:gd name="connsiteY163" fmla="*/ 1172312 h 3701203"/>
                <a:gd name="connsiteX164" fmla="*/ 12825616 w 19162815"/>
                <a:gd name="connsiteY164" fmla="*/ 1196417 h 3701203"/>
                <a:gd name="connsiteX165" fmla="*/ 12788689 w 19162815"/>
                <a:gd name="connsiteY165" fmla="*/ 1224228 h 3701203"/>
                <a:gd name="connsiteX166" fmla="*/ 12753840 w 19162815"/>
                <a:gd name="connsiteY166" fmla="*/ 1255746 h 3701203"/>
                <a:gd name="connsiteX167" fmla="*/ 12724747 w 19162815"/>
                <a:gd name="connsiteY167" fmla="*/ 1287299 h 3701203"/>
                <a:gd name="connsiteX168" fmla="*/ 12698378 w 19162815"/>
                <a:gd name="connsiteY168" fmla="*/ 1321854 h 3701203"/>
                <a:gd name="connsiteX169" fmla="*/ 12674735 w 19162815"/>
                <a:gd name="connsiteY169" fmla="*/ 1359410 h 3701203"/>
                <a:gd name="connsiteX170" fmla="*/ 12653817 w 19162815"/>
                <a:gd name="connsiteY170" fmla="*/ 1399969 h 3701203"/>
                <a:gd name="connsiteX171" fmla="*/ 12635626 w 19162815"/>
                <a:gd name="connsiteY171" fmla="*/ 1443531 h 3701203"/>
                <a:gd name="connsiteX172" fmla="*/ 12620162 w 19162815"/>
                <a:gd name="connsiteY172" fmla="*/ 1490095 h 3701203"/>
                <a:gd name="connsiteX173" fmla="*/ 12607335 w 19162815"/>
                <a:gd name="connsiteY173" fmla="*/ 1540139 h 3701203"/>
                <a:gd name="connsiteX174" fmla="*/ 12597419 w 19162815"/>
                <a:gd name="connsiteY174" fmla="*/ 1592235 h 3701203"/>
                <a:gd name="connsiteX175" fmla="*/ 12590141 w 19162815"/>
                <a:gd name="connsiteY175" fmla="*/ 1647811 h 3701203"/>
                <a:gd name="connsiteX176" fmla="*/ 12585593 w 19162815"/>
                <a:gd name="connsiteY176" fmla="*/ 1706392 h 3701203"/>
                <a:gd name="connsiteX177" fmla="*/ 13635069 w 19162815"/>
                <a:gd name="connsiteY177" fmla="*/ 1706392 h 3701203"/>
                <a:gd name="connsiteX178" fmla="*/ 13632846 w 19162815"/>
                <a:gd name="connsiteY178" fmla="*/ 1644853 h 3701203"/>
                <a:gd name="connsiteX179" fmla="*/ 13627778 w 19162815"/>
                <a:gd name="connsiteY179" fmla="*/ 1586798 h 3701203"/>
                <a:gd name="connsiteX180" fmla="*/ 13619866 w 19162815"/>
                <a:gd name="connsiteY180" fmla="*/ 1532228 h 3701203"/>
                <a:gd name="connsiteX181" fmla="*/ 13609111 w 19162815"/>
                <a:gd name="connsiteY181" fmla="*/ 1481140 h 3701203"/>
                <a:gd name="connsiteX182" fmla="*/ 13595512 w 19162815"/>
                <a:gd name="connsiteY182" fmla="*/ 1433536 h 3701203"/>
                <a:gd name="connsiteX183" fmla="*/ 13579069 w 19162815"/>
                <a:gd name="connsiteY183" fmla="*/ 1389415 h 3701203"/>
                <a:gd name="connsiteX184" fmla="*/ 13559784 w 19162815"/>
                <a:gd name="connsiteY184" fmla="*/ 1348777 h 3701203"/>
                <a:gd name="connsiteX185" fmla="*/ 13537657 w 19162815"/>
                <a:gd name="connsiteY185" fmla="*/ 1311621 h 3701203"/>
                <a:gd name="connsiteX186" fmla="*/ 13512687 w 19162815"/>
                <a:gd name="connsiteY186" fmla="*/ 1277948 h 3701203"/>
                <a:gd name="connsiteX187" fmla="*/ 13484875 w 19162815"/>
                <a:gd name="connsiteY187" fmla="*/ 1247756 h 3701203"/>
                <a:gd name="connsiteX188" fmla="*/ 13447528 w 19162815"/>
                <a:gd name="connsiteY188" fmla="*/ 1214445 h 3701203"/>
                <a:gd name="connsiteX189" fmla="*/ 13408618 w 19162815"/>
                <a:gd name="connsiteY189" fmla="*/ 1185568 h 3701203"/>
                <a:gd name="connsiteX190" fmla="*/ 13368146 w 19162815"/>
                <a:gd name="connsiteY190" fmla="*/ 1161128 h 3701203"/>
                <a:gd name="connsiteX191" fmla="*/ 13326111 w 19162815"/>
                <a:gd name="connsiteY191" fmla="*/ 1141126 h 3701203"/>
                <a:gd name="connsiteX192" fmla="*/ 13282517 w 19162815"/>
                <a:gd name="connsiteY192" fmla="*/ 1125566 h 3701203"/>
                <a:gd name="connsiteX193" fmla="*/ 13237363 w 19162815"/>
                <a:gd name="connsiteY193" fmla="*/ 1114448 h 3701203"/>
                <a:gd name="connsiteX194" fmla="*/ 13190652 w 19162815"/>
                <a:gd name="connsiteY194" fmla="*/ 1107776 h 3701203"/>
                <a:gd name="connsiteX195" fmla="*/ 13142384 w 19162815"/>
                <a:gd name="connsiteY195" fmla="*/ 1105551 h 3701203"/>
                <a:gd name="connsiteX196" fmla="*/ 14512295 w 19162815"/>
                <a:gd name="connsiteY196" fmla="*/ 845161 h 3701203"/>
                <a:gd name="connsiteX197" fmla="*/ 14860818 w 19162815"/>
                <a:gd name="connsiteY197" fmla="*/ 845161 h 3701203"/>
                <a:gd name="connsiteX198" fmla="*/ 14860818 w 19162815"/>
                <a:gd name="connsiteY198" fmla="*/ 2892061 h 3701203"/>
                <a:gd name="connsiteX199" fmla="*/ 14512295 w 19162815"/>
                <a:gd name="connsiteY199" fmla="*/ 2892061 h 3701203"/>
                <a:gd name="connsiteX200" fmla="*/ 3384771 w 19162815"/>
                <a:gd name="connsiteY200" fmla="*/ 797148 h 3701203"/>
                <a:gd name="connsiteX201" fmla="*/ 3433426 w 19162815"/>
                <a:gd name="connsiteY201" fmla="*/ 798740 h 3701203"/>
                <a:gd name="connsiteX202" fmla="*/ 3481030 w 19162815"/>
                <a:gd name="connsiteY202" fmla="*/ 803517 h 3701203"/>
                <a:gd name="connsiteX203" fmla="*/ 3527582 w 19162815"/>
                <a:gd name="connsiteY203" fmla="*/ 811481 h 3701203"/>
                <a:gd name="connsiteX204" fmla="*/ 3573078 w 19162815"/>
                <a:gd name="connsiteY204" fmla="*/ 822634 h 3701203"/>
                <a:gd name="connsiteX205" fmla="*/ 3617517 w 19162815"/>
                <a:gd name="connsiteY205" fmla="*/ 836977 h 3701203"/>
                <a:gd name="connsiteX206" fmla="*/ 3660896 w 19162815"/>
                <a:gd name="connsiteY206" fmla="*/ 854511 h 3701203"/>
                <a:gd name="connsiteX207" fmla="*/ 3703212 w 19162815"/>
                <a:gd name="connsiteY207" fmla="*/ 875239 h 3701203"/>
                <a:gd name="connsiteX208" fmla="*/ 3750215 w 19162815"/>
                <a:gd name="connsiteY208" fmla="*/ 903099 h 3701203"/>
                <a:gd name="connsiteX209" fmla="*/ 3793775 w 19162815"/>
                <a:gd name="connsiteY209" fmla="*/ 934638 h 3701203"/>
                <a:gd name="connsiteX210" fmla="*/ 3833890 w 19162815"/>
                <a:gd name="connsiteY210" fmla="*/ 969854 h 3701203"/>
                <a:gd name="connsiteX211" fmla="*/ 3870561 w 19162815"/>
                <a:gd name="connsiteY211" fmla="*/ 1008745 h 3701203"/>
                <a:gd name="connsiteX212" fmla="*/ 3903788 w 19162815"/>
                <a:gd name="connsiteY212" fmla="*/ 1051310 h 3701203"/>
                <a:gd name="connsiteX213" fmla="*/ 3933570 w 19162815"/>
                <a:gd name="connsiteY213" fmla="*/ 1097547 h 3701203"/>
                <a:gd name="connsiteX214" fmla="*/ 3962618 w 19162815"/>
                <a:gd name="connsiteY214" fmla="*/ 1056161 h 3701203"/>
                <a:gd name="connsiteX215" fmla="*/ 3993712 w 19162815"/>
                <a:gd name="connsiteY215" fmla="*/ 1017842 h 3701203"/>
                <a:gd name="connsiteX216" fmla="*/ 4026851 w 19162815"/>
                <a:gd name="connsiteY216" fmla="*/ 982590 h 3701203"/>
                <a:gd name="connsiteX217" fmla="*/ 4062037 w 19162815"/>
                <a:gd name="connsiteY217" fmla="*/ 950403 h 3701203"/>
                <a:gd name="connsiteX218" fmla="*/ 4099266 w 19162815"/>
                <a:gd name="connsiteY218" fmla="*/ 921283 h 3701203"/>
                <a:gd name="connsiteX219" fmla="*/ 4138540 w 19162815"/>
                <a:gd name="connsiteY219" fmla="*/ 895228 h 3701203"/>
                <a:gd name="connsiteX220" fmla="*/ 4179861 w 19162815"/>
                <a:gd name="connsiteY220" fmla="*/ 872239 h 3701203"/>
                <a:gd name="connsiteX221" fmla="*/ 4223227 w 19162815"/>
                <a:gd name="connsiteY221" fmla="*/ 852316 h 3701203"/>
                <a:gd name="connsiteX222" fmla="*/ 4268638 w 19162815"/>
                <a:gd name="connsiteY222" fmla="*/ 835459 h 3701203"/>
                <a:gd name="connsiteX223" fmla="*/ 4316093 w 19162815"/>
                <a:gd name="connsiteY223" fmla="*/ 821666 h 3701203"/>
                <a:gd name="connsiteX224" fmla="*/ 4365593 w 19162815"/>
                <a:gd name="connsiteY224" fmla="*/ 810939 h 3701203"/>
                <a:gd name="connsiteX225" fmla="*/ 4417139 w 19162815"/>
                <a:gd name="connsiteY225" fmla="*/ 803277 h 3701203"/>
                <a:gd name="connsiteX226" fmla="*/ 4470727 w 19162815"/>
                <a:gd name="connsiteY226" fmla="*/ 798680 h 3701203"/>
                <a:gd name="connsiteX227" fmla="*/ 4526360 w 19162815"/>
                <a:gd name="connsiteY227" fmla="*/ 797148 h 3701203"/>
                <a:gd name="connsiteX228" fmla="*/ 4578939 w 19162815"/>
                <a:gd name="connsiteY228" fmla="*/ 798510 h 3701203"/>
                <a:gd name="connsiteX229" fmla="*/ 4629845 w 19162815"/>
                <a:gd name="connsiteY229" fmla="*/ 802598 h 3701203"/>
                <a:gd name="connsiteX230" fmla="*/ 4679082 w 19162815"/>
                <a:gd name="connsiteY230" fmla="*/ 809412 h 3701203"/>
                <a:gd name="connsiteX231" fmla="*/ 4726648 w 19162815"/>
                <a:gd name="connsiteY231" fmla="*/ 818950 h 3701203"/>
                <a:gd name="connsiteX232" fmla="*/ 4772544 w 19162815"/>
                <a:gd name="connsiteY232" fmla="*/ 831214 h 3701203"/>
                <a:gd name="connsiteX233" fmla="*/ 4816772 w 19162815"/>
                <a:gd name="connsiteY233" fmla="*/ 846202 h 3701203"/>
                <a:gd name="connsiteX234" fmla="*/ 4859329 w 19162815"/>
                <a:gd name="connsiteY234" fmla="*/ 863916 h 3701203"/>
                <a:gd name="connsiteX235" fmla="*/ 4900217 w 19162815"/>
                <a:gd name="connsiteY235" fmla="*/ 884354 h 3701203"/>
                <a:gd name="connsiteX236" fmla="*/ 4939438 w 19162815"/>
                <a:gd name="connsiteY236" fmla="*/ 907516 h 3701203"/>
                <a:gd name="connsiteX237" fmla="*/ 4976992 w 19162815"/>
                <a:gd name="connsiteY237" fmla="*/ 933404 h 3701203"/>
                <a:gd name="connsiteX238" fmla="*/ 5012879 w 19162815"/>
                <a:gd name="connsiteY238" fmla="*/ 962015 h 3701203"/>
                <a:gd name="connsiteX239" fmla="*/ 5047098 w 19162815"/>
                <a:gd name="connsiteY239" fmla="*/ 993351 h 3701203"/>
                <a:gd name="connsiteX240" fmla="*/ 5079094 w 19162815"/>
                <a:gd name="connsiteY240" fmla="*/ 1027215 h 3701203"/>
                <a:gd name="connsiteX241" fmla="*/ 5108307 w 19162815"/>
                <a:gd name="connsiteY241" fmla="*/ 1063358 h 3701203"/>
                <a:gd name="connsiteX242" fmla="*/ 5134736 w 19162815"/>
                <a:gd name="connsiteY242" fmla="*/ 1101780 h 3701203"/>
                <a:gd name="connsiteX243" fmla="*/ 5158383 w 19162815"/>
                <a:gd name="connsiteY243" fmla="*/ 1142481 h 3701203"/>
                <a:gd name="connsiteX244" fmla="*/ 5179245 w 19162815"/>
                <a:gd name="connsiteY244" fmla="*/ 1185462 h 3701203"/>
                <a:gd name="connsiteX245" fmla="*/ 5197324 w 19162815"/>
                <a:gd name="connsiteY245" fmla="*/ 1230722 h 3701203"/>
                <a:gd name="connsiteX246" fmla="*/ 5212623 w 19162815"/>
                <a:gd name="connsiteY246" fmla="*/ 1278261 h 3701203"/>
                <a:gd name="connsiteX247" fmla="*/ 5225138 w 19162815"/>
                <a:gd name="connsiteY247" fmla="*/ 1328080 h 3701203"/>
                <a:gd name="connsiteX248" fmla="*/ 5234870 w 19162815"/>
                <a:gd name="connsiteY248" fmla="*/ 1380179 h 3701203"/>
                <a:gd name="connsiteX249" fmla="*/ 5241824 w 19162815"/>
                <a:gd name="connsiteY249" fmla="*/ 1434556 h 3701203"/>
                <a:gd name="connsiteX250" fmla="*/ 5245993 w 19162815"/>
                <a:gd name="connsiteY250" fmla="*/ 1491214 h 3701203"/>
                <a:gd name="connsiteX251" fmla="*/ 5247385 w 19162815"/>
                <a:gd name="connsiteY251" fmla="*/ 1550151 h 3701203"/>
                <a:gd name="connsiteX252" fmla="*/ 5247385 w 19162815"/>
                <a:gd name="connsiteY252" fmla="*/ 2892068 h 3701203"/>
                <a:gd name="connsiteX253" fmla="*/ 4898912 w 19162815"/>
                <a:gd name="connsiteY253" fmla="*/ 2892068 h 3701203"/>
                <a:gd name="connsiteX254" fmla="*/ 4898912 w 19162815"/>
                <a:gd name="connsiteY254" fmla="*/ 1650315 h 3701203"/>
                <a:gd name="connsiteX255" fmla="*/ 4897486 w 19162815"/>
                <a:gd name="connsiteY255" fmla="*/ 1589491 h 3701203"/>
                <a:gd name="connsiteX256" fmla="*/ 4893201 w 19162815"/>
                <a:gd name="connsiteY256" fmla="*/ 1532351 h 3701203"/>
                <a:gd name="connsiteX257" fmla="*/ 4886060 w 19162815"/>
                <a:gd name="connsiteY257" fmla="*/ 1478896 h 3701203"/>
                <a:gd name="connsiteX258" fmla="*/ 4876066 w 19162815"/>
                <a:gd name="connsiteY258" fmla="*/ 1429127 h 3701203"/>
                <a:gd name="connsiteX259" fmla="*/ 4863215 w 19162815"/>
                <a:gd name="connsiteY259" fmla="*/ 1383042 h 3701203"/>
                <a:gd name="connsiteX260" fmla="*/ 4847507 w 19162815"/>
                <a:gd name="connsiteY260" fmla="*/ 1340643 h 3701203"/>
                <a:gd name="connsiteX261" fmla="*/ 4828945 w 19162815"/>
                <a:gd name="connsiteY261" fmla="*/ 1301929 h 3701203"/>
                <a:gd name="connsiteX262" fmla="*/ 4807530 w 19162815"/>
                <a:gd name="connsiteY262" fmla="*/ 1266901 h 3701203"/>
                <a:gd name="connsiteX263" fmla="*/ 4783258 w 19162815"/>
                <a:gd name="connsiteY263" fmla="*/ 1235560 h 3701203"/>
                <a:gd name="connsiteX264" fmla="*/ 4756133 w 19162815"/>
                <a:gd name="connsiteY264" fmla="*/ 1207905 h 3701203"/>
                <a:gd name="connsiteX265" fmla="*/ 4726153 w 19162815"/>
                <a:gd name="connsiteY265" fmla="*/ 1183936 h 3701203"/>
                <a:gd name="connsiteX266" fmla="*/ 4693317 w 19162815"/>
                <a:gd name="connsiteY266" fmla="*/ 1163654 h 3701203"/>
                <a:gd name="connsiteX267" fmla="*/ 4657630 w 19162815"/>
                <a:gd name="connsiteY267" fmla="*/ 1147060 h 3701203"/>
                <a:gd name="connsiteX268" fmla="*/ 4619087 w 19162815"/>
                <a:gd name="connsiteY268" fmla="*/ 1134153 h 3701203"/>
                <a:gd name="connsiteX269" fmla="*/ 4577692 w 19162815"/>
                <a:gd name="connsiteY269" fmla="*/ 1124933 h 3701203"/>
                <a:gd name="connsiteX270" fmla="*/ 4533442 w 19162815"/>
                <a:gd name="connsiteY270" fmla="*/ 1119401 h 3701203"/>
                <a:gd name="connsiteX271" fmla="*/ 4486340 w 19162815"/>
                <a:gd name="connsiteY271" fmla="*/ 1117557 h 3701203"/>
                <a:gd name="connsiteX272" fmla="*/ 4431756 w 19162815"/>
                <a:gd name="connsiteY272" fmla="*/ 1120623 h 3701203"/>
                <a:gd name="connsiteX273" fmla="*/ 4380202 w 19162815"/>
                <a:gd name="connsiteY273" fmla="*/ 1129820 h 3701203"/>
                <a:gd name="connsiteX274" fmla="*/ 4331678 w 19162815"/>
                <a:gd name="connsiteY274" fmla="*/ 1145149 h 3701203"/>
                <a:gd name="connsiteX275" fmla="*/ 4286179 w 19162815"/>
                <a:gd name="connsiteY275" fmla="*/ 1166607 h 3701203"/>
                <a:gd name="connsiteX276" fmla="*/ 4243709 w 19162815"/>
                <a:gd name="connsiteY276" fmla="*/ 1194194 h 3701203"/>
                <a:gd name="connsiteX277" fmla="*/ 4204260 w 19162815"/>
                <a:gd name="connsiteY277" fmla="*/ 1227909 h 3701203"/>
                <a:gd name="connsiteX278" fmla="*/ 4167836 w 19162815"/>
                <a:gd name="connsiteY278" fmla="*/ 1267751 h 3701203"/>
                <a:gd name="connsiteX279" fmla="*/ 4139199 w 19162815"/>
                <a:gd name="connsiteY279" fmla="*/ 1306786 h 3701203"/>
                <a:gd name="connsiteX280" fmla="*/ 4114384 w 19162815"/>
                <a:gd name="connsiteY280" fmla="*/ 1348765 h 3701203"/>
                <a:gd name="connsiteX281" fmla="*/ 4093390 w 19162815"/>
                <a:gd name="connsiteY281" fmla="*/ 1393685 h 3701203"/>
                <a:gd name="connsiteX282" fmla="*/ 4076215 w 19162815"/>
                <a:gd name="connsiteY282" fmla="*/ 1441545 h 3701203"/>
                <a:gd name="connsiteX283" fmla="*/ 4062860 w 19162815"/>
                <a:gd name="connsiteY283" fmla="*/ 1492342 h 3701203"/>
                <a:gd name="connsiteX284" fmla="*/ 4053321 w 19162815"/>
                <a:gd name="connsiteY284" fmla="*/ 1546073 h 3701203"/>
                <a:gd name="connsiteX285" fmla="*/ 4047599 w 19162815"/>
                <a:gd name="connsiteY285" fmla="*/ 1602734 h 3701203"/>
                <a:gd name="connsiteX286" fmla="*/ 4045692 w 19162815"/>
                <a:gd name="connsiteY286" fmla="*/ 1662325 h 3701203"/>
                <a:gd name="connsiteX287" fmla="*/ 4045692 w 19162815"/>
                <a:gd name="connsiteY287" fmla="*/ 2892068 h 3701203"/>
                <a:gd name="connsiteX288" fmla="*/ 3697232 w 19162815"/>
                <a:gd name="connsiteY288" fmla="*/ 2892068 h 3701203"/>
                <a:gd name="connsiteX289" fmla="*/ 3697232 w 19162815"/>
                <a:gd name="connsiteY289" fmla="*/ 1650315 h 3701203"/>
                <a:gd name="connsiteX290" fmla="*/ 3695819 w 19162815"/>
                <a:gd name="connsiteY290" fmla="*/ 1589491 h 3701203"/>
                <a:gd name="connsiteX291" fmla="*/ 3691576 w 19162815"/>
                <a:gd name="connsiteY291" fmla="*/ 1532351 h 3701203"/>
                <a:gd name="connsiteX292" fmla="*/ 3684506 w 19162815"/>
                <a:gd name="connsiteY292" fmla="*/ 1478896 h 3701203"/>
                <a:gd name="connsiteX293" fmla="*/ 3674609 w 19162815"/>
                <a:gd name="connsiteY293" fmla="*/ 1429127 h 3701203"/>
                <a:gd name="connsiteX294" fmla="*/ 3661882 w 19162815"/>
                <a:gd name="connsiteY294" fmla="*/ 1383042 h 3701203"/>
                <a:gd name="connsiteX295" fmla="*/ 3646327 w 19162815"/>
                <a:gd name="connsiteY295" fmla="*/ 1340643 h 3701203"/>
                <a:gd name="connsiteX296" fmla="*/ 3627946 w 19162815"/>
                <a:gd name="connsiteY296" fmla="*/ 1301929 h 3701203"/>
                <a:gd name="connsiteX297" fmla="*/ 3606737 w 19162815"/>
                <a:gd name="connsiteY297" fmla="*/ 1266901 h 3701203"/>
                <a:gd name="connsiteX298" fmla="*/ 3582699 w 19162815"/>
                <a:gd name="connsiteY298" fmla="*/ 1235560 h 3701203"/>
                <a:gd name="connsiteX299" fmla="*/ 3555836 w 19162815"/>
                <a:gd name="connsiteY299" fmla="*/ 1207905 h 3701203"/>
                <a:gd name="connsiteX300" fmla="*/ 3526145 w 19162815"/>
                <a:gd name="connsiteY300" fmla="*/ 1183936 h 3701203"/>
                <a:gd name="connsiteX301" fmla="*/ 3493627 w 19162815"/>
                <a:gd name="connsiteY301" fmla="*/ 1163654 h 3701203"/>
                <a:gd name="connsiteX302" fmla="*/ 3458281 w 19162815"/>
                <a:gd name="connsiteY302" fmla="*/ 1147060 h 3701203"/>
                <a:gd name="connsiteX303" fmla="*/ 3420108 w 19162815"/>
                <a:gd name="connsiteY303" fmla="*/ 1134153 h 3701203"/>
                <a:gd name="connsiteX304" fmla="*/ 3379108 w 19162815"/>
                <a:gd name="connsiteY304" fmla="*/ 1124933 h 3701203"/>
                <a:gd name="connsiteX305" fmla="*/ 3335281 w 19162815"/>
                <a:gd name="connsiteY305" fmla="*/ 1119401 h 3701203"/>
                <a:gd name="connsiteX306" fmla="*/ 3288627 w 19162815"/>
                <a:gd name="connsiteY306" fmla="*/ 1117557 h 3701203"/>
                <a:gd name="connsiteX307" fmla="*/ 3232020 w 19162815"/>
                <a:gd name="connsiteY307" fmla="*/ 1120459 h 3701203"/>
                <a:gd name="connsiteX308" fmla="*/ 3178922 w 19162815"/>
                <a:gd name="connsiteY308" fmla="*/ 1129167 h 3701203"/>
                <a:gd name="connsiteX309" fmla="*/ 3129334 w 19162815"/>
                <a:gd name="connsiteY309" fmla="*/ 1143679 h 3701203"/>
                <a:gd name="connsiteX310" fmla="*/ 3083262 w 19162815"/>
                <a:gd name="connsiteY310" fmla="*/ 1163995 h 3701203"/>
                <a:gd name="connsiteX311" fmla="*/ 3040705 w 19162815"/>
                <a:gd name="connsiteY311" fmla="*/ 1190115 h 3701203"/>
                <a:gd name="connsiteX312" fmla="*/ 3001669 w 19162815"/>
                <a:gd name="connsiteY312" fmla="*/ 1222037 h 3701203"/>
                <a:gd name="connsiteX313" fmla="*/ 2966156 w 19162815"/>
                <a:gd name="connsiteY313" fmla="*/ 1259762 h 3701203"/>
                <a:gd name="connsiteX314" fmla="*/ 2938471 w 19162815"/>
                <a:gd name="connsiteY314" fmla="*/ 1296920 h 3701203"/>
                <a:gd name="connsiteX315" fmla="*/ 2914474 w 19162815"/>
                <a:gd name="connsiteY315" fmla="*/ 1337269 h 3701203"/>
                <a:gd name="connsiteX316" fmla="*/ 2894165 w 19162815"/>
                <a:gd name="connsiteY316" fmla="*/ 1380806 h 3701203"/>
                <a:gd name="connsiteX317" fmla="*/ 2877546 w 19162815"/>
                <a:gd name="connsiteY317" fmla="*/ 1427531 h 3701203"/>
                <a:gd name="connsiteX318" fmla="*/ 2864618 w 19162815"/>
                <a:gd name="connsiteY318" fmla="*/ 1477443 h 3701203"/>
                <a:gd name="connsiteX319" fmla="*/ 2855382 w 19162815"/>
                <a:gd name="connsiteY319" fmla="*/ 1530540 h 3701203"/>
                <a:gd name="connsiteX320" fmla="*/ 2849839 w 19162815"/>
                <a:gd name="connsiteY320" fmla="*/ 1586820 h 3701203"/>
                <a:gd name="connsiteX321" fmla="*/ 2847992 w 19162815"/>
                <a:gd name="connsiteY321" fmla="*/ 1646284 h 3701203"/>
                <a:gd name="connsiteX322" fmla="*/ 2847992 w 19162815"/>
                <a:gd name="connsiteY322" fmla="*/ 2892068 h 3701203"/>
                <a:gd name="connsiteX323" fmla="*/ 2499521 w 19162815"/>
                <a:gd name="connsiteY323" fmla="*/ 2892068 h 3701203"/>
                <a:gd name="connsiteX324" fmla="*/ 2499521 w 19162815"/>
                <a:gd name="connsiteY324" fmla="*/ 845167 h 3701203"/>
                <a:gd name="connsiteX325" fmla="*/ 2847992 w 19162815"/>
                <a:gd name="connsiteY325" fmla="*/ 845167 h 3701203"/>
                <a:gd name="connsiteX326" fmla="*/ 2847992 w 19162815"/>
                <a:gd name="connsiteY326" fmla="*/ 1037454 h 3701203"/>
                <a:gd name="connsiteX327" fmla="*/ 2879270 w 19162815"/>
                <a:gd name="connsiteY327" fmla="*/ 999061 h 3701203"/>
                <a:gd name="connsiteX328" fmla="*/ 2912992 w 19162815"/>
                <a:gd name="connsiteY328" fmla="*/ 964009 h 3701203"/>
                <a:gd name="connsiteX329" fmla="*/ 2949159 w 19162815"/>
                <a:gd name="connsiteY329" fmla="*/ 932298 h 3701203"/>
                <a:gd name="connsiteX330" fmla="*/ 2987771 w 19162815"/>
                <a:gd name="connsiteY330" fmla="*/ 903927 h 3701203"/>
                <a:gd name="connsiteX331" fmla="*/ 3028829 w 19162815"/>
                <a:gd name="connsiteY331" fmla="*/ 878896 h 3701203"/>
                <a:gd name="connsiteX332" fmla="*/ 3072333 w 19162815"/>
                <a:gd name="connsiteY332" fmla="*/ 857205 h 3701203"/>
                <a:gd name="connsiteX333" fmla="*/ 3118284 w 19162815"/>
                <a:gd name="connsiteY333" fmla="*/ 838852 h 3701203"/>
                <a:gd name="connsiteX334" fmla="*/ 3166683 w 19162815"/>
                <a:gd name="connsiteY334" fmla="*/ 823837 h 3701203"/>
                <a:gd name="connsiteX335" fmla="*/ 3217531 w 19162815"/>
                <a:gd name="connsiteY335" fmla="*/ 812159 h 3701203"/>
                <a:gd name="connsiteX336" fmla="*/ 3270828 w 19162815"/>
                <a:gd name="connsiteY336" fmla="*/ 803819 h 3701203"/>
                <a:gd name="connsiteX337" fmla="*/ 3326574 w 19162815"/>
                <a:gd name="connsiteY337" fmla="*/ 798815 h 3701203"/>
                <a:gd name="connsiteX338" fmla="*/ 6661374 w 19162815"/>
                <a:gd name="connsiteY338" fmla="*/ 797145 h 3701203"/>
                <a:gd name="connsiteX339" fmla="*/ 6716371 w 19162815"/>
                <a:gd name="connsiteY339" fmla="*/ 798235 h 3701203"/>
                <a:gd name="connsiteX340" fmla="*/ 6769212 w 19162815"/>
                <a:gd name="connsiteY340" fmla="*/ 801506 h 3701203"/>
                <a:gd name="connsiteX341" fmla="*/ 6819895 w 19162815"/>
                <a:gd name="connsiteY341" fmla="*/ 806957 h 3701203"/>
                <a:gd name="connsiteX342" fmla="*/ 6868423 w 19162815"/>
                <a:gd name="connsiteY342" fmla="*/ 814590 h 3701203"/>
                <a:gd name="connsiteX343" fmla="*/ 6914794 w 19162815"/>
                <a:gd name="connsiteY343" fmla="*/ 824403 h 3701203"/>
                <a:gd name="connsiteX344" fmla="*/ 6959008 w 19162815"/>
                <a:gd name="connsiteY344" fmla="*/ 836396 h 3701203"/>
                <a:gd name="connsiteX345" fmla="*/ 7001065 w 19162815"/>
                <a:gd name="connsiteY345" fmla="*/ 850570 h 3701203"/>
                <a:gd name="connsiteX346" fmla="*/ 7040967 w 19162815"/>
                <a:gd name="connsiteY346" fmla="*/ 866924 h 3701203"/>
                <a:gd name="connsiteX347" fmla="*/ 7078710 w 19162815"/>
                <a:gd name="connsiteY347" fmla="*/ 885459 h 3701203"/>
                <a:gd name="connsiteX348" fmla="*/ 7114298 w 19162815"/>
                <a:gd name="connsiteY348" fmla="*/ 906175 h 3701203"/>
                <a:gd name="connsiteX349" fmla="*/ 7147729 w 19162815"/>
                <a:gd name="connsiteY349" fmla="*/ 929071 h 3701203"/>
                <a:gd name="connsiteX350" fmla="*/ 7179003 w 19162815"/>
                <a:gd name="connsiteY350" fmla="*/ 954148 h 3701203"/>
                <a:gd name="connsiteX351" fmla="*/ 7208120 w 19162815"/>
                <a:gd name="connsiteY351" fmla="*/ 981405 h 3701203"/>
                <a:gd name="connsiteX352" fmla="*/ 7235081 w 19162815"/>
                <a:gd name="connsiteY352" fmla="*/ 1010842 h 3701203"/>
                <a:gd name="connsiteX353" fmla="*/ 7259885 w 19162815"/>
                <a:gd name="connsiteY353" fmla="*/ 1042460 h 3701203"/>
                <a:gd name="connsiteX354" fmla="*/ 7282532 w 19162815"/>
                <a:gd name="connsiteY354" fmla="*/ 1076258 h 3701203"/>
                <a:gd name="connsiteX355" fmla="*/ 7296915 w 19162815"/>
                <a:gd name="connsiteY355" fmla="*/ 1101512 h 3701203"/>
                <a:gd name="connsiteX356" fmla="*/ 7303099 w 19162815"/>
                <a:gd name="connsiteY356" fmla="*/ 1112396 h 3701203"/>
                <a:gd name="connsiteX357" fmla="*/ 7321355 w 19162815"/>
                <a:gd name="connsiteY357" fmla="*/ 1150396 h 3701203"/>
                <a:gd name="connsiteX358" fmla="*/ 7337533 w 19162815"/>
                <a:gd name="connsiteY358" fmla="*/ 1190735 h 3701203"/>
                <a:gd name="connsiteX359" fmla="*/ 7351553 w 19162815"/>
                <a:gd name="connsiteY359" fmla="*/ 1233255 h 3701203"/>
                <a:gd name="connsiteX360" fmla="*/ 7363416 w 19162815"/>
                <a:gd name="connsiteY360" fmla="*/ 1277955 h 3701203"/>
                <a:gd name="connsiteX361" fmla="*/ 7373122 w 19162815"/>
                <a:gd name="connsiteY361" fmla="*/ 1324835 h 3701203"/>
                <a:gd name="connsiteX362" fmla="*/ 7380672 w 19162815"/>
                <a:gd name="connsiteY362" fmla="*/ 1373896 h 3701203"/>
                <a:gd name="connsiteX363" fmla="*/ 7386064 w 19162815"/>
                <a:gd name="connsiteY363" fmla="*/ 1425136 h 3701203"/>
                <a:gd name="connsiteX364" fmla="*/ 7389299 w 19162815"/>
                <a:gd name="connsiteY364" fmla="*/ 1478557 h 3701203"/>
                <a:gd name="connsiteX365" fmla="*/ 7390378 w 19162815"/>
                <a:gd name="connsiteY365" fmla="*/ 1534159 h 3701203"/>
                <a:gd name="connsiteX366" fmla="*/ 7390378 w 19162815"/>
                <a:gd name="connsiteY366" fmla="*/ 1706426 h 3701203"/>
                <a:gd name="connsiteX367" fmla="*/ 7390378 w 19162815"/>
                <a:gd name="connsiteY367" fmla="*/ 1874630 h 3701203"/>
                <a:gd name="connsiteX368" fmla="*/ 7390378 w 19162815"/>
                <a:gd name="connsiteY368" fmla="*/ 2631706 h 3701203"/>
                <a:gd name="connsiteX369" fmla="*/ 7390378 w 19162815"/>
                <a:gd name="connsiteY369" fmla="*/ 2703809 h 3701203"/>
                <a:gd name="connsiteX370" fmla="*/ 7390378 w 19162815"/>
                <a:gd name="connsiteY370" fmla="*/ 2892065 h 3701203"/>
                <a:gd name="connsiteX371" fmla="*/ 7061927 w 19162815"/>
                <a:gd name="connsiteY371" fmla="*/ 2892065 h 3701203"/>
                <a:gd name="connsiteX372" fmla="*/ 7061927 w 19162815"/>
                <a:gd name="connsiteY372" fmla="*/ 2703809 h 3701203"/>
                <a:gd name="connsiteX373" fmla="*/ 7022651 w 19162815"/>
                <a:gd name="connsiteY373" fmla="*/ 2738776 h 3701203"/>
                <a:gd name="connsiteX374" fmla="*/ 6982472 w 19162815"/>
                <a:gd name="connsiteY374" fmla="*/ 2770943 h 3701203"/>
                <a:gd name="connsiteX375" fmla="*/ 6941392 w 19162815"/>
                <a:gd name="connsiteY375" fmla="*/ 2800312 h 3701203"/>
                <a:gd name="connsiteX376" fmla="*/ 6899411 w 19162815"/>
                <a:gd name="connsiteY376" fmla="*/ 2826883 h 3701203"/>
                <a:gd name="connsiteX377" fmla="*/ 6856530 w 19162815"/>
                <a:gd name="connsiteY377" fmla="*/ 2850655 h 3701203"/>
                <a:gd name="connsiteX378" fmla="*/ 6812750 w 19162815"/>
                <a:gd name="connsiteY378" fmla="*/ 2871630 h 3701203"/>
                <a:gd name="connsiteX379" fmla="*/ 6768068 w 19162815"/>
                <a:gd name="connsiteY379" fmla="*/ 2889807 h 3701203"/>
                <a:gd name="connsiteX380" fmla="*/ 6722486 w 19162815"/>
                <a:gd name="connsiteY380" fmla="*/ 2905187 h 3701203"/>
                <a:gd name="connsiteX381" fmla="*/ 6676007 w 19162815"/>
                <a:gd name="connsiteY381" fmla="*/ 2917769 h 3701203"/>
                <a:gd name="connsiteX382" fmla="*/ 6628627 w 19162815"/>
                <a:gd name="connsiteY382" fmla="*/ 2927556 h 3701203"/>
                <a:gd name="connsiteX383" fmla="*/ 6580348 w 19162815"/>
                <a:gd name="connsiteY383" fmla="*/ 2934545 h 3701203"/>
                <a:gd name="connsiteX384" fmla="*/ 6531172 w 19162815"/>
                <a:gd name="connsiteY384" fmla="*/ 2938739 h 3701203"/>
                <a:gd name="connsiteX385" fmla="*/ 6481096 w 19162815"/>
                <a:gd name="connsiteY385" fmla="*/ 2940137 h 3701203"/>
                <a:gd name="connsiteX386" fmla="*/ 6426108 w 19162815"/>
                <a:gd name="connsiteY386" fmla="*/ 2938739 h 3701203"/>
                <a:gd name="connsiteX387" fmla="*/ 6424118 w 19162815"/>
                <a:gd name="connsiteY387" fmla="*/ 2938739 h 3701203"/>
                <a:gd name="connsiteX388" fmla="*/ 6367409 w 19162815"/>
                <a:gd name="connsiteY388" fmla="*/ 2934247 h 3701203"/>
                <a:gd name="connsiteX389" fmla="*/ 6313793 w 19162815"/>
                <a:gd name="connsiteY389" fmla="*/ 2926884 h 3701203"/>
                <a:gd name="connsiteX390" fmla="*/ 6262329 w 19162815"/>
                <a:gd name="connsiteY390" fmla="*/ 2916575 h 3701203"/>
                <a:gd name="connsiteX391" fmla="*/ 6213019 w 19162815"/>
                <a:gd name="connsiteY391" fmla="*/ 2903320 h 3701203"/>
                <a:gd name="connsiteX392" fmla="*/ 6165862 w 19162815"/>
                <a:gd name="connsiteY392" fmla="*/ 2887117 h 3701203"/>
                <a:gd name="connsiteX393" fmla="*/ 6120857 w 19162815"/>
                <a:gd name="connsiteY393" fmla="*/ 2867967 h 3701203"/>
                <a:gd name="connsiteX394" fmla="*/ 6078007 w 19162815"/>
                <a:gd name="connsiteY394" fmla="*/ 2845869 h 3701203"/>
                <a:gd name="connsiteX395" fmla="*/ 6037311 w 19162815"/>
                <a:gd name="connsiteY395" fmla="*/ 2820822 h 3701203"/>
                <a:gd name="connsiteX396" fmla="*/ 5998766 w 19162815"/>
                <a:gd name="connsiteY396" fmla="*/ 2792826 h 3701203"/>
                <a:gd name="connsiteX397" fmla="*/ 5962379 w 19162815"/>
                <a:gd name="connsiteY397" fmla="*/ 2761880 h 3701203"/>
                <a:gd name="connsiteX398" fmla="*/ 5928659 w 19162815"/>
                <a:gd name="connsiteY398" fmla="*/ 2728202 h 3701203"/>
                <a:gd name="connsiteX399" fmla="*/ 5898151 w 19162815"/>
                <a:gd name="connsiteY399" fmla="*/ 2691975 h 3701203"/>
                <a:gd name="connsiteX400" fmla="*/ 5870857 w 19162815"/>
                <a:gd name="connsiteY400" fmla="*/ 2653198 h 3701203"/>
                <a:gd name="connsiteX401" fmla="*/ 5846776 w 19162815"/>
                <a:gd name="connsiteY401" fmla="*/ 2611871 h 3701203"/>
                <a:gd name="connsiteX402" fmla="*/ 5825906 w 19162815"/>
                <a:gd name="connsiteY402" fmla="*/ 2567994 h 3701203"/>
                <a:gd name="connsiteX403" fmla="*/ 5808248 w 19162815"/>
                <a:gd name="connsiteY403" fmla="*/ 2521566 h 3701203"/>
                <a:gd name="connsiteX404" fmla="*/ 5793803 w 19162815"/>
                <a:gd name="connsiteY404" fmla="*/ 2472587 h 3701203"/>
                <a:gd name="connsiteX405" fmla="*/ 5782568 w 19162815"/>
                <a:gd name="connsiteY405" fmla="*/ 2421057 h 3701203"/>
                <a:gd name="connsiteX406" fmla="*/ 5774543 w 19162815"/>
                <a:gd name="connsiteY406" fmla="*/ 2366974 h 3701203"/>
                <a:gd name="connsiteX407" fmla="*/ 5769729 w 19162815"/>
                <a:gd name="connsiteY407" fmla="*/ 2310340 h 3701203"/>
                <a:gd name="connsiteX408" fmla="*/ 5769629 w 19162815"/>
                <a:gd name="connsiteY408" fmla="*/ 2306685 h 3701203"/>
                <a:gd name="connsiteX409" fmla="*/ 5768124 w 19162815"/>
                <a:gd name="connsiteY409" fmla="*/ 2251153 h 3701203"/>
                <a:gd name="connsiteX410" fmla="*/ 5769653 w 19162815"/>
                <a:gd name="connsiteY410" fmla="*/ 2196863 h 3701203"/>
                <a:gd name="connsiteX411" fmla="*/ 5774238 w 19162815"/>
                <a:gd name="connsiteY411" fmla="*/ 2144797 h 3701203"/>
                <a:gd name="connsiteX412" fmla="*/ 5781884 w 19162815"/>
                <a:gd name="connsiteY412" fmla="*/ 2094954 h 3701203"/>
                <a:gd name="connsiteX413" fmla="*/ 5792588 w 19162815"/>
                <a:gd name="connsiteY413" fmla="*/ 2047335 h 3701203"/>
                <a:gd name="connsiteX414" fmla="*/ 5806351 w 19162815"/>
                <a:gd name="connsiteY414" fmla="*/ 2001940 h 3701203"/>
                <a:gd name="connsiteX415" fmla="*/ 5823175 w 19162815"/>
                <a:gd name="connsiteY415" fmla="*/ 1958769 h 3701203"/>
                <a:gd name="connsiteX416" fmla="*/ 5843059 w 19162815"/>
                <a:gd name="connsiteY416" fmla="*/ 1917822 h 3701203"/>
                <a:gd name="connsiteX417" fmla="*/ 5866006 w 19162815"/>
                <a:gd name="connsiteY417" fmla="*/ 1879100 h 3701203"/>
                <a:gd name="connsiteX418" fmla="*/ 5892015 w 19162815"/>
                <a:gd name="connsiteY418" fmla="*/ 1842602 h 3701203"/>
                <a:gd name="connsiteX419" fmla="*/ 5921086 w 19162815"/>
                <a:gd name="connsiteY419" fmla="*/ 1808328 h 3701203"/>
                <a:gd name="connsiteX420" fmla="*/ 5953222 w 19162815"/>
                <a:gd name="connsiteY420" fmla="*/ 1776280 h 3701203"/>
                <a:gd name="connsiteX421" fmla="*/ 5988420 w 19162815"/>
                <a:gd name="connsiteY421" fmla="*/ 1746456 h 3701203"/>
                <a:gd name="connsiteX422" fmla="*/ 6025854 w 19162815"/>
                <a:gd name="connsiteY422" fmla="*/ 1718951 h 3701203"/>
                <a:gd name="connsiteX423" fmla="*/ 6064735 w 19162815"/>
                <a:gd name="connsiteY423" fmla="*/ 1693836 h 3701203"/>
                <a:gd name="connsiteX424" fmla="*/ 6105067 w 19162815"/>
                <a:gd name="connsiteY424" fmla="*/ 1671113 h 3701203"/>
                <a:gd name="connsiteX425" fmla="*/ 6146845 w 19162815"/>
                <a:gd name="connsiteY425" fmla="*/ 1650781 h 3701203"/>
                <a:gd name="connsiteX426" fmla="*/ 6190073 w 19162815"/>
                <a:gd name="connsiteY426" fmla="*/ 1632841 h 3701203"/>
                <a:gd name="connsiteX427" fmla="*/ 6234748 w 19162815"/>
                <a:gd name="connsiteY427" fmla="*/ 1617292 h 3701203"/>
                <a:gd name="connsiteX428" fmla="*/ 6280871 w 19162815"/>
                <a:gd name="connsiteY428" fmla="*/ 1604135 h 3701203"/>
                <a:gd name="connsiteX429" fmla="*/ 6328442 w 19162815"/>
                <a:gd name="connsiteY429" fmla="*/ 1593370 h 3701203"/>
                <a:gd name="connsiteX430" fmla="*/ 6377458 w 19162815"/>
                <a:gd name="connsiteY430" fmla="*/ 1584997 h 3701203"/>
                <a:gd name="connsiteX431" fmla="*/ 6427922 w 19162815"/>
                <a:gd name="connsiteY431" fmla="*/ 1579016 h 3701203"/>
                <a:gd name="connsiteX432" fmla="*/ 6479833 w 19162815"/>
                <a:gd name="connsiteY432" fmla="*/ 1575427 h 3701203"/>
                <a:gd name="connsiteX433" fmla="*/ 6533190 w 19162815"/>
                <a:gd name="connsiteY433" fmla="*/ 1574231 h 3701203"/>
                <a:gd name="connsiteX434" fmla="*/ 6591626 w 19162815"/>
                <a:gd name="connsiteY434" fmla="*/ 1575427 h 3701203"/>
                <a:gd name="connsiteX435" fmla="*/ 6588204 w 19162815"/>
                <a:gd name="connsiteY435" fmla="*/ 1575427 h 3701203"/>
                <a:gd name="connsiteX436" fmla="*/ 6638838 w 19162815"/>
                <a:gd name="connsiteY436" fmla="*/ 1578600 h 3701203"/>
                <a:gd name="connsiteX437" fmla="*/ 6690077 w 19162815"/>
                <a:gd name="connsiteY437" fmla="*/ 1584061 h 3701203"/>
                <a:gd name="connsiteX438" fmla="*/ 6740257 w 19162815"/>
                <a:gd name="connsiteY438" fmla="*/ 1591708 h 3701203"/>
                <a:gd name="connsiteX439" fmla="*/ 6789381 w 19162815"/>
                <a:gd name="connsiteY439" fmla="*/ 1601539 h 3701203"/>
                <a:gd name="connsiteX440" fmla="*/ 6837449 w 19162815"/>
                <a:gd name="connsiteY440" fmla="*/ 1613556 h 3701203"/>
                <a:gd name="connsiteX441" fmla="*/ 6884460 w 19162815"/>
                <a:gd name="connsiteY441" fmla="*/ 1627758 h 3701203"/>
                <a:gd name="connsiteX442" fmla="*/ 6930411 w 19162815"/>
                <a:gd name="connsiteY442" fmla="*/ 1644146 h 3701203"/>
                <a:gd name="connsiteX443" fmla="*/ 6975306 w 19162815"/>
                <a:gd name="connsiteY443" fmla="*/ 1662720 h 3701203"/>
                <a:gd name="connsiteX444" fmla="*/ 7019147 w 19162815"/>
                <a:gd name="connsiteY444" fmla="*/ 1683480 h 3701203"/>
                <a:gd name="connsiteX445" fmla="*/ 7061927 w 19162815"/>
                <a:gd name="connsiteY445" fmla="*/ 1706426 h 3701203"/>
                <a:gd name="connsiteX446" fmla="*/ 7061927 w 19162815"/>
                <a:gd name="connsiteY446" fmla="*/ 1562168 h 3701203"/>
                <a:gd name="connsiteX447" fmla="*/ 7060144 w 19162815"/>
                <a:gd name="connsiteY447" fmla="*/ 1500516 h 3701203"/>
                <a:gd name="connsiteX448" fmla="*/ 7054791 w 19162815"/>
                <a:gd name="connsiteY448" fmla="*/ 1443670 h 3701203"/>
                <a:gd name="connsiteX449" fmla="*/ 7045869 w 19162815"/>
                <a:gd name="connsiteY449" fmla="*/ 1391633 h 3701203"/>
                <a:gd name="connsiteX450" fmla="*/ 7033379 w 19162815"/>
                <a:gd name="connsiteY450" fmla="*/ 1344408 h 3701203"/>
                <a:gd name="connsiteX451" fmla="*/ 7017321 w 19162815"/>
                <a:gd name="connsiteY451" fmla="*/ 1301998 h 3701203"/>
                <a:gd name="connsiteX452" fmla="*/ 6997694 w 19162815"/>
                <a:gd name="connsiteY452" fmla="*/ 1264406 h 3701203"/>
                <a:gd name="connsiteX453" fmla="*/ 6974497 w 19162815"/>
                <a:gd name="connsiteY453" fmla="*/ 1231635 h 3701203"/>
                <a:gd name="connsiteX454" fmla="*/ 6947732 w 19162815"/>
                <a:gd name="connsiteY454" fmla="*/ 1203687 h 3701203"/>
                <a:gd name="connsiteX455" fmla="*/ 6913040 w 19162815"/>
                <a:gd name="connsiteY455" fmla="*/ 1176590 h 3701203"/>
                <a:gd name="connsiteX456" fmla="*/ 6874174 w 19162815"/>
                <a:gd name="connsiteY456" fmla="*/ 1153658 h 3701203"/>
                <a:gd name="connsiteX457" fmla="*/ 6831139 w 19162815"/>
                <a:gd name="connsiteY457" fmla="*/ 1134890 h 3701203"/>
                <a:gd name="connsiteX458" fmla="*/ 6783933 w 19162815"/>
                <a:gd name="connsiteY458" fmla="*/ 1120290 h 3701203"/>
                <a:gd name="connsiteX459" fmla="*/ 6732559 w 19162815"/>
                <a:gd name="connsiteY459" fmla="*/ 1109859 h 3701203"/>
                <a:gd name="connsiteX460" fmla="*/ 6677020 w 19162815"/>
                <a:gd name="connsiteY460" fmla="*/ 1103599 h 3701203"/>
                <a:gd name="connsiteX461" fmla="*/ 6617312 w 19162815"/>
                <a:gd name="connsiteY461" fmla="*/ 1101512 h 3701203"/>
                <a:gd name="connsiteX462" fmla="*/ 6569964 w 19162815"/>
                <a:gd name="connsiteY462" fmla="*/ 1102722 h 3701203"/>
                <a:gd name="connsiteX463" fmla="*/ 6522858 w 19162815"/>
                <a:gd name="connsiteY463" fmla="*/ 1106350 h 3701203"/>
                <a:gd name="connsiteX464" fmla="*/ 6475991 w 19162815"/>
                <a:gd name="connsiteY464" fmla="*/ 1112396 h 3701203"/>
                <a:gd name="connsiteX465" fmla="*/ 6429367 w 19162815"/>
                <a:gd name="connsiteY465" fmla="*/ 1120861 h 3701203"/>
                <a:gd name="connsiteX466" fmla="*/ 6382982 w 19162815"/>
                <a:gd name="connsiteY466" fmla="*/ 1131744 h 3701203"/>
                <a:gd name="connsiteX467" fmla="*/ 6336836 w 19162815"/>
                <a:gd name="connsiteY467" fmla="*/ 1145044 h 3701203"/>
                <a:gd name="connsiteX468" fmla="*/ 6290928 w 19162815"/>
                <a:gd name="connsiteY468" fmla="*/ 1160762 h 3701203"/>
                <a:gd name="connsiteX469" fmla="*/ 6245257 w 19162815"/>
                <a:gd name="connsiteY469" fmla="*/ 1178897 h 3701203"/>
                <a:gd name="connsiteX470" fmla="*/ 6199825 w 19162815"/>
                <a:gd name="connsiteY470" fmla="*/ 1199449 h 3701203"/>
                <a:gd name="connsiteX471" fmla="*/ 6154627 w 19162815"/>
                <a:gd name="connsiteY471" fmla="*/ 1222417 h 3701203"/>
                <a:gd name="connsiteX472" fmla="*/ 6109667 w 19162815"/>
                <a:gd name="connsiteY472" fmla="*/ 1247802 h 3701203"/>
                <a:gd name="connsiteX473" fmla="*/ 6064942 w 19162815"/>
                <a:gd name="connsiteY473" fmla="*/ 1275603 h 3701203"/>
                <a:gd name="connsiteX474" fmla="*/ 6020451 w 19162815"/>
                <a:gd name="connsiteY474" fmla="*/ 1305820 h 3701203"/>
                <a:gd name="connsiteX475" fmla="*/ 5920340 w 19162815"/>
                <a:gd name="connsiteY475" fmla="*/ 1013421 h 3701203"/>
                <a:gd name="connsiteX476" fmla="*/ 5961709 w 19162815"/>
                <a:gd name="connsiteY476" fmla="*/ 987226 h 3701203"/>
                <a:gd name="connsiteX477" fmla="*/ 6003740 w 19162815"/>
                <a:gd name="connsiteY477" fmla="*/ 962722 h 3701203"/>
                <a:gd name="connsiteX478" fmla="*/ 6046430 w 19162815"/>
                <a:gd name="connsiteY478" fmla="*/ 939909 h 3701203"/>
                <a:gd name="connsiteX479" fmla="*/ 6089780 w 19162815"/>
                <a:gd name="connsiteY479" fmla="*/ 918787 h 3701203"/>
                <a:gd name="connsiteX480" fmla="*/ 6133788 w 19162815"/>
                <a:gd name="connsiteY480" fmla="*/ 899355 h 3701203"/>
                <a:gd name="connsiteX481" fmla="*/ 6178457 w 19162815"/>
                <a:gd name="connsiteY481" fmla="*/ 881614 h 3701203"/>
                <a:gd name="connsiteX482" fmla="*/ 6223784 w 19162815"/>
                <a:gd name="connsiteY482" fmla="*/ 865563 h 3701203"/>
                <a:gd name="connsiteX483" fmla="*/ 6269771 w 19162815"/>
                <a:gd name="connsiteY483" fmla="*/ 851202 h 3701203"/>
                <a:gd name="connsiteX484" fmla="*/ 6316417 w 19162815"/>
                <a:gd name="connsiteY484" fmla="*/ 838531 h 3701203"/>
                <a:gd name="connsiteX485" fmla="*/ 6363721 w 19162815"/>
                <a:gd name="connsiteY485" fmla="*/ 827550 h 3701203"/>
                <a:gd name="connsiteX486" fmla="*/ 6411683 w 19162815"/>
                <a:gd name="connsiteY486" fmla="*/ 818259 h 3701203"/>
                <a:gd name="connsiteX487" fmla="*/ 6460305 w 19162815"/>
                <a:gd name="connsiteY487" fmla="*/ 810657 h 3701203"/>
                <a:gd name="connsiteX488" fmla="*/ 6509586 w 19162815"/>
                <a:gd name="connsiteY488" fmla="*/ 804745 h 3701203"/>
                <a:gd name="connsiteX489" fmla="*/ 6559523 w 19162815"/>
                <a:gd name="connsiteY489" fmla="*/ 800523 h 3701203"/>
                <a:gd name="connsiteX490" fmla="*/ 6610119 w 19162815"/>
                <a:gd name="connsiteY490" fmla="*/ 797989 h 3701203"/>
                <a:gd name="connsiteX491" fmla="*/ 10967333 w 19162815"/>
                <a:gd name="connsiteY491" fmla="*/ 797114 h 3701203"/>
                <a:gd name="connsiteX492" fmla="*/ 11024206 w 19162815"/>
                <a:gd name="connsiteY492" fmla="*/ 798644 h 3701203"/>
                <a:gd name="connsiteX493" fmla="*/ 11022726 w 19162815"/>
                <a:gd name="connsiteY493" fmla="*/ 798644 h 3701203"/>
                <a:gd name="connsiteX494" fmla="*/ 11075070 w 19162815"/>
                <a:gd name="connsiteY494" fmla="*/ 803000 h 3701203"/>
                <a:gd name="connsiteX495" fmla="*/ 11126488 w 19162815"/>
                <a:gd name="connsiteY495" fmla="*/ 810358 h 3701203"/>
                <a:gd name="connsiteX496" fmla="*/ 11176273 w 19162815"/>
                <a:gd name="connsiteY496" fmla="*/ 820659 h 3701203"/>
                <a:gd name="connsiteX497" fmla="*/ 11224423 w 19162815"/>
                <a:gd name="connsiteY497" fmla="*/ 833903 h 3701203"/>
                <a:gd name="connsiteX498" fmla="*/ 11270939 w 19162815"/>
                <a:gd name="connsiteY498" fmla="*/ 850091 h 3701203"/>
                <a:gd name="connsiteX499" fmla="*/ 11315820 w 19162815"/>
                <a:gd name="connsiteY499" fmla="*/ 869221 h 3701203"/>
                <a:gd name="connsiteX500" fmla="*/ 11359067 w 19162815"/>
                <a:gd name="connsiteY500" fmla="*/ 891295 h 3701203"/>
                <a:gd name="connsiteX501" fmla="*/ 11400679 w 19162815"/>
                <a:gd name="connsiteY501" fmla="*/ 916312 h 3701203"/>
                <a:gd name="connsiteX502" fmla="*/ 11440655 w 19162815"/>
                <a:gd name="connsiteY502" fmla="*/ 944272 h 3701203"/>
                <a:gd name="connsiteX503" fmla="*/ 11478996 w 19162815"/>
                <a:gd name="connsiteY503" fmla="*/ 975176 h 3701203"/>
                <a:gd name="connsiteX504" fmla="*/ 11523698 w 19162815"/>
                <a:gd name="connsiteY504" fmla="*/ 1017410 h 3701203"/>
                <a:gd name="connsiteX505" fmla="*/ 11550771 w 19162815"/>
                <a:gd name="connsiteY505" fmla="*/ 1045812 h 3701203"/>
                <a:gd name="connsiteX506" fmla="*/ 11584205 w 19162815"/>
                <a:gd name="connsiteY506" fmla="*/ 1085545 h 3701203"/>
                <a:gd name="connsiteX507" fmla="*/ 11608318 w 19162815"/>
                <a:gd name="connsiteY507" fmla="*/ 1117575 h 3701203"/>
                <a:gd name="connsiteX508" fmla="*/ 11610276 w 19162815"/>
                <a:gd name="connsiteY508" fmla="*/ 1120176 h 3701203"/>
                <a:gd name="connsiteX509" fmla="*/ 11634767 w 19162815"/>
                <a:gd name="connsiteY509" fmla="*/ 1156223 h 3701203"/>
                <a:gd name="connsiteX510" fmla="*/ 11657677 w 19162815"/>
                <a:gd name="connsiteY510" fmla="*/ 1193685 h 3701203"/>
                <a:gd name="connsiteX511" fmla="*/ 11679006 w 19162815"/>
                <a:gd name="connsiteY511" fmla="*/ 1232561 h 3701203"/>
                <a:gd name="connsiteX512" fmla="*/ 11698838 w 19162815"/>
                <a:gd name="connsiteY512" fmla="*/ 1273041 h 3701203"/>
                <a:gd name="connsiteX513" fmla="*/ 11716925 w 19162815"/>
                <a:gd name="connsiteY513" fmla="*/ 1314559 h 3701203"/>
                <a:gd name="connsiteX514" fmla="*/ 11733513 w 19162815"/>
                <a:gd name="connsiteY514" fmla="*/ 1357680 h 3701203"/>
                <a:gd name="connsiteX515" fmla="*/ 11748522 w 19162815"/>
                <a:gd name="connsiteY515" fmla="*/ 1402215 h 3701203"/>
                <a:gd name="connsiteX516" fmla="*/ 11761951 w 19162815"/>
                <a:gd name="connsiteY516" fmla="*/ 1448165 h 3701203"/>
                <a:gd name="connsiteX517" fmla="*/ 11773799 w 19162815"/>
                <a:gd name="connsiteY517" fmla="*/ 1495528 h 3701203"/>
                <a:gd name="connsiteX518" fmla="*/ 11784067 w 19162815"/>
                <a:gd name="connsiteY518" fmla="*/ 1544305 h 3701203"/>
                <a:gd name="connsiteX519" fmla="*/ 11792756 w 19162815"/>
                <a:gd name="connsiteY519" fmla="*/ 1594496 h 3701203"/>
                <a:gd name="connsiteX520" fmla="*/ 11799864 w 19162815"/>
                <a:gd name="connsiteY520" fmla="*/ 1646101 h 3701203"/>
                <a:gd name="connsiteX521" fmla="*/ 11805393 w 19162815"/>
                <a:gd name="connsiteY521" fmla="*/ 1699119 h 3701203"/>
                <a:gd name="connsiteX522" fmla="*/ 11809342 w 19162815"/>
                <a:gd name="connsiteY522" fmla="*/ 1753550 h 3701203"/>
                <a:gd name="connsiteX523" fmla="*/ 11811712 w 19162815"/>
                <a:gd name="connsiteY523" fmla="*/ 1809394 h 3701203"/>
                <a:gd name="connsiteX524" fmla="*/ 11812501 w 19162815"/>
                <a:gd name="connsiteY524" fmla="*/ 1866652 h 3701203"/>
                <a:gd name="connsiteX525" fmla="*/ 11811665 w 19162815"/>
                <a:gd name="connsiteY525" fmla="*/ 1925575 h 3701203"/>
                <a:gd name="connsiteX526" fmla="*/ 11809234 w 19162815"/>
                <a:gd name="connsiteY526" fmla="*/ 1982190 h 3701203"/>
                <a:gd name="connsiteX527" fmla="*/ 11805262 w 19162815"/>
                <a:gd name="connsiteY527" fmla="*/ 2036711 h 3701203"/>
                <a:gd name="connsiteX528" fmla="*/ 11799632 w 19162815"/>
                <a:gd name="connsiteY528" fmla="*/ 2090430 h 3701203"/>
                <a:gd name="connsiteX529" fmla="*/ 11792395 w 19162815"/>
                <a:gd name="connsiteY529" fmla="*/ 2142665 h 3701203"/>
                <a:gd name="connsiteX530" fmla="*/ 11783549 w 19162815"/>
                <a:gd name="connsiteY530" fmla="*/ 2193417 h 3701203"/>
                <a:gd name="connsiteX531" fmla="*/ 11773095 w 19162815"/>
                <a:gd name="connsiteY531" fmla="*/ 2242685 h 3701203"/>
                <a:gd name="connsiteX532" fmla="*/ 11761034 w 19162815"/>
                <a:gd name="connsiteY532" fmla="*/ 2290469 h 3701203"/>
                <a:gd name="connsiteX533" fmla="*/ 11747366 w 19162815"/>
                <a:gd name="connsiteY533" fmla="*/ 2336769 h 3701203"/>
                <a:gd name="connsiteX534" fmla="*/ 11732091 w 19162815"/>
                <a:gd name="connsiteY534" fmla="*/ 2381585 h 3701203"/>
                <a:gd name="connsiteX535" fmla="*/ 11715209 w 19162815"/>
                <a:gd name="connsiteY535" fmla="*/ 2424916 h 3701203"/>
                <a:gd name="connsiteX536" fmla="*/ 11696720 w 19162815"/>
                <a:gd name="connsiteY536" fmla="*/ 2466764 h 3701203"/>
                <a:gd name="connsiteX537" fmla="*/ 11676625 w 19162815"/>
                <a:gd name="connsiteY537" fmla="*/ 2507127 h 3701203"/>
                <a:gd name="connsiteX538" fmla="*/ 11654923 w 19162815"/>
                <a:gd name="connsiteY538" fmla="*/ 2546007 h 3701203"/>
                <a:gd name="connsiteX539" fmla="*/ 11631616 w 19162815"/>
                <a:gd name="connsiteY539" fmla="*/ 2583401 h 3701203"/>
                <a:gd name="connsiteX540" fmla="*/ 11609225 w 19162815"/>
                <a:gd name="connsiteY540" fmla="*/ 2615676 h 3701203"/>
                <a:gd name="connsiteX541" fmla="*/ 11606703 w 19162815"/>
                <a:gd name="connsiteY541" fmla="*/ 2619312 h 3701203"/>
                <a:gd name="connsiteX542" fmla="*/ 11580184 w 19162815"/>
                <a:gd name="connsiteY542" fmla="*/ 2653738 h 3701203"/>
                <a:gd name="connsiteX543" fmla="*/ 11546242 w 19162815"/>
                <a:gd name="connsiteY543" fmla="*/ 2693190 h 3701203"/>
                <a:gd name="connsiteX544" fmla="*/ 11539827 w 19162815"/>
                <a:gd name="connsiteY544" fmla="*/ 2699799 h 3701203"/>
                <a:gd name="connsiteX545" fmla="*/ 11510787 w 19162815"/>
                <a:gd name="connsiteY545" fmla="*/ 2729720 h 3701203"/>
                <a:gd name="connsiteX546" fmla="*/ 11473818 w 19162815"/>
                <a:gd name="connsiteY546" fmla="*/ 2763329 h 3701203"/>
                <a:gd name="connsiteX547" fmla="*/ 11435336 w 19162815"/>
                <a:gd name="connsiteY547" fmla="*/ 2794016 h 3701203"/>
                <a:gd name="connsiteX548" fmla="*/ 11395341 w 19162815"/>
                <a:gd name="connsiteY548" fmla="*/ 2821781 h 3701203"/>
                <a:gd name="connsiteX549" fmla="*/ 11353834 w 19162815"/>
                <a:gd name="connsiteY549" fmla="*/ 2846624 h 3701203"/>
                <a:gd name="connsiteX550" fmla="*/ 11310814 w 19162815"/>
                <a:gd name="connsiteY550" fmla="*/ 2868545 h 3701203"/>
                <a:gd name="connsiteX551" fmla="*/ 11266281 w 19162815"/>
                <a:gd name="connsiteY551" fmla="*/ 2887544 h 3701203"/>
                <a:gd name="connsiteX552" fmla="*/ 11220236 w 19162815"/>
                <a:gd name="connsiteY552" fmla="*/ 2903620 h 3701203"/>
                <a:gd name="connsiteX553" fmla="*/ 11172679 w 19162815"/>
                <a:gd name="connsiteY553" fmla="*/ 2916773 h 3701203"/>
                <a:gd name="connsiteX554" fmla="*/ 11123611 w 19162815"/>
                <a:gd name="connsiteY554" fmla="*/ 2927004 h 3701203"/>
                <a:gd name="connsiteX555" fmla="*/ 11073030 w 19162815"/>
                <a:gd name="connsiteY555" fmla="*/ 2934312 h 3701203"/>
                <a:gd name="connsiteX556" fmla="*/ 11020937 w 19162815"/>
                <a:gd name="connsiteY556" fmla="*/ 2938697 h 3701203"/>
                <a:gd name="connsiteX557" fmla="*/ 10967333 w 19162815"/>
                <a:gd name="connsiteY557" fmla="*/ 2940158 h 3701203"/>
                <a:gd name="connsiteX558" fmla="*/ 10914715 w 19162815"/>
                <a:gd name="connsiteY558" fmla="*/ 2938488 h 3701203"/>
                <a:gd name="connsiteX559" fmla="*/ 10863716 w 19162815"/>
                <a:gd name="connsiteY559" fmla="*/ 2933479 h 3701203"/>
                <a:gd name="connsiteX560" fmla="*/ 10814334 w 19162815"/>
                <a:gd name="connsiteY560" fmla="*/ 2925131 h 3701203"/>
                <a:gd name="connsiteX561" fmla="*/ 10766570 w 19162815"/>
                <a:gd name="connsiteY561" fmla="*/ 2913444 h 3701203"/>
                <a:gd name="connsiteX562" fmla="*/ 10720421 w 19162815"/>
                <a:gd name="connsiteY562" fmla="*/ 2898419 h 3701203"/>
                <a:gd name="connsiteX563" fmla="*/ 10675888 w 19162815"/>
                <a:gd name="connsiteY563" fmla="*/ 2880055 h 3701203"/>
                <a:gd name="connsiteX564" fmla="*/ 10632969 w 19162815"/>
                <a:gd name="connsiteY564" fmla="*/ 2858354 h 3701203"/>
                <a:gd name="connsiteX565" fmla="*/ 10591664 w 19162815"/>
                <a:gd name="connsiteY565" fmla="*/ 2833316 h 3701203"/>
                <a:gd name="connsiteX566" fmla="*/ 10551972 w 19162815"/>
                <a:gd name="connsiteY566" fmla="*/ 2804941 h 3701203"/>
                <a:gd name="connsiteX567" fmla="*/ 10513892 w 19162815"/>
                <a:gd name="connsiteY567" fmla="*/ 2773230 h 3701203"/>
                <a:gd name="connsiteX568" fmla="*/ 10477423 w 19162815"/>
                <a:gd name="connsiteY568" fmla="*/ 2738182 h 3701203"/>
                <a:gd name="connsiteX569" fmla="*/ 10442564 w 19162815"/>
                <a:gd name="connsiteY569" fmla="*/ 2699799 h 3701203"/>
                <a:gd name="connsiteX570" fmla="*/ 10442564 w 19162815"/>
                <a:gd name="connsiteY570" fmla="*/ 3536978 h 3701203"/>
                <a:gd name="connsiteX571" fmla="*/ 10094104 w 19162815"/>
                <a:gd name="connsiteY571" fmla="*/ 3701203 h 3701203"/>
                <a:gd name="connsiteX572" fmla="*/ 10094104 w 19162815"/>
                <a:gd name="connsiteY572" fmla="*/ 845185 h 3701203"/>
                <a:gd name="connsiteX573" fmla="*/ 10442564 w 19162815"/>
                <a:gd name="connsiteY573" fmla="*/ 845185 h 3701203"/>
                <a:gd name="connsiteX574" fmla="*/ 10442564 w 19162815"/>
                <a:gd name="connsiteY574" fmla="*/ 1017410 h 3701203"/>
                <a:gd name="connsiteX575" fmla="*/ 10479858 w 19162815"/>
                <a:gd name="connsiteY575" fmla="*/ 982231 h 3701203"/>
                <a:gd name="connsiteX576" fmla="*/ 10518323 w 19162815"/>
                <a:gd name="connsiteY576" fmla="*/ 950108 h 3701203"/>
                <a:gd name="connsiteX577" fmla="*/ 10557958 w 19162815"/>
                <a:gd name="connsiteY577" fmla="*/ 921044 h 3701203"/>
                <a:gd name="connsiteX578" fmla="*/ 10598764 w 19162815"/>
                <a:gd name="connsiteY578" fmla="*/ 895037 h 3701203"/>
                <a:gd name="connsiteX579" fmla="*/ 10640740 w 19162815"/>
                <a:gd name="connsiteY579" fmla="*/ 872089 h 3701203"/>
                <a:gd name="connsiteX580" fmla="*/ 10683887 w 19162815"/>
                <a:gd name="connsiteY580" fmla="*/ 852200 h 3701203"/>
                <a:gd name="connsiteX581" fmla="*/ 10728203 w 19162815"/>
                <a:gd name="connsiteY581" fmla="*/ 835369 h 3701203"/>
                <a:gd name="connsiteX582" fmla="*/ 10773690 w 19162815"/>
                <a:gd name="connsiteY582" fmla="*/ 821598 h 3701203"/>
                <a:gd name="connsiteX583" fmla="*/ 10820346 w 19162815"/>
                <a:gd name="connsiteY583" fmla="*/ 810886 h 3701203"/>
                <a:gd name="connsiteX584" fmla="*/ 10868173 w 19162815"/>
                <a:gd name="connsiteY584" fmla="*/ 803235 h 3701203"/>
                <a:gd name="connsiteX585" fmla="*/ 10917168 w 19162815"/>
                <a:gd name="connsiteY585" fmla="*/ 798644 h 3701203"/>
                <a:gd name="connsiteX586" fmla="*/ 18317647 w 19162815"/>
                <a:gd name="connsiteY586" fmla="*/ 797111 h 3701203"/>
                <a:gd name="connsiteX587" fmla="*/ 18369935 w 19162815"/>
                <a:gd name="connsiteY587" fmla="*/ 798375 h 3701203"/>
                <a:gd name="connsiteX588" fmla="*/ 18369723 w 19162815"/>
                <a:gd name="connsiteY588" fmla="*/ 798375 h 3701203"/>
                <a:gd name="connsiteX589" fmla="*/ 18420673 w 19162815"/>
                <a:gd name="connsiteY589" fmla="*/ 802168 h 3701203"/>
                <a:gd name="connsiteX590" fmla="*/ 18420503 w 19162815"/>
                <a:gd name="connsiteY590" fmla="*/ 802168 h 3701203"/>
                <a:gd name="connsiteX591" fmla="*/ 18470119 w 19162815"/>
                <a:gd name="connsiteY591" fmla="*/ 808490 h 3701203"/>
                <a:gd name="connsiteX592" fmla="*/ 18469955 w 19162815"/>
                <a:gd name="connsiteY592" fmla="*/ 808490 h 3701203"/>
                <a:gd name="connsiteX593" fmla="*/ 18518233 w 19162815"/>
                <a:gd name="connsiteY593" fmla="*/ 817340 h 3701203"/>
                <a:gd name="connsiteX594" fmla="*/ 18518073 w 19162815"/>
                <a:gd name="connsiteY594" fmla="*/ 817340 h 3701203"/>
                <a:gd name="connsiteX595" fmla="*/ 18564241 w 19162815"/>
                <a:gd name="connsiteY595" fmla="*/ 828531 h 3701203"/>
                <a:gd name="connsiteX596" fmla="*/ 18609579 w 19162815"/>
                <a:gd name="connsiteY596" fmla="*/ 842356 h 3701203"/>
                <a:gd name="connsiteX597" fmla="*/ 18653591 w 19162815"/>
                <a:gd name="connsiteY597" fmla="*/ 858695 h 3701203"/>
                <a:gd name="connsiteX598" fmla="*/ 18696275 w 19162815"/>
                <a:gd name="connsiteY598" fmla="*/ 877547 h 3701203"/>
                <a:gd name="connsiteX599" fmla="*/ 18737633 w 19162815"/>
                <a:gd name="connsiteY599" fmla="*/ 898913 h 3701203"/>
                <a:gd name="connsiteX600" fmla="*/ 18777663 w 19162815"/>
                <a:gd name="connsiteY600" fmla="*/ 922793 h 3701203"/>
                <a:gd name="connsiteX601" fmla="*/ 18816367 w 19162815"/>
                <a:gd name="connsiteY601" fmla="*/ 949187 h 3701203"/>
                <a:gd name="connsiteX602" fmla="*/ 18853743 w 19162815"/>
                <a:gd name="connsiteY602" fmla="*/ 978094 h 3701203"/>
                <a:gd name="connsiteX603" fmla="*/ 18889795 w 19162815"/>
                <a:gd name="connsiteY603" fmla="*/ 1009514 h 3701203"/>
                <a:gd name="connsiteX604" fmla="*/ 18924519 w 19162815"/>
                <a:gd name="connsiteY604" fmla="*/ 1043449 h 3701203"/>
                <a:gd name="connsiteX605" fmla="*/ 18953373 w 19162815"/>
                <a:gd name="connsiteY605" fmla="*/ 1075158 h 3701203"/>
                <a:gd name="connsiteX606" fmla="*/ 18977833 w 19162815"/>
                <a:gd name="connsiteY606" fmla="*/ 1105551 h 3701203"/>
                <a:gd name="connsiteX607" fmla="*/ 18980367 w 19162815"/>
                <a:gd name="connsiteY607" fmla="*/ 1108699 h 3701203"/>
                <a:gd name="connsiteX608" fmla="*/ 19005499 w 19162815"/>
                <a:gd name="connsiteY608" fmla="*/ 1144071 h 3701203"/>
                <a:gd name="connsiteX609" fmla="*/ 19028769 w 19162815"/>
                <a:gd name="connsiteY609" fmla="*/ 1181273 h 3701203"/>
                <a:gd name="connsiteX610" fmla="*/ 19050179 w 19162815"/>
                <a:gd name="connsiteY610" fmla="*/ 1220307 h 3701203"/>
                <a:gd name="connsiteX611" fmla="*/ 19069727 w 19162815"/>
                <a:gd name="connsiteY611" fmla="*/ 1261171 h 3701203"/>
                <a:gd name="connsiteX612" fmla="*/ 19087411 w 19162815"/>
                <a:gd name="connsiteY612" fmla="*/ 1303866 h 3701203"/>
                <a:gd name="connsiteX613" fmla="*/ 19103353 w 19162815"/>
                <a:gd name="connsiteY613" fmla="*/ 1348777 h 3701203"/>
                <a:gd name="connsiteX614" fmla="*/ 19117199 w 19162815"/>
                <a:gd name="connsiteY614" fmla="*/ 1394749 h 3701203"/>
                <a:gd name="connsiteX615" fmla="*/ 19129303 w 19162815"/>
                <a:gd name="connsiteY615" fmla="*/ 1442936 h 3701203"/>
                <a:gd name="connsiteX616" fmla="*/ 19129423 w 19162815"/>
                <a:gd name="connsiteY616" fmla="*/ 1443531 h 3701203"/>
                <a:gd name="connsiteX617" fmla="*/ 19139541 w 19162815"/>
                <a:gd name="connsiteY617" fmla="*/ 1492955 h 3701203"/>
                <a:gd name="connsiteX618" fmla="*/ 19147919 w 19162815"/>
                <a:gd name="connsiteY618" fmla="*/ 1544803 h 3701203"/>
                <a:gd name="connsiteX619" fmla="*/ 19154435 w 19162815"/>
                <a:gd name="connsiteY619" fmla="*/ 1598483 h 3701203"/>
                <a:gd name="connsiteX620" fmla="*/ 19159091 w 19162815"/>
                <a:gd name="connsiteY620" fmla="*/ 1653993 h 3701203"/>
                <a:gd name="connsiteX621" fmla="*/ 19161643 w 19162815"/>
                <a:gd name="connsiteY621" fmla="*/ 1706392 h 3701203"/>
                <a:gd name="connsiteX622" fmla="*/ 19161883 w 19162815"/>
                <a:gd name="connsiteY622" fmla="*/ 1711334 h 3701203"/>
                <a:gd name="connsiteX623" fmla="*/ 19162815 w 19162815"/>
                <a:gd name="connsiteY623" fmla="*/ 1770505 h 3701203"/>
                <a:gd name="connsiteX624" fmla="*/ 19162339 w 19162815"/>
                <a:gd name="connsiteY624" fmla="*/ 1815688 h 3701203"/>
                <a:gd name="connsiteX625" fmla="*/ 19160903 w 19162815"/>
                <a:gd name="connsiteY625" fmla="*/ 1861509 h 3701203"/>
                <a:gd name="connsiteX626" fmla="*/ 19158507 w 19162815"/>
                <a:gd name="connsiteY626" fmla="*/ 1907970 h 3701203"/>
                <a:gd name="connsiteX627" fmla="*/ 19155143 w 19162815"/>
                <a:gd name="connsiteY627" fmla="*/ 1955071 h 3701203"/>
                <a:gd name="connsiteX628" fmla="*/ 19150805 w 19162815"/>
                <a:gd name="connsiteY628" fmla="*/ 2002812 h 3701203"/>
                <a:gd name="connsiteX629" fmla="*/ 17764879 w 19162815"/>
                <a:gd name="connsiteY629" fmla="*/ 2002812 h 3701203"/>
                <a:gd name="connsiteX630" fmla="*/ 17770217 w 19162815"/>
                <a:gd name="connsiteY630" fmla="*/ 2057797 h 3701203"/>
                <a:gd name="connsiteX631" fmla="*/ 17778241 w 19162815"/>
                <a:gd name="connsiteY631" fmla="*/ 2110576 h 3701203"/>
                <a:gd name="connsiteX632" fmla="*/ 17788951 w 19162815"/>
                <a:gd name="connsiteY632" fmla="*/ 2161150 h 3701203"/>
                <a:gd name="connsiteX633" fmla="*/ 17802347 w 19162815"/>
                <a:gd name="connsiteY633" fmla="*/ 2209519 h 3701203"/>
                <a:gd name="connsiteX634" fmla="*/ 17818429 w 19162815"/>
                <a:gd name="connsiteY634" fmla="*/ 2255681 h 3701203"/>
                <a:gd name="connsiteX635" fmla="*/ 17837195 w 19162815"/>
                <a:gd name="connsiteY635" fmla="*/ 2299638 h 3701203"/>
                <a:gd name="connsiteX636" fmla="*/ 17858647 w 19162815"/>
                <a:gd name="connsiteY636" fmla="*/ 2341389 h 3701203"/>
                <a:gd name="connsiteX637" fmla="*/ 17882783 w 19162815"/>
                <a:gd name="connsiteY637" fmla="*/ 2380934 h 3701203"/>
                <a:gd name="connsiteX638" fmla="*/ 17909607 w 19162815"/>
                <a:gd name="connsiteY638" fmla="*/ 2418273 h 3701203"/>
                <a:gd name="connsiteX639" fmla="*/ 17939115 w 19162815"/>
                <a:gd name="connsiteY639" fmla="*/ 2453406 h 3701203"/>
                <a:gd name="connsiteX640" fmla="*/ 17974339 w 19162815"/>
                <a:gd name="connsiteY640" fmla="*/ 2489150 h 3701203"/>
                <a:gd name="connsiteX641" fmla="*/ 18011497 w 19162815"/>
                <a:gd name="connsiteY641" fmla="*/ 2520686 h 3701203"/>
                <a:gd name="connsiteX642" fmla="*/ 18050587 w 19162815"/>
                <a:gd name="connsiteY642" fmla="*/ 2548014 h 3701203"/>
                <a:gd name="connsiteX643" fmla="*/ 18091607 w 19162815"/>
                <a:gd name="connsiteY643" fmla="*/ 2571135 h 3701203"/>
                <a:gd name="connsiteX644" fmla="*/ 18134559 w 19162815"/>
                <a:gd name="connsiteY644" fmla="*/ 2590051 h 3701203"/>
                <a:gd name="connsiteX645" fmla="*/ 18179439 w 19162815"/>
                <a:gd name="connsiteY645" fmla="*/ 2604762 h 3701203"/>
                <a:gd name="connsiteX646" fmla="*/ 18226249 w 19162815"/>
                <a:gd name="connsiteY646" fmla="*/ 2615268 h 3701203"/>
                <a:gd name="connsiteX647" fmla="*/ 18274985 w 19162815"/>
                <a:gd name="connsiteY647" fmla="*/ 2621572 h 3701203"/>
                <a:gd name="connsiteX648" fmla="*/ 18325647 w 19162815"/>
                <a:gd name="connsiteY648" fmla="*/ 2623673 h 3701203"/>
                <a:gd name="connsiteX649" fmla="*/ 18376187 w 19162815"/>
                <a:gd name="connsiteY649" fmla="*/ 2621831 h 3701203"/>
                <a:gd name="connsiteX650" fmla="*/ 18425291 w 19162815"/>
                <a:gd name="connsiteY650" fmla="*/ 2616304 h 3701203"/>
                <a:gd name="connsiteX651" fmla="*/ 18472957 w 19162815"/>
                <a:gd name="connsiteY651" fmla="*/ 2607093 h 3701203"/>
                <a:gd name="connsiteX652" fmla="*/ 18519183 w 19162815"/>
                <a:gd name="connsiteY652" fmla="*/ 2594197 h 3701203"/>
                <a:gd name="connsiteX653" fmla="*/ 18563971 w 19162815"/>
                <a:gd name="connsiteY653" fmla="*/ 2577616 h 3701203"/>
                <a:gd name="connsiteX654" fmla="*/ 18607319 w 19162815"/>
                <a:gd name="connsiteY654" fmla="*/ 2557350 h 3701203"/>
                <a:gd name="connsiteX655" fmla="*/ 18649223 w 19162815"/>
                <a:gd name="connsiteY655" fmla="*/ 2533398 h 3701203"/>
                <a:gd name="connsiteX656" fmla="*/ 18689687 w 19162815"/>
                <a:gd name="connsiteY656" fmla="*/ 2505761 h 3701203"/>
                <a:gd name="connsiteX657" fmla="*/ 18728707 w 19162815"/>
                <a:gd name="connsiteY657" fmla="*/ 2474437 h 3701203"/>
                <a:gd name="connsiteX658" fmla="*/ 18766283 w 19162815"/>
                <a:gd name="connsiteY658" fmla="*/ 2439427 h 3701203"/>
                <a:gd name="connsiteX659" fmla="*/ 18931787 w 19162815"/>
                <a:gd name="connsiteY659" fmla="*/ 2623673 h 3701203"/>
                <a:gd name="connsiteX660" fmla="*/ 18978579 w 19162815"/>
                <a:gd name="connsiteY660" fmla="*/ 2675765 h 3701203"/>
                <a:gd name="connsiteX661" fmla="*/ 18942743 w 19162815"/>
                <a:gd name="connsiteY661" fmla="*/ 2709840 h 3701203"/>
                <a:gd name="connsiteX662" fmla="*/ 18905731 w 19162815"/>
                <a:gd name="connsiteY662" fmla="*/ 2741565 h 3701203"/>
                <a:gd name="connsiteX663" fmla="*/ 18867547 w 19162815"/>
                <a:gd name="connsiteY663" fmla="*/ 2770940 h 3701203"/>
                <a:gd name="connsiteX664" fmla="*/ 18828187 w 19162815"/>
                <a:gd name="connsiteY664" fmla="*/ 2797966 h 3701203"/>
                <a:gd name="connsiteX665" fmla="*/ 18787651 w 19162815"/>
                <a:gd name="connsiteY665" fmla="*/ 2822642 h 3701203"/>
                <a:gd name="connsiteX666" fmla="*/ 18745939 w 19162815"/>
                <a:gd name="connsiteY666" fmla="*/ 2844969 h 3701203"/>
                <a:gd name="connsiteX667" fmla="*/ 18703055 w 19162815"/>
                <a:gd name="connsiteY667" fmla="*/ 2864945 h 3701203"/>
                <a:gd name="connsiteX668" fmla="*/ 18658995 w 19162815"/>
                <a:gd name="connsiteY668" fmla="*/ 2882572 h 3701203"/>
                <a:gd name="connsiteX669" fmla="*/ 18613757 w 19162815"/>
                <a:gd name="connsiteY669" fmla="*/ 2897849 h 3701203"/>
                <a:gd name="connsiteX670" fmla="*/ 18567345 w 19162815"/>
                <a:gd name="connsiteY670" fmla="*/ 2910775 h 3701203"/>
                <a:gd name="connsiteX671" fmla="*/ 18519757 w 19162815"/>
                <a:gd name="connsiteY671" fmla="*/ 2921352 h 3701203"/>
                <a:gd name="connsiteX672" fmla="*/ 18470995 w 19162815"/>
                <a:gd name="connsiteY672" fmla="*/ 2929578 h 3701203"/>
                <a:gd name="connsiteX673" fmla="*/ 18421055 w 19162815"/>
                <a:gd name="connsiteY673" fmla="*/ 2935454 h 3701203"/>
                <a:gd name="connsiteX674" fmla="*/ 18369939 w 19162815"/>
                <a:gd name="connsiteY674" fmla="*/ 2938980 h 3701203"/>
                <a:gd name="connsiteX675" fmla="*/ 18317647 w 19162815"/>
                <a:gd name="connsiteY675" fmla="*/ 2940155 h 3701203"/>
                <a:gd name="connsiteX676" fmla="*/ 18262851 w 19162815"/>
                <a:gd name="connsiteY676" fmla="*/ 2938829 h 3701203"/>
                <a:gd name="connsiteX677" fmla="*/ 18209569 w 19162815"/>
                <a:gd name="connsiteY677" fmla="*/ 2934850 h 3701203"/>
                <a:gd name="connsiteX678" fmla="*/ 18157803 w 19162815"/>
                <a:gd name="connsiteY678" fmla="*/ 2928219 h 3701203"/>
                <a:gd name="connsiteX679" fmla="*/ 18107553 w 19162815"/>
                <a:gd name="connsiteY679" fmla="*/ 2918936 h 3701203"/>
                <a:gd name="connsiteX680" fmla="*/ 18058817 w 19162815"/>
                <a:gd name="connsiteY680" fmla="*/ 2906999 h 3701203"/>
                <a:gd name="connsiteX681" fmla="*/ 18011595 w 19162815"/>
                <a:gd name="connsiteY681" fmla="*/ 2892410 h 3701203"/>
                <a:gd name="connsiteX682" fmla="*/ 17965887 w 19162815"/>
                <a:gd name="connsiteY682" fmla="*/ 2875168 h 3701203"/>
                <a:gd name="connsiteX683" fmla="*/ 17921693 w 19162815"/>
                <a:gd name="connsiteY683" fmla="*/ 2855274 h 3701203"/>
                <a:gd name="connsiteX684" fmla="*/ 17879013 w 19162815"/>
                <a:gd name="connsiteY684" fmla="*/ 2832726 h 3701203"/>
                <a:gd name="connsiteX685" fmla="*/ 17837847 w 19162815"/>
                <a:gd name="connsiteY685" fmla="*/ 2807526 h 3701203"/>
                <a:gd name="connsiteX686" fmla="*/ 17798195 w 19162815"/>
                <a:gd name="connsiteY686" fmla="*/ 2779672 h 3701203"/>
                <a:gd name="connsiteX687" fmla="*/ 17760055 w 19162815"/>
                <a:gd name="connsiteY687" fmla="*/ 2749165 h 3701203"/>
                <a:gd name="connsiteX688" fmla="*/ 17723429 w 19162815"/>
                <a:gd name="connsiteY688" fmla="*/ 2716005 h 3701203"/>
                <a:gd name="connsiteX689" fmla="*/ 17688315 w 19162815"/>
                <a:gd name="connsiteY689" fmla="*/ 2680191 h 3701203"/>
                <a:gd name="connsiteX690" fmla="*/ 17654715 w 19162815"/>
                <a:gd name="connsiteY690" fmla="*/ 2641724 h 3701203"/>
                <a:gd name="connsiteX691" fmla="*/ 17626585 w 19162815"/>
                <a:gd name="connsiteY691" fmla="*/ 2606003 h 3701203"/>
                <a:gd name="connsiteX692" fmla="*/ 17600159 w 19162815"/>
                <a:gd name="connsiteY692" fmla="*/ 2569048 h 3701203"/>
                <a:gd name="connsiteX693" fmla="*/ 17575439 w 19162815"/>
                <a:gd name="connsiteY693" fmla="*/ 2530858 h 3701203"/>
                <a:gd name="connsiteX694" fmla="*/ 17552423 w 19162815"/>
                <a:gd name="connsiteY694" fmla="*/ 2491435 h 3701203"/>
                <a:gd name="connsiteX695" fmla="*/ 17531113 w 19162815"/>
                <a:gd name="connsiteY695" fmla="*/ 2450778 h 3701203"/>
                <a:gd name="connsiteX696" fmla="*/ 17511507 w 19162815"/>
                <a:gd name="connsiteY696" fmla="*/ 2408887 h 3701203"/>
                <a:gd name="connsiteX697" fmla="*/ 17493607 w 19162815"/>
                <a:gd name="connsiteY697" fmla="*/ 2365762 h 3701203"/>
                <a:gd name="connsiteX698" fmla="*/ 17477411 w 19162815"/>
                <a:gd name="connsiteY698" fmla="*/ 2321403 h 3701203"/>
                <a:gd name="connsiteX699" fmla="*/ 17462919 w 19162815"/>
                <a:gd name="connsiteY699" fmla="*/ 2275811 h 3701203"/>
                <a:gd name="connsiteX700" fmla="*/ 17450133 w 19162815"/>
                <a:gd name="connsiteY700" fmla="*/ 2228984 h 3701203"/>
                <a:gd name="connsiteX701" fmla="*/ 17439053 w 19162815"/>
                <a:gd name="connsiteY701" fmla="*/ 2180923 h 3701203"/>
                <a:gd name="connsiteX702" fmla="*/ 17429675 w 19162815"/>
                <a:gd name="connsiteY702" fmla="*/ 2131629 h 3701203"/>
                <a:gd name="connsiteX703" fmla="*/ 17422005 w 19162815"/>
                <a:gd name="connsiteY703" fmla="*/ 2081101 h 3701203"/>
                <a:gd name="connsiteX704" fmla="*/ 17416037 w 19162815"/>
                <a:gd name="connsiteY704" fmla="*/ 2029339 h 3701203"/>
                <a:gd name="connsiteX705" fmla="*/ 17411775 w 19162815"/>
                <a:gd name="connsiteY705" fmla="*/ 1976342 h 3701203"/>
                <a:gd name="connsiteX706" fmla="*/ 17409219 w 19162815"/>
                <a:gd name="connsiteY706" fmla="*/ 1922112 h 3701203"/>
                <a:gd name="connsiteX707" fmla="*/ 17408367 w 19162815"/>
                <a:gd name="connsiteY707" fmla="*/ 1866649 h 3701203"/>
                <a:gd name="connsiteX708" fmla="*/ 17408441 w 19162815"/>
                <a:gd name="connsiteY708" fmla="*/ 1861509 h 3701203"/>
                <a:gd name="connsiteX709" fmla="*/ 17409225 w 19162815"/>
                <a:gd name="connsiteY709" fmla="*/ 1808486 h 3701203"/>
                <a:gd name="connsiteX710" fmla="*/ 17411803 w 19162815"/>
                <a:gd name="connsiteY710" fmla="*/ 1751821 h 3701203"/>
                <a:gd name="connsiteX711" fmla="*/ 17416099 w 19162815"/>
                <a:gd name="connsiteY711" fmla="*/ 1696654 h 3701203"/>
                <a:gd name="connsiteX712" fmla="*/ 17422115 w 19162815"/>
                <a:gd name="connsiteY712" fmla="*/ 1642985 h 3701203"/>
                <a:gd name="connsiteX713" fmla="*/ 17429847 w 19162815"/>
                <a:gd name="connsiteY713" fmla="*/ 1590813 h 3701203"/>
                <a:gd name="connsiteX714" fmla="*/ 17439299 w 19162815"/>
                <a:gd name="connsiteY714" fmla="*/ 1540139 h 3701203"/>
                <a:gd name="connsiteX715" fmla="*/ 17439407 w 19162815"/>
                <a:gd name="connsiteY715" fmla="*/ 1539663 h 3701203"/>
                <a:gd name="connsiteX716" fmla="*/ 17450471 w 19162815"/>
                <a:gd name="connsiteY716" fmla="*/ 1490962 h 3701203"/>
                <a:gd name="connsiteX717" fmla="*/ 17463359 w 19162815"/>
                <a:gd name="connsiteY717" fmla="*/ 1443282 h 3701203"/>
                <a:gd name="connsiteX718" fmla="*/ 17463469 w 19162815"/>
                <a:gd name="connsiteY718" fmla="*/ 1442936 h 3701203"/>
                <a:gd name="connsiteX719" fmla="*/ 17477969 w 19162815"/>
                <a:gd name="connsiteY719" fmla="*/ 1397100 h 3701203"/>
                <a:gd name="connsiteX720" fmla="*/ 17494295 w 19162815"/>
                <a:gd name="connsiteY720" fmla="*/ 1352414 h 3701203"/>
                <a:gd name="connsiteX721" fmla="*/ 17512341 w 19162815"/>
                <a:gd name="connsiteY721" fmla="*/ 1309225 h 3701203"/>
                <a:gd name="connsiteX722" fmla="*/ 17532105 w 19162815"/>
                <a:gd name="connsiteY722" fmla="*/ 1267533 h 3701203"/>
                <a:gd name="connsiteX723" fmla="*/ 17553589 w 19162815"/>
                <a:gd name="connsiteY723" fmla="*/ 1227338 h 3701203"/>
                <a:gd name="connsiteX724" fmla="*/ 17576793 w 19162815"/>
                <a:gd name="connsiteY724" fmla="*/ 1188639 h 3701203"/>
                <a:gd name="connsiteX725" fmla="*/ 17601713 w 19162815"/>
                <a:gd name="connsiteY725" fmla="*/ 1151437 h 3701203"/>
                <a:gd name="connsiteX726" fmla="*/ 17628355 w 19162815"/>
                <a:gd name="connsiteY726" fmla="*/ 1115731 h 3701203"/>
                <a:gd name="connsiteX727" fmla="*/ 17656715 w 19162815"/>
                <a:gd name="connsiteY727" fmla="*/ 1081521 h 3701203"/>
                <a:gd name="connsiteX728" fmla="*/ 17690553 w 19162815"/>
                <a:gd name="connsiteY728" fmla="*/ 1044869 h 3701203"/>
                <a:gd name="connsiteX729" fmla="*/ 17725851 w 19162815"/>
                <a:gd name="connsiteY729" fmla="*/ 1010744 h 3701203"/>
                <a:gd name="connsiteX730" fmla="*/ 17762611 w 19162815"/>
                <a:gd name="connsiteY730" fmla="*/ 979145 h 3701203"/>
                <a:gd name="connsiteX731" fmla="*/ 17800833 w 19162815"/>
                <a:gd name="connsiteY731" fmla="*/ 950073 h 3701203"/>
                <a:gd name="connsiteX732" fmla="*/ 17840517 w 19162815"/>
                <a:gd name="connsiteY732" fmla="*/ 923529 h 3701203"/>
                <a:gd name="connsiteX733" fmla="*/ 17881659 w 19162815"/>
                <a:gd name="connsiteY733" fmla="*/ 899512 h 3701203"/>
                <a:gd name="connsiteX734" fmla="*/ 17924263 w 19162815"/>
                <a:gd name="connsiteY734" fmla="*/ 878022 h 3701203"/>
                <a:gd name="connsiteX735" fmla="*/ 17968327 w 19162815"/>
                <a:gd name="connsiteY735" fmla="*/ 859060 h 3701203"/>
                <a:gd name="connsiteX736" fmla="*/ 18013851 w 19162815"/>
                <a:gd name="connsiteY736" fmla="*/ 842625 h 3701203"/>
                <a:gd name="connsiteX737" fmla="*/ 18060835 w 19162815"/>
                <a:gd name="connsiteY737" fmla="*/ 828719 h 3701203"/>
                <a:gd name="connsiteX738" fmla="*/ 18109279 w 19162815"/>
                <a:gd name="connsiteY738" fmla="*/ 817340 h 3701203"/>
                <a:gd name="connsiteX739" fmla="*/ 18159183 w 19162815"/>
                <a:gd name="connsiteY739" fmla="*/ 808490 h 3701203"/>
                <a:gd name="connsiteX740" fmla="*/ 18210545 w 19162815"/>
                <a:gd name="connsiteY740" fmla="*/ 802168 h 3701203"/>
                <a:gd name="connsiteX741" fmla="*/ 18263367 w 19162815"/>
                <a:gd name="connsiteY741" fmla="*/ 798375 h 3701203"/>
                <a:gd name="connsiteX742" fmla="*/ 16270779 w 19162815"/>
                <a:gd name="connsiteY742" fmla="*/ 797111 h 3701203"/>
                <a:gd name="connsiteX743" fmla="*/ 16327087 w 19162815"/>
                <a:gd name="connsiteY743" fmla="*/ 798431 h 3701203"/>
                <a:gd name="connsiteX744" fmla="*/ 16381331 w 19162815"/>
                <a:gd name="connsiteY744" fmla="*/ 802392 h 3701203"/>
                <a:gd name="connsiteX745" fmla="*/ 16433511 w 19162815"/>
                <a:gd name="connsiteY745" fmla="*/ 808995 h 3701203"/>
                <a:gd name="connsiteX746" fmla="*/ 16483629 w 19162815"/>
                <a:gd name="connsiteY746" fmla="*/ 818238 h 3701203"/>
                <a:gd name="connsiteX747" fmla="*/ 16531683 w 19162815"/>
                <a:gd name="connsiteY747" fmla="*/ 830122 h 3701203"/>
                <a:gd name="connsiteX748" fmla="*/ 16577673 w 19162815"/>
                <a:gd name="connsiteY748" fmla="*/ 844647 h 3701203"/>
                <a:gd name="connsiteX749" fmla="*/ 16621601 w 19162815"/>
                <a:gd name="connsiteY749" fmla="*/ 861814 h 3701203"/>
                <a:gd name="connsiteX750" fmla="*/ 16663463 w 19162815"/>
                <a:gd name="connsiteY750" fmla="*/ 881621 h 3701203"/>
                <a:gd name="connsiteX751" fmla="*/ 16703263 w 19162815"/>
                <a:gd name="connsiteY751" fmla="*/ 904069 h 3701203"/>
                <a:gd name="connsiteX752" fmla="*/ 16741001 w 19162815"/>
                <a:gd name="connsiteY752" fmla="*/ 929158 h 3701203"/>
                <a:gd name="connsiteX753" fmla="*/ 16776673 w 19162815"/>
                <a:gd name="connsiteY753" fmla="*/ 956889 h 3701203"/>
                <a:gd name="connsiteX754" fmla="*/ 16810283 w 19162815"/>
                <a:gd name="connsiteY754" fmla="*/ 987260 h 3701203"/>
                <a:gd name="connsiteX755" fmla="*/ 16841829 w 19162815"/>
                <a:gd name="connsiteY755" fmla="*/ 1020272 h 3701203"/>
                <a:gd name="connsiteX756" fmla="*/ 16871311 w 19162815"/>
                <a:gd name="connsiteY756" fmla="*/ 1055925 h 3701203"/>
                <a:gd name="connsiteX757" fmla="*/ 16898731 w 19162815"/>
                <a:gd name="connsiteY757" fmla="*/ 1094220 h 3701203"/>
                <a:gd name="connsiteX758" fmla="*/ 16924087 w 19162815"/>
                <a:gd name="connsiteY758" fmla="*/ 1135155 h 3701203"/>
                <a:gd name="connsiteX759" fmla="*/ 16947379 w 19162815"/>
                <a:gd name="connsiteY759" fmla="*/ 1178732 h 3701203"/>
                <a:gd name="connsiteX760" fmla="*/ 16968607 w 19162815"/>
                <a:gd name="connsiteY760" fmla="*/ 1224949 h 3701203"/>
                <a:gd name="connsiteX761" fmla="*/ 16987773 w 19162815"/>
                <a:gd name="connsiteY761" fmla="*/ 1273808 h 3701203"/>
                <a:gd name="connsiteX762" fmla="*/ 16659321 w 19162815"/>
                <a:gd name="connsiteY762" fmla="*/ 1393982 h 3701203"/>
                <a:gd name="connsiteX763" fmla="*/ 16638913 w 19162815"/>
                <a:gd name="connsiteY763" fmla="*/ 1346699 h 3701203"/>
                <a:gd name="connsiteX764" fmla="*/ 16615595 w 19162815"/>
                <a:gd name="connsiteY764" fmla="*/ 1303919 h 3701203"/>
                <a:gd name="connsiteX765" fmla="*/ 16589367 w 19162815"/>
                <a:gd name="connsiteY765" fmla="*/ 1265642 h 3701203"/>
                <a:gd name="connsiteX766" fmla="*/ 16560229 w 19162815"/>
                <a:gd name="connsiteY766" fmla="*/ 1231868 h 3701203"/>
                <a:gd name="connsiteX767" fmla="*/ 16528179 w 19162815"/>
                <a:gd name="connsiteY767" fmla="*/ 1202598 h 3701203"/>
                <a:gd name="connsiteX768" fmla="*/ 16493219 w 19162815"/>
                <a:gd name="connsiteY768" fmla="*/ 1177830 h 3701203"/>
                <a:gd name="connsiteX769" fmla="*/ 16455347 w 19162815"/>
                <a:gd name="connsiteY769" fmla="*/ 1157566 h 3701203"/>
                <a:gd name="connsiteX770" fmla="*/ 16414565 w 19162815"/>
                <a:gd name="connsiteY770" fmla="*/ 1141805 h 3701203"/>
                <a:gd name="connsiteX771" fmla="*/ 16370871 w 19162815"/>
                <a:gd name="connsiteY771" fmla="*/ 1130547 h 3701203"/>
                <a:gd name="connsiteX772" fmla="*/ 16324265 w 19162815"/>
                <a:gd name="connsiteY772" fmla="*/ 1123792 h 3701203"/>
                <a:gd name="connsiteX773" fmla="*/ 16274747 w 19162815"/>
                <a:gd name="connsiteY773" fmla="*/ 1121540 h 3701203"/>
                <a:gd name="connsiteX774" fmla="*/ 16219361 w 19162815"/>
                <a:gd name="connsiteY774" fmla="*/ 1123967 h 3701203"/>
                <a:gd name="connsiteX775" fmla="*/ 16167139 w 19162815"/>
                <a:gd name="connsiteY775" fmla="*/ 1131245 h 3701203"/>
                <a:gd name="connsiteX776" fmla="*/ 16118082 w 19162815"/>
                <a:gd name="connsiteY776" fmla="*/ 1143373 h 3701203"/>
                <a:gd name="connsiteX777" fmla="*/ 16072192 w 19162815"/>
                <a:gd name="connsiteY777" fmla="*/ 1160347 h 3701203"/>
                <a:gd name="connsiteX778" fmla="*/ 16029467 w 19162815"/>
                <a:gd name="connsiteY778" fmla="*/ 1182167 h 3701203"/>
                <a:gd name="connsiteX779" fmla="*/ 15989909 w 19162815"/>
                <a:gd name="connsiteY779" fmla="*/ 1208829 h 3701203"/>
                <a:gd name="connsiteX780" fmla="*/ 15953517 w 19162815"/>
                <a:gd name="connsiteY780" fmla="*/ 1240331 h 3701203"/>
                <a:gd name="connsiteX781" fmla="*/ 15920292 w 19162815"/>
                <a:gd name="connsiteY781" fmla="*/ 1276672 h 3701203"/>
                <a:gd name="connsiteX782" fmla="*/ 15890234 w 19162815"/>
                <a:gd name="connsiteY782" fmla="*/ 1317849 h 3701203"/>
                <a:gd name="connsiteX783" fmla="*/ 15867981 w 19162815"/>
                <a:gd name="connsiteY783" fmla="*/ 1354870 h 3701203"/>
                <a:gd name="connsiteX784" fmla="*/ 15847850 w 19162815"/>
                <a:gd name="connsiteY784" fmla="*/ 1394537 h 3701203"/>
                <a:gd name="connsiteX785" fmla="*/ 15829840 w 19162815"/>
                <a:gd name="connsiteY785" fmla="*/ 1436849 h 3701203"/>
                <a:gd name="connsiteX786" fmla="*/ 15813950 w 19162815"/>
                <a:gd name="connsiteY786" fmla="*/ 1481807 h 3701203"/>
                <a:gd name="connsiteX787" fmla="*/ 15800180 w 19162815"/>
                <a:gd name="connsiteY787" fmla="*/ 1529411 h 3701203"/>
                <a:gd name="connsiteX788" fmla="*/ 15788531 w 19162815"/>
                <a:gd name="connsiteY788" fmla="*/ 1579661 h 3701203"/>
                <a:gd name="connsiteX789" fmla="*/ 15779000 w 19162815"/>
                <a:gd name="connsiteY789" fmla="*/ 1632558 h 3701203"/>
                <a:gd name="connsiteX790" fmla="*/ 15771588 w 19162815"/>
                <a:gd name="connsiteY790" fmla="*/ 1688102 h 3701203"/>
                <a:gd name="connsiteX791" fmla="*/ 15766295 w 19162815"/>
                <a:gd name="connsiteY791" fmla="*/ 1746293 h 3701203"/>
                <a:gd name="connsiteX792" fmla="*/ 15763119 w 19162815"/>
                <a:gd name="connsiteY792" fmla="*/ 1807131 h 3701203"/>
                <a:gd name="connsiteX793" fmla="*/ 15762060 w 19162815"/>
                <a:gd name="connsiteY793" fmla="*/ 1870617 h 3701203"/>
                <a:gd name="connsiteX794" fmla="*/ 15763119 w 19162815"/>
                <a:gd name="connsiteY794" fmla="*/ 1933407 h 3701203"/>
                <a:gd name="connsiteX795" fmla="*/ 15766295 w 19162815"/>
                <a:gd name="connsiteY795" fmla="*/ 1993579 h 3701203"/>
                <a:gd name="connsiteX796" fmla="*/ 15771588 w 19162815"/>
                <a:gd name="connsiteY796" fmla="*/ 2051133 h 3701203"/>
                <a:gd name="connsiteX797" fmla="*/ 15779000 w 19162815"/>
                <a:gd name="connsiteY797" fmla="*/ 2106071 h 3701203"/>
                <a:gd name="connsiteX798" fmla="*/ 15788531 w 19162815"/>
                <a:gd name="connsiteY798" fmla="*/ 2158392 h 3701203"/>
                <a:gd name="connsiteX799" fmla="*/ 15800180 w 19162815"/>
                <a:gd name="connsiteY799" fmla="*/ 2208098 h 3701203"/>
                <a:gd name="connsiteX800" fmla="*/ 15813950 w 19162815"/>
                <a:gd name="connsiteY800" fmla="*/ 2255188 h 3701203"/>
                <a:gd name="connsiteX801" fmla="*/ 15829840 w 19162815"/>
                <a:gd name="connsiteY801" fmla="*/ 2299664 h 3701203"/>
                <a:gd name="connsiteX802" fmla="*/ 15847850 w 19162815"/>
                <a:gd name="connsiteY802" fmla="*/ 2341525 h 3701203"/>
                <a:gd name="connsiteX803" fmla="*/ 15867981 w 19162815"/>
                <a:gd name="connsiteY803" fmla="*/ 2380772 h 3701203"/>
                <a:gd name="connsiteX804" fmla="*/ 15890234 w 19162815"/>
                <a:gd name="connsiteY804" fmla="*/ 2417407 h 3701203"/>
                <a:gd name="connsiteX805" fmla="*/ 15920143 w 19162815"/>
                <a:gd name="connsiteY805" fmla="*/ 2458184 h 3701203"/>
                <a:gd name="connsiteX806" fmla="*/ 15952920 w 19162815"/>
                <a:gd name="connsiteY806" fmla="*/ 2494161 h 3701203"/>
                <a:gd name="connsiteX807" fmla="*/ 15988568 w 19162815"/>
                <a:gd name="connsiteY807" fmla="*/ 2525338 h 3701203"/>
                <a:gd name="connsiteX808" fmla="*/ 16027085 w 19162815"/>
                <a:gd name="connsiteY808" fmla="*/ 2551716 h 3701203"/>
                <a:gd name="connsiteX809" fmla="*/ 16068473 w 19162815"/>
                <a:gd name="connsiteY809" fmla="*/ 2573295 h 3701203"/>
                <a:gd name="connsiteX810" fmla="*/ 16112732 w 19162815"/>
                <a:gd name="connsiteY810" fmla="*/ 2590078 h 3701203"/>
                <a:gd name="connsiteX811" fmla="*/ 16159863 w 19162815"/>
                <a:gd name="connsiteY811" fmla="*/ 2602064 h 3701203"/>
                <a:gd name="connsiteX812" fmla="*/ 16209863 w 19162815"/>
                <a:gd name="connsiteY812" fmla="*/ 2609255 h 3701203"/>
                <a:gd name="connsiteX813" fmla="*/ 16262737 w 19162815"/>
                <a:gd name="connsiteY813" fmla="*/ 2611652 h 3701203"/>
                <a:gd name="connsiteX814" fmla="*/ 16314581 w 19162815"/>
                <a:gd name="connsiteY814" fmla="*/ 2609539 h 3701203"/>
                <a:gd name="connsiteX815" fmla="*/ 16363311 w 19162815"/>
                <a:gd name="connsiteY815" fmla="*/ 2603200 h 3701203"/>
                <a:gd name="connsiteX816" fmla="*/ 16408929 w 19162815"/>
                <a:gd name="connsiteY816" fmla="*/ 2592634 h 3701203"/>
                <a:gd name="connsiteX817" fmla="*/ 16451431 w 19162815"/>
                <a:gd name="connsiteY817" fmla="*/ 2577841 h 3701203"/>
                <a:gd name="connsiteX818" fmla="*/ 16490819 w 19162815"/>
                <a:gd name="connsiteY818" fmla="*/ 2558821 h 3701203"/>
                <a:gd name="connsiteX819" fmla="*/ 16527093 w 19162815"/>
                <a:gd name="connsiteY819" fmla="*/ 2535573 h 3701203"/>
                <a:gd name="connsiteX820" fmla="*/ 16560253 w 19162815"/>
                <a:gd name="connsiteY820" fmla="*/ 2508097 h 3701203"/>
                <a:gd name="connsiteX821" fmla="*/ 16590299 w 19162815"/>
                <a:gd name="connsiteY821" fmla="*/ 2476393 h 3701203"/>
                <a:gd name="connsiteX822" fmla="*/ 16617229 w 19162815"/>
                <a:gd name="connsiteY822" fmla="*/ 2440460 h 3701203"/>
                <a:gd name="connsiteX823" fmla="*/ 16641045 w 19162815"/>
                <a:gd name="connsiteY823" fmla="*/ 2400298 h 3701203"/>
                <a:gd name="connsiteX824" fmla="*/ 16661745 w 19162815"/>
                <a:gd name="connsiteY824" fmla="*/ 2355906 h 3701203"/>
                <a:gd name="connsiteX825" fmla="*/ 16679331 w 19162815"/>
                <a:gd name="connsiteY825" fmla="*/ 2307284 h 3701203"/>
                <a:gd name="connsiteX826" fmla="*/ 17003771 w 19162815"/>
                <a:gd name="connsiteY826" fmla="*/ 2415396 h 3701203"/>
                <a:gd name="connsiteX827" fmla="*/ 16987367 w 19162815"/>
                <a:gd name="connsiteY827" fmla="*/ 2464709 h 3701203"/>
                <a:gd name="connsiteX828" fmla="*/ 16968603 w 19162815"/>
                <a:gd name="connsiteY828" fmla="*/ 2511698 h 3701203"/>
                <a:gd name="connsiteX829" fmla="*/ 16947475 w 19162815"/>
                <a:gd name="connsiteY829" fmla="*/ 2556364 h 3701203"/>
                <a:gd name="connsiteX830" fmla="*/ 16923985 w 19162815"/>
                <a:gd name="connsiteY830" fmla="*/ 2598706 h 3701203"/>
                <a:gd name="connsiteX831" fmla="*/ 16898133 w 19162815"/>
                <a:gd name="connsiteY831" fmla="*/ 2638725 h 3701203"/>
                <a:gd name="connsiteX832" fmla="*/ 16869919 w 19162815"/>
                <a:gd name="connsiteY832" fmla="*/ 2676418 h 3701203"/>
                <a:gd name="connsiteX833" fmla="*/ 16839343 w 19162815"/>
                <a:gd name="connsiteY833" fmla="*/ 2711787 h 3701203"/>
                <a:gd name="connsiteX834" fmla="*/ 16806405 w 19162815"/>
                <a:gd name="connsiteY834" fmla="*/ 2744830 h 3701203"/>
                <a:gd name="connsiteX835" fmla="*/ 16771105 w 19162815"/>
                <a:gd name="connsiteY835" fmla="*/ 2775548 h 3701203"/>
                <a:gd name="connsiteX836" fmla="*/ 16733445 w 19162815"/>
                <a:gd name="connsiteY836" fmla="*/ 2803939 h 3701203"/>
                <a:gd name="connsiteX837" fmla="*/ 16693669 w 19162815"/>
                <a:gd name="connsiteY837" fmla="*/ 2829809 h 3701203"/>
                <a:gd name="connsiteX838" fmla="*/ 16652097 w 19162815"/>
                <a:gd name="connsiteY838" fmla="*/ 2852958 h 3701203"/>
                <a:gd name="connsiteX839" fmla="*/ 16608725 w 19162815"/>
                <a:gd name="connsiteY839" fmla="*/ 2873388 h 3701203"/>
                <a:gd name="connsiteX840" fmla="*/ 16563555 w 19162815"/>
                <a:gd name="connsiteY840" fmla="*/ 2891096 h 3701203"/>
                <a:gd name="connsiteX841" fmla="*/ 16516587 w 19162815"/>
                <a:gd name="connsiteY841" fmla="*/ 2906083 h 3701203"/>
                <a:gd name="connsiteX842" fmla="*/ 16467817 w 19162815"/>
                <a:gd name="connsiteY842" fmla="*/ 2918347 h 3701203"/>
                <a:gd name="connsiteX843" fmla="*/ 16417249 w 19162815"/>
                <a:gd name="connsiteY843" fmla="*/ 2927887 h 3701203"/>
                <a:gd name="connsiteX844" fmla="*/ 16364879 w 19162815"/>
                <a:gd name="connsiteY844" fmla="*/ 2934702 h 3701203"/>
                <a:gd name="connsiteX845" fmla="*/ 16310709 w 19162815"/>
                <a:gd name="connsiteY845" fmla="*/ 2938792 h 3701203"/>
                <a:gd name="connsiteX846" fmla="*/ 16254737 w 19162815"/>
                <a:gd name="connsiteY846" fmla="*/ 2940155 h 3701203"/>
                <a:gd name="connsiteX847" fmla="*/ 16199481 w 19162815"/>
                <a:gd name="connsiteY847" fmla="*/ 2938714 h 3701203"/>
                <a:gd name="connsiteX848" fmla="*/ 16145905 w 19162815"/>
                <a:gd name="connsiteY848" fmla="*/ 2934392 h 3701203"/>
                <a:gd name="connsiteX849" fmla="*/ 16094010 w 19162815"/>
                <a:gd name="connsiteY849" fmla="*/ 2927187 h 3701203"/>
                <a:gd name="connsiteX850" fmla="*/ 16043795 w 19162815"/>
                <a:gd name="connsiteY850" fmla="*/ 2917101 h 3701203"/>
                <a:gd name="connsiteX851" fmla="*/ 15995258 w 19162815"/>
                <a:gd name="connsiteY851" fmla="*/ 2904133 h 3701203"/>
                <a:gd name="connsiteX852" fmla="*/ 15948400 w 19162815"/>
                <a:gd name="connsiteY852" fmla="*/ 2888283 h 3701203"/>
                <a:gd name="connsiteX853" fmla="*/ 15903220 w 19162815"/>
                <a:gd name="connsiteY853" fmla="*/ 2869550 h 3701203"/>
                <a:gd name="connsiteX854" fmla="*/ 15859716 w 19162815"/>
                <a:gd name="connsiteY854" fmla="*/ 2847935 h 3701203"/>
                <a:gd name="connsiteX855" fmla="*/ 15817890 w 19162815"/>
                <a:gd name="connsiteY855" fmla="*/ 2823438 h 3701203"/>
                <a:gd name="connsiteX856" fmla="*/ 15777739 w 19162815"/>
                <a:gd name="connsiteY856" fmla="*/ 2796058 h 3701203"/>
                <a:gd name="connsiteX857" fmla="*/ 15739264 w 19162815"/>
                <a:gd name="connsiteY857" fmla="*/ 2765796 h 3701203"/>
                <a:gd name="connsiteX858" fmla="*/ 15702464 w 19162815"/>
                <a:gd name="connsiteY858" fmla="*/ 2732651 h 3701203"/>
                <a:gd name="connsiteX859" fmla="*/ 15667338 w 19162815"/>
                <a:gd name="connsiteY859" fmla="*/ 2696624 h 3701203"/>
                <a:gd name="connsiteX860" fmla="*/ 15633886 w 19162815"/>
                <a:gd name="connsiteY860" fmla="*/ 2657714 h 3701203"/>
                <a:gd name="connsiteX861" fmla="*/ 15607808 w 19162815"/>
                <a:gd name="connsiteY861" fmla="*/ 2623729 h 3701203"/>
                <a:gd name="connsiteX862" fmla="*/ 15583311 w 19162815"/>
                <a:gd name="connsiteY862" fmla="*/ 2588206 h 3701203"/>
                <a:gd name="connsiteX863" fmla="*/ 15560396 w 19162815"/>
                <a:gd name="connsiteY863" fmla="*/ 2551142 h 3701203"/>
                <a:gd name="connsiteX864" fmla="*/ 15539061 w 19162815"/>
                <a:gd name="connsiteY864" fmla="*/ 2512539 h 3701203"/>
                <a:gd name="connsiteX865" fmla="*/ 15519308 w 19162815"/>
                <a:gd name="connsiteY865" fmla="*/ 2472396 h 3701203"/>
                <a:gd name="connsiteX866" fmla="*/ 15501136 w 19162815"/>
                <a:gd name="connsiteY866" fmla="*/ 2430714 h 3701203"/>
                <a:gd name="connsiteX867" fmla="*/ 15484544 w 19162815"/>
                <a:gd name="connsiteY867" fmla="*/ 2387492 h 3701203"/>
                <a:gd name="connsiteX868" fmla="*/ 15469533 w 19162815"/>
                <a:gd name="connsiteY868" fmla="*/ 2342731 h 3701203"/>
                <a:gd name="connsiteX869" fmla="*/ 15456103 w 19162815"/>
                <a:gd name="connsiteY869" fmla="*/ 2296431 h 3701203"/>
                <a:gd name="connsiteX870" fmla="*/ 15444253 w 19162815"/>
                <a:gd name="connsiteY870" fmla="*/ 2248591 h 3701203"/>
                <a:gd name="connsiteX871" fmla="*/ 15433983 w 19162815"/>
                <a:gd name="connsiteY871" fmla="*/ 2199212 h 3701203"/>
                <a:gd name="connsiteX872" fmla="*/ 15425294 w 19162815"/>
                <a:gd name="connsiteY872" fmla="*/ 2148294 h 3701203"/>
                <a:gd name="connsiteX873" fmla="*/ 15418185 w 19162815"/>
                <a:gd name="connsiteY873" fmla="*/ 2095837 h 3701203"/>
                <a:gd name="connsiteX874" fmla="*/ 15412656 w 19162815"/>
                <a:gd name="connsiteY874" fmla="*/ 2041840 h 3701203"/>
                <a:gd name="connsiteX875" fmla="*/ 15408707 w 19162815"/>
                <a:gd name="connsiteY875" fmla="*/ 1986305 h 3701203"/>
                <a:gd name="connsiteX876" fmla="*/ 15406337 w 19162815"/>
                <a:gd name="connsiteY876" fmla="*/ 1929230 h 3701203"/>
                <a:gd name="connsiteX877" fmla="*/ 15405548 w 19162815"/>
                <a:gd name="connsiteY877" fmla="*/ 1870617 h 3701203"/>
                <a:gd name="connsiteX878" fmla="*/ 15406344 w 19162815"/>
                <a:gd name="connsiteY878" fmla="*/ 1812007 h 3701203"/>
                <a:gd name="connsiteX879" fmla="*/ 15408734 w 19162815"/>
                <a:gd name="connsiteY879" fmla="*/ 1754921 h 3701203"/>
                <a:gd name="connsiteX880" fmla="*/ 15412717 w 19162815"/>
                <a:gd name="connsiteY880" fmla="*/ 1699359 h 3701203"/>
                <a:gd name="connsiteX881" fmla="*/ 15418294 w 19162815"/>
                <a:gd name="connsiteY881" fmla="*/ 1645321 h 3701203"/>
                <a:gd name="connsiteX882" fmla="*/ 15425464 w 19162815"/>
                <a:gd name="connsiteY882" fmla="*/ 1592807 h 3701203"/>
                <a:gd name="connsiteX883" fmla="*/ 15434229 w 19162815"/>
                <a:gd name="connsiteY883" fmla="*/ 1541817 h 3701203"/>
                <a:gd name="connsiteX884" fmla="*/ 15444588 w 19162815"/>
                <a:gd name="connsiteY884" fmla="*/ 1492352 h 3701203"/>
                <a:gd name="connsiteX885" fmla="*/ 15456541 w 19162815"/>
                <a:gd name="connsiteY885" fmla="*/ 1444410 h 3701203"/>
                <a:gd name="connsiteX886" fmla="*/ 15470088 w 19162815"/>
                <a:gd name="connsiteY886" fmla="*/ 1397992 h 3701203"/>
                <a:gd name="connsiteX887" fmla="*/ 15485231 w 19162815"/>
                <a:gd name="connsiteY887" fmla="*/ 1353098 h 3701203"/>
                <a:gd name="connsiteX888" fmla="*/ 15501968 w 19162815"/>
                <a:gd name="connsiteY888" fmla="*/ 1309729 h 3701203"/>
                <a:gd name="connsiteX889" fmla="*/ 15520300 w 19162815"/>
                <a:gd name="connsiteY889" fmla="*/ 1267884 h 3701203"/>
                <a:gd name="connsiteX890" fmla="*/ 15540228 w 19162815"/>
                <a:gd name="connsiteY890" fmla="*/ 1227563 h 3701203"/>
                <a:gd name="connsiteX891" fmla="*/ 15561752 w 19162815"/>
                <a:gd name="connsiteY891" fmla="*/ 1188766 h 3701203"/>
                <a:gd name="connsiteX892" fmla="*/ 15584871 w 19162815"/>
                <a:gd name="connsiteY892" fmla="*/ 1151493 h 3701203"/>
                <a:gd name="connsiteX893" fmla="*/ 15609585 w 19162815"/>
                <a:gd name="connsiteY893" fmla="*/ 1115745 h 3701203"/>
                <a:gd name="connsiteX894" fmla="*/ 15635897 w 19162815"/>
                <a:gd name="connsiteY894" fmla="*/ 1081521 h 3701203"/>
                <a:gd name="connsiteX895" fmla="*/ 15667374 w 19162815"/>
                <a:gd name="connsiteY895" fmla="*/ 1044869 h 3701203"/>
                <a:gd name="connsiteX896" fmla="*/ 15700400 w 19162815"/>
                <a:gd name="connsiteY896" fmla="*/ 1010744 h 3701203"/>
                <a:gd name="connsiteX897" fmla="*/ 15734975 w 19162815"/>
                <a:gd name="connsiteY897" fmla="*/ 979145 h 3701203"/>
                <a:gd name="connsiteX898" fmla="*/ 15771100 w 19162815"/>
                <a:gd name="connsiteY898" fmla="*/ 950073 h 3701203"/>
                <a:gd name="connsiteX899" fmla="*/ 15808774 w 19162815"/>
                <a:gd name="connsiteY899" fmla="*/ 923529 h 3701203"/>
                <a:gd name="connsiteX900" fmla="*/ 15847998 w 19162815"/>
                <a:gd name="connsiteY900" fmla="*/ 899512 h 3701203"/>
                <a:gd name="connsiteX901" fmla="*/ 15888772 w 19162815"/>
                <a:gd name="connsiteY901" fmla="*/ 878022 h 3701203"/>
                <a:gd name="connsiteX902" fmla="*/ 15931096 w 19162815"/>
                <a:gd name="connsiteY902" fmla="*/ 859060 h 3701203"/>
                <a:gd name="connsiteX903" fmla="*/ 15974970 w 19162815"/>
                <a:gd name="connsiteY903" fmla="*/ 842625 h 3701203"/>
                <a:gd name="connsiteX904" fmla="*/ 16020394 w 19162815"/>
                <a:gd name="connsiteY904" fmla="*/ 828719 h 3701203"/>
                <a:gd name="connsiteX905" fmla="*/ 16067369 w 19162815"/>
                <a:gd name="connsiteY905" fmla="*/ 817340 h 3701203"/>
                <a:gd name="connsiteX906" fmla="*/ 16115895 w 19162815"/>
                <a:gd name="connsiteY906" fmla="*/ 808490 h 3701203"/>
                <a:gd name="connsiteX907" fmla="*/ 16165971 w 19162815"/>
                <a:gd name="connsiteY907" fmla="*/ 802168 h 3701203"/>
                <a:gd name="connsiteX908" fmla="*/ 16217599 w 19162815"/>
                <a:gd name="connsiteY908" fmla="*/ 798375 h 3701203"/>
                <a:gd name="connsiteX909" fmla="*/ 13142383 w 19162815"/>
                <a:gd name="connsiteY909" fmla="*/ 797111 h 3701203"/>
                <a:gd name="connsiteX910" fmla="*/ 13194670 w 19162815"/>
                <a:gd name="connsiteY910" fmla="*/ 798375 h 3701203"/>
                <a:gd name="connsiteX911" fmla="*/ 13194458 w 19162815"/>
                <a:gd name="connsiteY911" fmla="*/ 798375 h 3701203"/>
                <a:gd name="connsiteX912" fmla="*/ 13245409 w 19162815"/>
                <a:gd name="connsiteY912" fmla="*/ 802168 h 3701203"/>
                <a:gd name="connsiteX913" fmla="*/ 13245239 w 19162815"/>
                <a:gd name="connsiteY913" fmla="*/ 802168 h 3701203"/>
                <a:gd name="connsiteX914" fmla="*/ 13294854 w 19162815"/>
                <a:gd name="connsiteY914" fmla="*/ 808490 h 3701203"/>
                <a:gd name="connsiteX915" fmla="*/ 13294691 w 19162815"/>
                <a:gd name="connsiteY915" fmla="*/ 808490 h 3701203"/>
                <a:gd name="connsiteX916" fmla="*/ 13342969 w 19162815"/>
                <a:gd name="connsiteY916" fmla="*/ 817340 h 3701203"/>
                <a:gd name="connsiteX917" fmla="*/ 13342809 w 19162815"/>
                <a:gd name="connsiteY917" fmla="*/ 817340 h 3701203"/>
                <a:gd name="connsiteX918" fmla="*/ 13388977 w 19162815"/>
                <a:gd name="connsiteY918" fmla="*/ 828531 h 3701203"/>
                <a:gd name="connsiteX919" fmla="*/ 13434315 w 19162815"/>
                <a:gd name="connsiteY919" fmla="*/ 842356 h 3701203"/>
                <a:gd name="connsiteX920" fmla="*/ 13478327 w 19162815"/>
                <a:gd name="connsiteY920" fmla="*/ 858695 h 3701203"/>
                <a:gd name="connsiteX921" fmla="*/ 13521011 w 19162815"/>
                <a:gd name="connsiteY921" fmla="*/ 877547 h 3701203"/>
                <a:gd name="connsiteX922" fmla="*/ 13562369 w 19162815"/>
                <a:gd name="connsiteY922" fmla="*/ 898913 h 3701203"/>
                <a:gd name="connsiteX923" fmla="*/ 13602399 w 19162815"/>
                <a:gd name="connsiteY923" fmla="*/ 922793 h 3701203"/>
                <a:gd name="connsiteX924" fmla="*/ 13641103 w 19162815"/>
                <a:gd name="connsiteY924" fmla="*/ 949187 h 3701203"/>
                <a:gd name="connsiteX925" fmla="*/ 13678480 w 19162815"/>
                <a:gd name="connsiteY925" fmla="*/ 978094 h 3701203"/>
                <a:gd name="connsiteX926" fmla="*/ 13714531 w 19162815"/>
                <a:gd name="connsiteY926" fmla="*/ 1009514 h 3701203"/>
                <a:gd name="connsiteX927" fmla="*/ 13749254 w 19162815"/>
                <a:gd name="connsiteY927" fmla="*/ 1043449 h 3701203"/>
                <a:gd name="connsiteX928" fmla="*/ 13778100 w 19162815"/>
                <a:gd name="connsiteY928" fmla="*/ 1075158 h 3701203"/>
                <a:gd name="connsiteX929" fmla="*/ 13802554 w 19162815"/>
                <a:gd name="connsiteY929" fmla="*/ 1105551 h 3701203"/>
                <a:gd name="connsiteX930" fmla="*/ 13805087 w 19162815"/>
                <a:gd name="connsiteY930" fmla="*/ 1108699 h 3701203"/>
                <a:gd name="connsiteX931" fmla="*/ 13830215 w 19162815"/>
                <a:gd name="connsiteY931" fmla="*/ 1144071 h 3701203"/>
                <a:gd name="connsiteX932" fmla="*/ 13853482 w 19162815"/>
                <a:gd name="connsiteY932" fmla="*/ 1181273 h 3701203"/>
                <a:gd name="connsiteX933" fmla="*/ 13874891 w 19162815"/>
                <a:gd name="connsiteY933" fmla="*/ 1220307 h 3701203"/>
                <a:gd name="connsiteX934" fmla="*/ 13894439 w 19162815"/>
                <a:gd name="connsiteY934" fmla="*/ 1261171 h 3701203"/>
                <a:gd name="connsiteX935" fmla="*/ 13912126 w 19162815"/>
                <a:gd name="connsiteY935" fmla="*/ 1303866 h 3701203"/>
                <a:gd name="connsiteX936" fmla="*/ 13927953 w 19162815"/>
                <a:gd name="connsiteY936" fmla="*/ 1348392 h 3701203"/>
                <a:gd name="connsiteX937" fmla="*/ 13928069 w 19162815"/>
                <a:gd name="connsiteY937" fmla="*/ 1348777 h 3701203"/>
                <a:gd name="connsiteX938" fmla="*/ 13941919 w 19162815"/>
                <a:gd name="connsiteY938" fmla="*/ 1394749 h 3701203"/>
                <a:gd name="connsiteX939" fmla="*/ 13954145 w 19162815"/>
                <a:gd name="connsiteY939" fmla="*/ 1443531 h 3701203"/>
                <a:gd name="connsiteX940" fmla="*/ 13964267 w 19162815"/>
                <a:gd name="connsiteY940" fmla="*/ 1492955 h 3701203"/>
                <a:gd name="connsiteX941" fmla="*/ 13972648 w 19162815"/>
                <a:gd name="connsiteY941" fmla="*/ 1544803 h 3701203"/>
                <a:gd name="connsiteX942" fmla="*/ 13979168 w 19162815"/>
                <a:gd name="connsiteY942" fmla="*/ 1598483 h 3701203"/>
                <a:gd name="connsiteX943" fmla="*/ 13983825 w 19162815"/>
                <a:gd name="connsiteY943" fmla="*/ 1653993 h 3701203"/>
                <a:gd name="connsiteX944" fmla="*/ 13986378 w 19162815"/>
                <a:gd name="connsiteY944" fmla="*/ 1706392 h 3701203"/>
                <a:gd name="connsiteX945" fmla="*/ 13986619 w 19162815"/>
                <a:gd name="connsiteY945" fmla="*/ 1711334 h 3701203"/>
                <a:gd name="connsiteX946" fmla="*/ 13987551 w 19162815"/>
                <a:gd name="connsiteY946" fmla="*/ 1770505 h 3701203"/>
                <a:gd name="connsiteX947" fmla="*/ 13987074 w 19162815"/>
                <a:gd name="connsiteY947" fmla="*/ 1815688 h 3701203"/>
                <a:gd name="connsiteX948" fmla="*/ 13985639 w 19162815"/>
                <a:gd name="connsiteY948" fmla="*/ 1861509 h 3701203"/>
                <a:gd name="connsiteX949" fmla="*/ 13983242 w 19162815"/>
                <a:gd name="connsiteY949" fmla="*/ 1907970 h 3701203"/>
                <a:gd name="connsiteX950" fmla="*/ 13979878 w 19162815"/>
                <a:gd name="connsiteY950" fmla="*/ 1955071 h 3701203"/>
                <a:gd name="connsiteX951" fmla="*/ 13975541 w 19162815"/>
                <a:gd name="connsiteY951" fmla="*/ 2002812 h 3701203"/>
                <a:gd name="connsiteX952" fmla="*/ 12589562 w 19162815"/>
                <a:gd name="connsiteY952" fmla="*/ 2002812 h 3701203"/>
                <a:gd name="connsiteX953" fmla="*/ 12594917 w 19162815"/>
                <a:gd name="connsiteY953" fmla="*/ 2057797 h 3701203"/>
                <a:gd name="connsiteX954" fmla="*/ 12602954 w 19162815"/>
                <a:gd name="connsiteY954" fmla="*/ 2110576 h 3701203"/>
                <a:gd name="connsiteX955" fmla="*/ 12613674 w 19162815"/>
                <a:gd name="connsiteY955" fmla="*/ 2161150 h 3701203"/>
                <a:gd name="connsiteX956" fmla="*/ 12627076 w 19162815"/>
                <a:gd name="connsiteY956" fmla="*/ 2209519 h 3701203"/>
                <a:gd name="connsiteX957" fmla="*/ 12643161 w 19162815"/>
                <a:gd name="connsiteY957" fmla="*/ 2255681 h 3701203"/>
                <a:gd name="connsiteX958" fmla="*/ 12661930 w 19162815"/>
                <a:gd name="connsiteY958" fmla="*/ 2299638 h 3701203"/>
                <a:gd name="connsiteX959" fmla="*/ 12683383 w 19162815"/>
                <a:gd name="connsiteY959" fmla="*/ 2341389 h 3701203"/>
                <a:gd name="connsiteX960" fmla="*/ 12707520 w 19162815"/>
                <a:gd name="connsiteY960" fmla="*/ 2380934 h 3701203"/>
                <a:gd name="connsiteX961" fmla="*/ 12734342 w 19162815"/>
                <a:gd name="connsiteY961" fmla="*/ 2418273 h 3701203"/>
                <a:gd name="connsiteX962" fmla="*/ 12763850 w 19162815"/>
                <a:gd name="connsiteY962" fmla="*/ 2453406 h 3701203"/>
                <a:gd name="connsiteX963" fmla="*/ 12799077 w 19162815"/>
                <a:gd name="connsiteY963" fmla="*/ 2489150 h 3701203"/>
                <a:gd name="connsiteX964" fmla="*/ 12836236 w 19162815"/>
                <a:gd name="connsiteY964" fmla="*/ 2520686 h 3701203"/>
                <a:gd name="connsiteX965" fmla="*/ 12875326 w 19162815"/>
                <a:gd name="connsiteY965" fmla="*/ 2548014 h 3701203"/>
                <a:gd name="connsiteX966" fmla="*/ 12916347 w 19162815"/>
                <a:gd name="connsiteY966" fmla="*/ 2571135 h 3701203"/>
                <a:gd name="connsiteX967" fmla="*/ 12959298 w 19162815"/>
                <a:gd name="connsiteY967" fmla="*/ 2590051 h 3701203"/>
                <a:gd name="connsiteX968" fmla="*/ 13004177 w 19162815"/>
                <a:gd name="connsiteY968" fmla="*/ 2604762 h 3701203"/>
                <a:gd name="connsiteX969" fmla="*/ 13050985 w 19162815"/>
                <a:gd name="connsiteY969" fmla="*/ 2615268 h 3701203"/>
                <a:gd name="connsiteX970" fmla="*/ 13099721 w 19162815"/>
                <a:gd name="connsiteY970" fmla="*/ 2621572 h 3701203"/>
                <a:gd name="connsiteX971" fmla="*/ 13150382 w 19162815"/>
                <a:gd name="connsiteY971" fmla="*/ 2623673 h 3701203"/>
                <a:gd name="connsiteX972" fmla="*/ 13200923 w 19162815"/>
                <a:gd name="connsiteY972" fmla="*/ 2621831 h 3701203"/>
                <a:gd name="connsiteX973" fmla="*/ 13250027 w 19162815"/>
                <a:gd name="connsiteY973" fmla="*/ 2616304 h 3701203"/>
                <a:gd name="connsiteX974" fmla="*/ 13297693 w 19162815"/>
                <a:gd name="connsiteY974" fmla="*/ 2607093 h 3701203"/>
                <a:gd name="connsiteX975" fmla="*/ 13343920 w 19162815"/>
                <a:gd name="connsiteY975" fmla="*/ 2594197 h 3701203"/>
                <a:gd name="connsiteX976" fmla="*/ 13388708 w 19162815"/>
                <a:gd name="connsiteY976" fmla="*/ 2577616 h 3701203"/>
                <a:gd name="connsiteX977" fmla="*/ 13432054 w 19162815"/>
                <a:gd name="connsiteY977" fmla="*/ 2557350 h 3701203"/>
                <a:gd name="connsiteX978" fmla="*/ 13473960 w 19162815"/>
                <a:gd name="connsiteY978" fmla="*/ 2533398 h 3701203"/>
                <a:gd name="connsiteX979" fmla="*/ 13514423 w 19162815"/>
                <a:gd name="connsiteY979" fmla="*/ 2505761 h 3701203"/>
                <a:gd name="connsiteX980" fmla="*/ 13553443 w 19162815"/>
                <a:gd name="connsiteY980" fmla="*/ 2474437 h 3701203"/>
                <a:gd name="connsiteX981" fmla="*/ 13591018 w 19162815"/>
                <a:gd name="connsiteY981" fmla="*/ 2439427 h 3701203"/>
                <a:gd name="connsiteX982" fmla="*/ 13756522 w 19162815"/>
                <a:gd name="connsiteY982" fmla="*/ 2623673 h 3701203"/>
                <a:gd name="connsiteX983" fmla="*/ 13803315 w 19162815"/>
                <a:gd name="connsiteY983" fmla="*/ 2675765 h 3701203"/>
                <a:gd name="connsiteX984" fmla="*/ 13767479 w 19162815"/>
                <a:gd name="connsiteY984" fmla="*/ 2709840 h 3701203"/>
                <a:gd name="connsiteX985" fmla="*/ 13730468 w 19162815"/>
                <a:gd name="connsiteY985" fmla="*/ 2741565 h 3701203"/>
                <a:gd name="connsiteX986" fmla="*/ 13692282 w 19162815"/>
                <a:gd name="connsiteY986" fmla="*/ 2770940 h 3701203"/>
                <a:gd name="connsiteX987" fmla="*/ 13652922 w 19162815"/>
                <a:gd name="connsiteY987" fmla="*/ 2797966 h 3701203"/>
                <a:gd name="connsiteX988" fmla="*/ 13612387 w 19162815"/>
                <a:gd name="connsiteY988" fmla="*/ 2822642 h 3701203"/>
                <a:gd name="connsiteX989" fmla="*/ 13570676 w 19162815"/>
                <a:gd name="connsiteY989" fmla="*/ 2844969 h 3701203"/>
                <a:gd name="connsiteX990" fmla="*/ 13527791 w 19162815"/>
                <a:gd name="connsiteY990" fmla="*/ 2864945 h 3701203"/>
                <a:gd name="connsiteX991" fmla="*/ 13483730 w 19162815"/>
                <a:gd name="connsiteY991" fmla="*/ 2882572 h 3701203"/>
                <a:gd name="connsiteX992" fmla="*/ 13438493 w 19162815"/>
                <a:gd name="connsiteY992" fmla="*/ 2897849 h 3701203"/>
                <a:gd name="connsiteX993" fmla="*/ 13392081 w 19162815"/>
                <a:gd name="connsiteY993" fmla="*/ 2910775 h 3701203"/>
                <a:gd name="connsiteX994" fmla="*/ 13344493 w 19162815"/>
                <a:gd name="connsiteY994" fmla="*/ 2921352 h 3701203"/>
                <a:gd name="connsiteX995" fmla="*/ 13295730 w 19162815"/>
                <a:gd name="connsiteY995" fmla="*/ 2929578 h 3701203"/>
                <a:gd name="connsiteX996" fmla="*/ 13245790 w 19162815"/>
                <a:gd name="connsiteY996" fmla="*/ 2935454 h 3701203"/>
                <a:gd name="connsiteX997" fmla="*/ 13194675 w 19162815"/>
                <a:gd name="connsiteY997" fmla="*/ 2938980 h 3701203"/>
                <a:gd name="connsiteX998" fmla="*/ 13142383 w 19162815"/>
                <a:gd name="connsiteY998" fmla="*/ 2940155 h 3701203"/>
                <a:gd name="connsiteX999" fmla="*/ 13087586 w 19162815"/>
                <a:gd name="connsiteY999" fmla="*/ 2938829 h 3701203"/>
                <a:gd name="connsiteX1000" fmla="*/ 13034305 w 19162815"/>
                <a:gd name="connsiteY1000" fmla="*/ 2934850 h 3701203"/>
                <a:gd name="connsiteX1001" fmla="*/ 12982539 w 19162815"/>
                <a:gd name="connsiteY1001" fmla="*/ 2928219 h 3701203"/>
                <a:gd name="connsiteX1002" fmla="*/ 12932288 w 19162815"/>
                <a:gd name="connsiteY1002" fmla="*/ 2918936 h 3701203"/>
                <a:gd name="connsiteX1003" fmla="*/ 12883552 w 19162815"/>
                <a:gd name="connsiteY1003" fmla="*/ 2906999 h 3701203"/>
                <a:gd name="connsiteX1004" fmla="*/ 12836330 w 19162815"/>
                <a:gd name="connsiteY1004" fmla="*/ 2892410 h 3701203"/>
                <a:gd name="connsiteX1005" fmla="*/ 12790622 w 19162815"/>
                <a:gd name="connsiteY1005" fmla="*/ 2875168 h 3701203"/>
                <a:gd name="connsiteX1006" fmla="*/ 12746429 w 19162815"/>
                <a:gd name="connsiteY1006" fmla="*/ 2855274 h 3701203"/>
                <a:gd name="connsiteX1007" fmla="*/ 12703749 w 19162815"/>
                <a:gd name="connsiteY1007" fmla="*/ 2832726 h 3701203"/>
                <a:gd name="connsiteX1008" fmla="*/ 12662583 w 19162815"/>
                <a:gd name="connsiteY1008" fmla="*/ 2807526 h 3701203"/>
                <a:gd name="connsiteX1009" fmla="*/ 12622931 w 19162815"/>
                <a:gd name="connsiteY1009" fmla="*/ 2779672 h 3701203"/>
                <a:gd name="connsiteX1010" fmla="*/ 12584791 w 19162815"/>
                <a:gd name="connsiteY1010" fmla="*/ 2749165 h 3701203"/>
                <a:gd name="connsiteX1011" fmla="*/ 12548165 w 19162815"/>
                <a:gd name="connsiteY1011" fmla="*/ 2716005 h 3701203"/>
                <a:gd name="connsiteX1012" fmla="*/ 12513051 w 19162815"/>
                <a:gd name="connsiteY1012" fmla="*/ 2680191 h 3701203"/>
                <a:gd name="connsiteX1013" fmla="*/ 12479450 w 19162815"/>
                <a:gd name="connsiteY1013" fmla="*/ 2641724 h 3701203"/>
                <a:gd name="connsiteX1014" fmla="*/ 12451321 w 19162815"/>
                <a:gd name="connsiteY1014" fmla="*/ 2606003 h 3701203"/>
                <a:gd name="connsiteX1015" fmla="*/ 12424897 w 19162815"/>
                <a:gd name="connsiteY1015" fmla="*/ 2569048 h 3701203"/>
                <a:gd name="connsiteX1016" fmla="*/ 12400178 w 19162815"/>
                <a:gd name="connsiteY1016" fmla="*/ 2530858 h 3701203"/>
                <a:gd name="connsiteX1017" fmla="*/ 12377163 w 19162815"/>
                <a:gd name="connsiteY1017" fmla="*/ 2491435 h 3701203"/>
                <a:gd name="connsiteX1018" fmla="*/ 12355853 w 19162815"/>
                <a:gd name="connsiteY1018" fmla="*/ 2450778 h 3701203"/>
                <a:gd name="connsiteX1019" fmla="*/ 12336247 w 19162815"/>
                <a:gd name="connsiteY1019" fmla="*/ 2408887 h 3701203"/>
                <a:gd name="connsiteX1020" fmla="*/ 12318346 w 19162815"/>
                <a:gd name="connsiteY1020" fmla="*/ 2365762 h 3701203"/>
                <a:gd name="connsiteX1021" fmla="*/ 12302150 w 19162815"/>
                <a:gd name="connsiteY1021" fmla="*/ 2321403 h 3701203"/>
                <a:gd name="connsiteX1022" fmla="*/ 12287659 w 19162815"/>
                <a:gd name="connsiteY1022" fmla="*/ 2275811 h 3701203"/>
                <a:gd name="connsiteX1023" fmla="*/ 12274872 w 19162815"/>
                <a:gd name="connsiteY1023" fmla="*/ 2228984 h 3701203"/>
                <a:gd name="connsiteX1024" fmla="*/ 12263790 w 19162815"/>
                <a:gd name="connsiteY1024" fmla="*/ 2180923 h 3701203"/>
                <a:gd name="connsiteX1025" fmla="*/ 12254413 w 19162815"/>
                <a:gd name="connsiteY1025" fmla="*/ 2131629 h 3701203"/>
                <a:gd name="connsiteX1026" fmla="*/ 12246741 w 19162815"/>
                <a:gd name="connsiteY1026" fmla="*/ 2081101 h 3701203"/>
                <a:gd name="connsiteX1027" fmla="*/ 12240774 w 19162815"/>
                <a:gd name="connsiteY1027" fmla="*/ 2029339 h 3701203"/>
                <a:gd name="connsiteX1028" fmla="*/ 12236511 w 19162815"/>
                <a:gd name="connsiteY1028" fmla="*/ 1976342 h 3701203"/>
                <a:gd name="connsiteX1029" fmla="*/ 12233954 w 19162815"/>
                <a:gd name="connsiteY1029" fmla="*/ 1922112 h 3701203"/>
                <a:gd name="connsiteX1030" fmla="*/ 12233102 w 19162815"/>
                <a:gd name="connsiteY1030" fmla="*/ 1866649 h 3701203"/>
                <a:gd name="connsiteX1031" fmla="*/ 12233177 w 19162815"/>
                <a:gd name="connsiteY1031" fmla="*/ 1861509 h 3701203"/>
                <a:gd name="connsiteX1032" fmla="*/ 12233960 w 19162815"/>
                <a:gd name="connsiteY1032" fmla="*/ 1808486 h 3701203"/>
                <a:gd name="connsiteX1033" fmla="*/ 12236537 w 19162815"/>
                <a:gd name="connsiteY1033" fmla="*/ 1751821 h 3701203"/>
                <a:gd name="connsiteX1034" fmla="*/ 12240831 w 19162815"/>
                <a:gd name="connsiteY1034" fmla="*/ 1696654 h 3701203"/>
                <a:gd name="connsiteX1035" fmla="*/ 12246843 w 19162815"/>
                <a:gd name="connsiteY1035" fmla="*/ 1642985 h 3701203"/>
                <a:gd name="connsiteX1036" fmla="*/ 12254573 w 19162815"/>
                <a:gd name="connsiteY1036" fmla="*/ 1590813 h 3701203"/>
                <a:gd name="connsiteX1037" fmla="*/ 12264022 w 19162815"/>
                <a:gd name="connsiteY1037" fmla="*/ 1540139 h 3701203"/>
                <a:gd name="connsiteX1038" fmla="*/ 12264130 w 19162815"/>
                <a:gd name="connsiteY1038" fmla="*/ 1539663 h 3701203"/>
                <a:gd name="connsiteX1039" fmla="*/ 12275190 w 19162815"/>
                <a:gd name="connsiteY1039" fmla="*/ 1490962 h 3701203"/>
                <a:gd name="connsiteX1040" fmla="*/ 12288077 w 19162815"/>
                <a:gd name="connsiteY1040" fmla="*/ 1443282 h 3701203"/>
                <a:gd name="connsiteX1041" fmla="*/ 12288186 w 19162815"/>
                <a:gd name="connsiteY1041" fmla="*/ 1442936 h 3701203"/>
                <a:gd name="connsiteX1042" fmla="*/ 12302683 w 19162815"/>
                <a:gd name="connsiteY1042" fmla="*/ 1397100 h 3701203"/>
                <a:gd name="connsiteX1043" fmla="*/ 12319008 w 19162815"/>
                <a:gd name="connsiteY1043" fmla="*/ 1352414 h 3701203"/>
                <a:gd name="connsiteX1044" fmla="*/ 12337053 w 19162815"/>
                <a:gd name="connsiteY1044" fmla="*/ 1309225 h 3701203"/>
                <a:gd name="connsiteX1045" fmla="*/ 12356818 w 19162815"/>
                <a:gd name="connsiteY1045" fmla="*/ 1267533 h 3701203"/>
                <a:gd name="connsiteX1046" fmla="*/ 12378304 w 19162815"/>
                <a:gd name="connsiteY1046" fmla="*/ 1227338 h 3701203"/>
                <a:gd name="connsiteX1047" fmla="*/ 12401509 w 19162815"/>
                <a:gd name="connsiteY1047" fmla="*/ 1188639 h 3701203"/>
                <a:gd name="connsiteX1048" fmla="*/ 12426435 w 19162815"/>
                <a:gd name="connsiteY1048" fmla="*/ 1151437 h 3701203"/>
                <a:gd name="connsiteX1049" fmla="*/ 12453082 w 19162815"/>
                <a:gd name="connsiteY1049" fmla="*/ 1115731 h 3701203"/>
                <a:gd name="connsiteX1050" fmla="*/ 12481450 w 19162815"/>
                <a:gd name="connsiteY1050" fmla="*/ 1081521 h 3701203"/>
                <a:gd name="connsiteX1051" fmla="*/ 12515287 w 19162815"/>
                <a:gd name="connsiteY1051" fmla="*/ 1044869 h 3701203"/>
                <a:gd name="connsiteX1052" fmla="*/ 12550584 w 19162815"/>
                <a:gd name="connsiteY1052" fmla="*/ 1010744 h 3701203"/>
                <a:gd name="connsiteX1053" fmla="*/ 12587342 w 19162815"/>
                <a:gd name="connsiteY1053" fmla="*/ 979145 h 3701203"/>
                <a:gd name="connsiteX1054" fmla="*/ 12625561 w 19162815"/>
                <a:gd name="connsiteY1054" fmla="*/ 950073 h 3701203"/>
                <a:gd name="connsiteX1055" fmla="*/ 12665240 w 19162815"/>
                <a:gd name="connsiteY1055" fmla="*/ 923529 h 3701203"/>
                <a:gd name="connsiteX1056" fmla="*/ 12706380 w 19162815"/>
                <a:gd name="connsiteY1056" fmla="*/ 899512 h 3701203"/>
                <a:gd name="connsiteX1057" fmla="*/ 12748980 w 19162815"/>
                <a:gd name="connsiteY1057" fmla="*/ 878022 h 3701203"/>
                <a:gd name="connsiteX1058" fmla="*/ 12793042 w 19162815"/>
                <a:gd name="connsiteY1058" fmla="*/ 859060 h 3701203"/>
                <a:gd name="connsiteX1059" fmla="*/ 12838564 w 19162815"/>
                <a:gd name="connsiteY1059" fmla="*/ 842625 h 3701203"/>
                <a:gd name="connsiteX1060" fmla="*/ 12885548 w 19162815"/>
                <a:gd name="connsiteY1060" fmla="*/ 828719 h 3701203"/>
                <a:gd name="connsiteX1061" fmla="*/ 12933992 w 19162815"/>
                <a:gd name="connsiteY1061" fmla="*/ 817340 h 3701203"/>
                <a:gd name="connsiteX1062" fmla="*/ 12983898 w 19162815"/>
                <a:gd name="connsiteY1062" fmla="*/ 808490 h 3701203"/>
                <a:gd name="connsiteX1063" fmla="*/ 13035265 w 19162815"/>
                <a:gd name="connsiteY1063" fmla="*/ 802168 h 3701203"/>
                <a:gd name="connsiteX1064" fmla="*/ 13088093 w 19162815"/>
                <a:gd name="connsiteY1064" fmla="*/ 798375 h 3701203"/>
                <a:gd name="connsiteX1065" fmla="*/ 945342 w 19162815"/>
                <a:gd name="connsiteY1065" fmla="*/ 40094 h 3701203"/>
                <a:gd name="connsiteX1066" fmla="*/ 1003443 w 19162815"/>
                <a:gd name="connsiteY1066" fmla="*/ 41234 h 3701203"/>
                <a:gd name="connsiteX1067" fmla="*/ 1059754 w 19162815"/>
                <a:gd name="connsiteY1067" fmla="*/ 44657 h 3701203"/>
                <a:gd name="connsiteX1068" fmla="*/ 1114276 w 19162815"/>
                <a:gd name="connsiteY1068" fmla="*/ 50362 h 3701203"/>
                <a:gd name="connsiteX1069" fmla="*/ 1167009 w 19162815"/>
                <a:gd name="connsiteY1069" fmla="*/ 58350 h 3701203"/>
                <a:gd name="connsiteX1070" fmla="*/ 1217953 w 19162815"/>
                <a:gd name="connsiteY1070" fmla="*/ 68620 h 3701203"/>
                <a:gd name="connsiteX1071" fmla="*/ 1267109 w 19162815"/>
                <a:gd name="connsiteY1071" fmla="*/ 81175 h 3701203"/>
                <a:gd name="connsiteX1072" fmla="*/ 1314479 w 19162815"/>
                <a:gd name="connsiteY1072" fmla="*/ 96013 h 3701203"/>
                <a:gd name="connsiteX1073" fmla="*/ 1360061 w 19162815"/>
                <a:gd name="connsiteY1073" fmla="*/ 113136 h 3701203"/>
                <a:gd name="connsiteX1074" fmla="*/ 1403857 w 19162815"/>
                <a:gd name="connsiteY1074" fmla="*/ 132543 h 3701203"/>
                <a:gd name="connsiteX1075" fmla="*/ 1445866 w 19162815"/>
                <a:gd name="connsiteY1075" fmla="*/ 154236 h 3701203"/>
                <a:gd name="connsiteX1076" fmla="*/ 1486090 w 19162815"/>
                <a:gd name="connsiteY1076" fmla="*/ 178215 h 3701203"/>
                <a:gd name="connsiteX1077" fmla="*/ 1532281 w 19162815"/>
                <a:gd name="connsiteY1077" fmla="*/ 209988 h 3701203"/>
                <a:gd name="connsiteX1078" fmla="*/ 1574710 w 19162815"/>
                <a:gd name="connsiteY1078" fmla="*/ 243890 h 3701203"/>
                <a:gd name="connsiteX1079" fmla="*/ 1613379 w 19162815"/>
                <a:gd name="connsiteY1079" fmla="*/ 279922 h 3701203"/>
                <a:gd name="connsiteX1080" fmla="*/ 1648288 w 19162815"/>
                <a:gd name="connsiteY1080" fmla="*/ 318081 h 3701203"/>
                <a:gd name="connsiteX1081" fmla="*/ 1679438 w 19162815"/>
                <a:gd name="connsiteY1081" fmla="*/ 358368 h 3701203"/>
                <a:gd name="connsiteX1082" fmla="*/ 1706830 w 19162815"/>
                <a:gd name="connsiteY1082" fmla="*/ 400781 h 3701203"/>
                <a:gd name="connsiteX1083" fmla="*/ 1730465 w 19162815"/>
                <a:gd name="connsiteY1083" fmla="*/ 445319 h 3701203"/>
                <a:gd name="connsiteX1084" fmla="*/ 1750344 w 19162815"/>
                <a:gd name="connsiteY1084" fmla="*/ 491983 h 3701203"/>
                <a:gd name="connsiteX1085" fmla="*/ 1766469 w 19162815"/>
                <a:gd name="connsiteY1085" fmla="*/ 540769 h 3701203"/>
                <a:gd name="connsiteX1086" fmla="*/ 1446008 w 19162815"/>
                <a:gd name="connsiteY1086" fmla="*/ 648923 h 3701203"/>
                <a:gd name="connsiteX1087" fmla="*/ 1425085 w 19162815"/>
                <a:gd name="connsiteY1087" fmla="*/ 608765 h 3701203"/>
                <a:gd name="connsiteX1088" fmla="*/ 1399718 w 19162815"/>
                <a:gd name="connsiteY1088" fmla="*/ 571053 h 3701203"/>
                <a:gd name="connsiteX1089" fmla="*/ 1369904 w 19162815"/>
                <a:gd name="connsiteY1089" fmla="*/ 535784 h 3701203"/>
                <a:gd name="connsiteX1090" fmla="*/ 1335643 w 19162815"/>
                <a:gd name="connsiteY1090" fmla="*/ 502957 h 3701203"/>
                <a:gd name="connsiteX1091" fmla="*/ 1296933 w 19162815"/>
                <a:gd name="connsiteY1091" fmla="*/ 472572 h 3701203"/>
                <a:gd name="connsiteX1092" fmla="*/ 1253773 w 19162815"/>
                <a:gd name="connsiteY1092" fmla="*/ 444626 h 3701203"/>
                <a:gd name="connsiteX1093" fmla="*/ 1213612 w 19162815"/>
                <a:gd name="connsiteY1093" fmla="*/ 423374 h 3701203"/>
                <a:gd name="connsiteX1094" fmla="*/ 1171006 w 19162815"/>
                <a:gd name="connsiteY1094" fmla="*/ 405392 h 3701203"/>
                <a:gd name="connsiteX1095" fmla="*/ 1125955 w 19162815"/>
                <a:gd name="connsiteY1095" fmla="*/ 390679 h 3701203"/>
                <a:gd name="connsiteX1096" fmla="*/ 1078459 w 19162815"/>
                <a:gd name="connsiteY1096" fmla="*/ 379236 h 3701203"/>
                <a:gd name="connsiteX1097" fmla="*/ 1028518 w 19162815"/>
                <a:gd name="connsiteY1097" fmla="*/ 371062 h 3701203"/>
                <a:gd name="connsiteX1098" fmla="*/ 976132 w 19162815"/>
                <a:gd name="connsiteY1098" fmla="*/ 366158 h 3701203"/>
                <a:gd name="connsiteX1099" fmla="*/ 921301 w 19162815"/>
                <a:gd name="connsiteY1099" fmla="*/ 364523 h 3701203"/>
                <a:gd name="connsiteX1100" fmla="*/ 860216 w 19162815"/>
                <a:gd name="connsiteY1100" fmla="*/ 366527 h 3701203"/>
                <a:gd name="connsiteX1101" fmla="*/ 802899 w 19162815"/>
                <a:gd name="connsiteY1101" fmla="*/ 372538 h 3701203"/>
                <a:gd name="connsiteX1102" fmla="*/ 749347 w 19162815"/>
                <a:gd name="connsiteY1102" fmla="*/ 382556 h 3701203"/>
                <a:gd name="connsiteX1103" fmla="*/ 699562 w 19162815"/>
                <a:gd name="connsiteY1103" fmla="*/ 396580 h 3701203"/>
                <a:gd name="connsiteX1104" fmla="*/ 653541 w 19162815"/>
                <a:gd name="connsiteY1104" fmla="*/ 414608 h 3701203"/>
                <a:gd name="connsiteX1105" fmla="*/ 611283 w 19162815"/>
                <a:gd name="connsiteY1105" fmla="*/ 436641 h 3701203"/>
                <a:gd name="connsiteX1106" fmla="*/ 572788 w 19162815"/>
                <a:gd name="connsiteY1106" fmla="*/ 462677 h 3701203"/>
                <a:gd name="connsiteX1107" fmla="*/ 533612 w 19162815"/>
                <a:gd name="connsiteY1107" fmla="*/ 497445 h 3701203"/>
                <a:gd name="connsiteX1108" fmla="*/ 501565 w 19162815"/>
                <a:gd name="connsiteY1108" fmla="*/ 536336 h 3701203"/>
                <a:gd name="connsiteX1109" fmla="*/ 476645 w 19162815"/>
                <a:gd name="connsiteY1109" fmla="*/ 579344 h 3701203"/>
                <a:gd name="connsiteX1110" fmla="*/ 458848 w 19162815"/>
                <a:gd name="connsiteY1110" fmla="*/ 626468 h 3701203"/>
                <a:gd name="connsiteX1111" fmla="*/ 448172 w 19162815"/>
                <a:gd name="connsiteY1111" fmla="*/ 677703 h 3701203"/>
                <a:gd name="connsiteX1112" fmla="*/ 444614 w 19162815"/>
                <a:gd name="connsiteY1112" fmla="*/ 733046 h 3701203"/>
                <a:gd name="connsiteX1113" fmla="*/ 447489 w 19162815"/>
                <a:gd name="connsiteY1113" fmla="*/ 778126 h 3701203"/>
                <a:gd name="connsiteX1114" fmla="*/ 456120 w 19162815"/>
                <a:gd name="connsiteY1114" fmla="*/ 821185 h 3701203"/>
                <a:gd name="connsiteX1115" fmla="*/ 470513 w 19162815"/>
                <a:gd name="connsiteY1115" fmla="*/ 862227 h 3701203"/>
                <a:gd name="connsiteX1116" fmla="*/ 490676 w 19162815"/>
                <a:gd name="connsiteY1116" fmla="*/ 901252 h 3701203"/>
                <a:gd name="connsiteX1117" fmla="*/ 516940 w 19162815"/>
                <a:gd name="connsiteY1117" fmla="*/ 938325 h 3701203"/>
                <a:gd name="connsiteX1118" fmla="*/ 549730 w 19162815"/>
                <a:gd name="connsiteY1118" fmla="*/ 973376 h 3701203"/>
                <a:gd name="connsiteX1119" fmla="*/ 589044 w 19162815"/>
                <a:gd name="connsiteY1119" fmla="*/ 1006420 h 3701203"/>
                <a:gd name="connsiteX1120" fmla="*/ 634881 w 19162815"/>
                <a:gd name="connsiteY1120" fmla="*/ 1037467 h 3701203"/>
                <a:gd name="connsiteX1121" fmla="*/ 683070 w 19162815"/>
                <a:gd name="connsiteY1121" fmla="*/ 1066018 h 3701203"/>
                <a:gd name="connsiteX1122" fmla="*/ 729505 w 19162815"/>
                <a:gd name="connsiteY1122" fmla="*/ 1091551 h 3701203"/>
                <a:gd name="connsiteX1123" fmla="*/ 774186 w 19162815"/>
                <a:gd name="connsiteY1123" fmla="*/ 1114064 h 3701203"/>
                <a:gd name="connsiteX1124" fmla="*/ 817116 w 19162815"/>
                <a:gd name="connsiteY1124" fmla="*/ 1133558 h 3701203"/>
                <a:gd name="connsiteX1125" fmla="*/ 853344 w 19162815"/>
                <a:gd name="connsiteY1125" fmla="*/ 1148784 h 3701203"/>
                <a:gd name="connsiteX1126" fmla="*/ 894692 w 19162815"/>
                <a:gd name="connsiteY1126" fmla="*/ 1165614 h 3701203"/>
                <a:gd name="connsiteX1127" fmla="*/ 941163 w 19162815"/>
                <a:gd name="connsiteY1127" fmla="*/ 1184049 h 3701203"/>
                <a:gd name="connsiteX1128" fmla="*/ 992756 w 19162815"/>
                <a:gd name="connsiteY1128" fmla="*/ 1204088 h 3701203"/>
                <a:gd name="connsiteX1129" fmla="*/ 1049475 w 19162815"/>
                <a:gd name="connsiteY1129" fmla="*/ 1225733 h 3701203"/>
                <a:gd name="connsiteX1130" fmla="*/ 1100798 w 19162815"/>
                <a:gd name="connsiteY1130" fmla="*/ 1245068 h 3701203"/>
                <a:gd name="connsiteX1131" fmla="*/ 1149514 w 19162815"/>
                <a:gd name="connsiteY1131" fmla="*/ 1264158 h 3701203"/>
                <a:gd name="connsiteX1132" fmla="*/ 1195620 w 19162815"/>
                <a:gd name="connsiteY1132" fmla="*/ 1283003 h 3701203"/>
                <a:gd name="connsiteX1133" fmla="*/ 1239114 w 19162815"/>
                <a:gd name="connsiteY1133" fmla="*/ 1301601 h 3701203"/>
                <a:gd name="connsiteX1134" fmla="*/ 1279993 w 19162815"/>
                <a:gd name="connsiteY1134" fmla="*/ 1319955 h 3701203"/>
                <a:gd name="connsiteX1135" fmla="*/ 1318255 w 19162815"/>
                <a:gd name="connsiteY1135" fmla="*/ 1338059 h 3701203"/>
                <a:gd name="connsiteX1136" fmla="*/ 1353895 w 19162815"/>
                <a:gd name="connsiteY1136" fmla="*/ 1355917 h 3701203"/>
                <a:gd name="connsiteX1137" fmla="*/ 1394504 w 19162815"/>
                <a:gd name="connsiteY1137" fmla="*/ 1377795 h 3701203"/>
                <a:gd name="connsiteX1138" fmla="*/ 1436228 w 19162815"/>
                <a:gd name="connsiteY1138" fmla="*/ 1401999 h 3701203"/>
                <a:gd name="connsiteX1139" fmla="*/ 1479066 w 19162815"/>
                <a:gd name="connsiteY1139" fmla="*/ 1428533 h 3701203"/>
                <a:gd name="connsiteX1140" fmla="*/ 1523018 w 19162815"/>
                <a:gd name="connsiteY1140" fmla="*/ 1457399 h 3701203"/>
                <a:gd name="connsiteX1141" fmla="*/ 1568084 w 19162815"/>
                <a:gd name="connsiteY1141" fmla="*/ 1488605 h 3701203"/>
                <a:gd name="connsiteX1142" fmla="*/ 1614264 w 19162815"/>
                <a:gd name="connsiteY1142" fmla="*/ 1522153 h 3701203"/>
                <a:gd name="connsiteX1143" fmla="*/ 1652920 w 19162815"/>
                <a:gd name="connsiteY1143" fmla="*/ 1552937 h 3701203"/>
                <a:gd name="connsiteX1144" fmla="*/ 1688803 w 19162815"/>
                <a:gd name="connsiteY1144" fmla="*/ 1585763 h 3701203"/>
                <a:gd name="connsiteX1145" fmla="*/ 1721910 w 19162815"/>
                <a:gd name="connsiteY1145" fmla="*/ 1620631 h 3701203"/>
                <a:gd name="connsiteX1146" fmla="*/ 1752241 w 19162815"/>
                <a:gd name="connsiteY1146" fmla="*/ 1657541 h 3701203"/>
                <a:gd name="connsiteX1147" fmla="*/ 1779795 w 19162815"/>
                <a:gd name="connsiteY1147" fmla="*/ 1696492 h 3701203"/>
                <a:gd name="connsiteX1148" fmla="*/ 1804569 w 19162815"/>
                <a:gd name="connsiteY1148" fmla="*/ 1737483 h 3701203"/>
                <a:gd name="connsiteX1149" fmla="*/ 1826562 w 19162815"/>
                <a:gd name="connsiteY1149" fmla="*/ 1780513 h 3701203"/>
                <a:gd name="connsiteX1150" fmla="*/ 1845692 w 19162815"/>
                <a:gd name="connsiteY1150" fmla="*/ 1825440 h 3701203"/>
                <a:gd name="connsiteX1151" fmla="*/ 1861879 w 19162815"/>
                <a:gd name="connsiteY1151" fmla="*/ 1872084 h 3701203"/>
                <a:gd name="connsiteX1152" fmla="*/ 1875122 w 19162815"/>
                <a:gd name="connsiteY1152" fmla="*/ 1920443 h 3701203"/>
                <a:gd name="connsiteX1153" fmla="*/ 1885422 w 19162815"/>
                <a:gd name="connsiteY1153" fmla="*/ 1970516 h 3701203"/>
                <a:gd name="connsiteX1154" fmla="*/ 1892779 w 19162815"/>
                <a:gd name="connsiteY1154" fmla="*/ 2022300 h 3701203"/>
                <a:gd name="connsiteX1155" fmla="*/ 1897193 w 19162815"/>
                <a:gd name="connsiteY1155" fmla="*/ 2075794 h 3701203"/>
                <a:gd name="connsiteX1156" fmla="*/ 1898665 w 19162815"/>
                <a:gd name="connsiteY1156" fmla="*/ 2130994 h 3701203"/>
                <a:gd name="connsiteX1157" fmla="*/ 1897356 w 19162815"/>
                <a:gd name="connsiteY1157" fmla="*/ 2183974 h 3701203"/>
                <a:gd name="connsiteX1158" fmla="*/ 1893431 w 19162815"/>
                <a:gd name="connsiteY1158" fmla="*/ 2235317 h 3701203"/>
                <a:gd name="connsiteX1159" fmla="*/ 1886889 w 19162815"/>
                <a:gd name="connsiteY1159" fmla="*/ 2285022 h 3701203"/>
                <a:gd name="connsiteX1160" fmla="*/ 1877732 w 19162815"/>
                <a:gd name="connsiteY1160" fmla="*/ 2333091 h 3701203"/>
                <a:gd name="connsiteX1161" fmla="*/ 1865959 w 19162815"/>
                <a:gd name="connsiteY1161" fmla="*/ 2379524 h 3701203"/>
                <a:gd name="connsiteX1162" fmla="*/ 1851570 w 19162815"/>
                <a:gd name="connsiteY1162" fmla="*/ 2424320 h 3701203"/>
                <a:gd name="connsiteX1163" fmla="*/ 1834564 w 19162815"/>
                <a:gd name="connsiteY1163" fmla="*/ 2467481 h 3701203"/>
                <a:gd name="connsiteX1164" fmla="*/ 1814946 w 19162815"/>
                <a:gd name="connsiteY1164" fmla="*/ 2509007 h 3701203"/>
                <a:gd name="connsiteX1165" fmla="*/ 1792712 w 19162815"/>
                <a:gd name="connsiteY1165" fmla="*/ 2548897 h 3701203"/>
                <a:gd name="connsiteX1166" fmla="*/ 1767863 w 19162815"/>
                <a:gd name="connsiteY1166" fmla="*/ 2587153 h 3701203"/>
                <a:gd name="connsiteX1167" fmla="*/ 1740400 w 19162815"/>
                <a:gd name="connsiteY1167" fmla="*/ 2623774 h 3701203"/>
                <a:gd name="connsiteX1168" fmla="*/ 1710322 w 19162815"/>
                <a:gd name="connsiteY1168" fmla="*/ 2658761 h 3701203"/>
                <a:gd name="connsiteX1169" fmla="*/ 1677631 w 19162815"/>
                <a:gd name="connsiteY1169" fmla="*/ 2692115 h 3701203"/>
                <a:gd name="connsiteX1170" fmla="*/ 1642325 w 19162815"/>
                <a:gd name="connsiteY1170" fmla="*/ 2723835 h 3701203"/>
                <a:gd name="connsiteX1171" fmla="*/ 1604923 w 19162815"/>
                <a:gd name="connsiteY1171" fmla="*/ 2753634 h 3701203"/>
                <a:gd name="connsiteX1172" fmla="*/ 1565967 w 19162815"/>
                <a:gd name="connsiteY1172" fmla="*/ 2781226 h 3701203"/>
                <a:gd name="connsiteX1173" fmla="*/ 1525458 w 19162815"/>
                <a:gd name="connsiteY1173" fmla="*/ 2806611 h 3701203"/>
                <a:gd name="connsiteX1174" fmla="*/ 1483396 w 19162815"/>
                <a:gd name="connsiteY1174" fmla="*/ 2829788 h 3701203"/>
                <a:gd name="connsiteX1175" fmla="*/ 1439782 w 19162815"/>
                <a:gd name="connsiteY1175" fmla="*/ 2850758 h 3701203"/>
                <a:gd name="connsiteX1176" fmla="*/ 1394614 w 19162815"/>
                <a:gd name="connsiteY1176" fmla="*/ 2869520 h 3701203"/>
                <a:gd name="connsiteX1177" fmla="*/ 1347894 w 19162815"/>
                <a:gd name="connsiteY1177" fmla="*/ 2886075 h 3701203"/>
                <a:gd name="connsiteX1178" fmla="*/ 1299621 w 19162815"/>
                <a:gd name="connsiteY1178" fmla="*/ 2900422 h 3701203"/>
                <a:gd name="connsiteX1179" fmla="*/ 1249796 w 19162815"/>
                <a:gd name="connsiteY1179" fmla="*/ 2912562 h 3701203"/>
                <a:gd name="connsiteX1180" fmla="*/ 1198417 w 19162815"/>
                <a:gd name="connsiteY1180" fmla="*/ 2922495 h 3701203"/>
                <a:gd name="connsiteX1181" fmla="*/ 1145485 w 19162815"/>
                <a:gd name="connsiteY1181" fmla="*/ 2930220 h 3701203"/>
                <a:gd name="connsiteX1182" fmla="*/ 1091000 w 19162815"/>
                <a:gd name="connsiteY1182" fmla="*/ 2935738 h 3701203"/>
                <a:gd name="connsiteX1183" fmla="*/ 1034963 w 19162815"/>
                <a:gd name="connsiteY1183" fmla="*/ 2939049 h 3701203"/>
                <a:gd name="connsiteX1184" fmla="*/ 977373 w 19162815"/>
                <a:gd name="connsiteY1184" fmla="*/ 2940153 h 3701203"/>
                <a:gd name="connsiteX1185" fmla="*/ 923066 w 19162815"/>
                <a:gd name="connsiteY1185" fmla="*/ 2939121 h 3701203"/>
                <a:gd name="connsiteX1186" fmla="*/ 869877 w 19162815"/>
                <a:gd name="connsiteY1186" fmla="*/ 2936026 h 3701203"/>
                <a:gd name="connsiteX1187" fmla="*/ 817806 w 19162815"/>
                <a:gd name="connsiteY1187" fmla="*/ 2930868 h 3701203"/>
                <a:gd name="connsiteX1188" fmla="*/ 766852 w 19162815"/>
                <a:gd name="connsiteY1188" fmla="*/ 2923647 h 3701203"/>
                <a:gd name="connsiteX1189" fmla="*/ 717014 w 19162815"/>
                <a:gd name="connsiteY1189" fmla="*/ 2914364 h 3701203"/>
                <a:gd name="connsiteX1190" fmla="*/ 668293 w 19162815"/>
                <a:gd name="connsiteY1190" fmla="*/ 2903018 h 3701203"/>
                <a:gd name="connsiteX1191" fmla="*/ 620689 w 19162815"/>
                <a:gd name="connsiteY1191" fmla="*/ 2889610 h 3701203"/>
                <a:gd name="connsiteX1192" fmla="*/ 574200 w 19162815"/>
                <a:gd name="connsiteY1192" fmla="*/ 2874141 h 3701203"/>
                <a:gd name="connsiteX1193" fmla="*/ 528826 w 19162815"/>
                <a:gd name="connsiteY1193" fmla="*/ 2856609 h 3701203"/>
                <a:gd name="connsiteX1194" fmla="*/ 484568 w 19162815"/>
                <a:gd name="connsiteY1194" fmla="*/ 2837017 h 3701203"/>
                <a:gd name="connsiteX1195" fmla="*/ 441425 w 19162815"/>
                <a:gd name="connsiteY1195" fmla="*/ 2815364 h 3701203"/>
                <a:gd name="connsiteX1196" fmla="*/ 399396 w 19162815"/>
                <a:gd name="connsiteY1196" fmla="*/ 2791650 h 3701203"/>
                <a:gd name="connsiteX1197" fmla="*/ 358481 w 19162815"/>
                <a:gd name="connsiteY1197" fmla="*/ 2765875 h 3701203"/>
                <a:gd name="connsiteX1198" fmla="*/ 315902 w 19162815"/>
                <a:gd name="connsiteY1198" fmla="*/ 2736128 h 3701203"/>
                <a:gd name="connsiteX1199" fmla="*/ 275634 w 19162815"/>
                <a:gd name="connsiteY1199" fmla="*/ 2704961 h 3701203"/>
                <a:gd name="connsiteX1200" fmla="*/ 237676 w 19162815"/>
                <a:gd name="connsiteY1200" fmla="*/ 2672376 h 3701203"/>
                <a:gd name="connsiteX1201" fmla="*/ 202029 w 19162815"/>
                <a:gd name="connsiteY1201" fmla="*/ 2638372 h 3701203"/>
                <a:gd name="connsiteX1202" fmla="*/ 168692 w 19162815"/>
                <a:gd name="connsiteY1202" fmla="*/ 2602950 h 3701203"/>
                <a:gd name="connsiteX1203" fmla="*/ 137665 w 19162815"/>
                <a:gd name="connsiteY1203" fmla="*/ 2566109 h 3701203"/>
                <a:gd name="connsiteX1204" fmla="*/ 108948 w 19162815"/>
                <a:gd name="connsiteY1204" fmla="*/ 2527850 h 3701203"/>
                <a:gd name="connsiteX1205" fmla="*/ 82540 w 19162815"/>
                <a:gd name="connsiteY1205" fmla="*/ 2488173 h 3701203"/>
                <a:gd name="connsiteX1206" fmla="*/ 58442 w 19162815"/>
                <a:gd name="connsiteY1206" fmla="*/ 2447077 h 3701203"/>
                <a:gd name="connsiteX1207" fmla="*/ 36652 w 19162815"/>
                <a:gd name="connsiteY1207" fmla="*/ 2404563 h 3701203"/>
                <a:gd name="connsiteX1208" fmla="*/ 17172 w 19162815"/>
                <a:gd name="connsiteY1208" fmla="*/ 2360632 h 3701203"/>
                <a:gd name="connsiteX1209" fmla="*/ 0 w 19162815"/>
                <a:gd name="connsiteY1209" fmla="*/ 2315282 h 3701203"/>
                <a:gd name="connsiteX1210" fmla="*/ 328450 w 19162815"/>
                <a:gd name="connsiteY1210" fmla="*/ 2195097 h 3701203"/>
                <a:gd name="connsiteX1211" fmla="*/ 351778 w 19162815"/>
                <a:gd name="connsiteY1211" fmla="*/ 2241913 h 3701203"/>
                <a:gd name="connsiteX1212" fmla="*/ 377742 w 19162815"/>
                <a:gd name="connsiteY1212" fmla="*/ 2286228 h 3701203"/>
                <a:gd name="connsiteX1213" fmla="*/ 406343 w 19162815"/>
                <a:gd name="connsiteY1213" fmla="*/ 2328042 h 3701203"/>
                <a:gd name="connsiteX1214" fmla="*/ 437576 w 19162815"/>
                <a:gd name="connsiteY1214" fmla="*/ 2367352 h 3701203"/>
                <a:gd name="connsiteX1215" fmla="*/ 471443 w 19162815"/>
                <a:gd name="connsiteY1215" fmla="*/ 2404156 h 3701203"/>
                <a:gd name="connsiteX1216" fmla="*/ 507940 w 19162815"/>
                <a:gd name="connsiteY1216" fmla="*/ 2438453 h 3701203"/>
                <a:gd name="connsiteX1217" fmla="*/ 547066 w 19162815"/>
                <a:gd name="connsiteY1217" fmla="*/ 2470241 h 3701203"/>
                <a:gd name="connsiteX1218" fmla="*/ 588819 w 19162815"/>
                <a:gd name="connsiteY1218" fmla="*/ 2499517 h 3701203"/>
                <a:gd name="connsiteX1219" fmla="*/ 632686 w 19162815"/>
                <a:gd name="connsiteY1219" fmla="*/ 2525803 h 3701203"/>
                <a:gd name="connsiteX1220" fmla="*/ 678184 w 19162815"/>
                <a:gd name="connsiteY1220" fmla="*/ 2548582 h 3701203"/>
                <a:gd name="connsiteX1221" fmla="*/ 725313 w 19162815"/>
                <a:gd name="connsiteY1221" fmla="*/ 2567856 h 3701203"/>
                <a:gd name="connsiteX1222" fmla="*/ 774073 w 19162815"/>
                <a:gd name="connsiteY1222" fmla="*/ 2583623 h 3701203"/>
                <a:gd name="connsiteX1223" fmla="*/ 824463 w 19162815"/>
                <a:gd name="connsiteY1223" fmla="*/ 2595886 h 3701203"/>
                <a:gd name="connsiteX1224" fmla="*/ 876484 w 19162815"/>
                <a:gd name="connsiteY1224" fmla="*/ 2604644 h 3701203"/>
                <a:gd name="connsiteX1225" fmla="*/ 930134 w 19162815"/>
                <a:gd name="connsiteY1225" fmla="*/ 2609898 h 3701203"/>
                <a:gd name="connsiteX1226" fmla="*/ 985415 w 19162815"/>
                <a:gd name="connsiteY1226" fmla="*/ 2611650 h 3701203"/>
                <a:gd name="connsiteX1227" fmla="*/ 1041036 w 19162815"/>
                <a:gd name="connsiteY1227" fmla="*/ 2610143 h 3701203"/>
                <a:gd name="connsiteX1228" fmla="*/ 1093990 w 19162815"/>
                <a:gd name="connsiteY1228" fmla="*/ 2605622 h 3701203"/>
                <a:gd name="connsiteX1229" fmla="*/ 1144276 w 19162815"/>
                <a:gd name="connsiteY1229" fmla="*/ 2598086 h 3701203"/>
                <a:gd name="connsiteX1230" fmla="*/ 1191895 w 19162815"/>
                <a:gd name="connsiteY1230" fmla="*/ 2587535 h 3701203"/>
                <a:gd name="connsiteX1231" fmla="*/ 1236845 w 19162815"/>
                <a:gd name="connsiteY1231" fmla="*/ 2573967 h 3701203"/>
                <a:gd name="connsiteX1232" fmla="*/ 1279125 w 19162815"/>
                <a:gd name="connsiteY1232" fmla="*/ 2557383 h 3701203"/>
                <a:gd name="connsiteX1233" fmla="*/ 1318736 w 19162815"/>
                <a:gd name="connsiteY1233" fmla="*/ 2537780 h 3701203"/>
                <a:gd name="connsiteX1234" fmla="*/ 1355677 w 19162815"/>
                <a:gd name="connsiteY1234" fmla="*/ 2515158 h 3701203"/>
                <a:gd name="connsiteX1235" fmla="*/ 1389947 w 19162815"/>
                <a:gd name="connsiteY1235" fmla="*/ 2489517 h 3701203"/>
                <a:gd name="connsiteX1236" fmla="*/ 1424666 w 19162815"/>
                <a:gd name="connsiteY1236" fmla="*/ 2457310 h 3701203"/>
                <a:gd name="connsiteX1237" fmla="*/ 1454761 w 19162815"/>
                <a:gd name="connsiteY1237" fmla="*/ 2421784 h 3701203"/>
                <a:gd name="connsiteX1238" fmla="*/ 1480229 w 19162815"/>
                <a:gd name="connsiteY1238" fmla="*/ 2382942 h 3701203"/>
                <a:gd name="connsiteX1239" fmla="*/ 1501070 w 19162815"/>
                <a:gd name="connsiteY1239" fmla="*/ 2340782 h 3701203"/>
                <a:gd name="connsiteX1240" fmla="*/ 1517282 w 19162815"/>
                <a:gd name="connsiteY1240" fmla="*/ 2295306 h 3701203"/>
                <a:gd name="connsiteX1241" fmla="*/ 1528864 w 19162815"/>
                <a:gd name="connsiteY1241" fmla="*/ 2246514 h 3701203"/>
                <a:gd name="connsiteX1242" fmla="*/ 1535814 w 19162815"/>
                <a:gd name="connsiteY1242" fmla="*/ 2194407 h 3701203"/>
                <a:gd name="connsiteX1243" fmla="*/ 1538131 w 19162815"/>
                <a:gd name="connsiteY1243" fmla="*/ 2138983 h 3701203"/>
                <a:gd name="connsiteX1244" fmla="*/ 1535533 w 19162815"/>
                <a:gd name="connsiteY1244" fmla="*/ 2085311 h 3701203"/>
                <a:gd name="connsiteX1245" fmla="*/ 1527742 w 19162815"/>
                <a:gd name="connsiteY1245" fmla="*/ 2034380 h 3701203"/>
                <a:gd name="connsiteX1246" fmla="*/ 1514757 w 19162815"/>
                <a:gd name="connsiteY1246" fmla="*/ 1986194 h 3701203"/>
                <a:gd name="connsiteX1247" fmla="*/ 1496578 w 19162815"/>
                <a:gd name="connsiteY1247" fmla="*/ 1940754 h 3701203"/>
                <a:gd name="connsiteX1248" fmla="*/ 1473208 w 19162815"/>
                <a:gd name="connsiteY1248" fmla="*/ 1898063 h 3701203"/>
                <a:gd name="connsiteX1249" fmla="*/ 1444645 w 19162815"/>
                <a:gd name="connsiteY1249" fmla="*/ 1858122 h 3701203"/>
                <a:gd name="connsiteX1250" fmla="*/ 1410891 w 19162815"/>
                <a:gd name="connsiteY1250" fmla="*/ 1820934 h 3701203"/>
                <a:gd name="connsiteX1251" fmla="*/ 1371947 w 19162815"/>
                <a:gd name="connsiteY1251" fmla="*/ 1786502 h 3701203"/>
                <a:gd name="connsiteX1252" fmla="*/ 1337345 w 19162815"/>
                <a:gd name="connsiteY1252" fmla="*/ 1760311 h 3701203"/>
                <a:gd name="connsiteX1253" fmla="*/ 1300062 w 19162815"/>
                <a:gd name="connsiteY1253" fmla="*/ 1734601 h 3701203"/>
                <a:gd name="connsiteX1254" fmla="*/ 1260099 w 19162815"/>
                <a:gd name="connsiteY1254" fmla="*/ 1709370 h 3701203"/>
                <a:gd name="connsiteX1255" fmla="*/ 1217454 w 19162815"/>
                <a:gd name="connsiteY1255" fmla="*/ 1684620 h 3701203"/>
                <a:gd name="connsiteX1256" fmla="*/ 1172129 w 19162815"/>
                <a:gd name="connsiteY1256" fmla="*/ 1660349 h 3701203"/>
                <a:gd name="connsiteX1257" fmla="*/ 1124121 w 19162815"/>
                <a:gd name="connsiteY1257" fmla="*/ 1636557 h 3701203"/>
                <a:gd name="connsiteX1258" fmla="*/ 1073431 w 19162815"/>
                <a:gd name="connsiteY1258" fmla="*/ 1613247 h 3701203"/>
                <a:gd name="connsiteX1259" fmla="*/ 1020057 w 19162815"/>
                <a:gd name="connsiteY1259" fmla="*/ 1590417 h 3701203"/>
                <a:gd name="connsiteX1260" fmla="*/ 964001 w 19162815"/>
                <a:gd name="connsiteY1260" fmla="*/ 1568065 h 3701203"/>
                <a:gd name="connsiteX1261" fmla="*/ 905260 w 19162815"/>
                <a:gd name="connsiteY1261" fmla="*/ 1546195 h 3701203"/>
                <a:gd name="connsiteX1262" fmla="*/ 849577 w 19162815"/>
                <a:gd name="connsiteY1262" fmla="*/ 1525851 h 3701203"/>
                <a:gd name="connsiteX1263" fmla="*/ 797893 w 19162815"/>
                <a:gd name="connsiteY1263" fmla="*/ 1506463 h 3701203"/>
                <a:gd name="connsiteX1264" fmla="*/ 750217 w 19162815"/>
                <a:gd name="connsiteY1264" fmla="*/ 1488029 h 3701203"/>
                <a:gd name="connsiteX1265" fmla="*/ 706557 w 19162815"/>
                <a:gd name="connsiteY1265" fmla="*/ 1470547 h 3701203"/>
                <a:gd name="connsiteX1266" fmla="*/ 666922 w 19162815"/>
                <a:gd name="connsiteY1266" fmla="*/ 1454019 h 3701203"/>
                <a:gd name="connsiteX1267" fmla="*/ 628144 w 19162815"/>
                <a:gd name="connsiteY1267" fmla="*/ 1436661 h 3701203"/>
                <a:gd name="connsiteX1268" fmla="*/ 587125 w 19162815"/>
                <a:gd name="connsiteY1268" fmla="*/ 1416565 h 3701203"/>
                <a:gd name="connsiteX1269" fmla="*/ 543869 w 19162815"/>
                <a:gd name="connsiteY1269" fmla="*/ 1393735 h 3701203"/>
                <a:gd name="connsiteX1270" fmla="*/ 498375 w 19162815"/>
                <a:gd name="connsiteY1270" fmla="*/ 1368171 h 3701203"/>
                <a:gd name="connsiteX1271" fmla="*/ 450645 w 19162815"/>
                <a:gd name="connsiteY1271" fmla="*/ 1339877 h 3701203"/>
                <a:gd name="connsiteX1272" fmla="*/ 403755 w 19162815"/>
                <a:gd name="connsiteY1272" fmla="*/ 1310085 h 3701203"/>
                <a:gd name="connsiteX1273" fmla="*/ 360887 w 19162815"/>
                <a:gd name="connsiteY1273" fmla="*/ 1279970 h 3701203"/>
                <a:gd name="connsiteX1274" fmla="*/ 322034 w 19162815"/>
                <a:gd name="connsiteY1274" fmla="*/ 1249530 h 3701203"/>
                <a:gd name="connsiteX1275" fmla="*/ 287190 w 19162815"/>
                <a:gd name="connsiteY1275" fmla="*/ 1218763 h 3701203"/>
                <a:gd name="connsiteX1276" fmla="*/ 256348 w 19162815"/>
                <a:gd name="connsiteY1276" fmla="*/ 1187671 h 3701203"/>
                <a:gd name="connsiteX1277" fmla="*/ 228386 w 19162815"/>
                <a:gd name="connsiteY1277" fmla="*/ 1154836 h 3701203"/>
                <a:gd name="connsiteX1278" fmla="*/ 202185 w 19162815"/>
                <a:gd name="connsiteY1278" fmla="*/ 1118792 h 3701203"/>
                <a:gd name="connsiteX1279" fmla="*/ 177748 w 19162815"/>
                <a:gd name="connsiteY1279" fmla="*/ 1079539 h 3701203"/>
                <a:gd name="connsiteX1280" fmla="*/ 155074 w 19162815"/>
                <a:gd name="connsiteY1280" fmla="*/ 1037077 h 3701203"/>
                <a:gd name="connsiteX1281" fmla="*/ 134163 w 19162815"/>
                <a:gd name="connsiteY1281" fmla="*/ 991406 h 3701203"/>
                <a:gd name="connsiteX1282" fmla="*/ 116136 w 19162815"/>
                <a:gd name="connsiteY1282" fmla="*/ 943274 h 3701203"/>
                <a:gd name="connsiteX1283" fmla="*/ 102124 w 19162815"/>
                <a:gd name="connsiteY1283" fmla="*/ 893371 h 3701203"/>
                <a:gd name="connsiteX1284" fmla="*/ 92120 w 19162815"/>
                <a:gd name="connsiteY1284" fmla="*/ 841696 h 3701203"/>
                <a:gd name="connsiteX1285" fmla="*/ 86121 w 19162815"/>
                <a:gd name="connsiteY1285" fmla="*/ 788254 h 3701203"/>
                <a:gd name="connsiteX1286" fmla="*/ 84123 w 19162815"/>
                <a:gd name="connsiteY1286" fmla="*/ 733046 h 3701203"/>
                <a:gd name="connsiteX1287" fmla="*/ 86041 w 19162815"/>
                <a:gd name="connsiteY1287" fmla="*/ 680652 h 3701203"/>
                <a:gd name="connsiteX1288" fmla="*/ 91799 w 19162815"/>
                <a:gd name="connsiteY1288" fmla="*/ 629777 h 3701203"/>
                <a:gd name="connsiteX1289" fmla="*/ 101394 w 19162815"/>
                <a:gd name="connsiteY1289" fmla="*/ 580421 h 3701203"/>
                <a:gd name="connsiteX1290" fmla="*/ 114830 w 19162815"/>
                <a:gd name="connsiteY1290" fmla="*/ 532585 h 3701203"/>
                <a:gd name="connsiteX1291" fmla="*/ 132106 w 19162815"/>
                <a:gd name="connsiteY1291" fmla="*/ 486268 h 3701203"/>
                <a:gd name="connsiteX1292" fmla="*/ 153222 w 19162815"/>
                <a:gd name="connsiteY1292" fmla="*/ 441472 h 3701203"/>
                <a:gd name="connsiteX1293" fmla="*/ 178180 w 19162815"/>
                <a:gd name="connsiteY1293" fmla="*/ 398197 h 3701203"/>
                <a:gd name="connsiteX1294" fmla="*/ 206980 w 19162815"/>
                <a:gd name="connsiteY1294" fmla="*/ 356444 h 3701203"/>
                <a:gd name="connsiteX1295" fmla="*/ 239623 w 19162815"/>
                <a:gd name="connsiteY1295" fmla="*/ 316213 h 3701203"/>
                <a:gd name="connsiteX1296" fmla="*/ 276110 w 19162815"/>
                <a:gd name="connsiteY1296" fmla="*/ 277504 h 3701203"/>
                <a:gd name="connsiteX1297" fmla="*/ 316440 w 19162815"/>
                <a:gd name="connsiteY1297" fmla="*/ 240318 h 3701203"/>
                <a:gd name="connsiteX1298" fmla="*/ 350466 w 19162815"/>
                <a:gd name="connsiteY1298" fmla="*/ 212742 h 3701203"/>
                <a:gd name="connsiteX1299" fmla="*/ 386167 w 19162815"/>
                <a:gd name="connsiteY1299" fmla="*/ 187207 h 3701203"/>
                <a:gd name="connsiteX1300" fmla="*/ 423545 w 19162815"/>
                <a:gd name="connsiteY1300" fmla="*/ 163714 h 3701203"/>
                <a:gd name="connsiteX1301" fmla="*/ 462599 w 19162815"/>
                <a:gd name="connsiteY1301" fmla="*/ 142262 h 3701203"/>
                <a:gd name="connsiteX1302" fmla="*/ 503330 w 19162815"/>
                <a:gd name="connsiteY1302" fmla="*/ 122853 h 3701203"/>
                <a:gd name="connsiteX1303" fmla="*/ 545736 w 19162815"/>
                <a:gd name="connsiteY1303" fmla="*/ 105486 h 3701203"/>
                <a:gd name="connsiteX1304" fmla="*/ 589819 w 19162815"/>
                <a:gd name="connsiteY1304" fmla="*/ 90161 h 3701203"/>
                <a:gd name="connsiteX1305" fmla="*/ 635579 w 19162815"/>
                <a:gd name="connsiteY1305" fmla="*/ 76879 h 3701203"/>
                <a:gd name="connsiteX1306" fmla="*/ 683015 w 19162815"/>
                <a:gd name="connsiteY1306" fmla="*/ 65640 h 3701203"/>
                <a:gd name="connsiteX1307" fmla="*/ 732127 w 19162815"/>
                <a:gd name="connsiteY1307" fmla="*/ 56444 h 3701203"/>
                <a:gd name="connsiteX1308" fmla="*/ 782916 w 19162815"/>
                <a:gd name="connsiteY1308" fmla="*/ 49291 h 3701203"/>
                <a:gd name="connsiteX1309" fmla="*/ 835381 w 19162815"/>
                <a:gd name="connsiteY1309" fmla="*/ 44181 h 3701203"/>
                <a:gd name="connsiteX1310" fmla="*/ 889524 w 19162815"/>
                <a:gd name="connsiteY1310" fmla="*/ 41115 h 3701203"/>
                <a:gd name="connsiteX1311" fmla="*/ 14684518 w 19162815"/>
                <a:gd name="connsiteY1311" fmla="*/ 32024 h 3701203"/>
                <a:gd name="connsiteX1312" fmla="*/ 14728823 w 19162815"/>
                <a:gd name="connsiteY1312" fmla="*/ 36161 h 3701203"/>
                <a:gd name="connsiteX1313" fmla="*/ 14769633 w 19162815"/>
                <a:gd name="connsiteY1313" fmla="*/ 48566 h 3701203"/>
                <a:gd name="connsiteX1314" fmla="*/ 14806945 w 19162815"/>
                <a:gd name="connsiteY1314" fmla="*/ 69231 h 3701203"/>
                <a:gd name="connsiteX1315" fmla="*/ 14840754 w 19162815"/>
                <a:gd name="connsiteY1315" fmla="*/ 98147 h 3701203"/>
                <a:gd name="connsiteX1316" fmla="*/ 14868782 w 19162815"/>
                <a:gd name="connsiteY1316" fmla="*/ 132814 h 3701203"/>
                <a:gd name="connsiteX1317" fmla="*/ 14888820 w 19162815"/>
                <a:gd name="connsiteY1317" fmla="*/ 170738 h 3701203"/>
                <a:gd name="connsiteX1318" fmla="*/ 14900853 w 19162815"/>
                <a:gd name="connsiteY1318" fmla="*/ 211914 h 3701203"/>
                <a:gd name="connsiteX1319" fmla="*/ 14904867 w 19162815"/>
                <a:gd name="connsiteY1319" fmla="*/ 256341 h 3701203"/>
                <a:gd name="connsiteX1320" fmla="*/ 14900853 w 19162815"/>
                <a:gd name="connsiteY1320" fmla="*/ 300569 h 3701203"/>
                <a:gd name="connsiteX1321" fmla="*/ 14888820 w 19162815"/>
                <a:gd name="connsiteY1321" fmla="*/ 341011 h 3701203"/>
                <a:gd name="connsiteX1322" fmla="*/ 14868782 w 19162815"/>
                <a:gd name="connsiteY1322" fmla="*/ 377673 h 3701203"/>
                <a:gd name="connsiteX1323" fmla="*/ 14840754 w 19162815"/>
                <a:gd name="connsiteY1323" fmla="*/ 410556 h 3701203"/>
                <a:gd name="connsiteX1324" fmla="*/ 14806945 w 19162815"/>
                <a:gd name="connsiteY1324" fmla="*/ 437740 h 3701203"/>
                <a:gd name="connsiteX1325" fmla="*/ 14769633 w 19162815"/>
                <a:gd name="connsiteY1325" fmla="*/ 457145 h 3701203"/>
                <a:gd name="connsiteX1326" fmla="*/ 14728823 w 19162815"/>
                <a:gd name="connsiteY1326" fmla="*/ 468782 h 3701203"/>
                <a:gd name="connsiteX1327" fmla="*/ 14684518 w 19162815"/>
                <a:gd name="connsiteY1327" fmla="*/ 472659 h 3701203"/>
                <a:gd name="connsiteX1328" fmla="*/ 14640320 w 19162815"/>
                <a:gd name="connsiteY1328" fmla="*/ 468652 h 3701203"/>
                <a:gd name="connsiteX1329" fmla="*/ 14599887 w 19162815"/>
                <a:gd name="connsiteY1329" fmla="*/ 456631 h 3701203"/>
                <a:gd name="connsiteX1330" fmla="*/ 14563216 w 19162815"/>
                <a:gd name="connsiteY1330" fmla="*/ 436596 h 3701203"/>
                <a:gd name="connsiteX1331" fmla="*/ 14530303 w 19162815"/>
                <a:gd name="connsiteY1331" fmla="*/ 408546 h 3701203"/>
                <a:gd name="connsiteX1332" fmla="*/ 14503123 w 19162815"/>
                <a:gd name="connsiteY1332" fmla="*/ 375043 h 3701203"/>
                <a:gd name="connsiteX1333" fmla="*/ 14483736 w 19162815"/>
                <a:gd name="connsiteY1333" fmla="*/ 338498 h 3701203"/>
                <a:gd name="connsiteX1334" fmla="*/ 14472120 w 19162815"/>
                <a:gd name="connsiteY1334" fmla="*/ 298927 h 3701203"/>
                <a:gd name="connsiteX1335" fmla="*/ 14468253 w 19162815"/>
                <a:gd name="connsiteY1335" fmla="*/ 256341 h 3701203"/>
                <a:gd name="connsiteX1336" fmla="*/ 14472251 w 19162815"/>
                <a:gd name="connsiteY1336" fmla="*/ 211914 h 3701203"/>
                <a:gd name="connsiteX1337" fmla="*/ 14484255 w 19162815"/>
                <a:gd name="connsiteY1337" fmla="*/ 170738 h 3701203"/>
                <a:gd name="connsiteX1338" fmla="*/ 14504272 w 19162815"/>
                <a:gd name="connsiteY1338" fmla="*/ 132814 h 3701203"/>
                <a:gd name="connsiteX1339" fmla="*/ 14532313 w 19162815"/>
                <a:gd name="connsiteY1339" fmla="*/ 98147 h 3701203"/>
                <a:gd name="connsiteX1340" fmla="*/ 14565846 w 19162815"/>
                <a:gd name="connsiteY1340" fmla="*/ 69231 h 3701203"/>
                <a:gd name="connsiteX1341" fmla="*/ 14602400 w 19162815"/>
                <a:gd name="connsiteY1341" fmla="*/ 48566 h 3701203"/>
                <a:gd name="connsiteX1342" fmla="*/ 14641962 w 19162815"/>
                <a:gd name="connsiteY1342" fmla="*/ 36161 h 3701203"/>
                <a:gd name="connsiteX1343" fmla="*/ 9413144 w 19162815"/>
                <a:gd name="connsiteY1343" fmla="*/ 0 h 3701203"/>
                <a:gd name="connsiteX1344" fmla="*/ 9413144 w 19162815"/>
                <a:gd name="connsiteY1344" fmla="*/ 2892069 h 3701203"/>
                <a:gd name="connsiteX1345" fmla="*/ 9064673 w 19162815"/>
                <a:gd name="connsiteY1345" fmla="*/ 2892069 h 3701203"/>
                <a:gd name="connsiteX1346" fmla="*/ 9064673 w 19162815"/>
                <a:gd name="connsiteY1346" fmla="*/ 164225 h 3701203"/>
                <a:gd name="connsiteX1347" fmla="*/ 8363743 w 19162815"/>
                <a:gd name="connsiteY1347" fmla="*/ 0 h 3701203"/>
                <a:gd name="connsiteX1348" fmla="*/ 8363743 w 19162815"/>
                <a:gd name="connsiteY1348" fmla="*/ 2892069 h 3701203"/>
                <a:gd name="connsiteX1349" fmla="*/ 8015220 w 19162815"/>
                <a:gd name="connsiteY1349" fmla="*/ 2892069 h 3701203"/>
                <a:gd name="connsiteX1350" fmla="*/ 8015220 w 19162815"/>
                <a:gd name="connsiteY1350" fmla="*/ 164225 h 370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Lst>
              <a:rect l="l" t="t" r="r" b="b"/>
              <a:pathLst>
                <a:path w="19162815" h="3701203">
                  <a:moveTo>
                    <a:pt x="6581210" y="1874630"/>
                  </a:moveTo>
                  <a:lnTo>
                    <a:pt x="6522101" y="1876591"/>
                  </a:lnTo>
                  <a:lnTo>
                    <a:pt x="6466103" y="1882475"/>
                  </a:lnTo>
                  <a:lnTo>
                    <a:pt x="6413213" y="1892283"/>
                  </a:lnTo>
                  <a:lnTo>
                    <a:pt x="6363433" y="1906015"/>
                  </a:lnTo>
                  <a:lnTo>
                    <a:pt x="6316763" y="1923671"/>
                  </a:lnTo>
                  <a:lnTo>
                    <a:pt x="6273202" y="1945254"/>
                  </a:lnTo>
                  <a:lnTo>
                    <a:pt x="6232749" y="1970763"/>
                  </a:lnTo>
                  <a:lnTo>
                    <a:pt x="6196611" y="2000042"/>
                  </a:lnTo>
                  <a:lnTo>
                    <a:pt x="6166037" y="2032913"/>
                  </a:lnTo>
                  <a:lnTo>
                    <a:pt x="6141026" y="2069378"/>
                  </a:lnTo>
                  <a:lnTo>
                    <a:pt x="6121577" y="2109435"/>
                  </a:lnTo>
                  <a:lnTo>
                    <a:pt x="6107685" y="2153083"/>
                  </a:lnTo>
                  <a:lnTo>
                    <a:pt x="6099352" y="2200323"/>
                  </a:lnTo>
                  <a:lnTo>
                    <a:pt x="6096574" y="2251153"/>
                  </a:lnTo>
                  <a:lnTo>
                    <a:pt x="6099747" y="2306685"/>
                  </a:lnTo>
                  <a:lnTo>
                    <a:pt x="6109262" y="2358436"/>
                  </a:lnTo>
                  <a:lnTo>
                    <a:pt x="6125121" y="2406403"/>
                  </a:lnTo>
                  <a:lnTo>
                    <a:pt x="6147319" y="2450582"/>
                  </a:lnTo>
                  <a:lnTo>
                    <a:pt x="6175855" y="2490970"/>
                  </a:lnTo>
                  <a:lnTo>
                    <a:pt x="6210729" y="2527563"/>
                  </a:lnTo>
                  <a:lnTo>
                    <a:pt x="6245255" y="2555197"/>
                  </a:lnTo>
                  <a:lnTo>
                    <a:pt x="6283630" y="2578578"/>
                  </a:lnTo>
                  <a:lnTo>
                    <a:pt x="6325854" y="2597706"/>
                  </a:lnTo>
                  <a:lnTo>
                    <a:pt x="6371923" y="2612582"/>
                  </a:lnTo>
                  <a:lnTo>
                    <a:pt x="6421836" y="2623207"/>
                  </a:lnTo>
                  <a:lnTo>
                    <a:pt x="6475592" y="2629582"/>
                  </a:lnTo>
                  <a:lnTo>
                    <a:pt x="6533190" y="2631706"/>
                  </a:lnTo>
                  <a:lnTo>
                    <a:pt x="6582760" y="2629843"/>
                  </a:lnTo>
                  <a:lnTo>
                    <a:pt x="6631329" y="2624251"/>
                  </a:lnTo>
                  <a:lnTo>
                    <a:pt x="6678897" y="2614932"/>
                  </a:lnTo>
                  <a:lnTo>
                    <a:pt x="6725463" y="2601884"/>
                  </a:lnTo>
                  <a:lnTo>
                    <a:pt x="6771026" y="2585109"/>
                  </a:lnTo>
                  <a:lnTo>
                    <a:pt x="6815589" y="2564605"/>
                  </a:lnTo>
                  <a:lnTo>
                    <a:pt x="6859150" y="2540373"/>
                  </a:lnTo>
                  <a:lnTo>
                    <a:pt x="6901710" y="2512413"/>
                  </a:lnTo>
                  <a:lnTo>
                    <a:pt x="6943267" y="2480724"/>
                  </a:lnTo>
                  <a:lnTo>
                    <a:pt x="6983821" y="2445307"/>
                  </a:lnTo>
                  <a:lnTo>
                    <a:pt x="7023375" y="2406160"/>
                  </a:lnTo>
                  <a:lnTo>
                    <a:pt x="7061927" y="2363285"/>
                  </a:lnTo>
                  <a:lnTo>
                    <a:pt x="7061927" y="2010793"/>
                  </a:lnTo>
                  <a:lnTo>
                    <a:pt x="7017463" y="1984926"/>
                  </a:lnTo>
                  <a:lnTo>
                    <a:pt x="6972197" y="1961780"/>
                  </a:lnTo>
                  <a:lnTo>
                    <a:pt x="6926128" y="1941356"/>
                  </a:lnTo>
                  <a:lnTo>
                    <a:pt x="6879302" y="1923671"/>
                  </a:lnTo>
                  <a:lnTo>
                    <a:pt x="6831585" y="1908676"/>
                  </a:lnTo>
                  <a:lnTo>
                    <a:pt x="6783111" y="1896420"/>
                  </a:lnTo>
                  <a:lnTo>
                    <a:pt x="6733836" y="1886887"/>
                  </a:lnTo>
                  <a:lnTo>
                    <a:pt x="6683761" y="1880078"/>
                  </a:lnTo>
                  <a:lnTo>
                    <a:pt x="6632886" y="1875992"/>
                  </a:lnTo>
                  <a:close/>
                  <a:moveTo>
                    <a:pt x="10923282" y="1117575"/>
                  </a:moveTo>
                  <a:lnTo>
                    <a:pt x="10870371" y="1119494"/>
                  </a:lnTo>
                  <a:lnTo>
                    <a:pt x="10819795" y="1125251"/>
                  </a:lnTo>
                  <a:lnTo>
                    <a:pt x="10771556" y="1134847"/>
                  </a:lnTo>
                  <a:lnTo>
                    <a:pt x="10725653" y="1148281"/>
                  </a:lnTo>
                  <a:lnTo>
                    <a:pt x="10682087" y="1165555"/>
                  </a:lnTo>
                  <a:lnTo>
                    <a:pt x="10640858" y="1186667"/>
                  </a:lnTo>
                  <a:lnTo>
                    <a:pt x="10601965" y="1211619"/>
                  </a:lnTo>
                  <a:lnTo>
                    <a:pt x="10565410" y="1240410"/>
                  </a:lnTo>
                  <a:lnTo>
                    <a:pt x="10531192" y="1273041"/>
                  </a:lnTo>
                  <a:lnTo>
                    <a:pt x="10499312" y="1309512"/>
                  </a:lnTo>
                  <a:lnTo>
                    <a:pt x="10469769" y="1349823"/>
                  </a:lnTo>
                  <a:lnTo>
                    <a:pt x="10442564" y="1393975"/>
                  </a:lnTo>
                  <a:lnTo>
                    <a:pt x="10442564" y="2339318"/>
                  </a:lnTo>
                  <a:lnTo>
                    <a:pt x="10478341" y="2383458"/>
                  </a:lnTo>
                  <a:lnTo>
                    <a:pt x="10514896" y="2423759"/>
                  </a:lnTo>
                  <a:lnTo>
                    <a:pt x="10552228" y="2460223"/>
                  </a:lnTo>
                  <a:lnTo>
                    <a:pt x="10590338" y="2492849"/>
                  </a:lnTo>
                  <a:lnTo>
                    <a:pt x="10629226" y="2521636"/>
                  </a:lnTo>
                  <a:lnTo>
                    <a:pt x="10668894" y="2546585"/>
                  </a:lnTo>
                  <a:lnTo>
                    <a:pt x="10709340" y="2567696"/>
                  </a:lnTo>
                  <a:lnTo>
                    <a:pt x="10750567" y="2584969"/>
                  </a:lnTo>
                  <a:lnTo>
                    <a:pt x="10792574" y="2598403"/>
                  </a:lnTo>
                  <a:lnTo>
                    <a:pt x="10835362" y="2607999"/>
                  </a:lnTo>
                  <a:lnTo>
                    <a:pt x="10878931" y="2613757"/>
                  </a:lnTo>
                  <a:lnTo>
                    <a:pt x="10923282" y="2615676"/>
                  </a:lnTo>
                  <a:lnTo>
                    <a:pt x="10978780" y="2613279"/>
                  </a:lnTo>
                  <a:lnTo>
                    <a:pt x="11031364" y="2606087"/>
                  </a:lnTo>
                  <a:lnTo>
                    <a:pt x="11081034" y="2594100"/>
                  </a:lnTo>
                  <a:lnTo>
                    <a:pt x="11127788" y="2577315"/>
                  </a:lnTo>
                  <a:lnTo>
                    <a:pt x="11171626" y="2555730"/>
                  </a:lnTo>
                  <a:lnTo>
                    <a:pt x="11212547" y="2529346"/>
                  </a:lnTo>
                  <a:lnTo>
                    <a:pt x="11250551" y="2498160"/>
                  </a:lnTo>
                  <a:lnTo>
                    <a:pt x="11285637" y="2462171"/>
                  </a:lnTo>
                  <a:lnTo>
                    <a:pt x="11317804" y="2421378"/>
                  </a:lnTo>
                  <a:lnTo>
                    <a:pt x="11339877" y="2387852"/>
                  </a:lnTo>
                  <a:lnTo>
                    <a:pt x="11360031" y="2352016"/>
                  </a:lnTo>
                  <a:lnTo>
                    <a:pt x="11378268" y="2313870"/>
                  </a:lnTo>
                  <a:lnTo>
                    <a:pt x="11394587" y="2273414"/>
                  </a:lnTo>
                  <a:lnTo>
                    <a:pt x="11408987" y="2230648"/>
                  </a:lnTo>
                  <a:lnTo>
                    <a:pt x="11421469" y="2185574"/>
                  </a:lnTo>
                  <a:lnTo>
                    <a:pt x="11432031" y="2138191"/>
                  </a:lnTo>
                  <a:lnTo>
                    <a:pt x="11440674" y="2088499"/>
                  </a:lnTo>
                  <a:lnTo>
                    <a:pt x="11447396" y="2036499"/>
                  </a:lnTo>
                  <a:lnTo>
                    <a:pt x="11452233" y="1981508"/>
                  </a:lnTo>
                  <a:lnTo>
                    <a:pt x="11455080" y="1925575"/>
                  </a:lnTo>
                  <a:lnTo>
                    <a:pt x="11455093" y="1924822"/>
                  </a:lnTo>
                  <a:lnTo>
                    <a:pt x="11456041" y="1866652"/>
                  </a:lnTo>
                  <a:lnTo>
                    <a:pt x="11454864" y="1805883"/>
                  </a:lnTo>
                  <a:lnTo>
                    <a:pt x="11451334" y="1747359"/>
                  </a:lnTo>
                  <a:lnTo>
                    <a:pt x="11445452" y="1691082"/>
                  </a:lnTo>
                  <a:lnTo>
                    <a:pt x="11437219" y="1637053"/>
                  </a:lnTo>
                  <a:lnTo>
                    <a:pt x="11426635" y="1585273"/>
                  </a:lnTo>
                  <a:lnTo>
                    <a:pt x="11413702" y="1535742"/>
                  </a:lnTo>
                  <a:lnTo>
                    <a:pt x="11398422" y="1488463"/>
                  </a:lnTo>
                  <a:lnTo>
                    <a:pt x="11380793" y="1443435"/>
                  </a:lnTo>
                  <a:lnTo>
                    <a:pt x="11360819" y="1400660"/>
                  </a:lnTo>
                  <a:lnTo>
                    <a:pt x="11338500" y="1360139"/>
                  </a:lnTo>
                  <a:lnTo>
                    <a:pt x="11313836" y="1321872"/>
                  </a:lnTo>
                  <a:lnTo>
                    <a:pt x="11280915" y="1278991"/>
                  </a:lnTo>
                  <a:lnTo>
                    <a:pt x="11245376" y="1241155"/>
                  </a:lnTo>
                  <a:lnTo>
                    <a:pt x="11207218" y="1208366"/>
                  </a:lnTo>
                  <a:lnTo>
                    <a:pt x="11166442" y="1180623"/>
                  </a:lnTo>
                  <a:lnTo>
                    <a:pt x="11123047" y="1157924"/>
                  </a:lnTo>
                  <a:lnTo>
                    <a:pt x="11077033" y="1140271"/>
                  </a:lnTo>
                  <a:lnTo>
                    <a:pt x="11028402" y="1127662"/>
                  </a:lnTo>
                  <a:lnTo>
                    <a:pt x="10977690" y="1120176"/>
                  </a:lnTo>
                  <a:lnTo>
                    <a:pt x="10978849" y="1120176"/>
                  </a:lnTo>
                  <a:lnTo>
                    <a:pt x="10923283" y="1117575"/>
                  </a:lnTo>
                  <a:close/>
                  <a:moveTo>
                    <a:pt x="18317647" y="1105551"/>
                  </a:moveTo>
                  <a:lnTo>
                    <a:pt x="18266159" y="1107406"/>
                  </a:lnTo>
                  <a:lnTo>
                    <a:pt x="18216751" y="1112970"/>
                  </a:lnTo>
                  <a:lnTo>
                    <a:pt x="18169425" y="1122244"/>
                  </a:lnTo>
                  <a:lnTo>
                    <a:pt x="18124177" y="1135225"/>
                  </a:lnTo>
                  <a:lnTo>
                    <a:pt x="18081009" y="1151915"/>
                  </a:lnTo>
                  <a:lnTo>
                    <a:pt x="18039917" y="1172312"/>
                  </a:lnTo>
                  <a:lnTo>
                    <a:pt x="18000903" y="1196417"/>
                  </a:lnTo>
                  <a:lnTo>
                    <a:pt x="17963967" y="1224228"/>
                  </a:lnTo>
                  <a:lnTo>
                    <a:pt x="17929105" y="1255746"/>
                  </a:lnTo>
                  <a:lnTo>
                    <a:pt x="17900013" y="1287299"/>
                  </a:lnTo>
                  <a:lnTo>
                    <a:pt x="17873647" y="1321854"/>
                  </a:lnTo>
                  <a:lnTo>
                    <a:pt x="17850009" y="1359410"/>
                  </a:lnTo>
                  <a:lnTo>
                    <a:pt x="17829097" y="1399969"/>
                  </a:lnTo>
                  <a:lnTo>
                    <a:pt x="17810911" y="1443531"/>
                  </a:lnTo>
                  <a:lnTo>
                    <a:pt x="17795449" y="1490095"/>
                  </a:lnTo>
                  <a:lnTo>
                    <a:pt x="17782623" y="1540139"/>
                  </a:lnTo>
                  <a:lnTo>
                    <a:pt x="17772703" y="1592235"/>
                  </a:lnTo>
                  <a:lnTo>
                    <a:pt x="17765419" y="1647811"/>
                  </a:lnTo>
                  <a:lnTo>
                    <a:pt x="17760857" y="1706392"/>
                  </a:lnTo>
                  <a:lnTo>
                    <a:pt x="18810323" y="1706392"/>
                  </a:lnTo>
                  <a:lnTo>
                    <a:pt x="18808103" y="1644853"/>
                  </a:lnTo>
                  <a:lnTo>
                    <a:pt x="18803037" y="1586798"/>
                  </a:lnTo>
                  <a:lnTo>
                    <a:pt x="18795127" y="1532228"/>
                  </a:lnTo>
                  <a:lnTo>
                    <a:pt x="18784371" y="1481140"/>
                  </a:lnTo>
                  <a:lnTo>
                    <a:pt x="18770773" y="1433536"/>
                  </a:lnTo>
                  <a:lnTo>
                    <a:pt x="18754331" y="1389415"/>
                  </a:lnTo>
                  <a:lnTo>
                    <a:pt x="18735043" y="1348777"/>
                  </a:lnTo>
                  <a:lnTo>
                    <a:pt x="18712915" y="1311621"/>
                  </a:lnTo>
                  <a:lnTo>
                    <a:pt x="18687943" y="1277948"/>
                  </a:lnTo>
                  <a:lnTo>
                    <a:pt x="18660127" y="1247756"/>
                  </a:lnTo>
                  <a:lnTo>
                    <a:pt x="18622783" y="1214445"/>
                  </a:lnTo>
                  <a:lnTo>
                    <a:pt x="18583873" y="1185568"/>
                  </a:lnTo>
                  <a:lnTo>
                    <a:pt x="18543403" y="1161128"/>
                  </a:lnTo>
                  <a:lnTo>
                    <a:pt x="18501371" y="1141126"/>
                  </a:lnTo>
                  <a:lnTo>
                    <a:pt x="18457779" y="1125566"/>
                  </a:lnTo>
                  <a:lnTo>
                    <a:pt x="18412627" y="1114448"/>
                  </a:lnTo>
                  <a:lnTo>
                    <a:pt x="18365915" y="1107776"/>
                  </a:lnTo>
                  <a:close/>
                  <a:moveTo>
                    <a:pt x="13142383" y="1105551"/>
                  </a:moveTo>
                  <a:lnTo>
                    <a:pt x="13090879" y="1107406"/>
                  </a:lnTo>
                  <a:lnTo>
                    <a:pt x="13041461" y="1112970"/>
                  </a:lnTo>
                  <a:lnTo>
                    <a:pt x="12994128" y="1122244"/>
                  </a:lnTo>
                  <a:lnTo>
                    <a:pt x="12948877" y="1135225"/>
                  </a:lnTo>
                  <a:lnTo>
                    <a:pt x="12905709" y="1151915"/>
                  </a:lnTo>
                  <a:lnTo>
                    <a:pt x="12864623" y="1172312"/>
                  </a:lnTo>
                  <a:lnTo>
                    <a:pt x="12825616" y="1196417"/>
                  </a:lnTo>
                  <a:lnTo>
                    <a:pt x="12788689" y="1224228"/>
                  </a:lnTo>
                  <a:lnTo>
                    <a:pt x="12753840" y="1255746"/>
                  </a:lnTo>
                  <a:lnTo>
                    <a:pt x="12724747" y="1287299"/>
                  </a:lnTo>
                  <a:lnTo>
                    <a:pt x="12698378" y="1321854"/>
                  </a:lnTo>
                  <a:lnTo>
                    <a:pt x="12674735" y="1359410"/>
                  </a:lnTo>
                  <a:lnTo>
                    <a:pt x="12653817" y="1399969"/>
                  </a:lnTo>
                  <a:lnTo>
                    <a:pt x="12635626" y="1443531"/>
                  </a:lnTo>
                  <a:lnTo>
                    <a:pt x="12620162" y="1490095"/>
                  </a:lnTo>
                  <a:lnTo>
                    <a:pt x="12607335" y="1540139"/>
                  </a:lnTo>
                  <a:lnTo>
                    <a:pt x="12597419" y="1592235"/>
                  </a:lnTo>
                  <a:lnTo>
                    <a:pt x="12590141" y="1647811"/>
                  </a:lnTo>
                  <a:lnTo>
                    <a:pt x="12585593" y="1706392"/>
                  </a:lnTo>
                  <a:lnTo>
                    <a:pt x="13635069" y="1706392"/>
                  </a:lnTo>
                  <a:lnTo>
                    <a:pt x="13632846" y="1644853"/>
                  </a:lnTo>
                  <a:lnTo>
                    <a:pt x="13627778" y="1586798"/>
                  </a:lnTo>
                  <a:lnTo>
                    <a:pt x="13619866" y="1532228"/>
                  </a:lnTo>
                  <a:lnTo>
                    <a:pt x="13609111" y="1481140"/>
                  </a:lnTo>
                  <a:lnTo>
                    <a:pt x="13595512" y="1433536"/>
                  </a:lnTo>
                  <a:lnTo>
                    <a:pt x="13579069" y="1389415"/>
                  </a:lnTo>
                  <a:lnTo>
                    <a:pt x="13559784" y="1348777"/>
                  </a:lnTo>
                  <a:lnTo>
                    <a:pt x="13537657" y="1311621"/>
                  </a:lnTo>
                  <a:lnTo>
                    <a:pt x="13512687" y="1277948"/>
                  </a:lnTo>
                  <a:lnTo>
                    <a:pt x="13484875" y="1247756"/>
                  </a:lnTo>
                  <a:lnTo>
                    <a:pt x="13447528" y="1214445"/>
                  </a:lnTo>
                  <a:lnTo>
                    <a:pt x="13408618" y="1185568"/>
                  </a:lnTo>
                  <a:lnTo>
                    <a:pt x="13368146" y="1161128"/>
                  </a:lnTo>
                  <a:lnTo>
                    <a:pt x="13326111" y="1141126"/>
                  </a:lnTo>
                  <a:lnTo>
                    <a:pt x="13282517" y="1125566"/>
                  </a:lnTo>
                  <a:lnTo>
                    <a:pt x="13237363" y="1114448"/>
                  </a:lnTo>
                  <a:lnTo>
                    <a:pt x="13190652" y="1107776"/>
                  </a:lnTo>
                  <a:lnTo>
                    <a:pt x="13142384" y="1105551"/>
                  </a:lnTo>
                  <a:close/>
                  <a:moveTo>
                    <a:pt x="14512295" y="845161"/>
                  </a:moveTo>
                  <a:lnTo>
                    <a:pt x="14860818" y="845161"/>
                  </a:lnTo>
                  <a:lnTo>
                    <a:pt x="14860818" y="2892061"/>
                  </a:lnTo>
                  <a:lnTo>
                    <a:pt x="14512295" y="2892061"/>
                  </a:lnTo>
                  <a:close/>
                  <a:moveTo>
                    <a:pt x="3384771" y="797148"/>
                  </a:moveTo>
                  <a:lnTo>
                    <a:pt x="3433426" y="798740"/>
                  </a:lnTo>
                  <a:lnTo>
                    <a:pt x="3481030" y="803517"/>
                  </a:lnTo>
                  <a:lnTo>
                    <a:pt x="3527582" y="811481"/>
                  </a:lnTo>
                  <a:lnTo>
                    <a:pt x="3573078" y="822634"/>
                  </a:lnTo>
                  <a:lnTo>
                    <a:pt x="3617517" y="836977"/>
                  </a:lnTo>
                  <a:lnTo>
                    <a:pt x="3660896" y="854511"/>
                  </a:lnTo>
                  <a:lnTo>
                    <a:pt x="3703212" y="875239"/>
                  </a:lnTo>
                  <a:lnTo>
                    <a:pt x="3750215" y="903099"/>
                  </a:lnTo>
                  <a:lnTo>
                    <a:pt x="3793775" y="934638"/>
                  </a:lnTo>
                  <a:lnTo>
                    <a:pt x="3833890" y="969854"/>
                  </a:lnTo>
                  <a:lnTo>
                    <a:pt x="3870561" y="1008745"/>
                  </a:lnTo>
                  <a:lnTo>
                    <a:pt x="3903788" y="1051310"/>
                  </a:lnTo>
                  <a:lnTo>
                    <a:pt x="3933570" y="1097547"/>
                  </a:lnTo>
                  <a:lnTo>
                    <a:pt x="3962618" y="1056161"/>
                  </a:lnTo>
                  <a:lnTo>
                    <a:pt x="3993712" y="1017842"/>
                  </a:lnTo>
                  <a:lnTo>
                    <a:pt x="4026851" y="982590"/>
                  </a:lnTo>
                  <a:lnTo>
                    <a:pt x="4062037" y="950403"/>
                  </a:lnTo>
                  <a:lnTo>
                    <a:pt x="4099266" y="921283"/>
                  </a:lnTo>
                  <a:lnTo>
                    <a:pt x="4138540" y="895228"/>
                  </a:lnTo>
                  <a:lnTo>
                    <a:pt x="4179861" y="872239"/>
                  </a:lnTo>
                  <a:lnTo>
                    <a:pt x="4223227" y="852316"/>
                  </a:lnTo>
                  <a:lnTo>
                    <a:pt x="4268638" y="835459"/>
                  </a:lnTo>
                  <a:lnTo>
                    <a:pt x="4316093" y="821666"/>
                  </a:lnTo>
                  <a:lnTo>
                    <a:pt x="4365593" y="810939"/>
                  </a:lnTo>
                  <a:lnTo>
                    <a:pt x="4417139" y="803277"/>
                  </a:lnTo>
                  <a:lnTo>
                    <a:pt x="4470727" y="798680"/>
                  </a:lnTo>
                  <a:lnTo>
                    <a:pt x="4526360" y="797148"/>
                  </a:lnTo>
                  <a:lnTo>
                    <a:pt x="4578939" y="798510"/>
                  </a:lnTo>
                  <a:lnTo>
                    <a:pt x="4629845" y="802598"/>
                  </a:lnTo>
                  <a:lnTo>
                    <a:pt x="4679082" y="809412"/>
                  </a:lnTo>
                  <a:lnTo>
                    <a:pt x="4726648" y="818950"/>
                  </a:lnTo>
                  <a:lnTo>
                    <a:pt x="4772544" y="831214"/>
                  </a:lnTo>
                  <a:lnTo>
                    <a:pt x="4816772" y="846202"/>
                  </a:lnTo>
                  <a:lnTo>
                    <a:pt x="4859329" y="863916"/>
                  </a:lnTo>
                  <a:lnTo>
                    <a:pt x="4900217" y="884354"/>
                  </a:lnTo>
                  <a:lnTo>
                    <a:pt x="4939438" y="907516"/>
                  </a:lnTo>
                  <a:lnTo>
                    <a:pt x="4976992" y="933404"/>
                  </a:lnTo>
                  <a:lnTo>
                    <a:pt x="5012879" y="962015"/>
                  </a:lnTo>
                  <a:lnTo>
                    <a:pt x="5047098" y="993351"/>
                  </a:lnTo>
                  <a:lnTo>
                    <a:pt x="5079094" y="1027215"/>
                  </a:lnTo>
                  <a:lnTo>
                    <a:pt x="5108307" y="1063358"/>
                  </a:lnTo>
                  <a:lnTo>
                    <a:pt x="5134736" y="1101780"/>
                  </a:lnTo>
                  <a:lnTo>
                    <a:pt x="5158383" y="1142481"/>
                  </a:lnTo>
                  <a:lnTo>
                    <a:pt x="5179245" y="1185462"/>
                  </a:lnTo>
                  <a:lnTo>
                    <a:pt x="5197324" y="1230722"/>
                  </a:lnTo>
                  <a:lnTo>
                    <a:pt x="5212623" y="1278261"/>
                  </a:lnTo>
                  <a:lnTo>
                    <a:pt x="5225138" y="1328080"/>
                  </a:lnTo>
                  <a:lnTo>
                    <a:pt x="5234870" y="1380179"/>
                  </a:lnTo>
                  <a:lnTo>
                    <a:pt x="5241824" y="1434556"/>
                  </a:lnTo>
                  <a:lnTo>
                    <a:pt x="5245993" y="1491214"/>
                  </a:lnTo>
                  <a:lnTo>
                    <a:pt x="5247385" y="1550151"/>
                  </a:lnTo>
                  <a:lnTo>
                    <a:pt x="5247385" y="2892068"/>
                  </a:lnTo>
                  <a:lnTo>
                    <a:pt x="4898912" y="2892068"/>
                  </a:lnTo>
                  <a:lnTo>
                    <a:pt x="4898912" y="1650315"/>
                  </a:lnTo>
                  <a:lnTo>
                    <a:pt x="4897486" y="1589491"/>
                  </a:lnTo>
                  <a:lnTo>
                    <a:pt x="4893201" y="1532351"/>
                  </a:lnTo>
                  <a:lnTo>
                    <a:pt x="4886060" y="1478896"/>
                  </a:lnTo>
                  <a:lnTo>
                    <a:pt x="4876066" y="1429127"/>
                  </a:lnTo>
                  <a:lnTo>
                    <a:pt x="4863215" y="1383042"/>
                  </a:lnTo>
                  <a:lnTo>
                    <a:pt x="4847507" y="1340643"/>
                  </a:lnTo>
                  <a:lnTo>
                    <a:pt x="4828945" y="1301929"/>
                  </a:lnTo>
                  <a:lnTo>
                    <a:pt x="4807530" y="1266901"/>
                  </a:lnTo>
                  <a:lnTo>
                    <a:pt x="4783258" y="1235560"/>
                  </a:lnTo>
                  <a:lnTo>
                    <a:pt x="4756133" y="1207905"/>
                  </a:lnTo>
                  <a:lnTo>
                    <a:pt x="4726153" y="1183936"/>
                  </a:lnTo>
                  <a:lnTo>
                    <a:pt x="4693317" y="1163654"/>
                  </a:lnTo>
                  <a:lnTo>
                    <a:pt x="4657630" y="1147060"/>
                  </a:lnTo>
                  <a:lnTo>
                    <a:pt x="4619087" y="1134153"/>
                  </a:lnTo>
                  <a:lnTo>
                    <a:pt x="4577692" y="1124933"/>
                  </a:lnTo>
                  <a:lnTo>
                    <a:pt x="4533442" y="1119401"/>
                  </a:lnTo>
                  <a:lnTo>
                    <a:pt x="4486340" y="1117557"/>
                  </a:lnTo>
                  <a:lnTo>
                    <a:pt x="4431756" y="1120623"/>
                  </a:lnTo>
                  <a:lnTo>
                    <a:pt x="4380202" y="1129820"/>
                  </a:lnTo>
                  <a:lnTo>
                    <a:pt x="4331678" y="1145149"/>
                  </a:lnTo>
                  <a:lnTo>
                    <a:pt x="4286179" y="1166607"/>
                  </a:lnTo>
                  <a:lnTo>
                    <a:pt x="4243709" y="1194194"/>
                  </a:lnTo>
                  <a:lnTo>
                    <a:pt x="4204260" y="1227909"/>
                  </a:lnTo>
                  <a:lnTo>
                    <a:pt x="4167836" y="1267751"/>
                  </a:lnTo>
                  <a:lnTo>
                    <a:pt x="4139199" y="1306786"/>
                  </a:lnTo>
                  <a:lnTo>
                    <a:pt x="4114384" y="1348765"/>
                  </a:lnTo>
                  <a:lnTo>
                    <a:pt x="4093390" y="1393685"/>
                  </a:lnTo>
                  <a:lnTo>
                    <a:pt x="4076215" y="1441545"/>
                  </a:lnTo>
                  <a:lnTo>
                    <a:pt x="4062860" y="1492342"/>
                  </a:lnTo>
                  <a:lnTo>
                    <a:pt x="4053321" y="1546073"/>
                  </a:lnTo>
                  <a:lnTo>
                    <a:pt x="4047599" y="1602734"/>
                  </a:lnTo>
                  <a:lnTo>
                    <a:pt x="4045692" y="1662325"/>
                  </a:lnTo>
                  <a:lnTo>
                    <a:pt x="4045692" y="2892068"/>
                  </a:lnTo>
                  <a:lnTo>
                    <a:pt x="3697232" y="2892068"/>
                  </a:lnTo>
                  <a:lnTo>
                    <a:pt x="3697232" y="1650315"/>
                  </a:lnTo>
                  <a:lnTo>
                    <a:pt x="3695819" y="1589491"/>
                  </a:lnTo>
                  <a:lnTo>
                    <a:pt x="3691576" y="1532351"/>
                  </a:lnTo>
                  <a:lnTo>
                    <a:pt x="3684506" y="1478896"/>
                  </a:lnTo>
                  <a:lnTo>
                    <a:pt x="3674609" y="1429127"/>
                  </a:lnTo>
                  <a:lnTo>
                    <a:pt x="3661882" y="1383042"/>
                  </a:lnTo>
                  <a:lnTo>
                    <a:pt x="3646327" y="1340643"/>
                  </a:lnTo>
                  <a:lnTo>
                    <a:pt x="3627946" y="1301929"/>
                  </a:lnTo>
                  <a:lnTo>
                    <a:pt x="3606737" y="1266901"/>
                  </a:lnTo>
                  <a:lnTo>
                    <a:pt x="3582699" y="1235560"/>
                  </a:lnTo>
                  <a:lnTo>
                    <a:pt x="3555836" y="1207905"/>
                  </a:lnTo>
                  <a:lnTo>
                    <a:pt x="3526145" y="1183936"/>
                  </a:lnTo>
                  <a:lnTo>
                    <a:pt x="3493627" y="1163654"/>
                  </a:lnTo>
                  <a:lnTo>
                    <a:pt x="3458281" y="1147060"/>
                  </a:lnTo>
                  <a:lnTo>
                    <a:pt x="3420108" y="1134153"/>
                  </a:lnTo>
                  <a:lnTo>
                    <a:pt x="3379108" y="1124933"/>
                  </a:lnTo>
                  <a:lnTo>
                    <a:pt x="3335281" y="1119401"/>
                  </a:lnTo>
                  <a:lnTo>
                    <a:pt x="3288627" y="1117557"/>
                  </a:lnTo>
                  <a:lnTo>
                    <a:pt x="3232020" y="1120459"/>
                  </a:lnTo>
                  <a:lnTo>
                    <a:pt x="3178922" y="1129167"/>
                  </a:lnTo>
                  <a:lnTo>
                    <a:pt x="3129334" y="1143679"/>
                  </a:lnTo>
                  <a:lnTo>
                    <a:pt x="3083262" y="1163995"/>
                  </a:lnTo>
                  <a:lnTo>
                    <a:pt x="3040705" y="1190115"/>
                  </a:lnTo>
                  <a:lnTo>
                    <a:pt x="3001669" y="1222037"/>
                  </a:lnTo>
                  <a:lnTo>
                    <a:pt x="2966156" y="1259762"/>
                  </a:lnTo>
                  <a:lnTo>
                    <a:pt x="2938471" y="1296920"/>
                  </a:lnTo>
                  <a:lnTo>
                    <a:pt x="2914474" y="1337269"/>
                  </a:lnTo>
                  <a:lnTo>
                    <a:pt x="2894165" y="1380806"/>
                  </a:lnTo>
                  <a:lnTo>
                    <a:pt x="2877546" y="1427531"/>
                  </a:lnTo>
                  <a:lnTo>
                    <a:pt x="2864618" y="1477443"/>
                  </a:lnTo>
                  <a:lnTo>
                    <a:pt x="2855382" y="1530540"/>
                  </a:lnTo>
                  <a:lnTo>
                    <a:pt x="2849839" y="1586820"/>
                  </a:lnTo>
                  <a:lnTo>
                    <a:pt x="2847992" y="1646284"/>
                  </a:lnTo>
                  <a:lnTo>
                    <a:pt x="2847992" y="2892068"/>
                  </a:lnTo>
                  <a:lnTo>
                    <a:pt x="2499521" y="2892068"/>
                  </a:lnTo>
                  <a:lnTo>
                    <a:pt x="2499521" y="845167"/>
                  </a:lnTo>
                  <a:lnTo>
                    <a:pt x="2847992" y="845167"/>
                  </a:lnTo>
                  <a:lnTo>
                    <a:pt x="2847992" y="1037454"/>
                  </a:lnTo>
                  <a:lnTo>
                    <a:pt x="2879270" y="999061"/>
                  </a:lnTo>
                  <a:lnTo>
                    <a:pt x="2912992" y="964009"/>
                  </a:lnTo>
                  <a:lnTo>
                    <a:pt x="2949159" y="932298"/>
                  </a:lnTo>
                  <a:lnTo>
                    <a:pt x="2987771" y="903927"/>
                  </a:lnTo>
                  <a:lnTo>
                    <a:pt x="3028829" y="878896"/>
                  </a:lnTo>
                  <a:lnTo>
                    <a:pt x="3072333" y="857205"/>
                  </a:lnTo>
                  <a:lnTo>
                    <a:pt x="3118284" y="838852"/>
                  </a:lnTo>
                  <a:lnTo>
                    <a:pt x="3166683" y="823837"/>
                  </a:lnTo>
                  <a:lnTo>
                    <a:pt x="3217531" y="812159"/>
                  </a:lnTo>
                  <a:lnTo>
                    <a:pt x="3270828" y="803819"/>
                  </a:lnTo>
                  <a:lnTo>
                    <a:pt x="3326574" y="798815"/>
                  </a:lnTo>
                  <a:close/>
                  <a:moveTo>
                    <a:pt x="6661374" y="797145"/>
                  </a:moveTo>
                  <a:lnTo>
                    <a:pt x="6716371" y="798235"/>
                  </a:lnTo>
                  <a:lnTo>
                    <a:pt x="6769212" y="801506"/>
                  </a:lnTo>
                  <a:lnTo>
                    <a:pt x="6819895" y="806957"/>
                  </a:lnTo>
                  <a:lnTo>
                    <a:pt x="6868423" y="814590"/>
                  </a:lnTo>
                  <a:lnTo>
                    <a:pt x="6914794" y="824403"/>
                  </a:lnTo>
                  <a:lnTo>
                    <a:pt x="6959008" y="836396"/>
                  </a:lnTo>
                  <a:lnTo>
                    <a:pt x="7001065" y="850570"/>
                  </a:lnTo>
                  <a:lnTo>
                    <a:pt x="7040967" y="866924"/>
                  </a:lnTo>
                  <a:lnTo>
                    <a:pt x="7078710" y="885459"/>
                  </a:lnTo>
                  <a:lnTo>
                    <a:pt x="7114298" y="906175"/>
                  </a:lnTo>
                  <a:lnTo>
                    <a:pt x="7147729" y="929071"/>
                  </a:lnTo>
                  <a:lnTo>
                    <a:pt x="7179003" y="954148"/>
                  </a:lnTo>
                  <a:lnTo>
                    <a:pt x="7208120" y="981405"/>
                  </a:lnTo>
                  <a:lnTo>
                    <a:pt x="7235081" y="1010842"/>
                  </a:lnTo>
                  <a:lnTo>
                    <a:pt x="7259885" y="1042460"/>
                  </a:lnTo>
                  <a:lnTo>
                    <a:pt x="7282532" y="1076258"/>
                  </a:lnTo>
                  <a:lnTo>
                    <a:pt x="7296915" y="1101512"/>
                  </a:lnTo>
                  <a:lnTo>
                    <a:pt x="7303099" y="1112396"/>
                  </a:lnTo>
                  <a:lnTo>
                    <a:pt x="7321355" y="1150396"/>
                  </a:lnTo>
                  <a:lnTo>
                    <a:pt x="7337533" y="1190735"/>
                  </a:lnTo>
                  <a:lnTo>
                    <a:pt x="7351553" y="1233255"/>
                  </a:lnTo>
                  <a:lnTo>
                    <a:pt x="7363416" y="1277955"/>
                  </a:lnTo>
                  <a:lnTo>
                    <a:pt x="7373122" y="1324835"/>
                  </a:lnTo>
                  <a:lnTo>
                    <a:pt x="7380672" y="1373896"/>
                  </a:lnTo>
                  <a:lnTo>
                    <a:pt x="7386064" y="1425136"/>
                  </a:lnTo>
                  <a:lnTo>
                    <a:pt x="7389299" y="1478557"/>
                  </a:lnTo>
                  <a:lnTo>
                    <a:pt x="7390378" y="1534159"/>
                  </a:lnTo>
                  <a:lnTo>
                    <a:pt x="7390378" y="1706426"/>
                  </a:lnTo>
                  <a:lnTo>
                    <a:pt x="7390378" y="1874630"/>
                  </a:lnTo>
                  <a:lnTo>
                    <a:pt x="7390378" y="2631706"/>
                  </a:lnTo>
                  <a:lnTo>
                    <a:pt x="7390378" y="2703809"/>
                  </a:lnTo>
                  <a:lnTo>
                    <a:pt x="7390378" y="2892065"/>
                  </a:lnTo>
                  <a:lnTo>
                    <a:pt x="7061927" y="2892065"/>
                  </a:lnTo>
                  <a:lnTo>
                    <a:pt x="7061927" y="2703809"/>
                  </a:lnTo>
                  <a:lnTo>
                    <a:pt x="7022651" y="2738776"/>
                  </a:lnTo>
                  <a:lnTo>
                    <a:pt x="6982472" y="2770943"/>
                  </a:lnTo>
                  <a:lnTo>
                    <a:pt x="6941392" y="2800312"/>
                  </a:lnTo>
                  <a:lnTo>
                    <a:pt x="6899411" y="2826883"/>
                  </a:lnTo>
                  <a:lnTo>
                    <a:pt x="6856530" y="2850655"/>
                  </a:lnTo>
                  <a:lnTo>
                    <a:pt x="6812750" y="2871630"/>
                  </a:lnTo>
                  <a:lnTo>
                    <a:pt x="6768068" y="2889807"/>
                  </a:lnTo>
                  <a:lnTo>
                    <a:pt x="6722486" y="2905187"/>
                  </a:lnTo>
                  <a:lnTo>
                    <a:pt x="6676007" y="2917769"/>
                  </a:lnTo>
                  <a:lnTo>
                    <a:pt x="6628627" y="2927556"/>
                  </a:lnTo>
                  <a:lnTo>
                    <a:pt x="6580348" y="2934545"/>
                  </a:lnTo>
                  <a:lnTo>
                    <a:pt x="6531172" y="2938739"/>
                  </a:lnTo>
                  <a:lnTo>
                    <a:pt x="6481096" y="2940137"/>
                  </a:lnTo>
                  <a:lnTo>
                    <a:pt x="6426108" y="2938739"/>
                  </a:lnTo>
                  <a:lnTo>
                    <a:pt x="6424118" y="2938739"/>
                  </a:lnTo>
                  <a:lnTo>
                    <a:pt x="6367409" y="2934247"/>
                  </a:lnTo>
                  <a:lnTo>
                    <a:pt x="6313793" y="2926884"/>
                  </a:lnTo>
                  <a:lnTo>
                    <a:pt x="6262329" y="2916575"/>
                  </a:lnTo>
                  <a:lnTo>
                    <a:pt x="6213019" y="2903320"/>
                  </a:lnTo>
                  <a:lnTo>
                    <a:pt x="6165862" y="2887117"/>
                  </a:lnTo>
                  <a:lnTo>
                    <a:pt x="6120857" y="2867967"/>
                  </a:lnTo>
                  <a:lnTo>
                    <a:pt x="6078007" y="2845869"/>
                  </a:lnTo>
                  <a:lnTo>
                    <a:pt x="6037311" y="2820822"/>
                  </a:lnTo>
                  <a:lnTo>
                    <a:pt x="5998766" y="2792826"/>
                  </a:lnTo>
                  <a:lnTo>
                    <a:pt x="5962379" y="2761880"/>
                  </a:lnTo>
                  <a:lnTo>
                    <a:pt x="5928659" y="2728202"/>
                  </a:lnTo>
                  <a:lnTo>
                    <a:pt x="5898151" y="2691975"/>
                  </a:lnTo>
                  <a:lnTo>
                    <a:pt x="5870857" y="2653198"/>
                  </a:lnTo>
                  <a:lnTo>
                    <a:pt x="5846776" y="2611871"/>
                  </a:lnTo>
                  <a:lnTo>
                    <a:pt x="5825906" y="2567994"/>
                  </a:lnTo>
                  <a:lnTo>
                    <a:pt x="5808248" y="2521566"/>
                  </a:lnTo>
                  <a:lnTo>
                    <a:pt x="5793803" y="2472587"/>
                  </a:lnTo>
                  <a:lnTo>
                    <a:pt x="5782568" y="2421057"/>
                  </a:lnTo>
                  <a:lnTo>
                    <a:pt x="5774543" y="2366974"/>
                  </a:lnTo>
                  <a:lnTo>
                    <a:pt x="5769729" y="2310340"/>
                  </a:lnTo>
                  <a:lnTo>
                    <a:pt x="5769629" y="2306685"/>
                  </a:lnTo>
                  <a:lnTo>
                    <a:pt x="5768124" y="2251153"/>
                  </a:lnTo>
                  <a:lnTo>
                    <a:pt x="5769653" y="2196863"/>
                  </a:lnTo>
                  <a:lnTo>
                    <a:pt x="5774238" y="2144797"/>
                  </a:lnTo>
                  <a:lnTo>
                    <a:pt x="5781884" y="2094954"/>
                  </a:lnTo>
                  <a:lnTo>
                    <a:pt x="5792588" y="2047335"/>
                  </a:lnTo>
                  <a:lnTo>
                    <a:pt x="5806351" y="2001940"/>
                  </a:lnTo>
                  <a:lnTo>
                    <a:pt x="5823175" y="1958769"/>
                  </a:lnTo>
                  <a:lnTo>
                    <a:pt x="5843059" y="1917822"/>
                  </a:lnTo>
                  <a:lnTo>
                    <a:pt x="5866006" y="1879100"/>
                  </a:lnTo>
                  <a:lnTo>
                    <a:pt x="5892015" y="1842602"/>
                  </a:lnTo>
                  <a:lnTo>
                    <a:pt x="5921086" y="1808328"/>
                  </a:lnTo>
                  <a:lnTo>
                    <a:pt x="5953222" y="1776280"/>
                  </a:lnTo>
                  <a:lnTo>
                    <a:pt x="5988420" y="1746456"/>
                  </a:lnTo>
                  <a:lnTo>
                    <a:pt x="6025854" y="1718951"/>
                  </a:lnTo>
                  <a:lnTo>
                    <a:pt x="6064735" y="1693836"/>
                  </a:lnTo>
                  <a:lnTo>
                    <a:pt x="6105067" y="1671113"/>
                  </a:lnTo>
                  <a:lnTo>
                    <a:pt x="6146845" y="1650781"/>
                  </a:lnTo>
                  <a:lnTo>
                    <a:pt x="6190073" y="1632841"/>
                  </a:lnTo>
                  <a:lnTo>
                    <a:pt x="6234748" y="1617292"/>
                  </a:lnTo>
                  <a:lnTo>
                    <a:pt x="6280871" y="1604135"/>
                  </a:lnTo>
                  <a:lnTo>
                    <a:pt x="6328442" y="1593370"/>
                  </a:lnTo>
                  <a:lnTo>
                    <a:pt x="6377458" y="1584997"/>
                  </a:lnTo>
                  <a:lnTo>
                    <a:pt x="6427922" y="1579016"/>
                  </a:lnTo>
                  <a:lnTo>
                    <a:pt x="6479833" y="1575427"/>
                  </a:lnTo>
                  <a:lnTo>
                    <a:pt x="6533190" y="1574231"/>
                  </a:lnTo>
                  <a:lnTo>
                    <a:pt x="6591626" y="1575427"/>
                  </a:lnTo>
                  <a:lnTo>
                    <a:pt x="6588204" y="1575427"/>
                  </a:lnTo>
                  <a:lnTo>
                    <a:pt x="6638838" y="1578600"/>
                  </a:lnTo>
                  <a:lnTo>
                    <a:pt x="6690077" y="1584061"/>
                  </a:lnTo>
                  <a:lnTo>
                    <a:pt x="6740257" y="1591708"/>
                  </a:lnTo>
                  <a:lnTo>
                    <a:pt x="6789381" y="1601539"/>
                  </a:lnTo>
                  <a:lnTo>
                    <a:pt x="6837449" y="1613556"/>
                  </a:lnTo>
                  <a:lnTo>
                    <a:pt x="6884460" y="1627758"/>
                  </a:lnTo>
                  <a:lnTo>
                    <a:pt x="6930411" y="1644146"/>
                  </a:lnTo>
                  <a:lnTo>
                    <a:pt x="6975306" y="1662720"/>
                  </a:lnTo>
                  <a:lnTo>
                    <a:pt x="7019147" y="1683480"/>
                  </a:lnTo>
                  <a:lnTo>
                    <a:pt x="7061927" y="1706426"/>
                  </a:lnTo>
                  <a:lnTo>
                    <a:pt x="7061927" y="1562168"/>
                  </a:lnTo>
                  <a:lnTo>
                    <a:pt x="7060144" y="1500516"/>
                  </a:lnTo>
                  <a:lnTo>
                    <a:pt x="7054791" y="1443670"/>
                  </a:lnTo>
                  <a:lnTo>
                    <a:pt x="7045869" y="1391633"/>
                  </a:lnTo>
                  <a:lnTo>
                    <a:pt x="7033379" y="1344408"/>
                  </a:lnTo>
                  <a:lnTo>
                    <a:pt x="7017321" y="1301998"/>
                  </a:lnTo>
                  <a:lnTo>
                    <a:pt x="6997694" y="1264406"/>
                  </a:lnTo>
                  <a:lnTo>
                    <a:pt x="6974497" y="1231635"/>
                  </a:lnTo>
                  <a:lnTo>
                    <a:pt x="6947732" y="1203687"/>
                  </a:lnTo>
                  <a:lnTo>
                    <a:pt x="6913040" y="1176590"/>
                  </a:lnTo>
                  <a:lnTo>
                    <a:pt x="6874174" y="1153658"/>
                  </a:lnTo>
                  <a:lnTo>
                    <a:pt x="6831139" y="1134890"/>
                  </a:lnTo>
                  <a:lnTo>
                    <a:pt x="6783933" y="1120290"/>
                  </a:lnTo>
                  <a:lnTo>
                    <a:pt x="6732559" y="1109859"/>
                  </a:lnTo>
                  <a:lnTo>
                    <a:pt x="6677020" y="1103599"/>
                  </a:lnTo>
                  <a:lnTo>
                    <a:pt x="6617312" y="1101512"/>
                  </a:lnTo>
                  <a:lnTo>
                    <a:pt x="6569964" y="1102722"/>
                  </a:lnTo>
                  <a:lnTo>
                    <a:pt x="6522858" y="1106350"/>
                  </a:lnTo>
                  <a:lnTo>
                    <a:pt x="6475991" y="1112396"/>
                  </a:lnTo>
                  <a:lnTo>
                    <a:pt x="6429367" y="1120861"/>
                  </a:lnTo>
                  <a:lnTo>
                    <a:pt x="6382982" y="1131744"/>
                  </a:lnTo>
                  <a:lnTo>
                    <a:pt x="6336836" y="1145044"/>
                  </a:lnTo>
                  <a:lnTo>
                    <a:pt x="6290928" y="1160762"/>
                  </a:lnTo>
                  <a:lnTo>
                    <a:pt x="6245257" y="1178897"/>
                  </a:lnTo>
                  <a:lnTo>
                    <a:pt x="6199825" y="1199449"/>
                  </a:lnTo>
                  <a:lnTo>
                    <a:pt x="6154627" y="1222417"/>
                  </a:lnTo>
                  <a:lnTo>
                    <a:pt x="6109667" y="1247802"/>
                  </a:lnTo>
                  <a:lnTo>
                    <a:pt x="6064942" y="1275603"/>
                  </a:lnTo>
                  <a:lnTo>
                    <a:pt x="6020451" y="1305820"/>
                  </a:lnTo>
                  <a:lnTo>
                    <a:pt x="5920340" y="1013421"/>
                  </a:lnTo>
                  <a:lnTo>
                    <a:pt x="5961709" y="987226"/>
                  </a:lnTo>
                  <a:lnTo>
                    <a:pt x="6003740" y="962722"/>
                  </a:lnTo>
                  <a:lnTo>
                    <a:pt x="6046430" y="939909"/>
                  </a:lnTo>
                  <a:lnTo>
                    <a:pt x="6089780" y="918787"/>
                  </a:lnTo>
                  <a:lnTo>
                    <a:pt x="6133788" y="899355"/>
                  </a:lnTo>
                  <a:lnTo>
                    <a:pt x="6178457" y="881614"/>
                  </a:lnTo>
                  <a:lnTo>
                    <a:pt x="6223784" y="865563"/>
                  </a:lnTo>
                  <a:lnTo>
                    <a:pt x="6269771" y="851202"/>
                  </a:lnTo>
                  <a:lnTo>
                    <a:pt x="6316417" y="838531"/>
                  </a:lnTo>
                  <a:lnTo>
                    <a:pt x="6363721" y="827550"/>
                  </a:lnTo>
                  <a:lnTo>
                    <a:pt x="6411683" y="818259"/>
                  </a:lnTo>
                  <a:lnTo>
                    <a:pt x="6460305" y="810657"/>
                  </a:lnTo>
                  <a:lnTo>
                    <a:pt x="6509586" y="804745"/>
                  </a:lnTo>
                  <a:lnTo>
                    <a:pt x="6559523" y="800523"/>
                  </a:lnTo>
                  <a:lnTo>
                    <a:pt x="6610119" y="797989"/>
                  </a:lnTo>
                  <a:close/>
                  <a:moveTo>
                    <a:pt x="10967333" y="797114"/>
                  </a:moveTo>
                  <a:lnTo>
                    <a:pt x="11024206" y="798644"/>
                  </a:lnTo>
                  <a:lnTo>
                    <a:pt x="11022726" y="798644"/>
                  </a:lnTo>
                  <a:lnTo>
                    <a:pt x="11075070" y="803000"/>
                  </a:lnTo>
                  <a:lnTo>
                    <a:pt x="11126488" y="810358"/>
                  </a:lnTo>
                  <a:lnTo>
                    <a:pt x="11176273" y="820659"/>
                  </a:lnTo>
                  <a:lnTo>
                    <a:pt x="11224423" y="833903"/>
                  </a:lnTo>
                  <a:lnTo>
                    <a:pt x="11270939" y="850091"/>
                  </a:lnTo>
                  <a:lnTo>
                    <a:pt x="11315820" y="869221"/>
                  </a:lnTo>
                  <a:lnTo>
                    <a:pt x="11359067" y="891295"/>
                  </a:lnTo>
                  <a:lnTo>
                    <a:pt x="11400679" y="916312"/>
                  </a:lnTo>
                  <a:lnTo>
                    <a:pt x="11440655" y="944272"/>
                  </a:lnTo>
                  <a:lnTo>
                    <a:pt x="11478996" y="975176"/>
                  </a:lnTo>
                  <a:lnTo>
                    <a:pt x="11523698" y="1017410"/>
                  </a:lnTo>
                  <a:lnTo>
                    <a:pt x="11550771" y="1045812"/>
                  </a:lnTo>
                  <a:lnTo>
                    <a:pt x="11584205" y="1085545"/>
                  </a:lnTo>
                  <a:lnTo>
                    <a:pt x="11608318" y="1117575"/>
                  </a:lnTo>
                  <a:lnTo>
                    <a:pt x="11610276" y="1120176"/>
                  </a:lnTo>
                  <a:lnTo>
                    <a:pt x="11634767" y="1156223"/>
                  </a:lnTo>
                  <a:lnTo>
                    <a:pt x="11657677" y="1193685"/>
                  </a:lnTo>
                  <a:lnTo>
                    <a:pt x="11679006" y="1232561"/>
                  </a:lnTo>
                  <a:lnTo>
                    <a:pt x="11698838" y="1273041"/>
                  </a:lnTo>
                  <a:lnTo>
                    <a:pt x="11716925" y="1314559"/>
                  </a:lnTo>
                  <a:lnTo>
                    <a:pt x="11733513" y="1357680"/>
                  </a:lnTo>
                  <a:lnTo>
                    <a:pt x="11748522" y="1402215"/>
                  </a:lnTo>
                  <a:lnTo>
                    <a:pt x="11761951" y="1448165"/>
                  </a:lnTo>
                  <a:lnTo>
                    <a:pt x="11773799" y="1495528"/>
                  </a:lnTo>
                  <a:lnTo>
                    <a:pt x="11784067" y="1544305"/>
                  </a:lnTo>
                  <a:lnTo>
                    <a:pt x="11792756" y="1594496"/>
                  </a:lnTo>
                  <a:lnTo>
                    <a:pt x="11799864" y="1646101"/>
                  </a:lnTo>
                  <a:lnTo>
                    <a:pt x="11805393" y="1699119"/>
                  </a:lnTo>
                  <a:lnTo>
                    <a:pt x="11809342" y="1753550"/>
                  </a:lnTo>
                  <a:lnTo>
                    <a:pt x="11811712" y="1809394"/>
                  </a:lnTo>
                  <a:lnTo>
                    <a:pt x="11812501" y="1866652"/>
                  </a:lnTo>
                  <a:lnTo>
                    <a:pt x="11811665" y="1925575"/>
                  </a:lnTo>
                  <a:lnTo>
                    <a:pt x="11809234" y="1982190"/>
                  </a:lnTo>
                  <a:lnTo>
                    <a:pt x="11805262" y="2036711"/>
                  </a:lnTo>
                  <a:lnTo>
                    <a:pt x="11799632" y="2090430"/>
                  </a:lnTo>
                  <a:lnTo>
                    <a:pt x="11792395" y="2142665"/>
                  </a:lnTo>
                  <a:lnTo>
                    <a:pt x="11783549" y="2193417"/>
                  </a:lnTo>
                  <a:lnTo>
                    <a:pt x="11773095" y="2242685"/>
                  </a:lnTo>
                  <a:lnTo>
                    <a:pt x="11761034" y="2290469"/>
                  </a:lnTo>
                  <a:lnTo>
                    <a:pt x="11747366" y="2336769"/>
                  </a:lnTo>
                  <a:lnTo>
                    <a:pt x="11732091" y="2381585"/>
                  </a:lnTo>
                  <a:lnTo>
                    <a:pt x="11715209" y="2424916"/>
                  </a:lnTo>
                  <a:lnTo>
                    <a:pt x="11696720" y="2466764"/>
                  </a:lnTo>
                  <a:lnTo>
                    <a:pt x="11676625" y="2507127"/>
                  </a:lnTo>
                  <a:lnTo>
                    <a:pt x="11654923" y="2546007"/>
                  </a:lnTo>
                  <a:lnTo>
                    <a:pt x="11631616" y="2583401"/>
                  </a:lnTo>
                  <a:lnTo>
                    <a:pt x="11609225" y="2615676"/>
                  </a:lnTo>
                  <a:lnTo>
                    <a:pt x="11606703" y="2619312"/>
                  </a:lnTo>
                  <a:lnTo>
                    <a:pt x="11580184" y="2653738"/>
                  </a:lnTo>
                  <a:lnTo>
                    <a:pt x="11546242" y="2693190"/>
                  </a:lnTo>
                  <a:lnTo>
                    <a:pt x="11539827" y="2699799"/>
                  </a:lnTo>
                  <a:lnTo>
                    <a:pt x="11510787" y="2729720"/>
                  </a:lnTo>
                  <a:lnTo>
                    <a:pt x="11473818" y="2763329"/>
                  </a:lnTo>
                  <a:lnTo>
                    <a:pt x="11435336" y="2794016"/>
                  </a:lnTo>
                  <a:lnTo>
                    <a:pt x="11395341" y="2821781"/>
                  </a:lnTo>
                  <a:lnTo>
                    <a:pt x="11353834" y="2846624"/>
                  </a:lnTo>
                  <a:lnTo>
                    <a:pt x="11310814" y="2868545"/>
                  </a:lnTo>
                  <a:lnTo>
                    <a:pt x="11266281" y="2887544"/>
                  </a:lnTo>
                  <a:lnTo>
                    <a:pt x="11220236" y="2903620"/>
                  </a:lnTo>
                  <a:lnTo>
                    <a:pt x="11172679" y="2916773"/>
                  </a:lnTo>
                  <a:lnTo>
                    <a:pt x="11123611" y="2927004"/>
                  </a:lnTo>
                  <a:lnTo>
                    <a:pt x="11073030" y="2934312"/>
                  </a:lnTo>
                  <a:lnTo>
                    <a:pt x="11020937" y="2938697"/>
                  </a:lnTo>
                  <a:lnTo>
                    <a:pt x="10967333" y="2940158"/>
                  </a:lnTo>
                  <a:lnTo>
                    <a:pt x="10914715" y="2938488"/>
                  </a:lnTo>
                  <a:lnTo>
                    <a:pt x="10863716" y="2933479"/>
                  </a:lnTo>
                  <a:lnTo>
                    <a:pt x="10814334" y="2925131"/>
                  </a:lnTo>
                  <a:lnTo>
                    <a:pt x="10766570" y="2913444"/>
                  </a:lnTo>
                  <a:lnTo>
                    <a:pt x="10720421" y="2898419"/>
                  </a:lnTo>
                  <a:lnTo>
                    <a:pt x="10675888" y="2880055"/>
                  </a:lnTo>
                  <a:lnTo>
                    <a:pt x="10632969" y="2858354"/>
                  </a:lnTo>
                  <a:lnTo>
                    <a:pt x="10591664" y="2833316"/>
                  </a:lnTo>
                  <a:lnTo>
                    <a:pt x="10551972" y="2804941"/>
                  </a:lnTo>
                  <a:lnTo>
                    <a:pt x="10513892" y="2773230"/>
                  </a:lnTo>
                  <a:lnTo>
                    <a:pt x="10477423" y="2738182"/>
                  </a:lnTo>
                  <a:lnTo>
                    <a:pt x="10442564" y="2699799"/>
                  </a:lnTo>
                  <a:lnTo>
                    <a:pt x="10442564" y="3536978"/>
                  </a:lnTo>
                  <a:lnTo>
                    <a:pt x="10094104" y="3701203"/>
                  </a:lnTo>
                  <a:lnTo>
                    <a:pt x="10094104" y="845185"/>
                  </a:lnTo>
                  <a:lnTo>
                    <a:pt x="10442564" y="845185"/>
                  </a:lnTo>
                  <a:lnTo>
                    <a:pt x="10442564" y="1017410"/>
                  </a:lnTo>
                  <a:lnTo>
                    <a:pt x="10479858" y="982231"/>
                  </a:lnTo>
                  <a:lnTo>
                    <a:pt x="10518323" y="950108"/>
                  </a:lnTo>
                  <a:lnTo>
                    <a:pt x="10557958" y="921044"/>
                  </a:lnTo>
                  <a:lnTo>
                    <a:pt x="10598764" y="895037"/>
                  </a:lnTo>
                  <a:lnTo>
                    <a:pt x="10640740" y="872089"/>
                  </a:lnTo>
                  <a:lnTo>
                    <a:pt x="10683887" y="852200"/>
                  </a:lnTo>
                  <a:lnTo>
                    <a:pt x="10728203" y="835369"/>
                  </a:lnTo>
                  <a:lnTo>
                    <a:pt x="10773690" y="821598"/>
                  </a:lnTo>
                  <a:lnTo>
                    <a:pt x="10820346" y="810886"/>
                  </a:lnTo>
                  <a:lnTo>
                    <a:pt x="10868173" y="803235"/>
                  </a:lnTo>
                  <a:lnTo>
                    <a:pt x="10917168" y="798644"/>
                  </a:lnTo>
                  <a:close/>
                  <a:moveTo>
                    <a:pt x="18317647" y="797111"/>
                  </a:moveTo>
                  <a:lnTo>
                    <a:pt x="18369935" y="798375"/>
                  </a:lnTo>
                  <a:lnTo>
                    <a:pt x="18369723" y="798375"/>
                  </a:lnTo>
                  <a:lnTo>
                    <a:pt x="18420673" y="802168"/>
                  </a:lnTo>
                  <a:lnTo>
                    <a:pt x="18420503" y="802168"/>
                  </a:lnTo>
                  <a:lnTo>
                    <a:pt x="18470119" y="808490"/>
                  </a:lnTo>
                  <a:lnTo>
                    <a:pt x="18469955" y="808490"/>
                  </a:lnTo>
                  <a:lnTo>
                    <a:pt x="18518233" y="817340"/>
                  </a:lnTo>
                  <a:lnTo>
                    <a:pt x="18518073" y="817340"/>
                  </a:lnTo>
                  <a:lnTo>
                    <a:pt x="18564241" y="828531"/>
                  </a:lnTo>
                  <a:lnTo>
                    <a:pt x="18609579" y="842356"/>
                  </a:lnTo>
                  <a:lnTo>
                    <a:pt x="18653591" y="858695"/>
                  </a:lnTo>
                  <a:lnTo>
                    <a:pt x="18696275" y="877547"/>
                  </a:lnTo>
                  <a:lnTo>
                    <a:pt x="18737633" y="898913"/>
                  </a:lnTo>
                  <a:lnTo>
                    <a:pt x="18777663" y="922793"/>
                  </a:lnTo>
                  <a:lnTo>
                    <a:pt x="18816367" y="949187"/>
                  </a:lnTo>
                  <a:lnTo>
                    <a:pt x="18853743" y="978094"/>
                  </a:lnTo>
                  <a:lnTo>
                    <a:pt x="18889795" y="1009514"/>
                  </a:lnTo>
                  <a:lnTo>
                    <a:pt x="18924519" y="1043449"/>
                  </a:lnTo>
                  <a:lnTo>
                    <a:pt x="18953373" y="1075158"/>
                  </a:lnTo>
                  <a:lnTo>
                    <a:pt x="18977833" y="1105551"/>
                  </a:lnTo>
                  <a:lnTo>
                    <a:pt x="18980367" y="1108699"/>
                  </a:lnTo>
                  <a:lnTo>
                    <a:pt x="19005499" y="1144071"/>
                  </a:lnTo>
                  <a:lnTo>
                    <a:pt x="19028769" y="1181273"/>
                  </a:lnTo>
                  <a:lnTo>
                    <a:pt x="19050179" y="1220307"/>
                  </a:lnTo>
                  <a:lnTo>
                    <a:pt x="19069727" y="1261171"/>
                  </a:lnTo>
                  <a:lnTo>
                    <a:pt x="19087411" y="1303866"/>
                  </a:lnTo>
                  <a:lnTo>
                    <a:pt x="19103353" y="1348777"/>
                  </a:lnTo>
                  <a:lnTo>
                    <a:pt x="19117199" y="1394749"/>
                  </a:lnTo>
                  <a:lnTo>
                    <a:pt x="19129303" y="1442936"/>
                  </a:lnTo>
                  <a:lnTo>
                    <a:pt x="19129423" y="1443531"/>
                  </a:lnTo>
                  <a:lnTo>
                    <a:pt x="19139541" y="1492955"/>
                  </a:lnTo>
                  <a:lnTo>
                    <a:pt x="19147919" y="1544803"/>
                  </a:lnTo>
                  <a:lnTo>
                    <a:pt x="19154435" y="1598483"/>
                  </a:lnTo>
                  <a:lnTo>
                    <a:pt x="19159091" y="1653993"/>
                  </a:lnTo>
                  <a:lnTo>
                    <a:pt x="19161643" y="1706392"/>
                  </a:lnTo>
                  <a:lnTo>
                    <a:pt x="19161883" y="1711334"/>
                  </a:lnTo>
                  <a:lnTo>
                    <a:pt x="19162815" y="1770505"/>
                  </a:lnTo>
                  <a:lnTo>
                    <a:pt x="19162339" y="1815688"/>
                  </a:lnTo>
                  <a:lnTo>
                    <a:pt x="19160903" y="1861509"/>
                  </a:lnTo>
                  <a:lnTo>
                    <a:pt x="19158507" y="1907970"/>
                  </a:lnTo>
                  <a:lnTo>
                    <a:pt x="19155143" y="1955071"/>
                  </a:lnTo>
                  <a:lnTo>
                    <a:pt x="19150805" y="2002812"/>
                  </a:lnTo>
                  <a:lnTo>
                    <a:pt x="17764879" y="2002812"/>
                  </a:lnTo>
                  <a:lnTo>
                    <a:pt x="17770217" y="2057797"/>
                  </a:lnTo>
                  <a:lnTo>
                    <a:pt x="17778241" y="2110576"/>
                  </a:lnTo>
                  <a:lnTo>
                    <a:pt x="17788951" y="2161150"/>
                  </a:lnTo>
                  <a:lnTo>
                    <a:pt x="17802347" y="2209519"/>
                  </a:lnTo>
                  <a:lnTo>
                    <a:pt x="17818429" y="2255681"/>
                  </a:lnTo>
                  <a:lnTo>
                    <a:pt x="17837195" y="2299638"/>
                  </a:lnTo>
                  <a:lnTo>
                    <a:pt x="17858647" y="2341389"/>
                  </a:lnTo>
                  <a:lnTo>
                    <a:pt x="17882783" y="2380934"/>
                  </a:lnTo>
                  <a:lnTo>
                    <a:pt x="17909607" y="2418273"/>
                  </a:lnTo>
                  <a:lnTo>
                    <a:pt x="17939115" y="2453406"/>
                  </a:lnTo>
                  <a:lnTo>
                    <a:pt x="17974339" y="2489150"/>
                  </a:lnTo>
                  <a:lnTo>
                    <a:pt x="18011497" y="2520686"/>
                  </a:lnTo>
                  <a:lnTo>
                    <a:pt x="18050587" y="2548014"/>
                  </a:lnTo>
                  <a:lnTo>
                    <a:pt x="18091607" y="2571135"/>
                  </a:lnTo>
                  <a:lnTo>
                    <a:pt x="18134559" y="2590051"/>
                  </a:lnTo>
                  <a:lnTo>
                    <a:pt x="18179439" y="2604762"/>
                  </a:lnTo>
                  <a:lnTo>
                    <a:pt x="18226249" y="2615268"/>
                  </a:lnTo>
                  <a:lnTo>
                    <a:pt x="18274985" y="2621572"/>
                  </a:lnTo>
                  <a:lnTo>
                    <a:pt x="18325647" y="2623673"/>
                  </a:lnTo>
                  <a:lnTo>
                    <a:pt x="18376187" y="2621831"/>
                  </a:lnTo>
                  <a:lnTo>
                    <a:pt x="18425291" y="2616304"/>
                  </a:lnTo>
                  <a:lnTo>
                    <a:pt x="18472957" y="2607093"/>
                  </a:lnTo>
                  <a:lnTo>
                    <a:pt x="18519183" y="2594197"/>
                  </a:lnTo>
                  <a:lnTo>
                    <a:pt x="18563971" y="2577616"/>
                  </a:lnTo>
                  <a:lnTo>
                    <a:pt x="18607319" y="2557350"/>
                  </a:lnTo>
                  <a:lnTo>
                    <a:pt x="18649223" y="2533398"/>
                  </a:lnTo>
                  <a:lnTo>
                    <a:pt x="18689687" y="2505761"/>
                  </a:lnTo>
                  <a:lnTo>
                    <a:pt x="18728707" y="2474437"/>
                  </a:lnTo>
                  <a:lnTo>
                    <a:pt x="18766283" y="2439427"/>
                  </a:lnTo>
                  <a:lnTo>
                    <a:pt x="18931787" y="2623673"/>
                  </a:lnTo>
                  <a:lnTo>
                    <a:pt x="18978579" y="2675765"/>
                  </a:lnTo>
                  <a:lnTo>
                    <a:pt x="18942743" y="2709840"/>
                  </a:lnTo>
                  <a:lnTo>
                    <a:pt x="18905731" y="2741565"/>
                  </a:lnTo>
                  <a:lnTo>
                    <a:pt x="18867547" y="2770940"/>
                  </a:lnTo>
                  <a:lnTo>
                    <a:pt x="18828187" y="2797966"/>
                  </a:lnTo>
                  <a:lnTo>
                    <a:pt x="18787651" y="2822642"/>
                  </a:lnTo>
                  <a:lnTo>
                    <a:pt x="18745939" y="2844969"/>
                  </a:lnTo>
                  <a:lnTo>
                    <a:pt x="18703055" y="2864945"/>
                  </a:lnTo>
                  <a:lnTo>
                    <a:pt x="18658995" y="2882572"/>
                  </a:lnTo>
                  <a:lnTo>
                    <a:pt x="18613757" y="2897849"/>
                  </a:lnTo>
                  <a:lnTo>
                    <a:pt x="18567345" y="2910775"/>
                  </a:lnTo>
                  <a:lnTo>
                    <a:pt x="18519757" y="2921352"/>
                  </a:lnTo>
                  <a:lnTo>
                    <a:pt x="18470995" y="2929578"/>
                  </a:lnTo>
                  <a:lnTo>
                    <a:pt x="18421055" y="2935454"/>
                  </a:lnTo>
                  <a:lnTo>
                    <a:pt x="18369939" y="2938980"/>
                  </a:lnTo>
                  <a:lnTo>
                    <a:pt x="18317647" y="2940155"/>
                  </a:lnTo>
                  <a:lnTo>
                    <a:pt x="18262851" y="2938829"/>
                  </a:lnTo>
                  <a:lnTo>
                    <a:pt x="18209569" y="2934850"/>
                  </a:lnTo>
                  <a:lnTo>
                    <a:pt x="18157803" y="2928219"/>
                  </a:lnTo>
                  <a:lnTo>
                    <a:pt x="18107553" y="2918936"/>
                  </a:lnTo>
                  <a:lnTo>
                    <a:pt x="18058817" y="2906999"/>
                  </a:lnTo>
                  <a:lnTo>
                    <a:pt x="18011595" y="2892410"/>
                  </a:lnTo>
                  <a:lnTo>
                    <a:pt x="17965887" y="2875168"/>
                  </a:lnTo>
                  <a:lnTo>
                    <a:pt x="17921693" y="2855274"/>
                  </a:lnTo>
                  <a:lnTo>
                    <a:pt x="17879013" y="2832726"/>
                  </a:lnTo>
                  <a:lnTo>
                    <a:pt x="17837847" y="2807526"/>
                  </a:lnTo>
                  <a:lnTo>
                    <a:pt x="17798195" y="2779672"/>
                  </a:lnTo>
                  <a:lnTo>
                    <a:pt x="17760055" y="2749165"/>
                  </a:lnTo>
                  <a:lnTo>
                    <a:pt x="17723429" y="2716005"/>
                  </a:lnTo>
                  <a:lnTo>
                    <a:pt x="17688315" y="2680191"/>
                  </a:lnTo>
                  <a:lnTo>
                    <a:pt x="17654715" y="2641724"/>
                  </a:lnTo>
                  <a:lnTo>
                    <a:pt x="17626585" y="2606003"/>
                  </a:lnTo>
                  <a:lnTo>
                    <a:pt x="17600159" y="2569048"/>
                  </a:lnTo>
                  <a:lnTo>
                    <a:pt x="17575439" y="2530858"/>
                  </a:lnTo>
                  <a:lnTo>
                    <a:pt x="17552423" y="2491435"/>
                  </a:lnTo>
                  <a:lnTo>
                    <a:pt x="17531113" y="2450778"/>
                  </a:lnTo>
                  <a:lnTo>
                    <a:pt x="17511507" y="2408887"/>
                  </a:lnTo>
                  <a:lnTo>
                    <a:pt x="17493607" y="2365762"/>
                  </a:lnTo>
                  <a:lnTo>
                    <a:pt x="17477411" y="2321403"/>
                  </a:lnTo>
                  <a:lnTo>
                    <a:pt x="17462919" y="2275811"/>
                  </a:lnTo>
                  <a:lnTo>
                    <a:pt x="17450133" y="2228984"/>
                  </a:lnTo>
                  <a:lnTo>
                    <a:pt x="17439053" y="2180923"/>
                  </a:lnTo>
                  <a:lnTo>
                    <a:pt x="17429675" y="2131629"/>
                  </a:lnTo>
                  <a:lnTo>
                    <a:pt x="17422005" y="2081101"/>
                  </a:lnTo>
                  <a:lnTo>
                    <a:pt x="17416037" y="2029339"/>
                  </a:lnTo>
                  <a:lnTo>
                    <a:pt x="17411775" y="1976342"/>
                  </a:lnTo>
                  <a:lnTo>
                    <a:pt x="17409219" y="1922112"/>
                  </a:lnTo>
                  <a:lnTo>
                    <a:pt x="17408367" y="1866649"/>
                  </a:lnTo>
                  <a:lnTo>
                    <a:pt x="17408441" y="1861509"/>
                  </a:lnTo>
                  <a:lnTo>
                    <a:pt x="17409225" y="1808486"/>
                  </a:lnTo>
                  <a:lnTo>
                    <a:pt x="17411803" y="1751821"/>
                  </a:lnTo>
                  <a:lnTo>
                    <a:pt x="17416099" y="1696654"/>
                  </a:lnTo>
                  <a:lnTo>
                    <a:pt x="17422115" y="1642985"/>
                  </a:lnTo>
                  <a:lnTo>
                    <a:pt x="17429847" y="1590813"/>
                  </a:lnTo>
                  <a:lnTo>
                    <a:pt x="17439299" y="1540139"/>
                  </a:lnTo>
                  <a:lnTo>
                    <a:pt x="17439407" y="1539663"/>
                  </a:lnTo>
                  <a:lnTo>
                    <a:pt x="17450471" y="1490962"/>
                  </a:lnTo>
                  <a:lnTo>
                    <a:pt x="17463359" y="1443282"/>
                  </a:lnTo>
                  <a:lnTo>
                    <a:pt x="17463469" y="1442936"/>
                  </a:lnTo>
                  <a:lnTo>
                    <a:pt x="17477969" y="1397100"/>
                  </a:lnTo>
                  <a:lnTo>
                    <a:pt x="17494295" y="1352414"/>
                  </a:lnTo>
                  <a:lnTo>
                    <a:pt x="17512341" y="1309225"/>
                  </a:lnTo>
                  <a:lnTo>
                    <a:pt x="17532105" y="1267533"/>
                  </a:lnTo>
                  <a:lnTo>
                    <a:pt x="17553589" y="1227338"/>
                  </a:lnTo>
                  <a:lnTo>
                    <a:pt x="17576793" y="1188639"/>
                  </a:lnTo>
                  <a:lnTo>
                    <a:pt x="17601713" y="1151437"/>
                  </a:lnTo>
                  <a:lnTo>
                    <a:pt x="17628355" y="1115731"/>
                  </a:lnTo>
                  <a:lnTo>
                    <a:pt x="17656715" y="1081521"/>
                  </a:lnTo>
                  <a:lnTo>
                    <a:pt x="17690553" y="1044869"/>
                  </a:lnTo>
                  <a:lnTo>
                    <a:pt x="17725851" y="1010744"/>
                  </a:lnTo>
                  <a:lnTo>
                    <a:pt x="17762611" y="979145"/>
                  </a:lnTo>
                  <a:lnTo>
                    <a:pt x="17800833" y="950073"/>
                  </a:lnTo>
                  <a:lnTo>
                    <a:pt x="17840517" y="923529"/>
                  </a:lnTo>
                  <a:lnTo>
                    <a:pt x="17881659" y="899512"/>
                  </a:lnTo>
                  <a:lnTo>
                    <a:pt x="17924263" y="878022"/>
                  </a:lnTo>
                  <a:lnTo>
                    <a:pt x="17968327" y="859060"/>
                  </a:lnTo>
                  <a:lnTo>
                    <a:pt x="18013851" y="842625"/>
                  </a:lnTo>
                  <a:lnTo>
                    <a:pt x="18060835" y="828719"/>
                  </a:lnTo>
                  <a:lnTo>
                    <a:pt x="18109279" y="817340"/>
                  </a:lnTo>
                  <a:lnTo>
                    <a:pt x="18159183" y="808490"/>
                  </a:lnTo>
                  <a:lnTo>
                    <a:pt x="18210545" y="802168"/>
                  </a:lnTo>
                  <a:lnTo>
                    <a:pt x="18263367" y="798375"/>
                  </a:lnTo>
                  <a:close/>
                  <a:moveTo>
                    <a:pt x="16270779" y="797111"/>
                  </a:moveTo>
                  <a:lnTo>
                    <a:pt x="16327087" y="798431"/>
                  </a:lnTo>
                  <a:lnTo>
                    <a:pt x="16381331" y="802392"/>
                  </a:lnTo>
                  <a:lnTo>
                    <a:pt x="16433511" y="808995"/>
                  </a:lnTo>
                  <a:lnTo>
                    <a:pt x="16483629" y="818238"/>
                  </a:lnTo>
                  <a:lnTo>
                    <a:pt x="16531683" y="830122"/>
                  </a:lnTo>
                  <a:lnTo>
                    <a:pt x="16577673" y="844647"/>
                  </a:lnTo>
                  <a:lnTo>
                    <a:pt x="16621601" y="861814"/>
                  </a:lnTo>
                  <a:lnTo>
                    <a:pt x="16663463" y="881621"/>
                  </a:lnTo>
                  <a:lnTo>
                    <a:pt x="16703263" y="904069"/>
                  </a:lnTo>
                  <a:lnTo>
                    <a:pt x="16741001" y="929158"/>
                  </a:lnTo>
                  <a:lnTo>
                    <a:pt x="16776673" y="956889"/>
                  </a:lnTo>
                  <a:lnTo>
                    <a:pt x="16810283" y="987260"/>
                  </a:lnTo>
                  <a:lnTo>
                    <a:pt x="16841829" y="1020272"/>
                  </a:lnTo>
                  <a:lnTo>
                    <a:pt x="16871311" y="1055925"/>
                  </a:lnTo>
                  <a:lnTo>
                    <a:pt x="16898731" y="1094220"/>
                  </a:lnTo>
                  <a:lnTo>
                    <a:pt x="16924087" y="1135155"/>
                  </a:lnTo>
                  <a:lnTo>
                    <a:pt x="16947379" y="1178732"/>
                  </a:lnTo>
                  <a:lnTo>
                    <a:pt x="16968607" y="1224949"/>
                  </a:lnTo>
                  <a:lnTo>
                    <a:pt x="16987773" y="1273808"/>
                  </a:lnTo>
                  <a:lnTo>
                    <a:pt x="16659321" y="1393982"/>
                  </a:lnTo>
                  <a:lnTo>
                    <a:pt x="16638913" y="1346699"/>
                  </a:lnTo>
                  <a:lnTo>
                    <a:pt x="16615595" y="1303919"/>
                  </a:lnTo>
                  <a:lnTo>
                    <a:pt x="16589367" y="1265642"/>
                  </a:lnTo>
                  <a:lnTo>
                    <a:pt x="16560229" y="1231868"/>
                  </a:lnTo>
                  <a:lnTo>
                    <a:pt x="16528179" y="1202598"/>
                  </a:lnTo>
                  <a:lnTo>
                    <a:pt x="16493219" y="1177830"/>
                  </a:lnTo>
                  <a:lnTo>
                    <a:pt x="16455347" y="1157566"/>
                  </a:lnTo>
                  <a:lnTo>
                    <a:pt x="16414565" y="1141805"/>
                  </a:lnTo>
                  <a:lnTo>
                    <a:pt x="16370871" y="1130547"/>
                  </a:lnTo>
                  <a:lnTo>
                    <a:pt x="16324265" y="1123792"/>
                  </a:lnTo>
                  <a:lnTo>
                    <a:pt x="16274747" y="1121540"/>
                  </a:lnTo>
                  <a:lnTo>
                    <a:pt x="16219361" y="1123967"/>
                  </a:lnTo>
                  <a:lnTo>
                    <a:pt x="16167139" y="1131245"/>
                  </a:lnTo>
                  <a:lnTo>
                    <a:pt x="16118082" y="1143373"/>
                  </a:lnTo>
                  <a:lnTo>
                    <a:pt x="16072192" y="1160347"/>
                  </a:lnTo>
                  <a:lnTo>
                    <a:pt x="16029467" y="1182167"/>
                  </a:lnTo>
                  <a:lnTo>
                    <a:pt x="15989909" y="1208829"/>
                  </a:lnTo>
                  <a:lnTo>
                    <a:pt x="15953517" y="1240331"/>
                  </a:lnTo>
                  <a:lnTo>
                    <a:pt x="15920292" y="1276672"/>
                  </a:lnTo>
                  <a:lnTo>
                    <a:pt x="15890234" y="1317849"/>
                  </a:lnTo>
                  <a:lnTo>
                    <a:pt x="15867981" y="1354870"/>
                  </a:lnTo>
                  <a:lnTo>
                    <a:pt x="15847850" y="1394537"/>
                  </a:lnTo>
                  <a:lnTo>
                    <a:pt x="15829840" y="1436849"/>
                  </a:lnTo>
                  <a:lnTo>
                    <a:pt x="15813950" y="1481807"/>
                  </a:lnTo>
                  <a:lnTo>
                    <a:pt x="15800180" y="1529411"/>
                  </a:lnTo>
                  <a:lnTo>
                    <a:pt x="15788531" y="1579661"/>
                  </a:lnTo>
                  <a:lnTo>
                    <a:pt x="15779000" y="1632558"/>
                  </a:lnTo>
                  <a:lnTo>
                    <a:pt x="15771588" y="1688102"/>
                  </a:lnTo>
                  <a:lnTo>
                    <a:pt x="15766295" y="1746293"/>
                  </a:lnTo>
                  <a:lnTo>
                    <a:pt x="15763119" y="1807131"/>
                  </a:lnTo>
                  <a:lnTo>
                    <a:pt x="15762060" y="1870617"/>
                  </a:lnTo>
                  <a:lnTo>
                    <a:pt x="15763119" y="1933407"/>
                  </a:lnTo>
                  <a:lnTo>
                    <a:pt x="15766295" y="1993579"/>
                  </a:lnTo>
                  <a:lnTo>
                    <a:pt x="15771588" y="2051133"/>
                  </a:lnTo>
                  <a:lnTo>
                    <a:pt x="15779000" y="2106071"/>
                  </a:lnTo>
                  <a:lnTo>
                    <a:pt x="15788531" y="2158392"/>
                  </a:lnTo>
                  <a:lnTo>
                    <a:pt x="15800180" y="2208098"/>
                  </a:lnTo>
                  <a:lnTo>
                    <a:pt x="15813950" y="2255188"/>
                  </a:lnTo>
                  <a:lnTo>
                    <a:pt x="15829840" y="2299664"/>
                  </a:lnTo>
                  <a:lnTo>
                    <a:pt x="15847850" y="2341525"/>
                  </a:lnTo>
                  <a:lnTo>
                    <a:pt x="15867981" y="2380772"/>
                  </a:lnTo>
                  <a:lnTo>
                    <a:pt x="15890234" y="2417407"/>
                  </a:lnTo>
                  <a:lnTo>
                    <a:pt x="15920143" y="2458184"/>
                  </a:lnTo>
                  <a:lnTo>
                    <a:pt x="15952920" y="2494161"/>
                  </a:lnTo>
                  <a:lnTo>
                    <a:pt x="15988568" y="2525338"/>
                  </a:lnTo>
                  <a:lnTo>
                    <a:pt x="16027085" y="2551716"/>
                  </a:lnTo>
                  <a:lnTo>
                    <a:pt x="16068473" y="2573295"/>
                  </a:lnTo>
                  <a:lnTo>
                    <a:pt x="16112732" y="2590078"/>
                  </a:lnTo>
                  <a:lnTo>
                    <a:pt x="16159863" y="2602064"/>
                  </a:lnTo>
                  <a:lnTo>
                    <a:pt x="16209863" y="2609255"/>
                  </a:lnTo>
                  <a:lnTo>
                    <a:pt x="16262737" y="2611652"/>
                  </a:lnTo>
                  <a:lnTo>
                    <a:pt x="16314581" y="2609539"/>
                  </a:lnTo>
                  <a:lnTo>
                    <a:pt x="16363311" y="2603200"/>
                  </a:lnTo>
                  <a:lnTo>
                    <a:pt x="16408929" y="2592634"/>
                  </a:lnTo>
                  <a:lnTo>
                    <a:pt x="16451431" y="2577841"/>
                  </a:lnTo>
                  <a:lnTo>
                    <a:pt x="16490819" y="2558821"/>
                  </a:lnTo>
                  <a:lnTo>
                    <a:pt x="16527093" y="2535573"/>
                  </a:lnTo>
                  <a:lnTo>
                    <a:pt x="16560253" y="2508097"/>
                  </a:lnTo>
                  <a:lnTo>
                    <a:pt x="16590299" y="2476393"/>
                  </a:lnTo>
                  <a:lnTo>
                    <a:pt x="16617229" y="2440460"/>
                  </a:lnTo>
                  <a:lnTo>
                    <a:pt x="16641045" y="2400298"/>
                  </a:lnTo>
                  <a:lnTo>
                    <a:pt x="16661745" y="2355906"/>
                  </a:lnTo>
                  <a:lnTo>
                    <a:pt x="16679331" y="2307284"/>
                  </a:lnTo>
                  <a:lnTo>
                    <a:pt x="17003771" y="2415396"/>
                  </a:lnTo>
                  <a:lnTo>
                    <a:pt x="16987367" y="2464709"/>
                  </a:lnTo>
                  <a:lnTo>
                    <a:pt x="16968603" y="2511698"/>
                  </a:lnTo>
                  <a:lnTo>
                    <a:pt x="16947475" y="2556364"/>
                  </a:lnTo>
                  <a:lnTo>
                    <a:pt x="16923985" y="2598706"/>
                  </a:lnTo>
                  <a:lnTo>
                    <a:pt x="16898133" y="2638725"/>
                  </a:lnTo>
                  <a:lnTo>
                    <a:pt x="16869919" y="2676418"/>
                  </a:lnTo>
                  <a:lnTo>
                    <a:pt x="16839343" y="2711787"/>
                  </a:lnTo>
                  <a:lnTo>
                    <a:pt x="16806405" y="2744830"/>
                  </a:lnTo>
                  <a:lnTo>
                    <a:pt x="16771105" y="2775548"/>
                  </a:lnTo>
                  <a:lnTo>
                    <a:pt x="16733445" y="2803939"/>
                  </a:lnTo>
                  <a:lnTo>
                    <a:pt x="16693669" y="2829809"/>
                  </a:lnTo>
                  <a:lnTo>
                    <a:pt x="16652097" y="2852958"/>
                  </a:lnTo>
                  <a:lnTo>
                    <a:pt x="16608725" y="2873388"/>
                  </a:lnTo>
                  <a:lnTo>
                    <a:pt x="16563555" y="2891096"/>
                  </a:lnTo>
                  <a:lnTo>
                    <a:pt x="16516587" y="2906083"/>
                  </a:lnTo>
                  <a:lnTo>
                    <a:pt x="16467817" y="2918347"/>
                  </a:lnTo>
                  <a:lnTo>
                    <a:pt x="16417249" y="2927887"/>
                  </a:lnTo>
                  <a:lnTo>
                    <a:pt x="16364879" y="2934702"/>
                  </a:lnTo>
                  <a:lnTo>
                    <a:pt x="16310709" y="2938792"/>
                  </a:lnTo>
                  <a:lnTo>
                    <a:pt x="16254737" y="2940155"/>
                  </a:lnTo>
                  <a:lnTo>
                    <a:pt x="16199481" y="2938714"/>
                  </a:lnTo>
                  <a:lnTo>
                    <a:pt x="16145905" y="2934392"/>
                  </a:lnTo>
                  <a:lnTo>
                    <a:pt x="16094010" y="2927187"/>
                  </a:lnTo>
                  <a:lnTo>
                    <a:pt x="16043795" y="2917101"/>
                  </a:lnTo>
                  <a:lnTo>
                    <a:pt x="15995258" y="2904133"/>
                  </a:lnTo>
                  <a:lnTo>
                    <a:pt x="15948400" y="2888283"/>
                  </a:lnTo>
                  <a:lnTo>
                    <a:pt x="15903220" y="2869550"/>
                  </a:lnTo>
                  <a:lnTo>
                    <a:pt x="15859716" y="2847935"/>
                  </a:lnTo>
                  <a:lnTo>
                    <a:pt x="15817890" y="2823438"/>
                  </a:lnTo>
                  <a:lnTo>
                    <a:pt x="15777739" y="2796058"/>
                  </a:lnTo>
                  <a:lnTo>
                    <a:pt x="15739264" y="2765796"/>
                  </a:lnTo>
                  <a:lnTo>
                    <a:pt x="15702464" y="2732651"/>
                  </a:lnTo>
                  <a:lnTo>
                    <a:pt x="15667338" y="2696624"/>
                  </a:lnTo>
                  <a:lnTo>
                    <a:pt x="15633886" y="2657714"/>
                  </a:lnTo>
                  <a:lnTo>
                    <a:pt x="15607808" y="2623729"/>
                  </a:lnTo>
                  <a:lnTo>
                    <a:pt x="15583311" y="2588206"/>
                  </a:lnTo>
                  <a:lnTo>
                    <a:pt x="15560396" y="2551142"/>
                  </a:lnTo>
                  <a:lnTo>
                    <a:pt x="15539061" y="2512539"/>
                  </a:lnTo>
                  <a:lnTo>
                    <a:pt x="15519308" y="2472396"/>
                  </a:lnTo>
                  <a:lnTo>
                    <a:pt x="15501136" y="2430714"/>
                  </a:lnTo>
                  <a:lnTo>
                    <a:pt x="15484544" y="2387492"/>
                  </a:lnTo>
                  <a:lnTo>
                    <a:pt x="15469533" y="2342731"/>
                  </a:lnTo>
                  <a:lnTo>
                    <a:pt x="15456103" y="2296431"/>
                  </a:lnTo>
                  <a:lnTo>
                    <a:pt x="15444253" y="2248591"/>
                  </a:lnTo>
                  <a:lnTo>
                    <a:pt x="15433983" y="2199212"/>
                  </a:lnTo>
                  <a:lnTo>
                    <a:pt x="15425294" y="2148294"/>
                  </a:lnTo>
                  <a:lnTo>
                    <a:pt x="15418185" y="2095837"/>
                  </a:lnTo>
                  <a:lnTo>
                    <a:pt x="15412656" y="2041840"/>
                  </a:lnTo>
                  <a:lnTo>
                    <a:pt x="15408707" y="1986305"/>
                  </a:lnTo>
                  <a:lnTo>
                    <a:pt x="15406337" y="1929230"/>
                  </a:lnTo>
                  <a:lnTo>
                    <a:pt x="15405548" y="1870617"/>
                  </a:lnTo>
                  <a:lnTo>
                    <a:pt x="15406344" y="1812007"/>
                  </a:lnTo>
                  <a:lnTo>
                    <a:pt x="15408734" y="1754921"/>
                  </a:lnTo>
                  <a:lnTo>
                    <a:pt x="15412717" y="1699359"/>
                  </a:lnTo>
                  <a:lnTo>
                    <a:pt x="15418294" y="1645321"/>
                  </a:lnTo>
                  <a:lnTo>
                    <a:pt x="15425464" y="1592807"/>
                  </a:lnTo>
                  <a:lnTo>
                    <a:pt x="15434229" y="1541817"/>
                  </a:lnTo>
                  <a:lnTo>
                    <a:pt x="15444588" y="1492352"/>
                  </a:lnTo>
                  <a:lnTo>
                    <a:pt x="15456541" y="1444410"/>
                  </a:lnTo>
                  <a:lnTo>
                    <a:pt x="15470088" y="1397992"/>
                  </a:lnTo>
                  <a:lnTo>
                    <a:pt x="15485231" y="1353098"/>
                  </a:lnTo>
                  <a:lnTo>
                    <a:pt x="15501968" y="1309729"/>
                  </a:lnTo>
                  <a:lnTo>
                    <a:pt x="15520300" y="1267884"/>
                  </a:lnTo>
                  <a:lnTo>
                    <a:pt x="15540228" y="1227563"/>
                  </a:lnTo>
                  <a:lnTo>
                    <a:pt x="15561752" y="1188766"/>
                  </a:lnTo>
                  <a:lnTo>
                    <a:pt x="15584871" y="1151493"/>
                  </a:lnTo>
                  <a:lnTo>
                    <a:pt x="15609585" y="1115745"/>
                  </a:lnTo>
                  <a:lnTo>
                    <a:pt x="15635897" y="1081521"/>
                  </a:lnTo>
                  <a:lnTo>
                    <a:pt x="15667374" y="1044869"/>
                  </a:lnTo>
                  <a:lnTo>
                    <a:pt x="15700400" y="1010744"/>
                  </a:lnTo>
                  <a:lnTo>
                    <a:pt x="15734975" y="979145"/>
                  </a:lnTo>
                  <a:lnTo>
                    <a:pt x="15771100" y="950073"/>
                  </a:lnTo>
                  <a:lnTo>
                    <a:pt x="15808774" y="923529"/>
                  </a:lnTo>
                  <a:lnTo>
                    <a:pt x="15847998" y="899512"/>
                  </a:lnTo>
                  <a:lnTo>
                    <a:pt x="15888772" y="878022"/>
                  </a:lnTo>
                  <a:lnTo>
                    <a:pt x="15931096" y="859060"/>
                  </a:lnTo>
                  <a:lnTo>
                    <a:pt x="15974970" y="842625"/>
                  </a:lnTo>
                  <a:lnTo>
                    <a:pt x="16020394" y="828719"/>
                  </a:lnTo>
                  <a:lnTo>
                    <a:pt x="16067369" y="817340"/>
                  </a:lnTo>
                  <a:lnTo>
                    <a:pt x="16115895" y="808490"/>
                  </a:lnTo>
                  <a:lnTo>
                    <a:pt x="16165971" y="802168"/>
                  </a:lnTo>
                  <a:lnTo>
                    <a:pt x="16217599" y="798375"/>
                  </a:lnTo>
                  <a:close/>
                  <a:moveTo>
                    <a:pt x="13142383" y="797111"/>
                  </a:moveTo>
                  <a:lnTo>
                    <a:pt x="13194670" y="798375"/>
                  </a:lnTo>
                  <a:lnTo>
                    <a:pt x="13194458" y="798375"/>
                  </a:lnTo>
                  <a:lnTo>
                    <a:pt x="13245409" y="802168"/>
                  </a:lnTo>
                  <a:lnTo>
                    <a:pt x="13245239" y="802168"/>
                  </a:lnTo>
                  <a:lnTo>
                    <a:pt x="13294854" y="808490"/>
                  </a:lnTo>
                  <a:lnTo>
                    <a:pt x="13294691" y="808490"/>
                  </a:lnTo>
                  <a:lnTo>
                    <a:pt x="13342969" y="817340"/>
                  </a:lnTo>
                  <a:lnTo>
                    <a:pt x="13342809" y="817340"/>
                  </a:lnTo>
                  <a:lnTo>
                    <a:pt x="13388977" y="828531"/>
                  </a:lnTo>
                  <a:lnTo>
                    <a:pt x="13434315" y="842356"/>
                  </a:lnTo>
                  <a:lnTo>
                    <a:pt x="13478327" y="858695"/>
                  </a:lnTo>
                  <a:lnTo>
                    <a:pt x="13521011" y="877547"/>
                  </a:lnTo>
                  <a:lnTo>
                    <a:pt x="13562369" y="898913"/>
                  </a:lnTo>
                  <a:lnTo>
                    <a:pt x="13602399" y="922793"/>
                  </a:lnTo>
                  <a:lnTo>
                    <a:pt x="13641103" y="949187"/>
                  </a:lnTo>
                  <a:lnTo>
                    <a:pt x="13678480" y="978094"/>
                  </a:lnTo>
                  <a:lnTo>
                    <a:pt x="13714531" y="1009514"/>
                  </a:lnTo>
                  <a:lnTo>
                    <a:pt x="13749254" y="1043449"/>
                  </a:lnTo>
                  <a:lnTo>
                    <a:pt x="13778100" y="1075158"/>
                  </a:lnTo>
                  <a:lnTo>
                    <a:pt x="13802554" y="1105551"/>
                  </a:lnTo>
                  <a:lnTo>
                    <a:pt x="13805087" y="1108699"/>
                  </a:lnTo>
                  <a:lnTo>
                    <a:pt x="13830215" y="1144071"/>
                  </a:lnTo>
                  <a:lnTo>
                    <a:pt x="13853482" y="1181273"/>
                  </a:lnTo>
                  <a:lnTo>
                    <a:pt x="13874891" y="1220307"/>
                  </a:lnTo>
                  <a:lnTo>
                    <a:pt x="13894439" y="1261171"/>
                  </a:lnTo>
                  <a:lnTo>
                    <a:pt x="13912126" y="1303866"/>
                  </a:lnTo>
                  <a:lnTo>
                    <a:pt x="13927953" y="1348392"/>
                  </a:lnTo>
                  <a:lnTo>
                    <a:pt x="13928069" y="1348777"/>
                  </a:lnTo>
                  <a:lnTo>
                    <a:pt x="13941919" y="1394749"/>
                  </a:lnTo>
                  <a:lnTo>
                    <a:pt x="13954145" y="1443531"/>
                  </a:lnTo>
                  <a:lnTo>
                    <a:pt x="13964267" y="1492955"/>
                  </a:lnTo>
                  <a:lnTo>
                    <a:pt x="13972648" y="1544803"/>
                  </a:lnTo>
                  <a:lnTo>
                    <a:pt x="13979168" y="1598483"/>
                  </a:lnTo>
                  <a:lnTo>
                    <a:pt x="13983825" y="1653993"/>
                  </a:lnTo>
                  <a:lnTo>
                    <a:pt x="13986378" y="1706392"/>
                  </a:lnTo>
                  <a:lnTo>
                    <a:pt x="13986619" y="1711334"/>
                  </a:lnTo>
                  <a:lnTo>
                    <a:pt x="13987551" y="1770505"/>
                  </a:lnTo>
                  <a:lnTo>
                    <a:pt x="13987074" y="1815688"/>
                  </a:lnTo>
                  <a:lnTo>
                    <a:pt x="13985639" y="1861509"/>
                  </a:lnTo>
                  <a:lnTo>
                    <a:pt x="13983242" y="1907970"/>
                  </a:lnTo>
                  <a:lnTo>
                    <a:pt x="13979878" y="1955071"/>
                  </a:lnTo>
                  <a:lnTo>
                    <a:pt x="13975541" y="2002812"/>
                  </a:lnTo>
                  <a:lnTo>
                    <a:pt x="12589562" y="2002812"/>
                  </a:lnTo>
                  <a:lnTo>
                    <a:pt x="12594917" y="2057797"/>
                  </a:lnTo>
                  <a:lnTo>
                    <a:pt x="12602954" y="2110576"/>
                  </a:lnTo>
                  <a:lnTo>
                    <a:pt x="12613674" y="2161150"/>
                  </a:lnTo>
                  <a:lnTo>
                    <a:pt x="12627076" y="2209519"/>
                  </a:lnTo>
                  <a:lnTo>
                    <a:pt x="12643161" y="2255681"/>
                  </a:lnTo>
                  <a:lnTo>
                    <a:pt x="12661930" y="2299638"/>
                  </a:lnTo>
                  <a:lnTo>
                    <a:pt x="12683383" y="2341389"/>
                  </a:lnTo>
                  <a:lnTo>
                    <a:pt x="12707520" y="2380934"/>
                  </a:lnTo>
                  <a:lnTo>
                    <a:pt x="12734342" y="2418273"/>
                  </a:lnTo>
                  <a:lnTo>
                    <a:pt x="12763850" y="2453406"/>
                  </a:lnTo>
                  <a:lnTo>
                    <a:pt x="12799077" y="2489150"/>
                  </a:lnTo>
                  <a:lnTo>
                    <a:pt x="12836236" y="2520686"/>
                  </a:lnTo>
                  <a:lnTo>
                    <a:pt x="12875326" y="2548014"/>
                  </a:lnTo>
                  <a:lnTo>
                    <a:pt x="12916347" y="2571135"/>
                  </a:lnTo>
                  <a:lnTo>
                    <a:pt x="12959298" y="2590051"/>
                  </a:lnTo>
                  <a:lnTo>
                    <a:pt x="13004177" y="2604762"/>
                  </a:lnTo>
                  <a:lnTo>
                    <a:pt x="13050985" y="2615268"/>
                  </a:lnTo>
                  <a:lnTo>
                    <a:pt x="13099721" y="2621572"/>
                  </a:lnTo>
                  <a:lnTo>
                    <a:pt x="13150382" y="2623673"/>
                  </a:lnTo>
                  <a:lnTo>
                    <a:pt x="13200923" y="2621831"/>
                  </a:lnTo>
                  <a:lnTo>
                    <a:pt x="13250027" y="2616304"/>
                  </a:lnTo>
                  <a:lnTo>
                    <a:pt x="13297693" y="2607093"/>
                  </a:lnTo>
                  <a:lnTo>
                    <a:pt x="13343920" y="2594197"/>
                  </a:lnTo>
                  <a:lnTo>
                    <a:pt x="13388708" y="2577616"/>
                  </a:lnTo>
                  <a:lnTo>
                    <a:pt x="13432054" y="2557350"/>
                  </a:lnTo>
                  <a:lnTo>
                    <a:pt x="13473960" y="2533398"/>
                  </a:lnTo>
                  <a:lnTo>
                    <a:pt x="13514423" y="2505761"/>
                  </a:lnTo>
                  <a:lnTo>
                    <a:pt x="13553443" y="2474437"/>
                  </a:lnTo>
                  <a:lnTo>
                    <a:pt x="13591018" y="2439427"/>
                  </a:lnTo>
                  <a:lnTo>
                    <a:pt x="13756522" y="2623673"/>
                  </a:lnTo>
                  <a:lnTo>
                    <a:pt x="13803315" y="2675765"/>
                  </a:lnTo>
                  <a:lnTo>
                    <a:pt x="13767479" y="2709840"/>
                  </a:lnTo>
                  <a:lnTo>
                    <a:pt x="13730468" y="2741565"/>
                  </a:lnTo>
                  <a:lnTo>
                    <a:pt x="13692282" y="2770940"/>
                  </a:lnTo>
                  <a:lnTo>
                    <a:pt x="13652922" y="2797966"/>
                  </a:lnTo>
                  <a:lnTo>
                    <a:pt x="13612387" y="2822642"/>
                  </a:lnTo>
                  <a:lnTo>
                    <a:pt x="13570676" y="2844969"/>
                  </a:lnTo>
                  <a:lnTo>
                    <a:pt x="13527791" y="2864945"/>
                  </a:lnTo>
                  <a:lnTo>
                    <a:pt x="13483730" y="2882572"/>
                  </a:lnTo>
                  <a:lnTo>
                    <a:pt x="13438493" y="2897849"/>
                  </a:lnTo>
                  <a:lnTo>
                    <a:pt x="13392081" y="2910775"/>
                  </a:lnTo>
                  <a:lnTo>
                    <a:pt x="13344493" y="2921352"/>
                  </a:lnTo>
                  <a:lnTo>
                    <a:pt x="13295730" y="2929578"/>
                  </a:lnTo>
                  <a:lnTo>
                    <a:pt x="13245790" y="2935454"/>
                  </a:lnTo>
                  <a:lnTo>
                    <a:pt x="13194675" y="2938980"/>
                  </a:lnTo>
                  <a:lnTo>
                    <a:pt x="13142383" y="2940155"/>
                  </a:lnTo>
                  <a:lnTo>
                    <a:pt x="13087586" y="2938829"/>
                  </a:lnTo>
                  <a:lnTo>
                    <a:pt x="13034305" y="2934850"/>
                  </a:lnTo>
                  <a:lnTo>
                    <a:pt x="12982539" y="2928219"/>
                  </a:lnTo>
                  <a:lnTo>
                    <a:pt x="12932288" y="2918936"/>
                  </a:lnTo>
                  <a:lnTo>
                    <a:pt x="12883552" y="2906999"/>
                  </a:lnTo>
                  <a:lnTo>
                    <a:pt x="12836330" y="2892410"/>
                  </a:lnTo>
                  <a:lnTo>
                    <a:pt x="12790622" y="2875168"/>
                  </a:lnTo>
                  <a:lnTo>
                    <a:pt x="12746429" y="2855274"/>
                  </a:lnTo>
                  <a:lnTo>
                    <a:pt x="12703749" y="2832726"/>
                  </a:lnTo>
                  <a:lnTo>
                    <a:pt x="12662583" y="2807526"/>
                  </a:lnTo>
                  <a:lnTo>
                    <a:pt x="12622931" y="2779672"/>
                  </a:lnTo>
                  <a:lnTo>
                    <a:pt x="12584791" y="2749165"/>
                  </a:lnTo>
                  <a:lnTo>
                    <a:pt x="12548165" y="2716005"/>
                  </a:lnTo>
                  <a:lnTo>
                    <a:pt x="12513051" y="2680191"/>
                  </a:lnTo>
                  <a:lnTo>
                    <a:pt x="12479450" y="2641724"/>
                  </a:lnTo>
                  <a:lnTo>
                    <a:pt x="12451321" y="2606003"/>
                  </a:lnTo>
                  <a:lnTo>
                    <a:pt x="12424897" y="2569048"/>
                  </a:lnTo>
                  <a:lnTo>
                    <a:pt x="12400178" y="2530858"/>
                  </a:lnTo>
                  <a:lnTo>
                    <a:pt x="12377163" y="2491435"/>
                  </a:lnTo>
                  <a:lnTo>
                    <a:pt x="12355853" y="2450778"/>
                  </a:lnTo>
                  <a:lnTo>
                    <a:pt x="12336247" y="2408887"/>
                  </a:lnTo>
                  <a:lnTo>
                    <a:pt x="12318346" y="2365762"/>
                  </a:lnTo>
                  <a:lnTo>
                    <a:pt x="12302150" y="2321403"/>
                  </a:lnTo>
                  <a:lnTo>
                    <a:pt x="12287659" y="2275811"/>
                  </a:lnTo>
                  <a:lnTo>
                    <a:pt x="12274872" y="2228984"/>
                  </a:lnTo>
                  <a:lnTo>
                    <a:pt x="12263790" y="2180923"/>
                  </a:lnTo>
                  <a:lnTo>
                    <a:pt x="12254413" y="2131629"/>
                  </a:lnTo>
                  <a:lnTo>
                    <a:pt x="12246741" y="2081101"/>
                  </a:lnTo>
                  <a:lnTo>
                    <a:pt x="12240774" y="2029339"/>
                  </a:lnTo>
                  <a:lnTo>
                    <a:pt x="12236511" y="1976342"/>
                  </a:lnTo>
                  <a:lnTo>
                    <a:pt x="12233954" y="1922112"/>
                  </a:lnTo>
                  <a:lnTo>
                    <a:pt x="12233102" y="1866649"/>
                  </a:lnTo>
                  <a:lnTo>
                    <a:pt x="12233177" y="1861509"/>
                  </a:lnTo>
                  <a:lnTo>
                    <a:pt x="12233960" y="1808486"/>
                  </a:lnTo>
                  <a:lnTo>
                    <a:pt x="12236537" y="1751821"/>
                  </a:lnTo>
                  <a:lnTo>
                    <a:pt x="12240831" y="1696654"/>
                  </a:lnTo>
                  <a:lnTo>
                    <a:pt x="12246843" y="1642985"/>
                  </a:lnTo>
                  <a:lnTo>
                    <a:pt x="12254573" y="1590813"/>
                  </a:lnTo>
                  <a:lnTo>
                    <a:pt x="12264022" y="1540139"/>
                  </a:lnTo>
                  <a:lnTo>
                    <a:pt x="12264130" y="1539663"/>
                  </a:lnTo>
                  <a:lnTo>
                    <a:pt x="12275190" y="1490962"/>
                  </a:lnTo>
                  <a:lnTo>
                    <a:pt x="12288077" y="1443282"/>
                  </a:lnTo>
                  <a:lnTo>
                    <a:pt x="12288186" y="1442936"/>
                  </a:lnTo>
                  <a:lnTo>
                    <a:pt x="12302683" y="1397100"/>
                  </a:lnTo>
                  <a:lnTo>
                    <a:pt x="12319008" y="1352414"/>
                  </a:lnTo>
                  <a:lnTo>
                    <a:pt x="12337053" y="1309225"/>
                  </a:lnTo>
                  <a:lnTo>
                    <a:pt x="12356818" y="1267533"/>
                  </a:lnTo>
                  <a:lnTo>
                    <a:pt x="12378304" y="1227338"/>
                  </a:lnTo>
                  <a:lnTo>
                    <a:pt x="12401509" y="1188639"/>
                  </a:lnTo>
                  <a:lnTo>
                    <a:pt x="12426435" y="1151437"/>
                  </a:lnTo>
                  <a:lnTo>
                    <a:pt x="12453082" y="1115731"/>
                  </a:lnTo>
                  <a:lnTo>
                    <a:pt x="12481450" y="1081521"/>
                  </a:lnTo>
                  <a:lnTo>
                    <a:pt x="12515287" y="1044869"/>
                  </a:lnTo>
                  <a:lnTo>
                    <a:pt x="12550584" y="1010744"/>
                  </a:lnTo>
                  <a:lnTo>
                    <a:pt x="12587342" y="979145"/>
                  </a:lnTo>
                  <a:lnTo>
                    <a:pt x="12625561" y="950073"/>
                  </a:lnTo>
                  <a:lnTo>
                    <a:pt x="12665240" y="923529"/>
                  </a:lnTo>
                  <a:lnTo>
                    <a:pt x="12706380" y="899512"/>
                  </a:lnTo>
                  <a:lnTo>
                    <a:pt x="12748980" y="878022"/>
                  </a:lnTo>
                  <a:lnTo>
                    <a:pt x="12793042" y="859060"/>
                  </a:lnTo>
                  <a:lnTo>
                    <a:pt x="12838564" y="842625"/>
                  </a:lnTo>
                  <a:lnTo>
                    <a:pt x="12885548" y="828719"/>
                  </a:lnTo>
                  <a:lnTo>
                    <a:pt x="12933992" y="817340"/>
                  </a:lnTo>
                  <a:lnTo>
                    <a:pt x="12983898" y="808490"/>
                  </a:lnTo>
                  <a:lnTo>
                    <a:pt x="13035265" y="802168"/>
                  </a:lnTo>
                  <a:lnTo>
                    <a:pt x="13088093" y="798375"/>
                  </a:lnTo>
                  <a:close/>
                  <a:moveTo>
                    <a:pt x="945342" y="40094"/>
                  </a:moveTo>
                  <a:lnTo>
                    <a:pt x="1003443" y="41234"/>
                  </a:lnTo>
                  <a:lnTo>
                    <a:pt x="1059754" y="44657"/>
                  </a:lnTo>
                  <a:lnTo>
                    <a:pt x="1114276" y="50362"/>
                  </a:lnTo>
                  <a:lnTo>
                    <a:pt x="1167009" y="58350"/>
                  </a:lnTo>
                  <a:lnTo>
                    <a:pt x="1217953" y="68620"/>
                  </a:lnTo>
                  <a:lnTo>
                    <a:pt x="1267109" y="81175"/>
                  </a:lnTo>
                  <a:lnTo>
                    <a:pt x="1314479" y="96013"/>
                  </a:lnTo>
                  <a:lnTo>
                    <a:pt x="1360061" y="113136"/>
                  </a:lnTo>
                  <a:lnTo>
                    <a:pt x="1403857" y="132543"/>
                  </a:lnTo>
                  <a:lnTo>
                    <a:pt x="1445866" y="154236"/>
                  </a:lnTo>
                  <a:lnTo>
                    <a:pt x="1486090" y="178215"/>
                  </a:lnTo>
                  <a:lnTo>
                    <a:pt x="1532281" y="209988"/>
                  </a:lnTo>
                  <a:lnTo>
                    <a:pt x="1574710" y="243890"/>
                  </a:lnTo>
                  <a:lnTo>
                    <a:pt x="1613379" y="279922"/>
                  </a:lnTo>
                  <a:lnTo>
                    <a:pt x="1648288" y="318081"/>
                  </a:lnTo>
                  <a:lnTo>
                    <a:pt x="1679438" y="358368"/>
                  </a:lnTo>
                  <a:lnTo>
                    <a:pt x="1706830" y="400781"/>
                  </a:lnTo>
                  <a:lnTo>
                    <a:pt x="1730465" y="445319"/>
                  </a:lnTo>
                  <a:lnTo>
                    <a:pt x="1750344" y="491983"/>
                  </a:lnTo>
                  <a:lnTo>
                    <a:pt x="1766469" y="540769"/>
                  </a:lnTo>
                  <a:lnTo>
                    <a:pt x="1446008" y="648923"/>
                  </a:lnTo>
                  <a:lnTo>
                    <a:pt x="1425085" y="608765"/>
                  </a:lnTo>
                  <a:lnTo>
                    <a:pt x="1399718" y="571053"/>
                  </a:lnTo>
                  <a:lnTo>
                    <a:pt x="1369904" y="535784"/>
                  </a:lnTo>
                  <a:lnTo>
                    <a:pt x="1335643" y="502957"/>
                  </a:lnTo>
                  <a:lnTo>
                    <a:pt x="1296933" y="472572"/>
                  </a:lnTo>
                  <a:lnTo>
                    <a:pt x="1253773" y="444626"/>
                  </a:lnTo>
                  <a:lnTo>
                    <a:pt x="1213612" y="423374"/>
                  </a:lnTo>
                  <a:lnTo>
                    <a:pt x="1171006" y="405392"/>
                  </a:lnTo>
                  <a:lnTo>
                    <a:pt x="1125955" y="390679"/>
                  </a:lnTo>
                  <a:lnTo>
                    <a:pt x="1078459" y="379236"/>
                  </a:lnTo>
                  <a:lnTo>
                    <a:pt x="1028518" y="371062"/>
                  </a:lnTo>
                  <a:lnTo>
                    <a:pt x="976132" y="366158"/>
                  </a:lnTo>
                  <a:lnTo>
                    <a:pt x="921301" y="364523"/>
                  </a:lnTo>
                  <a:lnTo>
                    <a:pt x="860216" y="366527"/>
                  </a:lnTo>
                  <a:lnTo>
                    <a:pt x="802899" y="372538"/>
                  </a:lnTo>
                  <a:lnTo>
                    <a:pt x="749347" y="382556"/>
                  </a:lnTo>
                  <a:lnTo>
                    <a:pt x="699562" y="396580"/>
                  </a:lnTo>
                  <a:lnTo>
                    <a:pt x="653541" y="414608"/>
                  </a:lnTo>
                  <a:lnTo>
                    <a:pt x="611283" y="436641"/>
                  </a:lnTo>
                  <a:lnTo>
                    <a:pt x="572788" y="462677"/>
                  </a:lnTo>
                  <a:lnTo>
                    <a:pt x="533612" y="497445"/>
                  </a:lnTo>
                  <a:lnTo>
                    <a:pt x="501565" y="536336"/>
                  </a:lnTo>
                  <a:lnTo>
                    <a:pt x="476645" y="579344"/>
                  </a:lnTo>
                  <a:lnTo>
                    <a:pt x="458848" y="626468"/>
                  </a:lnTo>
                  <a:lnTo>
                    <a:pt x="448172" y="677703"/>
                  </a:lnTo>
                  <a:lnTo>
                    <a:pt x="444614" y="733046"/>
                  </a:lnTo>
                  <a:lnTo>
                    <a:pt x="447489" y="778126"/>
                  </a:lnTo>
                  <a:lnTo>
                    <a:pt x="456120" y="821185"/>
                  </a:lnTo>
                  <a:lnTo>
                    <a:pt x="470513" y="862227"/>
                  </a:lnTo>
                  <a:lnTo>
                    <a:pt x="490676" y="901252"/>
                  </a:lnTo>
                  <a:lnTo>
                    <a:pt x="516940" y="938325"/>
                  </a:lnTo>
                  <a:lnTo>
                    <a:pt x="549730" y="973376"/>
                  </a:lnTo>
                  <a:lnTo>
                    <a:pt x="589044" y="1006420"/>
                  </a:lnTo>
                  <a:lnTo>
                    <a:pt x="634881" y="1037467"/>
                  </a:lnTo>
                  <a:lnTo>
                    <a:pt x="683070" y="1066018"/>
                  </a:lnTo>
                  <a:lnTo>
                    <a:pt x="729505" y="1091551"/>
                  </a:lnTo>
                  <a:lnTo>
                    <a:pt x="774186" y="1114064"/>
                  </a:lnTo>
                  <a:lnTo>
                    <a:pt x="817116" y="1133558"/>
                  </a:lnTo>
                  <a:lnTo>
                    <a:pt x="853344" y="1148784"/>
                  </a:lnTo>
                  <a:lnTo>
                    <a:pt x="894692" y="1165614"/>
                  </a:lnTo>
                  <a:lnTo>
                    <a:pt x="941163" y="1184049"/>
                  </a:lnTo>
                  <a:lnTo>
                    <a:pt x="992756" y="1204088"/>
                  </a:lnTo>
                  <a:lnTo>
                    <a:pt x="1049475" y="1225733"/>
                  </a:lnTo>
                  <a:lnTo>
                    <a:pt x="1100798" y="1245068"/>
                  </a:lnTo>
                  <a:lnTo>
                    <a:pt x="1149514" y="1264158"/>
                  </a:lnTo>
                  <a:lnTo>
                    <a:pt x="1195620" y="1283003"/>
                  </a:lnTo>
                  <a:lnTo>
                    <a:pt x="1239114" y="1301601"/>
                  </a:lnTo>
                  <a:lnTo>
                    <a:pt x="1279993" y="1319955"/>
                  </a:lnTo>
                  <a:lnTo>
                    <a:pt x="1318255" y="1338059"/>
                  </a:lnTo>
                  <a:lnTo>
                    <a:pt x="1353895" y="1355917"/>
                  </a:lnTo>
                  <a:lnTo>
                    <a:pt x="1394504" y="1377795"/>
                  </a:lnTo>
                  <a:lnTo>
                    <a:pt x="1436228" y="1401999"/>
                  </a:lnTo>
                  <a:lnTo>
                    <a:pt x="1479066" y="1428533"/>
                  </a:lnTo>
                  <a:lnTo>
                    <a:pt x="1523018" y="1457399"/>
                  </a:lnTo>
                  <a:lnTo>
                    <a:pt x="1568084" y="1488605"/>
                  </a:lnTo>
                  <a:lnTo>
                    <a:pt x="1614264" y="1522153"/>
                  </a:lnTo>
                  <a:lnTo>
                    <a:pt x="1652920" y="1552937"/>
                  </a:lnTo>
                  <a:lnTo>
                    <a:pt x="1688803" y="1585763"/>
                  </a:lnTo>
                  <a:lnTo>
                    <a:pt x="1721910" y="1620631"/>
                  </a:lnTo>
                  <a:lnTo>
                    <a:pt x="1752241" y="1657541"/>
                  </a:lnTo>
                  <a:lnTo>
                    <a:pt x="1779795" y="1696492"/>
                  </a:lnTo>
                  <a:lnTo>
                    <a:pt x="1804569" y="1737483"/>
                  </a:lnTo>
                  <a:lnTo>
                    <a:pt x="1826562" y="1780513"/>
                  </a:lnTo>
                  <a:lnTo>
                    <a:pt x="1845692" y="1825440"/>
                  </a:lnTo>
                  <a:lnTo>
                    <a:pt x="1861879" y="1872084"/>
                  </a:lnTo>
                  <a:lnTo>
                    <a:pt x="1875122" y="1920443"/>
                  </a:lnTo>
                  <a:lnTo>
                    <a:pt x="1885422" y="1970516"/>
                  </a:lnTo>
                  <a:lnTo>
                    <a:pt x="1892779" y="2022300"/>
                  </a:lnTo>
                  <a:lnTo>
                    <a:pt x="1897193" y="2075794"/>
                  </a:lnTo>
                  <a:lnTo>
                    <a:pt x="1898665" y="2130994"/>
                  </a:lnTo>
                  <a:lnTo>
                    <a:pt x="1897356" y="2183974"/>
                  </a:lnTo>
                  <a:lnTo>
                    <a:pt x="1893431" y="2235317"/>
                  </a:lnTo>
                  <a:lnTo>
                    <a:pt x="1886889" y="2285022"/>
                  </a:lnTo>
                  <a:lnTo>
                    <a:pt x="1877732" y="2333091"/>
                  </a:lnTo>
                  <a:lnTo>
                    <a:pt x="1865959" y="2379524"/>
                  </a:lnTo>
                  <a:lnTo>
                    <a:pt x="1851570" y="2424320"/>
                  </a:lnTo>
                  <a:lnTo>
                    <a:pt x="1834564" y="2467481"/>
                  </a:lnTo>
                  <a:lnTo>
                    <a:pt x="1814946" y="2509007"/>
                  </a:lnTo>
                  <a:lnTo>
                    <a:pt x="1792712" y="2548897"/>
                  </a:lnTo>
                  <a:lnTo>
                    <a:pt x="1767863" y="2587153"/>
                  </a:lnTo>
                  <a:lnTo>
                    <a:pt x="1740400" y="2623774"/>
                  </a:lnTo>
                  <a:lnTo>
                    <a:pt x="1710322" y="2658761"/>
                  </a:lnTo>
                  <a:lnTo>
                    <a:pt x="1677631" y="2692115"/>
                  </a:lnTo>
                  <a:lnTo>
                    <a:pt x="1642325" y="2723835"/>
                  </a:lnTo>
                  <a:lnTo>
                    <a:pt x="1604923" y="2753634"/>
                  </a:lnTo>
                  <a:lnTo>
                    <a:pt x="1565967" y="2781226"/>
                  </a:lnTo>
                  <a:lnTo>
                    <a:pt x="1525458" y="2806611"/>
                  </a:lnTo>
                  <a:lnTo>
                    <a:pt x="1483396" y="2829788"/>
                  </a:lnTo>
                  <a:lnTo>
                    <a:pt x="1439782" y="2850758"/>
                  </a:lnTo>
                  <a:lnTo>
                    <a:pt x="1394614" y="2869520"/>
                  </a:lnTo>
                  <a:lnTo>
                    <a:pt x="1347894" y="2886075"/>
                  </a:lnTo>
                  <a:lnTo>
                    <a:pt x="1299621" y="2900422"/>
                  </a:lnTo>
                  <a:lnTo>
                    <a:pt x="1249796" y="2912562"/>
                  </a:lnTo>
                  <a:lnTo>
                    <a:pt x="1198417" y="2922495"/>
                  </a:lnTo>
                  <a:lnTo>
                    <a:pt x="1145485" y="2930220"/>
                  </a:lnTo>
                  <a:lnTo>
                    <a:pt x="1091000" y="2935738"/>
                  </a:lnTo>
                  <a:lnTo>
                    <a:pt x="1034963" y="2939049"/>
                  </a:lnTo>
                  <a:lnTo>
                    <a:pt x="977373" y="2940153"/>
                  </a:lnTo>
                  <a:lnTo>
                    <a:pt x="923066" y="2939121"/>
                  </a:lnTo>
                  <a:lnTo>
                    <a:pt x="869877" y="2936026"/>
                  </a:lnTo>
                  <a:lnTo>
                    <a:pt x="817806" y="2930868"/>
                  </a:lnTo>
                  <a:lnTo>
                    <a:pt x="766852" y="2923647"/>
                  </a:lnTo>
                  <a:lnTo>
                    <a:pt x="717014" y="2914364"/>
                  </a:lnTo>
                  <a:lnTo>
                    <a:pt x="668293" y="2903018"/>
                  </a:lnTo>
                  <a:lnTo>
                    <a:pt x="620689" y="2889610"/>
                  </a:lnTo>
                  <a:lnTo>
                    <a:pt x="574200" y="2874141"/>
                  </a:lnTo>
                  <a:lnTo>
                    <a:pt x="528826" y="2856609"/>
                  </a:lnTo>
                  <a:lnTo>
                    <a:pt x="484568" y="2837017"/>
                  </a:lnTo>
                  <a:lnTo>
                    <a:pt x="441425" y="2815364"/>
                  </a:lnTo>
                  <a:lnTo>
                    <a:pt x="399396" y="2791650"/>
                  </a:lnTo>
                  <a:lnTo>
                    <a:pt x="358481" y="2765875"/>
                  </a:lnTo>
                  <a:lnTo>
                    <a:pt x="315902" y="2736128"/>
                  </a:lnTo>
                  <a:lnTo>
                    <a:pt x="275634" y="2704961"/>
                  </a:lnTo>
                  <a:lnTo>
                    <a:pt x="237676" y="2672376"/>
                  </a:lnTo>
                  <a:lnTo>
                    <a:pt x="202029" y="2638372"/>
                  </a:lnTo>
                  <a:lnTo>
                    <a:pt x="168692" y="2602950"/>
                  </a:lnTo>
                  <a:lnTo>
                    <a:pt x="137665" y="2566109"/>
                  </a:lnTo>
                  <a:lnTo>
                    <a:pt x="108948" y="2527850"/>
                  </a:lnTo>
                  <a:lnTo>
                    <a:pt x="82540" y="2488173"/>
                  </a:lnTo>
                  <a:lnTo>
                    <a:pt x="58442" y="2447077"/>
                  </a:lnTo>
                  <a:lnTo>
                    <a:pt x="36652" y="2404563"/>
                  </a:lnTo>
                  <a:lnTo>
                    <a:pt x="17172" y="2360632"/>
                  </a:lnTo>
                  <a:lnTo>
                    <a:pt x="0" y="2315282"/>
                  </a:lnTo>
                  <a:lnTo>
                    <a:pt x="328450" y="2195097"/>
                  </a:lnTo>
                  <a:lnTo>
                    <a:pt x="351778" y="2241913"/>
                  </a:lnTo>
                  <a:lnTo>
                    <a:pt x="377742" y="2286228"/>
                  </a:lnTo>
                  <a:lnTo>
                    <a:pt x="406343" y="2328042"/>
                  </a:lnTo>
                  <a:lnTo>
                    <a:pt x="437576" y="2367352"/>
                  </a:lnTo>
                  <a:lnTo>
                    <a:pt x="471443" y="2404156"/>
                  </a:lnTo>
                  <a:lnTo>
                    <a:pt x="507940" y="2438453"/>
                  </a:lnTo>
                  <a:lnTo>
                    <a:pt x="547066" y="2470241"/>
                  </a:lnTo>
                  <a:lnTo>
                    <a:pt x="588819" y="2499517"/>
                  </a:lnTo>
                  <a:lnTo>
                    <a:pt x="632686" y="2525803"/>
                  </a:lnTo>
                  <a:lnTo>
                    <a:pt x="678184" y="2548582"/>
                  </a:lnTo>
                  <a:lnTo>
                    <a:pt x="725313" y="2567856"/>
                  </a:lnTo>
                  <a:lnTo>
                    <a:pt x="774073" y="2583623"/>
                  </a:lnTo>
                  <a:lnTo>
                    <a:pt x="824463" y="2595886"/>
                  </a:lnTo>
                  <a:lnTo>
                    <a:pt x="876484" y="2604644"/>
                  </a:lnTo>
                  <a:lnTo>
                    <a:pt x="930134" y="2609898"/>
                  </a:lnTo>
                  <a:lnTo>
                    <a:pt x="985415" y="2611650"/>
                  </a:lnTo>
                  <a:lnTo>
                    <a:pt x="1041036" y="2610143"/>
                  </a:lnTo>
                  <a:lnTo>
                    <a:pt x="1093990" y="2605622"/>
                  </a:lnTo>
                  <a:lnTo>
                    <a:pt x="1144276" y="2598086"/>
                  </a:lnTo>
                  <a:lnTo>
                    <a:pt x="1191895" y="2587535"/>
                  </a:lnTo>
                  <a:lnTo>
                    <a:pt x="1236845" y="2573967"/>
                  </a:lnTo>
                  <a:lnTo>
                    <a:pt x="1279125" y="2557383"/>
                  </a:lnTo>
                  <a:lnTo>
                    <a:pt x="1318736" y="2537780"/>
                  </a:lnTo>
                  <a:lnTo>
                    <a:pt x="1355677" y="2515158"/>
                  </a:lnTo>
                  <a:lnTo>
                    <a:pt x="1389947" y="2489517"/>
                  </a:lnTo>
                  <a:lnTo>
                    <a:pt x="1424666" y="2457310"/>
                  </a:lnTo>
                  <a:lnTo>
                    <a:pt x="1454761" y="2421784"/>
                  </a:lnTo>
                  <a:lnTo>
                    <a:pt x="1480229" y="2382942"/>
                  </a:lnTo>
                  <a:lnTo>
                    <a:pt x="1501070" y="2340782"/>
                  </a:lnTo>
                  <a:lnTo>
                    <a:pt x="1517282" y="2295306"/>
                  </a:lnTo>
                  <a:lnTo>
                    <a:pt x="1528864" y="2246514"/>
                  </a:lnTo>
                  <a:lnTo>
                    <a:pt x="1535814" y="2194407"/>
                  </a:lnTo>
                  <a:lnTo>
                    <a:pt x="1538131" y="2138983"/>
                  </a:lnTo>
                  <a:lnTo>
                    <a:pt x="1535533" y="2085311"/>
                  </a:lnTo>
                  <a:lnTo>
                    <a:pt x="1527742" y="2034380"/>
                  </a:lnTo>
                  <a:lnTo>
                    <a:pt x="1514757" y="1986194"/>
                  </a:lnTo>
                  <a:lnTo>
                    <a:pt x="1496578" y="1940754"/>
                  </a:lnTo>
                  <a:lnTo>
                    <a:pt x="1473208" y="1898063"/>
                  </a:lnTo>
                  <a:lnTo>
                    <a:pt x="1444645" y="1858122"/>
                  </a:lnTo>
                  <a:lnTo>
                    <a:pt x="1410891" y="1820934"/>
                  </a:lnTo>
                  <a:lnTo>
                    <a:pt x="1371947" y="1786502"/>
                  </a:lnTo>
                  <a:lnTo>
                    <a:pt x="1337345" y="1760311"/>
                  </a:lnTo>
                  <a:lnTo>
                    <a:pt x="1300062" y="1734601"/>
                  </a:lnTo>
                  <a:lnTo>
                    <a:pt x="1260099" y="1709370"/>
                  </a:lnTo>
                  <a:lnTo>
                    <a:pt x="1217454" y="1684620"/>
                  </a:lnTo>
                  <a:lnTo>
                    <a:pt x="1172129" y="1660349"/>
                  </a:lnTo>
                  <a:lnTo>
                    <a:pt x="1124121" y="1636557"/>
                  </a:lnTo>
                  <a:lnTo>
                    <a:pt x="1073431" y="1613247"/>
                  </a:lnTo>
                  <a:lnTo>
                    <a:pt x="1020057" y="1590417"/>
                  </a:lnTo>
                  <a:lnTo>
                    <a:pt x="964001" y="1568065"/>
                  </a:lnTo>
                  <a:lnTo>
                    <a:pt x="905260" y="1546195"/>
                  </a:lnTo>
                  <a:lnTo>
                    <a:pt x="849577" y="1525851"/>
                  </a:lnTo>
                  <a:lnTo>
                    <a:pt x="797893" y="1506463"/>
                  </a:lnTo>
                  <a:lnTo>
                    <a:pt x="750217" y="1488029"/>
                  </a:lnTo>
                  <a:lnTo>
                    <a:pt x="706557" y="1470547"/>
                  </a:lnTo>
                  <a:lnTo>
                    <a:pt x="666922" y="1454019"/>
                  </a:lnTo>
                  <a:lnTo>
                    <a:pt x="628144" y="1436661"/>
                  </a:lnTo>
                  <a:lnTo>
                    <a:pt x="587125" y="1416565"/>
                  </a:lnTo>
                  <a:lnTo>
                    <a:pt x="543869" y="1393735"/>
                  </a:lnTo>
                  <a:lnTo>
                    <a:pt x="498375" y="1368171"/>
                  </a:lnTo>
                  <a:lnTo>
                    <a:pt x="450645" y="1339877"/>
                  </a:lnTo>
                  <a:lnTo>
                    <a:pt x="403755" y="1310085"/>
                  </a:lnTo>
                  <a:lnTo>
                    <a:pt x="360887" y="1279970"/>
                  </a:lnTo>
                  <a:lnTo>
                    <a:pt x="322034" y="1249530"/>
                  </a:lnTo>
                  <a:lnTo>
                    <a:pt x="287190" y="1218763"/>
                  </a:lnTo>
                  <a:lnTo>
                    <a:pt x="256348" y="1187671"/>
                  </a:lnTo>
                  <a:lnTo>
                    <a:pt x="228386" y="1154836"/>
                  </a:lnTo>
                  <a:lnTo>
                    <a:pt x="202185" y="1118792"/>
                  </a:lnTo>
                  <a:lnTo>
                    <a:pt x="177748" y="1079539"/>
                  </a:lnTo>
                  <a:lnTo>
                    <a:pt x="155074" y="1037077"/>
                  </a:lnTo>
                  <a:lnTo>
                    <a:pt x="134163" y="991406"/>
                  </a:lnTo>
                  <a:lnTo>
                    <a:pt x="116136" y="943274"/>
                  </a:lnTo>
                  <a:lnTo>
                    <a:pt x="102124" y="893371"/>
                  </a:lnTo>
                  <a:lnTo>
                    <a:pt x="92120" y="841696"/>
                  </a:lnTo>
                  <a:lnTo>
                    <a:pt x="86121" y="788254"/>
                  </a:lnTo>
                  <a:lnTo>
                    <a:pt x="84123" y="733046"/>
                  </a:lnTo>
                  <a:lnTo>
                    <a:pt x="86041" y="680652"/>
                  </a:lnTo>
                  <a:lnTo>
                    <a:pt x="91799" y="629777"/>
                  </a:lnTo>
                  <a:lnTo>
                    <a:pt x="101394" y="580421"/>
                  </a:lnTo>
                  <a:lnTo>
                    <a:pt x="114830" y="532585"/>
                  </a:lnTo>
                  <a:lnTo>
                    <a:pt x="132106" y="486268"/>
                  </a:lnTo>
                  <a:lnTo>
                    <a:pt x="153222" y="441472"/>
                  </a:lnTo>
                  <a:lnTo>
                    <a:pt x="178180" y="398197"/>
                  </a:lnTo>
                  <a:lnTo>
                    <a:pt x="206980" y="356444"/>
                  </a:lnTo>
                  <a:lnTo>
                    <a:pt x="239623" y="316213"/>
                  </a:lnTo>
                  <a:lnTo>
                    <a:pt x="276110" y="277504"/>
                  </a:lnTo>
                  <a:lnTo>
                    <a:pt x="316440" y="240318"/>
                  </a:lnTo>
                  <a:lnTo>
                    <a:pt x="350466" y="212742"/>
                  </a:lnTo>
                  <a:lnTo>
                    <a:pt x="386167" y="187207"/>
                  </a:lnTo>
                  <a:lnTo>
                    <a:pt x="423545" y="163714"/>
                  </a:lnTo>
                  <a:lnTo>
                    <a:pt x="462599" y="142262"/>
                  </a:lnTo>
                  <a:lnTo>
                    <a:pt x="503330" y="122853"/>
                  </a:lnTo>
                  <a:lnTo>
                    <a:pt x="545736" y="105486"/>
                  </a:lnTo>
                  <a:lnTo>
                    <a:pt x="589819" y="90161"/>
                  </a:lnTo>
                  <a:lnTo>
                    <a:pt x="635579" y="76879"/>
                  </a:lnTo>
                  <a:lnTo>
                    <a:pt x="683015" y="65640"/>
                  </a:lnTo>
                  <a:lnTo>
                    <a:pt x="732127" y="56444"/>
                  </a:lnTo>
                  <a:lnTo>
                    <a:pt x="782916" y="49291"/>
                  </a:lnTo>
                  <a:lnTo>
                    <a:pt x="835381" y="44181"/>
                  </a:lnTo>
                  <a:lnTo>
                    <a:pt x="889524" y="41115"/>
                  </a:lnTo>
                  <a:close/>
                  <a:moveTo>
                    <a:pt x="14684518" y="32024"/>
                  </a:moveTo>
                  <a:lnTo>
                    <a:pt x="14728823" y="36161"/>
                  </a:lnTo>
                  <a:lnTo>
                    <a:pt x="14769633" y="48566"/>
                  </a:lnTo>
                  <a:lnTo>
                    <a:pt x="14806945" y="69231"/>
                  </a:lnTo>
                  <a:lnTo>
                    <a:pt x="14840754" y="98147"/>
                  </a:lnTo>
                  <a:lnTo>
                    <a:pt x="14868782" y="132814"/>
                  </a:lnTo>
                  <a:lnTo>
                    <a:pt x="14888820" y="170738"/>
                  </a:lnTo>
                  <a:lnTo>
                    <a:pt x="14900853" y="211914"/>
                  </a:lnTo>
                  <a:lnTo>
                    <a:pt x="14904867" y="256341"/>
                  </a:lnTo>
                  <a:lnTo>
                    <a:pt x="14900853" y="300569"/>
                  </a:lnTo>
                  <a:lnTo>
                    <a:pt x="14888820" y="341011"/>
                  </a:lnTo>
                  <a:lnTo>
                    <a:pt x="14868782" y="377673"/>
                  </a:lnTo>
                  <a:lnTo>
                    <a:pt x="14840754" y="410556"/>
                  </a:lnTo>
                  <a:lnTo>
                    <a:pt x="14806945" y="437740"/>
                  </a:lnTo>
                  <a:lnTo>
                    <a:pt x="14769633" y="457145"/>
                  </a:lnTo>
                  <a:lnTo>
                    <a:pt x="14728823" y="468782"/>
                  </a:lnTo>
                  <a:lnTo>
                    <a:pt x="14684518" y="472659"/>
                  </a:lnTo>
                  <a:lnTo>
                    <a:pt x="14640320" y="468652"/>
                  </a:lnTo>
                  <a:lnTo>
                    <a:pt x="14599887" y="456631"/>
                  </a:lnTo>
                  <a:lnTo>
                    <a:pt x="14563216" y="436596"/>
                  </a:lnTo>
                  <a:lnTo>
                    <a:pt x="14530303" y="408546"/>
                  </a:lnTo>
                  <a:lnTo>
                    <a:pt x="14503123" y="375043"/>
                  </a:lnTo>
                  <a:lnTo>
                    <a:pt x="14483736" y="338498"/>
                  </a:lnTo>
                  <a:lnTo>
                    <a:pt x="14472120" y="298927"/>
                  </a:lnTo>
                  <a:lnTo>
                    <a:pt x="14468253" y="256341"/>
                  </a:lnTo>
                  <a:lnTo>
                    <a:pt x="14472251" y="211914"/>
                  </a:lnTo>
                  <a:lnTo>
                    <a:pt x="14484255" y="170738"/>
                  </a:lnTo>
                  <a:lnTo>
                    <a:pt x="14504272" y="132814"/>
                  </a:lnTo>
                  <a:lnTo>
                    <a:pt x="14532313" y="98147"/>
                  </a:lnTo>
                  <a:lnTo>
                    <a:pt x="14565846" y="69231"/>
                  </a:lnTo>
                  <a:lnTo>
                    <a:pt x="14602400" y="48566"/>
                  </a:lnTo>
                  <a:lnTo>
                    <a:pt x="14641962" y="36161"/>
                  </a:lnTo>
                  <a:close/>
                  <a:moveTo>
                    <a:pt x="9413144" y="0"/>
                  </a:moveTo>
                  <a:lnTo>
                    <a:pt x="9413144" y="2892069"/>
                  </a:lnTo>
                  <a:lnTo>
                    <a:pt x="9064673" y="2892069"/>
                  </a:lnTo>
                  <a:lnTo>
                    <a:pt x="9064673" y="164225"/>
                  </a:lnTo>
                  <a:close/>
                  <a:moveTo>
                    <a:pt x="8363743" y="0"/>
                  </a:moveTo>
                  <a:lnTo>
                    <a:pt x="8363743" y="2892069"/>
                  </a:lnTo>
                  <a:lnTo>
                    <a:pt x="8015220" y="2892069"/>
                  </a:lnTo>
                  <a:lnTo>
                    <a:pt x="8015220" y="164225"/>
                  </a:lnTo>
                  <a:close/>
                </a:path>
              </a:pathLst>
            </a:custGeom>
            <a:grpFill/>
          </p:spPr>
          <p:txBody>
            <a:bodyPr wrap="square" lIns="0" tIns="0" rIns="0" bIns="0" rtlCol="0">
              <a:noAutofit/>
            </a:bodyPr>
            <a:lstStyle/>
            <a:p>
              <a:endParaRPr sz="2625"/>
            </a:p>
          </p:txBody>
        </p:sp>
      </p:grpSp>
    </p:spTree>
    <p:extLst>
      <p:ext uri="{BB962C8B-B14F-4D97-AF65-F5344CB8AC3E}">
        <p14:creationId xmlns:p14="http://schemas.microsoft.com/office/powerpoint/2010/main" val="274024020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0">
              <a:srgbClr val="1F1392"/>
            </a:gs>
            <a:gs pos="100000">
              <a:srgbClr val="5D4EFF"/>
            </a:gs>
          </a:gsLst>
          <a:lin ang="18900000" scaled="1"/>
        </a:gradFill>
        <a:effectLst/>
      </p:bgPr>
    </p:bg>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B356F732-DCDC-BDBD-0ADF-07B6585C048C}"/>
              </a:ext>
            </a:extLst>
          </p:cNvPr>
          <p:cNvSpPr/>
          <p:nvPr/>
        </p:nvSpPr>
        <p:spPr>
          <a:xfrm>
            <a:off x="-1740694" y="-1946110"/>
            <a:ext cx="11562797" cy="14071095"/>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gradFill>
            <a:gsLst>
              <a:gs pos="14000">
                <a:srgbClr val="1F1392"/>
              </a:gs>
              <a:gs pos="100000">
                <a:srgbClr val="5D4EFF"/>
              </a:gs>
            </a:gsLst>
            <a:lin ang="18900000" scaled="1"/>
          </a:gradFill>
        </p:spPr>
        <p:txBody>
          <a:bodyPr wrap="square" lIns="0" tIns="0" rIns="0" bIns="0" rtlCol="0"/>
          <a:lstStyle/>
          <a:p>
            <a:endParaRPr sz="2362"/>
          </a:p>
        </p:txBody>
      </p:sp>
      <p:sp>
        <p:nvSpPr>
          <p:cNvPr id="2" name="Title 1">
            <a:extLst>
              <a:ext uri="{FF2B5EF4-FFF2-40B4-BE49-F238E27FC236}">
                <a16:creationId xmlns:a16="http://schemas.microsoft.com/office/drawing/2014/main" id="{246965C2-70D9-7582-DEEF-816E62E8ED0F}"/>
              </a:ext>
            </a:extLst>
          </p:cNvPr>
          <p:cNvSpPr>
            <a:spLocks noGrp="1"/>
          </p:cNvSpPr>
          <p:nvPr>
            <p:ph type="title"/>
          </p:nvPr>
        </p:nvSpPr>
        <p:spPr/>
        <p:txBody>
          <a:bodyPr/>
          <a:lstStyle>
            <a:lvl1pPr>
              <a:defRPr>
                <a:solidFill>
                  <a:schemeClr val="bg2"/>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F7922122-E121-20D0-D75D-7992AC420A00}"/>
              </a:ext>
            </a:extLst>
          </p:cNvPr>
          <p:cNvSpPr>
            <a:spLocks noGrp="1"/>
          </p:cNvSpPr>
          <p:nvPr>
            <p:ph idx="1"/>
          </p:nvPr>
        </p:nvSpPr>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E31B00FD-8527-507A-DB68-3D5C9620AC8B}"/>
              </a:ext>
            </a:extLst>
          </p:cNvPr>
          <p:cNvSpPr>
            <a:spLocks noGrp="1"/>
          </p:cNvSpPr>
          <p:nvPr>
            <p:ph type="ftr" sz="quarter" idx="11"/>
          </p:nvPr>
        </p:nvSpPr>
        <p:spPr>
          <a:xfrm>
            <a:off x="659402" y="9820219"/>
            <a:ext cx="2451139" cy="570998"/>
          </a:xfrm>
        </p:spPr>
        <p:txBody>
          <a:bodyPr/>
          <a:lstStyle>
            <a:lvl1pPr>
              <a:defRPr b="1">
                <a:solidFill>
                  <a:schemeClr val="bg2"/>
                </a:solidFill>
                <a:latin typeface="Overpass" pitchFamily="2" charset="0"/>
              </a:defRPr>
            </a:lvl1pPr>
          </a:lstStyle>
          <a:p>
            <a:endParaRPr lang="en-GB"/>
          </a:p>
        </p:txBody>
      </p:sp>
      <p:cxnSp>
        <p:nvCxnSpPr>
          <p:cNvPr id="9" name="Straight Connector 8">
            <a:extLst>
              <a:ext uri="{FF2B5EF4-FFF2-40B4-BE49-F238E27FC236}">
                <a16:creationId xmlns:a16="http://schemas.microsoft.com/office/drawing/2014/main" id="{1A668DA5-DAEC-5154-AD51-1AB0F647C33A}"/>
              </a:ext>
            </a:extLst>
          </p:cNvPr>
          <p:cNvCxnSpPr>
            <a:cxnSpLocks/>
          </p:cNvCxnSpPr>
          <p:nvPr/>
        </p:nvCxnSpPr>
        <p:spPr>
          <a:xfrm>
            <a:off x="3259505" y="10090118"/>
            <a:ext cx="108213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reeform 2">
            <a:extLst>
              <a:ext uri="{FF2B5EF4-FFF2-40B4-BE49-F238E27FC236}">
                <a16:creationId xmlns:a16="http://schemas.microsoft.com/office/drawing/2014/main" id="{72B04240-4CA9-2BF7-9322-E5E9646764D3}"/>
              </a:ext>
            </a:extLst>
          </p:cNvPr>
          <p:cNvSpPr/>
          <p:nvPr/>
        </p:nvSpPr>
        <p:spPr>
          <a:xfrm>
            <a:off x="14340295" y="9882222"/>
            <a:ext cx="284132" cy="345679"/>
          </a:xfrm>
          <a:custGeom>
            <a:avLst/>
            <a:gdLst>
              <a:gd name="connsiteX0" fmla="*/ 222124 w 1162088"/>
              <a:gd name="connsiteY0" fmla="*/ 680715 h 1124577"/>
              <a:gd name="connsiteX1" fmla="*/ 534068 w 1162088"/>
              <a:gd name="connsiteY1" fmla="*/ 680715 h 1124577"/>
              <a:gd name="connsiteX2" fmla="*/ 541825 w 1162088"/>
              <a:gd name="connsiteY2" fmla="*/ 682211 h 1124577"/>
              <a:gd name="connsiteX3" fmla="*/ 548173 w 1162088"/>
              <a:gd name="connsiteY3" fmla="*/ 686267 h 1124577"/>
              <a:gd name="connsiteX4" fmla="*/ 552616 w 1162088"/>
              <a:gd name="connsiteY4" fmla="*/ 692234 h 1124577"/>
              <a:gd name="connsiteX5" fmla="*/ 554661 w 1162088"/>
              <a:gd name="connsiteY5" fmla="*/ 699466 h 1124577"/>
              <a:gd name="connsiteX6" fmla="*/ 553815 w 1162088"/>
              <a:gd name="connsiteY6" fmla="*/ 707313 h 1124577"/>
              <a:gd name="connsiteX7" fmla="*/ 551030 w 1162088"/>
              <a:gd name="connsiteY7" fmla="*/ 716075 h 1124577"/>
              <a:gd name="connsiteX8" fmla="*/ 548115 w 1162088"/>
              <a:gd name="connsiteY8" fmla="*/ 724779 h 1124577"/>
              <a:gd name="connsiteX9" fmla="*/ 545069 w 1162088"/>
              <a:gd name="connsiteY9" fmla="*/ 733422 h 1124577"/>
              <a:gd name="connsiteX10" fmla="*/ 541894 w 1162088"/>
              <a:gd name="connsiteY10" fmla="*/ 742003 h 1124577"/>
              <a:gd name="connsiteX11" fmla="*/ 538591 w 1162088"/>
              <a:gd name="connsiteY11" fmla="*/ 750522 h 1124577"/>
              <a:gd name="connsiteX12" fmla="*/ 535162 w 1162088"/>
              <a:gd name="connsiteY12" fmla="*/ 758976 h 1124577"/>
              <a:gd name="connsiteX13" fmla="*/ 531607 w 1162088"/>
              <a:gd name="connsiteY13" fmla="*/ 767365 h 1124577"/>
              <a:gd name="connsiteX14" fmla="*/ 527928 w 1162088"/>
              <a:gd name="connsiteY14" fmla="*/ 775688 h 1124577"/>
              <a:gd name="connsiteX15" fmla="*/ 524126 w 1162088"/>
              <a:gd name="connsiteY15" fmla="*/ 783944 h 1124577"/>
              <a:gd name="connsiteX16" fmla="*/ 520202 w 1162088"/>
              <a:gd name="connsiteY16" fmla="*/ 792131 h 1124577"/>
              <a:gd name="connsiteX17" fmla="*/ 516157 w 1162088"/>
              <a:gd name="connsiteY17" fmla="*/ 800247 h 1124577"/>
              <a:gd name="connsiteX18" fmla="*/ 511992 w 1162088"/>
              <a:gd name="connsiteY18" fmla="*/ 808293 h 1124577"/>
              <a:gd name="connsiteX19" fmla="*/ 507709 w 1162088"/>
              <a:gd name="connsiteY19" fmla="*/ 816267 h 1124577"/>
              <a:gd name="connsiteX20" fmla="*/ 503309 w 1162088"/>
              <a:gd name="connsiteY20" fmla="*/ 824167 h 1124577"/>
              <a:gd name="connsiteX21" fmla="*/ 498793 w 1162088"/>
              <a:gd name="connsiteY21" fmla="*/ 831993 h 1124577"/>
              <a:gd name="connsiteX22" fmla="*/ 494161 w 1162088"/>
              <a:gd name="connsiteY22" fmla="*/ 839743 h 1124577"/>
              <a:gd name="connsiteX23" fmla="*/ 489416 w 1162088"/>
              <a:gd name="connsiteY23" fmla="*/ 847417 h 1124577"/>
              <a:gd name="connsiteX24" fmla="*/ 484558 w 1162088"/>
              <a:gd name="connsiteY24" fmla="*/ 855012 h 1124577"/>
              <a:gd name="connsiteX25" fmla="*/ 479589 w 1162088"/>
              <a:gd name="connsiteY25" fmla="*/ 862528 h 1124577"/>
              <a:gd name="connsiteX26" fmla="*/ 474509 w 1162088"/>
              <a:gd name="connsiteY26" fmla="*/ 869964 h 1124577"/>
              <a:gd name="connsiteX27" fmla="*/ 469320 w 1162088"/>
              <a:gd name="connsiteY27" fmla="*/ 877318 h 1124577"/>
              <a:gd name="connsiteX28" fmla="*/ 464023 w 1162088"/>
              <a:gd name="connsiteY28" fmla="*/ 884590 h 1124577"/>
              <a:gd name="connsiteX29" fmla="*/ 458620 w 1162088"/>
              <a:gd name="connsiteY29" fmla="*/ 891778 h 1124577"/>
              <a:gd name="connsiteX30" fmla="*/ 453111 w 1162088"/>
              <a:gd name="connsiteY30" fmla="*/ 898881 h 1124577"/>
              <a:gd name="connsiteX31" fmla="*/ 447497 w 1162088"/>
              <a:gd name="connsiteY31" fmla="*/ 905898 h 1124577"/>
              <a:gd name="connsiteX32" fmla="*/ 441780 w 1162088"/>
              <a:gd name="connsiteY32" fmla="*/ 912827 h 1124577"/>
              <a:gd name="connsiteX33" fmla="*/ 435961 w 1162088"/>
              <a:gd name="connsiteY33" fmla="*/ 919668 h 1124577"/>
              <a:gd name="connsiteX34" fmla="*/ 430040 w 1162088"/>
              <a:gd name="connsiteY34" fmla="*/ 926419 h 1124577"/>
              <a:gd name="connsiteX35" fmla="*/ 424020 w 1162088"/>
              <a:gd name="connsiteY35" fmla="*/ 933080 h 1124577"/>
              <a:gd name="connsiteX36" fmla="*/ 417902 w 1162088"/>
              <a:gd name="connsiteY36" fmla="*/ 939648 h 1124577"/>
              <a:gd name="connsiteX37" fmla="*/ 411685 w 1162088"/>
              <a:gd name="connsiteY37" fmla="*/ 946124 h 1124577"/>
              <a:gd name="connsiteX38" fmla="*/ 405373 w 1162088"/>
              <a:gd name="connsiteY38" fmla="*/ 952505 h 1124577"/>
              <a:gd name="connsiteX39" fmla="*/ 398965 w 1162088"/>
              <a:gd name="connsiteY39" fmla="*/ 958790 h 1124577"/>
              <a:gd name="connsiteX40" fmla="*/ 392463 w 1162088"/>
              <a:gd name="connsiteY40" fmla="*/ 964979 h 1124577"/>
              <a:gd name="connsiteX41" fmla="*/ 385869 w 1162088"/>
              <a:gd name="connsiteY41" fmla="*/ 971070 h 1124577"/>
              <a:gd name="connsiteX42" fmla="*/ 379183 w 1162088"/>
              <a:gd name="connsiteY42" fmla="*/ 977063 h 1124577"/>
              <a:gd name="connsiteX43" fmla="*/ 372406 w 1162088"/>
              <a:gd name="connsiteY43" fmla="*/ 982955 h 1124577"/>
              <a:gd name="connsiteX44" fmla="*/ 365540 w 1162088"/>
              <a:gd name="connsiteY44" fmla="*/ 988746 h 1124577"/>
              <a:gd name="connsiteX45" fmla="*/ 358586 w 1162088"/>
              <a:gd name="connsiteY45" fmla="*/ 994434 h 1124577"/>
              <a:gd name="connsiteX46" fmla="*/ 351545 w 1162088"/>
              <a:gd name="connsiteY46" fmla="*/ 1000019 h 1124577"/>
              <a:gd name="connsiteX47" fmla="*/ 344417 w 1162088"/>
              <a:gd name="connsiteY47" fmla="*/ 1005499 h 1124577"/>
              <a:gd name="connsiteX48" fmla="*/ 337206 w 1162088"/>
              <a:gd name="connsiteY48" fmla="*/ 1010872 h 1124577"/>
              <a:gd name="connsiteX49" fmla="*/ 329911 w 1162088"/>
              <a:gd name="connsiteY49" fmla="*/ 1016139 h 1124577"/>
              <a:gd name="connsiteX50" fmla="*/ 322533 w 1162088"/>
              <a:gd name="connsiteY50" fmla="*/ 1021298 h 1124577"/>
              <a:gd name="connsiteX51" fmla="*/ 315074 w 1162088"/>
              <a:gd name="connsiteY51" fmla="*/ 1026347 h 1124577"/>
              <a:gd name="connsiteX52" fmla="*/ 307535 w 1162088"/>
              <a:gd name="connsiteY52" fmla="*/ 1031285 h 1124577"/>
              <a:gd name="connsiteX53" fmla="*/ 299918 w 1162088"/>
              <a:gd name="connsiteY53" fmla="*/ 1036112 h 1124577"/>
              <a:gd name="connsiteX54" fmla="*/ 292222 w 1162088"/>
              <a:gd name="connsiteY54" fmla="*/ 1040826 h 1124577"/>
              <a:gd name="connsiteX55" fmla="*/ 284450 w 1162088"/>
              <a:gd name="connsiteY55" fmla="*/ 1045425 h 1124577"/>
              <a:gd name="connsiteX56" fmla="*/ 276603 w 1162088"/>
              <a:gd name="connsiteY56" fmla="*/ 1049910 h 1124577"/>
              <a:gd name="connsiteX57" fmla="*/ 268682 w 1162088"/>
              <a:gd name="connsiteY57" fmla="*/ 1054278 h 1124577"/>
              <a:gd name="connsiteX58" fmla="*/ 260687 w 1162088"/>
              <a:gd name="connsiteY58" fmla="*/ 1058528 h 1124577"/>
              <a:gd name="connsiteX59" fmla="*/ 252621 w 1162088"/>
              <a:gd name="connsiteY59" fmla="*/ 1062660 h 1124577"/>
              <a:gd name="connsiteX60" fmla="*/ 244484 w 1162088"/>
              <a:gd name="connsiteY60" fmla="*/ 1066671 h 1124577"/>
              <a:gd name="connsiteX61" fmla="*/ 236277 w 1162088"/>
              <a:gd name="connsiteY61" fmla="*/ 1070562 h 1124577"/>
              <a:gd name="connsiteX62" fmla="*/ 228002 w 1162088"/>
              <a:gd name="connsiteY62" fmla="*/ 1074330 h 1124577"/>
              <a:gd name="connsiteX63" fmla="*/ 219660 w 1162088"/>
              <a:gd name="connsiteY63" fmla="*/ 1077975 h 1124577"/>
              <a:gd name="connsiteX64" fmla="*/ 211251 w 1162088"/>
              <a:gd name="connsiteY64" fmla="*/ 1081495 h 1124577"/>
              <a:gd name="connsiteX65" fmla="*/ 202778 w 1162088"/>
              <a:gd name="connsiteY65" fmla="*/ 1084890 h 1124577"/>
              <a:gd name="connsiteX66" fmla="*/ 194242 w 1162088"/>
              <a:gd name="connsiteY66" fmla="*/ 1088157 h 1124577"/>
              <a:gd name="connsiteX67" fmla="*/ 185642 w 1162088"/>
              <a:gd name="connsiteY67" fmla="*/ 1091297 h 1124577"/>
              <a:gd name="connsiteX68" fmla="*/ 176982 w 1162088"/>
              <a:gd name="connsiteY68" fmla="*/ 1094307 h 1124577"/>
              <a:gd name="connsiteX69" fmla="*/ 168261 w 1162088"/>
              <a:gd name="connsiteY69" fmla="*/ 1097187 h 1124577"/>
              <a:gd name="connsiteX70" fmla="*/ 159481 w 1162088"/>
              <a:gd name="connsiteY70" fmla="*/ 1099935 h 1124577"/>
              <a:gd name="connsiteX71" fmla="*/ 150643 w 1162088"/>
              <a:gd name="connsiteY71" fmla="*/ 1102551 h 1124577"/>
              <a:gd name="connsiteX72" fmla="*/ 141748 w 1162088"/>
              <a:gd name="connsiteY72" fmla="*/ 1105032 h 1124577"/>
              <a:gd name="connsiteX73" fmla="*/ 132798 w 1162088"/>
              <a:gd name="connsiteY73" fmla="*/ 1107379 h 1124577"/>
              <a:gd name="connsiteX74" fmla="*/ 123794 w 1162088"/>
              <a:gd name="connsiteY74" fmla="*/ 1109589 h 1124577"/>
              <a:gd name="connsiteX75" fmla="*/ 114736 w 1162088"/>
              <a:gd name="connsiteY75" fmla="*/ 1111662 h 1124577"/>
              <a:gd name="connsiteX76" fmla="*/ 105626 w 1162088"/>
              <a:gd name="connsiteY76" fmla="*/ 1113596 h 1124577"/>
              <a:gd name="connsiteX77" fmla="*/ 96466 w 1162088"/>
              <a:gd name="connsiteY77" fmla="*/ 1115391 h 1124577"/>
              <a:gd name="connsiteX78" fmla="*/ 87255 w 1162088"/>
              <a:gd name="connsiteY78" fmla="*/ 1117045 h 1124577"/>
              <a:gd name="connsiteX79" fmla="*/ 77996 w 1162088"/>
              <a:gd name="connsiteY79" fmla="*/ 1118556 h 1124577"/>
              <a:gd name="connsiteX80" fmla="*/ 68690 w 1162088"/>
              <a:gd name="connsiteY80" fmla="*/ 1119925 h 1124577"/>
              <a:gd name="connsiteX81" fmla="*/ 59337 w 1162088"/>
              <a:gd name="connsiteY81" fmla="*/ 1121149 h 1124577"/>
              <a:gd name="connsiteX82" fmla="*/ 49939 w 1162088"/>
              <a:gd name="connsiteY82" fmla="*/ 1122227 h 1124577"/>
              <a:gd name="connsiteX83" fmla="*/ 40498 w 1162088"/>
              <a:gd name="connsiteY83" fmla="*/ 1123159 h 1124577"/>
              <a:gd name="connsiteX84" fmla="*/ 31014 w 1162088"/>
              <a:gd name="connsiteY84" fmla="*/ 1123943 h 1124577"/>
              <a:gd name="connsiteX85" fmla="*/ 21488 w 1162088"/>
              <a:gd name="connsiteY85" fmla="*/ 1124577 h 1124577"/>
              <a:gd name="connsiteX86" fmla="*/ 20641 w 1162088"/>
              <a:gd name="connsiteY86" fmla="*/ 1124577 h 1124577"/>
              <a:gd name="connsiteX87" fmla="*/ 12172 w 1162088"/>
              <a:gd name="connsiteY87" fmla="*/ 1122788 h 1124577"/>
              <a:gd name="connsiteX88" fmla="*/ 5543 w 1162088"/>
              <a:gd name="connsiteY88" fmla="*/ 1118017 h 1124577"/>
              <a:gd name="connsiteX89" fmla="*/ 1302 w 1162088"/>
              <a:gd name="connsiteY89" fmla="*/ 1111152 h 1124577"/>
              <a:gd name="connsiteX90" fmla="*/ 0 w 1162088"/>
              <a:gd name="connsiteY90" fmla="*/ 1103087 h 1124577"/>
              <a:gd name="connsiteX91" fmla="*/ 2183 w 1162088"/>
              <a:gd name="connsiteY91" fmla="*/ 1094711 h 1124577"/>
              <a:gd name="connsiteX92" fmla="*/ 206935 w 1162088"/>
              <a:gd name="connsiteY92" fmla="*/ 687375 h 1124577"/>
              <a:gd name="connsiteX93" fmla="*/ 216441 w 1162088"/>
              <a:gd name="connsiteY93" fmla="*/ 681512 h 1124577"/>
              <a:gd name="connsiteX94" fmla="*/ 627800 w 1162088"/>
              <a:gd name="connsiteY94" fmla="*/ 680703 h 1124577"/>
              <a:gd name="connsiteX95" fmla="*/ 940458 w 1162088"/>
              <a:gd name="connsiteY95" fmla="*/ 680703 h 1124577"/>
              <a:gd name="connsiteX96" fmla="*/ 951292 w 1162088"/>
              <a:gd name="connsiteY96" fmla="*/ 683789 h 1124577"/>
              <a:gd name="connsiteX97" fmla="*/ 958893 w 1162088"/>
              <a:gd name="connsiteY97" fmla="*/ 692112 h 1124577"/>
              <a:gd name="connsiteX98" fmla="*/ 1159885 w 1162088"/>
              <a:gd name="connsiteY98" fmla="*/ 1093722 h 1124577"/>
              <a:gd name="connsiteX99" fmla="*/ 1162088 w 1162088"/>
              <a:gd name="connsiteY99" fmla="*/ 1102379 h 1124577"/>
              <a:gd name="connsiteX100" fmla="*/ 1160580 w 1162088"/>
              <a:gd name="connsiteY100" fmla="*/ 1110637 h 1124577"/>
              <a:gd name="connsiteX101" fmla="*/ 1155993 w 1162088"/>
              <a:gd name="connsiteY101" fmla="*/ 1117550 h 1124577"/>
              <a:gd name="connsiteX102" fmla="*/ 1148960 w 1162088"/>
              <a:gd name="connsiteY102" fmla="*/ 1122168 h 1124577"/>
              <a:gd name="connsiteX103" fmla="*/ 1140114 w 1162088"/>
              <a:gd name="connsiteY103" fmla="*/ 1123545 h 1124577"/>
              <a:gd name="connsiteX104" fmla="*/ 1130605 w 1162088"/>
              <a:gd name="connsiteY104" fmla="*/ 1122914 h 1124577"/>
              <a:gd name="connsiteX105" fmla="*/ 1121137 w 1162088"/>
              <a:gd name="connsiteY105" fmla="*/ 1122134 h 1124577"/>
              <a:gd name="connsiteX106" fmla="*/ 1111712 w 1162088"/>
              <a:gd name="connsiteY106" fmla="*/ 1121206 h 1124577"/>
              <a:gd name="connsiteX107" fmla="*/ 1102331 w 1162088"/>
              <a:gd name="connsiteY107" fmla="*/ 1120133 h 1124577"/>
              <a:gd name="connsiteX108" fmla="*/ 1092994 w 1162088"/>
              <a:gd name="connsiteY108" fmla="*/ 1118914 h 1124577"/>
              <a:gd name="connsiteX109" fmla="*/ 1083703 w 1162088"/>
              <a:gd name="connsiteY109" fmla="*/ 1117551 h 1124577"/>
              <a:gd name="connsiteX110" fmla="*/ 1074460 w 1162088"/>
              <a:gd name="connsiteY110" fmla="*/ 1116046 h 1124577"/>
              <a:gd name="connsiteX111" fmla="*/ 1065265 w 1162088"/>
              <a:gd name="connsiteY111" fmla="*/ 1114399 h 1124577"/>
              <a:gd name="connsiteX112" fmla="*/ 1056119 w 1162088"/>
              <a:gd name="connsiteY112" fmla="*/ 1112611 h 1124577"/>
              <a:gd name="connsiteX113" fmla="*/ 1047024 w 1162088"/>
              <a:gd name="connsiteY113" fmla="*/ 1110684 h 1124577"/>
              <a:gd name="connsiteX114" fmla="*/ 1037981 w 1162088"/>
              <a:gd name="connsiteY114" fmla="*/ 1108619 h 1124577"/>
              <a:gd name="connsiteX115" fmla="*/ 1028991 w 1162088"/>
              <a:gd name="connsiteY115" fmla="*/ 1106417 h 1124577"/>
              <a:gd name="connsiteX116" fmla="*/ 1020055 w 1162088"/>
              <a:gd name="connsiteY116" fmla="*/ 1104079 h 1124577"/>
              <a:gd name="connsiteX117" fmla="*/ 1011174 w 1162088"/>
              <a:gd name="connsiteY117" fmla="*/ 1101606 h 1124577"/>
              <a:gd name="connsiteX118" fmla="*/ 1002350 w 1162088"/>
              <a:gd name="connsiteY118" fmla="*/ 1099000 h 1124577"/>
              <a:gd name="connsiteX119" fmla="*/ 993583 w 1162088"/>
              <a:gd name="connsiteY119" fmla="*/ 1096261 h 1124577"/>
              <a:gd name="connsiteX120" fmla="*/ 984875 w 1162088"/>
              <a:gd name="connsiteY120" fmla="*/ 1093391 h 1124577"/>
              <a:gd name="connsiteX121" fmla="*/ 976227 w 1162088"/>
              <a:gd name="connsiteY121" fmla="*/ 1090392 h 1124577"/>
              <a:gd name="connsiteX122" fmla="*/ 967640 w 1162088"/>
              <a:gd name="connsiteY122" fmla="*/ 1087263 h 1124577"/>
              <a:gd name="connsiteX123" fmla="*/ 959116 w 1162088"/>
              <a:gd name="connsiteY123" fmla="*/ 1084006 h 1124577"/>
              <a:gd name="connsiteX124" fmla="*/ 950654 w 1162088"/>
              <a:gd name="connsiteY124" fmla="*/ 1080623 h 1124577"/>
              <a:gd name="connsiteX125" fmla="*/ 942258 w 1162088"/>
              <a:gd name="connsiteY125" fmla="*/ 1077115 h 1124577"/>
              <a:gd name="connsiteX126" fmla="*/ 933927 w 1162088"/>
              <a:gd name="connsiteY126" fmla="*/ 1073482 h 1124577"/>
              <a:gd name="connsiteX127" fmla="*/ 925663 w 1162088"/>
              <a:gd name="connsiteY127" fmla="*/ 1069726 h 1124577"/>
              <a:gd name="connsiteX128" fmla="*/ 917467 w 1162088"/>
              <a:gd name="connsiteY128" fmla="*/ 1065848 h 1124577"/>
              <a:gd name="connsiteX129" fmla="*/ 909340 w 1162088"/>
              <a:gd name="connsiteY129" fmla="*/ 1061849 h 1124577"/>
              <a:gd name="connsiteX130" fmla="*/ 901284 w 1162088"/>
              <a:gd name="connsiteY130" fmla="*/ 1057731 h 1124577"/>
              <a:gd name="connsiteX131" fmla="*/ 893299 w 1162088"/>
              <a:gd name="connsiteY131" fmla="*/ 1053494 h 1124577"/>
              <a:gd name="connsiteX132" fmla="*/ 885387 w 1162088"/>
              <a:gd name="connsiteY132" fmla="*/ 1049141 h 1124577"/>
              <a:gd name="connsiteX133" fmla="*/ 877548 w 1162088"/>
              <a:gd name="connsiteY133" fmla="*/ 1044670 h 1124577"/>
              <a:gd name="connsiteX134" fmla="*/ 869785 w 1162088"/>
              <a:gd name="connsiteY134" fmla="*/ 1040085 h 1124577"/>
              <a:gd name="connsiteX135" fmla="*/ 862098 w 1162088"/>
              <a:gd name="connsiteY135" fmla="*/ 1035386 h 1124577"/>
              <a:gd name="connsiteX136" fmla="*/ 854488 w 1162088"/>
              <a:gd name="connsiteY136" fmla="*/ 1030574 h 1124577"/>
              <a:gd name="connsiteX137" fmla="*/ 846957 w 1162088"/>
              <a:gd name="connsiteY137" fmla="*/ 1025651 h 1124577"/>
              <a:gd name="connsiteX138" fmla="*/ 839505 w 1162088"/>
              <a:gd name="connsiteY138" fmla="*/ 1020618 h 1124577"/>
              <a:gd name="connsiteX139" fmla="*/ 832134 w 1162088"/>
              <a:gd name="connsiteY139" fmla="*/ 1015475 h 1124577"/>
              <a:gd name="connsiteX140" fmla="*/ 824846 w 1162088"/>
              <a:gd name="connsiteY140" fmla="*/ 1010225 h 1124577"/>
              <a:gd name="connsiteX141" fmla="*/ 817640 w 1162088"/>
              <a:gd name="connsiteY141" fmla="*/ 1004867 h 1124577"/>
              <a:gd name="connsiteX142" fmla="*/ 810518 w 1162088"/>
              <a:gd name="connsiteY142" fmla="*/ 999404 h 1124577"/>
              <a:gd name="connsiteX143" fmla="*/ 803482 w 1162088"/>
              <a:gd name="connsiteY143" fmla="*/ 993836 h 1124577"/>
              <a:gd name="connsiteX144" fmla="*/ 796533 w 1162088"/>
              <a:gd name="connsiteY144" fmla="*/ 988165 h 1124577"/>
              <a:gd name="connsiteX145" fmla="*/ 789671 w 1162088"/>
              <a:gd name="connsiteY145" fmla="*/ 982391 h 1124577"/>
              <a:gd name="connsiteX146" fmla="*/ 782899 w 1162088"/>
              <a:gd name="connsiteY146" fmla="*/ 976517 h 1124577"/>
              <a:gd name="connsiteX147" fmla="*/ 776216 w 1162088"/>
              <a:gd name="connsiteY147" fmla="*/ 970542 h 1124577"/>
              <a:gd name="connsiteX148" fmla="*/ 769625 w 1162088"/>
              <a:gd name="connsiteY148" fmla="*/ 964469 h 1124577"/>
              <a:gd name="connsiteX149" fmla="*/ 763126 w 1162088"/>
              <a:gd name="connsiteY149" fmla="*/ 958298 h 1124577"/>
              <a:gd name="connsiteX150" fmla="*/ 756721 w 1162088"/>
              <a:gd name="connsiteY150" fmla="*/ 952031 h 1124577"/>
              <a:gd name="connsiteX151" fmla="*/ 750410 w 1162088"/>
              <a:gd name="connsiteY151" fmla="*/ 945669 h 1124577"/>
              <a:gd name="connsiteX152" fmla="*/ 744195 w 1162088"/>
              <a:gd name="connsiteY152" fmla="*/ 939212 h 1124577"/>
              <a:gd name="connsiteX153" fmla="*/ 738078 w 1162088"/>
              <a:gd name="connsiteY153" fmla="*/ 932662 h 1124577"/>
              <a:gd name="connsiteX154" fmla="*/ 732058 w 1162088"/>
              <a:gd name="connsiteY154" fmla="*/ 926021 h 1124577"/>
              <a:gd name="connsiteX155" fmla="*/ 726138 w 1162088"/>
              <a:gd name="connsiteY155" fmla="*/ 919289 h 1124577"/>
              <a:gd name="connsiteX156" fmla="*/ 720319 w 1162088"/>
              <a:gd name="connsiteY156" fmla="*/ 912468 h 1124577"/>
              <a:gd name="connsiteX157" fmla="*/ 714601 w 1162088"/>
              <a:gd name="connsiteY157" fmla="*/ 905558 h 1124577"/>
              <a:gd name="connsiteX158" fmla="*/ 708986 w 1162088"/>
              <a:gd name="connsiteY158" fmla="*/ 898561 h 1124577"/>
              <a:gd name="connsiteX159" fmla="*/ 703475 w 1162088"/>
              <a:gd name="connsiteY159" fmla="*/ 891478 h 1124577"/>
              <a:gd name="connsiteX160" fmla="*/ 698069 w 1162088"/>
              <a:gd name="connsiteY160" fmla="*/ 884310 h 1124577"/>
              <a:gd name="connsiteX161" fmla="*/ 692770 w 1162088"/>
              <a:gd name="connsiteY161" fmla="*/ 877059 h 1124577"/>
              <a:gd name="connsiteX162" fmla="*/ 687578 w 1162088"/>
              <a:gd name="connsiteY162" fmla="*/ 869725 h 1124577"/>
              <a:gd name="connsiteX163" fmla="*/ 682494 w 1162088"/>
              <a:gd name="connsiteY163" fmla="*/ 862309 h 1124577"/>
              <a:gd name="connsiteX164" fmla="*/ 677521 w 1162088"/>
              <a:gd name="connsiteY164" fmla="*/ 854814 h 1124577"/>
              <a:gd name="connsiteX165" fmla="*/ 672658 w 1162088"/>
              <a:gd name="connsiteY165" fmla="*/ 847239 h 1124577"/>
              <a:gd name="connsiteX166" fmla="*/ 667908 w 1162088"/>
              <a:gd name="connsiteY166" fmla="*/ 839587 h 1124577"/>
              <a:gd name="connsiteX167" fmla="*/ 663271 w 1162088"/>
              <a:gd name="connsiteY167" fmla="*/ 831857 h 1124577"/>
              <a:gd name="connsiteX168" fmla="*/ 658748 w 1162088"/>
              <a:gd name="connsiteY168" fmla="*/ 824053 h 1124577"/>
              <a:gd name="connsiteX169" fmla="*/ 654341 w 1162088"/>
              <a:gd name="connsiteY169" fmla="*/ 816173 h 1124577"/>
              <a:gd name="connsiteX170" fmla="*/ 650051 w 1162088"/>
              <a:gd name="connsiteY170" fmla="*/ 808221 h 1124577"/>
              <a:gd name="connsiteX171" fmla="*/ 645878 w 1162088"/>
              <a:gd name="connsiteY171" fmla="*/ 800196 h 1124577"/>
              <a:gd name="connsiteX172" fmla="*/ 641825 w 1162088"/>
              <a:gd name="connsiteY172" fmla="*/ 792101 h 1124577"/>
              <a:gd name="connsiteX173" fmla="*/ 637892 w 1162088"/>
              <a:gd name="connsiteY173" fmla="*/ 783936 h 1124577"/>
              <a:gd name="connsiteX174" fmla="*/ 634081 w 1162088"/>
              <a:gd name="connsiteY174" fmla="*/ 775702 h 1124577"/>
              <a:gd name="connsiteX175" fmla="*/ 630392 w 1162088"/>
              <a:gd name="connsiteY175" fmla="*/ 767401 h 1124577"/>
              <a:gd name="connsiteX176" fmla="*/ 626826 w 1162088"/>
              <a:gd name="connsiteY176" fmla="*/ 759033 h 1124577"/>
              <a:gd name="connsiteX177" fmla="*/ 623386 w 1162088"/>
              <a:gd name="connsiteY177" fmla="*/ 750600 h 1124577"/>
              <a:gd name="connsiteX178" fmla="*/ 620072 w 1162088"/>
              <a:gd name="connsiteY178" fmla="*/ 742104 h 1124577"/>
              <a:gd name="connsiteX179" fmla="*/ 616885 w 1162088"/>
              <a:gd name="connsiteY179" fmla="*/ 733544 h 1124577"/>
              <a:gd name="connsiteX180" fmla="*/ 613826 w 1162088"/>
              <a:gd name="connsiteY180" fmla="*/ 724923 h 1124577"/>
              <a:gd name="connsiteX181" fmla="*/ 610897 w 1162088"/>
              <a:gd name="connsiteY181" fmla="*/ 716241 h 1124577"/>
              <a:gd name="connsiteX182" fmla="*/ 608098 w 1162088"/>
              <a:gd name="connsiteY182" fmla="*/ 707500 h 1124577"/>
              <a:gd name="connsiteX183" fmla="*/ 607222 w 1162088"/>
              <a:gd name="connsiteY183" fmla="*/ 699616 h 1124577"/>
              <a:gd name="connsiteX184" fmla="*/ 609237 w 1162088"/>
              <a:gd name="connsiteY184" fmla="*/ 692333 h 1124577"/>
              <a:gd name="connsiteX185" fmla="*/ 613660 w 1162088"/>
              <a:gd name="connsiteY185" fmla="*/ 686313 h 1124577"/>
              <a:gd name="connsiteX186" fmla="*/ 620008 w 1162088"/>
              <a:gd name="connsiteY186" fmla="*/ 682216 h 1124577"/>
              <a:gd name="connsiteX187" fmla="*/ 558903 w 1162088"/>
              <a:gd name="connsiteY187" fmla="*/ 1 h 1124577"/>
              <a:gd name="connsiteX188" fmla="*/ 564474 w 1162088"/>
              <a:gd name="connsiteY188" fmla="*/ 3360 h 1124577"/>
              <a:gd name="connsiteX189" fmla="*/ 566840 w 1162088"/>
              <a:gd name="connsiteY189" fmla="*/ 10037 h 1124577"/>
              <a:gd name="connsiteX190" fmla="*/ 566840 w 1162088"/>
              <a:gd name="connsiteY190" fmla="*/ 631230 h 1124577"/>
              <a:gd name="connsiteX191" fmla="*/ 565220 w 1162088"/>
              <a:gd name="connsiteY191" fmla="*/ 639256 h 1124577"/>
              <a:gd name="connsiteX192" fmla="*/ 560801 w 1162088"/>
              <a:gd name="connsiteY192" fmla="*/ 645809 h 1124577"/>
              <a:gd name="connsiteX193" fmla="*/ 554248 w 1162088"/>
              <a:gd name="connsiteY193" fmla="*/ 650227 h 1124577"/>
              <a:gd name="connsiteX194" fmla="*/ 546224 w 1162088"/>
              <a:gd name="connsiteY194" fmla="*/ 651846 h 1124577"/>
              <a:gd name="connsiteX195" fmla="*/ 257210 w 1162088"/>
              <a:gd name="connsiteY195" fmla="*/ 651846 h 1124577"/>
              <a:gd name="connsiteX196" fmla="*/ 248739 w 1162088"/>
              <a:gd name="connsiteY196" fmla="*/ 650058 h 1124577"/>
              <a:gd name="connsiteX197" fmla="*/ 242109 w 1162088"/>
              <a:gd name="connsiteY197" fmla="*/ 645286 h 1124577"/>
              <a:gd name="connsiteX198" fmla="*/ 237869 w 1162088"/>
              <a:gd name="connsiteY198" fmla="*/ 638425 h 1124577"/>
              <a:gd name="connsiteX199" fmla="*/ 236566 w 1162088"/>
              <a:gd name="connsiteY199" fmla="*/ 630366 h 1124577"/>
              <a:gd name="connsiteX200" fmla="*/ 238750 w 1162088"/>
              <a:gd name="connsiteY200" fmla="*/ 622002 h 1124577"/>
              <a:gd name="connsiteX201" fmla="*/ 547312 w 1162088"/>
              <a:gd name="connsiteY201" fmla="*/ 5411 h 1124577"/>
              <a:gd name="connsiteX202" fmla="*/ 552419 w 1162088"/>
              <a:gd name="connsiteY202" fmla="*/ 504 h 1124577"/>
              <a:gd name="connsiteX203" fmla="*/ 603671 w 1162088"/>
              <a:gd name="connsiteY203" fmla="*/ 0 h 1124577"/>
              <a:gd name="connsiteX204" fmla="*/ 610156 w 1162088"/>
              <a:gd name="connsiteY204" fmla="*/ 503 h 1124577"/>
              <a:gd name="connsiteX205" fmla="*/ 615252 w 1162088"/>
              <a:gd name="connsiteY205" fmla="*/ 5409 h 1124577"/>
              <a:gd name="connsiteX206" fmla="*/ 923816 w 1162088"/>
              <a:gd name="connsiteY206" fmla="*/ 622000 h 1124577"/>
              <a:gd name="connsiteX207" fmla="*/ 926007 w 1162088"/>
              <a:gd name="connsiteY207" fmla="*/ 630365 h 1124577"/>
              <a:gd name="connsiteX208" fmla="*/ 924707 w 1162088"/>
              <a:gd name="connsiteY208" fmla="*/ 638424 h 1124577"/>
              <a:gd name="connsiteX209" fmla="*/ 920466 w 1162088"/>
              <a:gd name="connsiteY209" fmla="*/ 645285 h 1124577"/>
              <a:gd name="connsiteX210" fmla="*/ 913839 w 1162088"/>
              <a:gd name="connsiteY210" fmla="*/ 650056 h 1124577"/>
              <a:gd name="connsiteX211" fmla="*/ 905378 w 1162088"/>
              <a:gd name="connsiteY211" fmla="*/ 651845 h 1124577"/>
              <a:gd name="connsiteX212" fmla="*/ 616342 w 1162088"/>
              <a:gd name="connsiteY212" fmla="*/ 651845 h 1124577"/>
              <a:gd name="connsiteX213" fmla="*/ 608318 w 1162088"/>
              <a:gd name="connsiteY213" fmla="*/ 650225 h 1124577"/>
              <a:gd name="connsiteX214" fmla="*/ 601765 w 1162088"/>
              <a:gd name="connsiteY214" fmla="*/ 645807 h 1124577"/>
              <a:gd name="connsiteX215" fmla="*/ 597346 w 1162088"/>
              <a:gd name="connsiteY215" fmla="*/ 639255 h 1124577"/>
              <a:gd name="connsiteX216" fmla="*/ 595726 w 1162088"/>
              <a:gd name="connsiteY216" fmla="*/ 631231 h 1124577"/>
              <a:gd name="connsiteX217" fmla="*/ 595726 w 1162088"/>
              <a:gd name="connsiteY217" fmla="*/ 10035 h 1124577"/>
              <a:gd name="connsiteX218" fmla="*/ 598095 w 1162088"/>
              <a:gd name="connsiteY218" fmla="*/ 3358 h 112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1162088" h="1124577">
                <a:moveTo>
                  <a:pt x="222124" y="680715"/>
                </a:moveTo>
                <a:lnTo>
                  <a:pt x="534068" y="680715"/>
                </a:lnTo>
                <a:lnTo>
                  <a:pt x="541825" y="682211"/>
                </a:lnTo>
                <a:lnTo>
                  <a:pt x="548173" y="686267"/>
                </a:lnTo>
                <a:lnTo>
                  <a:pt x="552616" y="692234"/>
                </a:lnTo>
                <a:lnTo>
                  <a:pt x="554661" y="699466"/>
                </a:lnTo>
                <a:lnTo>
                  <a:pt x="553815" y="707313"/>
                </a:lnTo>
                <a:lnTo>
                  <a:pt x="551030" y="716075"/>
                </a:lnTo>
                <a:lnTo>
                  <a:pt x="548115" y="724779"/>
                </a:lnTo>
                <a:lnTo>
                  <a:pt x="545069" y="733422"/>
                </a:lnTo>
                <a:lnTo>
                  <a:pt x="541894" y="742003"/>
                </a:lnTo>
                <a:lnTo>
                  <a:pt x="538591" y="750522"/>
                </a:lnTo>
                <a:lnTo>
                  <a:pt x="535162" y="758976"/>
                </a:lnTo>
                <a:lnTo>
                  <a:pt x="531607" y="767365"/>
                </a:lnTo>
                <a:lnTo>
                  <a:pt x="527928" y="775688"/>
                </a:lnTo>
                <a:lnTo>
                  <a:pt x="524126" y="783944"/>
                </a:lnTo>
                <a:lnTo>
                  <a:pt x="520202" y="792131"/>
                </a:lnTo>
                <a:lnTo>
                  <a:pt x="516157" y="800247"/>
                </a:lnTo>
                <a:lnTo>
                  <a:pt x="511992" y="808293"/>
                </a:lnTo>
                <a:lnTo>
                  <a:pt x="507709" y="816267"/>
                </a:lnTo>
                <a:lnTo>
                  <a:pt x="503309" y="824167"/>
                </a:lnTo>
                <a:lnTo>
                  <a:pt x="498793" y="831993"/>
                </a:lnTo>
                <a:lnTo>
                  <a:pt x="494161" y="839743"/>
                </a:lnTo>
                <a:lnTo>
                  <a:pt x="489416" y="847417"/>
                </a:lnTo>
                <a:lnTo>
                  <a:pt x="484558" y="855012"/>
                </a:lnTo>
                <a:lnTo>
                  <a:pt x="479589" y="862528"/>
                </a:lnTo>
                <a:lnTo>
                  <a:pt x="474509" y="869964"/>
                </a:lnTo>
                <a:lnTo>
                  <a:pt x="469320" y="877318"/>
                </a:lnTo>
                <a:lnTo>
                  <a:pt x="464023" y="884590"/>
                </a:lnTo>
                <a:lnTo>
                  <a:pt x="458620" y="891778"/>
                </a:lnTo>
                <a:lnTo>
                  <a:pt x="453111" y="898881"/>
                </a:lnTo>
                <a:lnTo>
                  <a:pt x="447497" y="905898"/>
                </a:lnTo>
                <a:lnTo>
                  <a:pt x="441780" y="912827"/>
                </a:lnTo>
                <a:lnTo>
                  <a:pt x="435961" y="919668"/>
                </a:lnTo>
                <a:lnTo>
                  <a:pt x="430040" y="926419"/>
                </a:lnTo>
                <a:lnTo>
                  <a:pt x="424020" y="933080"/>
                </a:lnTo>
                <a:lnTo>
                  <a:pt x="417902" y="939648"/>
                </a:lnTo>
                <a:lnTo>
                  <a:pt x="411685" y="946124"/>
                </a:lnTo>
                <a:lnTo>
                  <a:pt x="405373" y="952505"/>
                </a:lnTo>
                <a:lnTo>
                  <a:pt x="398965" y="958790"/>
                </a:lnTo>
                <a:lnTo>
                  <a:pt x="392463" y="964979"/>
                </a:lnTo>
                <a:lnTo>
                  <a:pt x="385869" y="971070"/>
                </a:lnTo>
                <a:lnTo>
                  <a:pt x="379183" y="977063"/>
                </a:lnTo>
                <a:lnTo>
                  <a:pt x="372406" y="982955"/>
                </a:lnTo>
                <a:lnTo>
                  <a:pt x="365540" y="988746"/>
                </a:lnTo>
                <a:lnTo>
                  <a:pt x="358586" y="994434"/>
                </a:lnTo>
                <a:lnTo>
                  <a:pt x="351545" y="1000019"/>
                </a:lnTo>
                <a:lnTo>
                  <a:pt x="344417" y="1005499"/>
                </a:lnTo>
                <a:lnTo>
                  <a:pt x="337206" y="1010872"/>
                </a:lnTo>
                <a:lnTo>
                  <a:pt x="329911" y="1016139"/>
                </a:lnTo>
                <a:lnTo>
                  <a:pt x="322533" y="1021298"/>
                </a:lnTo>
                <a:lnTo>
                  <a:pt x="315074" y="1026347"/>
                </a:lnTo>
                <a:lnTo>
                  <a:pt x="307535" y="1031285"/>
                </a:lnTo>
                <a:lnTo>
                  <a:pt x="299918" y="1036112"/>
                </a:lnTo>
                <a:lnTo>
                  <a:pt x="292222" y="1040826"/>
                </a:lnTo>
                <a:lnTo>
                  <a:pt x="284450" y="1045425"/>
                </a:lnTo>
                <a:lnTo>
                  <a:pt x="276603" y="1049910"/>
                </a:lnTo>
                <a:lnTo>
                  <a:pt x="268682" y="1054278"/>
                </a:lnTo>
                <a:lnTo>
                  <a:pt x="260687" y="1058528"/>
                </a:lnTo>
                <a:lnTo>
                  <a:pt x="252621" y="1062660"/>
                </a:lnTo>
                <a:lnTo>
                  <a:pt x="244484" y="1066671"/>
                </a:lnTo>
                <a:lnTo>
                  <a:pt x="236277" y="1070562"/>
                </a:lnTo>
                <a:lnTo>
                  <a:pt x="228002" y="1074330"/>
                </a:lnTo>
                <a:lnTo>
                  <a:pt x="219660" y="1077975"/>
                </a:lnTo>
                <a:lnTo>
                  <a:pt x="211251" y="1081495"/>
                </a:lnTo>
                <a:lnTo>
                  <a:pt x="202778" y="1084890"/>
                </a:lnTo>
                <a:lnTo>
                  <a:pt x="194242" y="1088157"/>
                </a:lnTo>
                <a:lnTo>
                  <a:pt x="185642" y="1091297"/>
                </a:lnTo>
                <a:lnTo>
                  <a:pt x="176982" y="1094307"/>
                </a:lnTo>
                <a:lnTo>
                  <a:pt x="168261" y="1097187"/>
                </a:lnTo>
                <a:lnTo>
                  <a:pt x="159481" y="1099935"/>
                </a:lnTo>
                <a:lnTo>
                  <a:pt x="150643" y="1102551"/>
                </a:lnTo>
                <a:lnTo>
                  <a:pt x="141748" y="1105032"/>
                </a:lnTo>
                <a:lnTo>
                  <a:pt x="132798" y="1107379"/>
                </a:lnTo>
                <a:lnTo>
                  <a:pt x="123794" y="1109589"/>
                </a:lnTo>
                <a:lnTo>
                  <a:pt x="114736" y="1111662"/>
                </a:lnTo>
                <a:lnTo>
                  <a:pt x="105626" y="1113596"/>
                </a:lnTo>
                <a:lnTo>
                  <a:pt x="96466" y="1115391"/>
                </a:lnTo>
                <a:lnTo>
                  <a:pt x="87255" y="1117045"/>
                </a:lnTo>
                <a:lnTo>
                  <a:pt x="77996" y="1118556"/>
                </a:lnTo>
                <a:lnTo>
                  <a:pt x="68690" y="1119925"/>
                </a:lnTo>
                <a:lnTo>
                  <a:pt x="59337" y="1121149"/>
                </a:lnTo>
                <a:lnTo>
                  <a:pt x="49939" y="1122227"/>
                </a:lnTo>
                <a:lnTo>
                  <a:pt x="40498" y="1123159"/>
                </a:lnTo>
                <a:lnTo>
                  <a:pt x="31014" y="1123943"/>
                </a:lnTo>
                <a:lnTo>
                  <a:pt x="21488" y="1124577"/>
                </a:lnTo>
                <a:lnTo>
                  <a:pt x="20641" y="1124577"/>
                </a:lnTo>
                <a:lnTo>
                  <a:pt x="12172" y="1122788"/>
                </a:lnTo>
                <a:lnTo>
                  <a:pt x="5543" y="1118017"/>
                </a:lnTo>
                <a:lnTo>
                  <a:pt x="1302" y="1111152"/>
                </a:lnTo>
                <a:lnTo>
                  <a:pt x="0" y="1103087"/>
                </a:lnTo>
                <a:lnTo>
                  <a:pt x="2183" y="1094711"/>
                </a:lnTo>
                <a:lnTo>
                  <a:pt x="206935" y="687375"/>
                </a:lnTo>
                <a:lnTo>
                  <a:pt x="216441" y="681512"/>
                </a:lnTo>
                <a:close/>
                <a:moveTo>
                  <a:pt x="627800" y="680703"/>
                </a:moveTo>
                <a:lnTo>
                  <a:pt x="940458" y="680703"/>
                </a:lnTo>
                <a:lnTo>
                  <a:pt x="951292" y="683789"/>
                </a:lnTo>
                <a:lnTo>
                  <a:pt x="958893" y="692112"/>
                </a:lnTo>
                <a:lnTo>
                  <a:pt x="1159885" y="1093722"/>
                </a:lnTo>
                <a:lnTo>
                  <a:pt x="1162088" y="1102379"/>
                </a:lnTo>
                <a:lnTo>
                  <a:pt x="1160580" y="1110637"/>
                </a:lnTo>
                <a:lnTo>
                  <a:pt x="1155993" y="1117550"/>
                </a:lnTo>
                <a:lnTo>
                  <a:pt x="1148960" y="1122168"/>
                </a:lnTo>
                <a:lnTo>
                  <a:pt x="1140114" y="1123545"/>
                </a:lnTo>
                <a:lnTo>
                  <a:pt x="1130605" y="1122914"/>
                </a:lnTo>
                <a:lnTo>
                  <a:pt x="1121137" y="1122134"/>
                </a:lnTo>
                <a:lnTo>
                  <a:pt x="1111712" y="1121206"/>
                </a:lnTo>
                <a:lnTo>
                  <a:pt x="1102331" y="1120133"/>
                </a:lnTo>
                <a:lnTo>
                  <a:pt x="1092994" y="1118914"/>
                </a:lnTo>
                <a:lnTo>
                  <a:pt x="1083703" y="1117551"/>
                </a:lnTo>
                <a:lnTo>
                  <a:pt x="1074460" y="1116046"/>
                </a:lnTo>
                <a:lnTo>
                  <a:pt x="1065265" y="1114399"/>
                </a:lnTo>
                <a:lnTo>
                  <a:pt x="1056119" y="1112611"/>
                </a:lnTo>
                <a:lnTo>
                  <a:pt x="1047024" y="1110684"/>
                </a:lnTo>
                <a:lnTo>
                  <a:pt x="1037981" y="1108619"/>
                </a:lnTo>
                <a:lnTo>
                  <a:pt x="1028991" y="1106417"/>
                </a:lnTo>
                <a:lnTo>
                  <a:pt x="1020055" y="1104079"/>
                </a:lnTo>
                <a:lnTo>
                  <a:pt x="1011174" y="1101606"/>
                </a:lnTo>
                <a:lnTo>
                  <a:pt x="1002350" y="1099000"/>
                </a:lnTo>
                <a:lnTo>
                  <a:pt x="993583" y="1096261"/>
                </a:lnTo>
                <a:lnTo>
                  <a:pt x="984875" y="1093391"/>
                </a:lnTo>
                <a:lnTo>
                  <a:pt x="976227" y="1090392"/>
                </a:lnTo>
                <a:lnTo>
                  <a:pt x="967640" y="1087263"/>
                </a:lnTo>
                <a:lnTo>
                  <a:pt x="959116" y="1084006"/>
                </a:lnTo>
                <a:lnTo>
                  <a:pt x="950654" y="1080623"/>
                </a:lnTo>
                <a:lnTo>
                  <a:pt x="942258" y="1077115"/>
                </a:lnTo>
                <a:lnTo>
                  <a:pt x="933927" y="1073482"/>
                </a:lnTo>
                <a:lnTo>
                  <a:pt x="925663" y="1069726"/>
                </a:lnTo>
                <a:lnTo>
                  <a:pt x="917467" y="1065848"/>
                </a:lnTo>
                <a:lnTo>
                  <a:pt x="909340" y="1061849"/>
                </a:lnTo>
                <a:lnTo>
                  <a:pt x="901284" y="1057731"/>
                </a:lnTo>
                <a:lnTo>
                  <a:pt x="893299" y="1053494"/>
                </a:lnTo>
                <a:lnTo>
                  <a:pt x="885387" y="1049141"/>
                </a:lnTo>
                <a:lnTo>
                  <a:pt x="877548" y="1044670"/>
                </a:lnTo>
                <a:lnTo>
                  <a:pt x="869785" y="1040085"/>
                </a:lnTo>
                <a:lnTo>
                  <a:pt x="862098" y="1035386"/>
                </a:lnTo>
                <a:lnTo>
                  <a:pt x="854488" y="1030574"/>
                </a:lnTo>
                <a:lnTo>
                  <a:pt x="846957" y="1025651"/>
                </a:lnTo>
                <a:lnTo>
                  <a:pt x="839505" y="1020618"/>
                </a:lnTo>
                <a:lnTo>
                  <a:pt x="832134" y="1015475"/>
                </a:lnTo>
                <a:lnTo>
                  <a:pt x="824846" y="1010225"/>
                </a:lnTo>
                <a:lnTo>
                  <a:pt x="817640" y="1004867"/>
                </a:lnTo>
                <a:lnTo>
                  <a:pt x="810518" y="999404"/>
                </a:lnTo>
                <a:lnTo>
                  <a:pt x="803482" y="993836"/>
                </a:lnTo>
                <a:lnTo>
                  <a:pt x="796533" y="988165"/>
                </a:lnTo>
                <a:lnTo>
                  <a:pt x="789671" y="982391"/>
                </a:lnTo>
                <a:lnTo>
                  <a:pt x="782899" y="976517"/>
                </a:lnTo>
                <a:lnTo>
                  <a:pt x="776216" y="970542"/>
                </a:lnTo>
                <a:lnTo>
                  <a:pt x="769625" y="964469"/>
                </a:lnTo>
                <a:lnTo>
                  <a:pt x="763126" y="958298"/>
                </a:lnTo>
                <a:lnTo>
                  <a:pt x="756721" y="952031"/>
                </a:lnTo>
                <a:lnTo>
                  <a:pt x="750410" y="945669"/>
                </a:lnTo>
                <a:lnTo>
                  <a:pt x="744195" y="939212"/>
                </a:lnTo>
                <a:lnTo>
                  <a:pt x="738078" y="932662"/>
                </a:lnTo>
                <a:lnTo>
                  <a:pt x="732058" y="926021"/>
                </a:lnTo>
                <a:lnTo>
                  <a:pt x="726138" y="919289"/>
                </a:lnTo>
                <a:lnTo>
                  <a:pt x="720319" y="912468"/>
                </a:lnTo>
                <a:lnTo>
                  <a:pt x="714601" y="905558"/>
                </a:lnTo>
                <a:lnTo>
                  <a:pt x="708986" y="898561"/>
                </a:lnTo>
                <a:lnTo>
                  <a:pt x="703475" y="891478"/>
                </a:lnTo>
                <a:lnTo>
                  <a:pt x="698069" y="884310"/>
                </a:lnTo>
                <a:lnTo>
                  <a:pt x="692770" y="877059"/>
                </a:lnTo>
                <a:lnTo>
                  <a:pt x="687578" y="869725"/>
                </a:lnTo>
                <a:lnTo>
                  <a:pt x="682494" y="862309"/>
                </a:lnTo>
                <a:lnTo>
                  <a:pt x="677521" y="854814"/>
                </a:lnTo>
                <a:lnTo>
                  <a:pt x="672658" y="847239"/>
                </a:lnTo>
                <a:lnTo>
                  <a:pt x="667908" y="839587"/>
                </a:lnTo>
                <a:lnTo>
                  <a:pt x="663271" y="831857"/>
                </a:lnTo>
                <a:lnTo>
                  <a:pt x="658748" y="824053"/>
                </a:lnTo>
                <a:lnTo>
                  <a:pt x="654341" y="816173"/>
                </a:lnTo>
                <a:lnTo>
                  <a:pt x="650051" y="808221"/>
                </a:lnTo>
                <a:lnTo>
                  <a:pt x="645878" y="800196"/>
                </a:lnTo>
                <a:lnTo>
                  <a:pt x="641825" y="792101"/>
                </a:lnTo>
                <a:lnTo>
                  <a:pt x="637892" y="783936"/>
                </a:lnTo>
                <a:lnTo>
                  <a:pt x="634081" y="775702"/>
                </a:lnTo>
                <a:lnTo>
                  <a:pt x="630392" y="767401"/>
                </a:lnTo>
                <a:lnTo>
                  <a:pt x="626826" y="759033"/>
                </a:lnTo>
                <a:lnTo>
                  <a:pt x="623386" y="750600"/>
                </a:lnTo>
                <a:lnTo>
                  <a:pt x="620072" y="742104"/>
                </a:lnTo>
                <a:lnTo>
                  <a:pt x="616885" y="733544"/>
                </a:lnTo>
                <a:lnTo>
                  <a:pt x="613826" y="724923"/>
                </a:lnTo>
                <a:lnTo>
                  <a:pt x="610897" y="716241"/>
                </a:lnTo>
                <a:lnTo>
                  <a:pt x="608098" y="707500"/>
                </a:lnTo>
                <a:lnTo>
                  <a:pt x="607222" y="699616"/>
                </a:lnTo>
                <a:lnTo>
                  <a:pt x="609237" y="692333"/>
                </a:lnTo>
                <a:lnTo>
                  <a:pt x="613660" y="686313"/>
                </a:lnTo>
                <a:lnTo>
                  <a:pt x="620008" y="682216"/>
                </a:lnTo>
                <a:close/>
                <a:moveTo>
                  <a:pt x="558903" y="1"/>
                </a:moveTo>
                <a:lnTo>
                  <a:pt x="564474" y="3360"/>
                </a:lnTo>
                <a:lnTo>
                  <a:pt x="566840" y="10037"/>
                </a:lnTo>
                <a:lnTo>
                  <a:pt x="566840" y="631230"/>
                </a:lnTo>
                <a:lnTo>
                  <a:pt x="565220" y="639256"/>
                </a:lnTo>
                <a:lnTo>
                  <a:pt x="560801" y="645809"/>
                </a:lnTo>
                <a:lnTo>
                  <a:pt x="554248" y="650227"/>
                </a:lnTo>
                <a:lnTo>
                  <a:pt x="546224" y="651846"/>
                </a:lnTo>
                <a:lnTo>
                  <a:pt x="257210" y="651846"/>
                </a:lnTo>
                <a:lnTo>
                  <a:pt x="248739" y="650058"/>
                </a:lnTo>
                <a:lnTo>
                  <a:pt x="242109" y="645286"/>
                </a:lnTo>
                <a:lnTo>
                  <a:pt x="237869" y="638425"/>
                </a:lnTo>
                <a:lnTo>
                  <a:pt x="236566" y="630366"/>
                </a:lnTo>
                <a:lnTo>
                  <a:pt x="238750" y="622002"/>
                </a:lnTo>
                <a:lnTo>
                  <a:pt x="547312" y="5411"/>
                </a:lnTo>
                <a:lnTo>
                  <a:pt x="552419" y="504"/>
                </a:lnTo>
                <a:close/>
                <a:moveTo>
                  <a:pt x="603671" y="0"/>
                </a:moveTo>
                <a:lnTo>
                  <a:pt x="610156" y="503"/>
                </a:lnTo>
                <a:lnTo>
                  <a:pt x="615252" y="5409"/>
                </a:lnTo>
                <a:lnTo>
                  <a:pt x="923816" y="622000"/>
                </a:lnTo>
                <a:lnTo>
                  <a:pt x="926007" y="630365"/>
                </a:lnTo>
                <a:lnTo>
                  <a:pt x="924707" y="638424"/>
                </a:lnTo>
                <a:lnTo>
                  <a:pt x="920466" y="645285"/>
                </a:lnTo>
                <a:lnTo>
                  <a:pt x="913839" y="650056"/>
                </a:lnTo>
                <a:lnTo>
                  <a:pt x="905378" y="651845"/>
                </a:lnTo>
                <a:lnTo>
                  <a:pt x="616342" y="651845"/>
                </a:lnTo>
                <a:lnTo>
                  <a:pt x="608318" y="650225"/>
                </a:lnTo>
                <a:lnTo>
                  <a:pt x="601765" y="645807"/>
                </a:lnTo>
                <a:lnTo>
                  <a:pt x="597346" y="639255"/>
                </a:lnTo>
                <a:lnTo>
                  <a:pt x="595726" y="631231"/>
                </a:lnTo>
                <a:lnTo>
                  <a:pt x="595726" y="10035"/>
                </a:lnTo>
                <a:lnTo>
                  <a:pt x="598095" y="3358"/>
                </a:lnTo>
                <a:close/>
              </a:path>
            </a:pathLst>
          </a:custGeom>
          <a:solidFill>
            <a:schemeClr val="bg1"/>
          </a:solidFill>
        </p:spPr>
        <p:txBody>
          <a:bodyPr wrap="square" lIns="0" tIns="0" rIns="0" bIns="0" rtlCol="0">
            <a:noAutofit/>
          </a:bodyPr>
          <a:lstStyle/>
          <a:p>
            <a:endParaRPr sz="2362"/>
          </a:p>
        </p:txBody>
      </p:sp>
    </p:spTree>
    <p:extLst>
      <p:ext uri="{BB962C8B-B14F-4D97-AF65-F5344CB8AC3E}">
        <p14:creationId xmlns:p14="http://schemas.microsoft.com/office/powerpoint/2010/main" val="10999344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bg>
      <p:bgPr>
        <a:gradFill>
          <a:gsLst>
            <a:gs pos="18000">
              <a:srgbClr val="1F1392"/>
            </a:gs>
            <a:gs pos="100000">
              <a:schemeClr val="accent3"/>
            </a:gs>
          </a:gsLst>
          <a:lin ang="18900000" scaled="1"/>
        </a:gradFill>
        <a:effectLst/>
      </p:bgPr>
    </p:bg>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B356F732-DCDC-BDBD-0ADF-07B6585C048C}"/>
              </a:ext>
            </a:extLst>
          </p:cNvPr>
          <p:cNvSpPr/>
          <p:nvPr/>
        </p:nvSpPr>
        <p:spPr>
          <a:xfrm>
            <a:off x="-1740694" y="-1946110"/>
            <a:ext cx="11562797" cy="14071095"/>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gradFill>
            <a:gsLst>
              <a:gs pos="20000">
                <a:srgbClr val="1F1392"/>
              </a:gs>
              <a:gs pos="100000">
                <a:schemeClr val="accent3"/>
              </a:gs>
            </a:gsLst>
            <a:lin ang="18900000" scaled="1"/>
          </a:gradFill>
        </p:spPr>
        <p:txBody>
          <a:bodyPr wrap="square" lIns="0" tIns="0" rIns="0" bIns="0" rtlCol="0"/>
          <a:lstStyle/>
          <a:p>
            <a:endParaRPr sz="2362"/>
          </a:p>
        </p:txBody>
      </p:sp>
      <p:sp>
        <p:nvSpPr>
          <p:cNvPr id="2" name="Title 1">
            <a:extLst>
              <a:ext uri="{FF2B5EF4-FFF2-40B4-BE49-F238E27FC236}">
                <a16:creationId xmlns:a16="http://schemas.microsoft.com/office/drawing/2014/main" id="{246965C2-70D9-7582-DEEF-816E62E8ED0F}"/>
              </a:ext>
            </a:extLst>
          </p:cNvPr>
          <p:cNvSpPr>
            <a:spLocks noGrp="1"/>
          </p:cNvSpPr>
          <p:nvPr>
            <p:ph type="title"/>
          </p:nvPr>
        </p:nvSpPr>
        <p:spPr/>
        <p:txBody>
          <a:bodyPr/>
          <a:lstStyle>
            <a:lvl1pPr>
              <a:defRPr>
                <a:solidFill>
                  <a:schemeClr val="bg2"/>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F7922122-E121-20D0-D75D-7992AC420A00}"/>
              </a:ext>
            </a:extLst>
          </p:cNvPr>
          <p:cNvSpPr>
            <a:spLocks noGrp="1"/>
          </p:cNvSpPr>
          <p:nvPr>
            <p:ph idx="1"/>
          </p:nvPr>
        </p:nvSpPr>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E31B00FD-8527-507A-DB68-3D5C9620AC8B}"/>
              </a:ext>
            </a:extLst>
          </p:cNvPr>
          <p:cNvSpPr>
            <a:spLocks noGrp="1"/>
          </p:cNvSpPr>
          <p:nvPr>
            <p:ph type="ftr" sz="quarter" idx="11"/>
          </p:nvPr>
        </p:nvSpPr>
        <p:spPr>
          <a:xfrm>
            <a:off x="659402" y="9820219"/>
            <a:ext cx="2451139" cy="570998"/>
          </a:xfrm>
        </p:spPr>
        <p:txBody>
          <a:bodyPr/>
          <a:lstStyle>
            <a:lvl1pPr>
              <a:defRPr b="1">
                <a:solidFill>
                  <a:schemeClr val="bg2"/>
                </a:solidFill>
                <a:latin typeface="Overpass" pitchFamily="2" charset="0"/>
              </a:defRPr>
            </a:lvl1pPr>
          </a:lstStyle>
          <a:p>
            <a:endParaRPr lang="en-GB"/>
          </a:p>
        </p:txBody>
      </p:sp>
      <p:cxnSp>
        <p:nvCxnSpPr>
          <p:cNvPr id="9" name="Straight Connector 8">
            <a:extLst>
              <a:ext uri="{FF2B5EF4-FFF2-40B4-BE49-F238E27FC236}">
                <a16:creationId xmlns:a16="http://schemas.microsoft.com/office/drawing/2014/main" id="{1A668DA5-DAEC-5154-AD51-1AB0F647C33A}"/>
              </a:ext>
            </a:extLst>
          </p:cNvPr>
          <p:cNvCxnSpPr>
            <a:cxnSpLocks/>
          </p:cNvCxnSpPr>
          <p:nvPr/>
        </p:nvCxnSpPr>
        <p:spPr>
          <a:xfrm>
            <a:off x="3259505" y="10090118"/>
            <a:ext cx="108213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reeform 2">
            <a:extLst>
              <a:ext uri="{FF2B5EF4-FFF2-40B4-BE49-F238E27FC236}">
                <a16:creationId xmlns:a16="http://schemas.microsoft.com/office/drawing/2014/main" id="{72B04240-4CA9-2BF7-9322-E5E9646764D3}"/>
              </a:ext>
            </a:extLst>
          </p:cNvPr>
          <p:cNvSpPr/>
          <p:nvPr/>
        </p:nvSpPr>
        <p:spPr>
          <a:xfrm>
            <a:off x="14340295" y="9882222"/>
            <a:ext cx="284132" cy="345679"/>
          </a:xfrm>
          <a:custGeom>
            <a:avLst/>
            <a:gdLst>
              <a:gd name="connsiteX0" fmla="*/ 222124 w 1162088"/>
              <a:gd name="connsiteY0" fmla="*/ 680715 h 1124577"/>
              <a:gd name="connsiteX1" fmla="*/ 534068 w 1162088"/>
              <a:gd name="connsiteY1" fmla="*/ 680715 h 1124577"/>
              <a:gd name="connsiteX2" fmla="*/ 541825 w 1162088"/>
              <a:gd name="connsiteY2" fmla="*/ 682211 h 1124577"/>
              <a:gd name="connsiteX3" fmla="*/ 548173 w 1162088"/>
              <a:gd name="connsiteY3" fmla="*/ 686267 h 1124577"/>
              <a:gd name="connsiteX4" fmla="*/ 552616 w 1162088"/>
              <a:gd name="connsiteY4" fmla="*/ 692234 h 1124577"/>
              <a:gd name="connsiteX5" fmla="*/ 554661 w 1162088"/>
              <a:gd name="connsiteY5" fmla="*/ 699466 h 1124577"/>
              <a:gd name="connsiteX6" fmla="*/ 553815 w 1162088"/>
              <a:gd name="connsiteY6" fmla="*/ 707313 h 1124577"/>
              <a:gd name="connsiteX7" fmla="*/ 551030 w 1162088"/>
              <a:gd name="connsiteY7" fmla="*/ 716075 h 1124577"/>
              <a:gd name="connsiteX8" fmla="*/ 548115 w 1162088"/>
              <a:gd name="connsiteY8" fmla="*/ 724779 h 1124577"/>
              <a:gd name="connsiteX9" fmla="*/ 545069 w 1162088"/>
              <a:gd name="connsiteY9" fmla="*/ 733422 h 1124577"/>
              <a:gd name="connsiteX10" fmla="*/ 541894 w 1162088"/>
              <a:gd name="connsiteY10" fmla="*/ 742003 h 1124577"/>
              <a:gd name="connsiteX11" fmla="*/ 538591 w 1162088"/>
              <a:gd name="connsiteY11" fmla="*/ 750522 h 1124577"/>
              <a:gd name="connsiteX12" fmla="*/ 535162 w 1162088"/>
              <a:gd name="connsiteY12" fmla="*/ 758976 h 1124577"/>
              <a:gd name="connsiteX13" fmla="*/ 531607 w 1162088"/>
              <a:gd name="connsiteY13" fmla="*/ 767365 h 1124577"/>
              <a:gd name="connsiteX14" fmla="*/ 527928 w 1162088"/>
              <a:gd name="connsiteY14" fmla="*/ 775688 h 1124577"/>
              <a:gd name="connsiteX15" fmla="*/ 524126 w 1162088"/>
              <a:gd name="connsiteY15" fmla="*/ 783944 h 1124577"/>
              <a:gd name="connsiteX16" fmla="*/ 520202 w 1162088"/>
              <a:gd name="connsiteY16" fmla="*/ 792131 h 1124577"/>
              <a:gd name="connsiteX17" fmla="*/ 516157 w 1162088"/>
              <a:gd name="connsiteY17" fmla="*/ 800247 h 1124577"/>
              <a:gd name="connsiteX18" fmla="*/ 511992 w 1162088"/>
              <a:gd name="connsiteY18" fmla="*/ 808293 h 1124577"/>
              <a:gd name="connsiteX19" fmla="*/ 507709 w 1162088"/>
              <a:gd name="connsiteY19" fmla="*/ 816267 h 1124577"/>
              <a:gd name="connsiteX20" fmla="*/ 503309 w 1162088"/>
              <a:gd name="connsiteY20" fmla="*/ 824167 h 1124577"/>
              <a:gd name="connsiteX21" fmla="*/ 498793 w 1162088"/>
              <a:gd name="connsiteY21" fmla="*/ 831993 h 1124577"/>
              <a:gd name="connsiteX22" fmla="*/ 494161 w 1162088"/>
              <a:gd name="connsiteY22" fmla="*/ 839743 h 1124577"/>
              <a:gd name="connsiteX23" fmla="*/ 489416 w 1162088"/>
              <a:gd name="connsiteY23" fmla="*/ 847417 h 1124577"/>
              <a:gd name="connsiteX24" fmla="*/ 484558 w 1162088"/>
              <a:gd name="connsiteY24" fmla="*/ 855012 h 1124577"/>
              <a:gd name="connsiteX25" fmla="*/ 479589 w 1162088"/>
              <a:gd name="connsiteY25" fmla="*/ 862528 h 1124577"/>
              <a:gd name="connsiteX26" fmla="*/ 474509 w 1162088"/>
              <a:gd name="connsiteY26" fmla="*/ 869964 h 1124577"/>
              <a:gd name="connsiteX27" fmla="*/ 469320 w 1162088"/>
              <a:gd name="connsiteY27" fmla="*/ 877318 h 1124577"/>
              <a:gd name="connsiteX28" fmla="*/ 464023 w 1162088"/>
              <a:gd name="connsiteY28" fmla="*/ 884590 h 1124577"/>
              <a:gd name="connsiteX29" fmla="*/ 458620 w 1162088"/>
              <a:gd name="connsiteY29" fmla="*/ 891778 h 1124577"/>
              <a:gd name="connsiteX30" fmla="*/ 453111 w 1162088"/>
              <a:gd name="connsiteY30" fmla="*/ 898881 h 1124577"/>
              <a:gd name="connsiteX31" fmla="*/ 447497 w 1162088"/>
              <a:gd name="connsiteY31" fmla="*/ 905898 h 1124577"/>
              <a:gd name="connsiteX32" fmla="*/ 441780 w 1162088"/>
              <a:gd name="connsiteY32" fmla="*/ 912827 h 1124577"/>
              <a:gd name="connsiteX33" fmla="*/ 435961 w 1162088"/>
              <a:gd name="connsiteY33" fmla="*/ 919668 h 1124577"/>
              <a:gd name="connsiteX34" fmla="*/ 430040 w 1162088"/>
              <a:gd name="connsiteY34" fmla="*/ 926419 h 1124577"/>
              <a:gd name="connsiteX35" fmla="*/ 424020 w 1162088"/>
              <a:gd name="connsiteY35" fmla="*/ 933080 h 1124577"/>
              <a:gd name="connsiteX36" fmla="*/ 417902 w 1162088"/>
              <a:gd name="connsiteY36" fmla="*/ 939648 h 1124577"/>
              <a:gd name="connsiteX37" fmla="*/ 411685 w 1162088"/>
              <a:gd name="connsiteY37" fmla="*/ 946124 h 1124577"/>
              <a:gd name="connsiteX38" fmla="*/ 405373 w 1162088"/>
              <a:gd name="connsiteY38" fmla="*/ 952505 h 1124577"/>
              <a:gd name="connsiteX39" fmla="*/ 398965 w 1162088"/>
              <a:gd name="connsiteY39" fmla="*/ 958790 h 1124577"/>
              <a:gd name="connsiteX40" fmla="*/ 392463 w 1162088"/>
              <a:gd name="connsiteY40" fmla="*/ 964979 h 1124577"/>
              <a:gd name="connsiteX41" fmla="*/ 385869 w 1162088"/>
              <a:gd name="connsiteY41" fmla="*/ 971070 h 1124577"/>
              <a:gd name="connsiteX42" fmla="*/ 379183 w 1162088"/>
              <a:gd name="connsiteY42" fmla="*/ 977063 h 1124577"/>
              <a:gd name="connsiteX43" fmla="*/ 372406 w 1162088"/>
              <a:gd name="connsiteY43" fmla="*/ 982955 h 1124577"/>
              <a:gd name="connsiteX44" fmla="*/ 365540 w 1162088"/>
              <a:gd name="connsiteY44" fmla="*/ 988746 h 1124577"/>
              <a:gd name="connsiteX45" fmla="*/ 358586 w 1162088"/>
              <a:gd name="connsiteY45" fmla="*/ 994434 h 1124577"/>
              <a:gd name="connsiteX46" fmla="*/ 351545 w 1162088"/>
              <a:gd name="connsiteY46" fmla="*/ 1000019 h 1124577"/>
              <a:gd name="connsiteX47" fmla="*/ 344417 w 1162088"/>
              <a:gd name="connsiteY47" fmla="*/ 1005499 h 1124577"/>
              <a:gd name="connsiteX48" fmla="*/ 337206 w 1162088"/>
              <a:gd name="connsiteY48" fmla="*/ 1010872 h 1124577"/>
              <a:gd name="connsiteX49" fmla="*/ 329911 w 1162088"/>
              <a:gd name="connsiteY49" fmla="*/ 1016139 h 1124577"/>
              <a:gd name="connsiteX50" fmla="*/ 322533 w 1162088"/>
              <a:gd name="connsiteY50" fmla="*/ 1021298 h 1124577"/>
              <a:gd name="connsiteX51" fmla="*/ 315074 w 1162088"/>
              <a:gd name="connsiteY51" fmla="*/ 1026347 h 1124577"/>
              <a:gd name="connsiteX52" fmla="*/ 307535 w 1162088"/>
              <a:gd name="connsiteY52" fmla="*/ 1031285 h 1124577"/>
              <a:gd name="connsiteX53" fmla="*/ 299918 w 1162088"/>
              <a:gd name="connsiteY53" fmla="*/ 1036112 h 1124577"/>
              <a:gd name="connsiteX54" fmla="*/ 292222 w 1162088"/>
              <a:gd name="connsiteY54" fmla="*/ 1040826 h 1124577"/>
              <a:gd name="connsiteX55" fmla="*/ 284450 w 1162088"/>
              <a:gd name="connsiteY55" fmla="*/ 1045425 h 1124577"/>
              <a:gd name="connsiteX56" fmla="*/ 276603 w 1162088"/>
              <a:gd name="connsiteY56" fmla="*/ 1049910 h 1124577"/>
              <a:gd name="connsiteX57" fmla="*/ 268682 w 1162088"/>
              <a:gd name="connsiteY57" fmla="*/ 1054278 h 1124577"/>
              <a:gd name="connsiteX58" fmla="*/ 260687 w 1162088"/>
              <a:gd name="connsiteY58" fmla="*/ 1058528 h 1124577"/>
              <a:gd name="connsiteX59" fmla="*/ 252621 w 1162088"/>
              <a:gd name="connsiteY59" fmla="*/ 1062660 h 1124577"/>
              <a:gd name="connsiteX60" fmla="*/ 244484 w 1162088"/>
              <a:gd name="connsiteY60" fmla="*/ 1066671 h 1124577"/>
              <a:gd name="connsiteX61" fmla="*/ 236277 w 1162088"/>
              <a:gd name="connsiteY61" fmla="*/ 1070562 h 1124577"/>
              <a:gd name="connsiteX62" fmla="*/ 228002 w 1162088"/>
              <a:gd name="connsiteY62" fmla="*/ 1074330 h 1124577"/>
              <a:gd name="connsiteX63" fmla="*/ 219660 w 1162088"/>
              <a:gd name="connsiteY63" fmla="*/ 1077975 h 1124577"/>
              <a:gd name="connsiteX64" fmla="*/ 211251 w 1162088"/>
              <a:gd name="connsiteY64" fmla="*/ 1081495 h 1124577"/>
              <a:gd name="connsiteX65" fmla="*/ 202778 w 1162088"/>
              <a:gd name="connsiteY65" fmla="*/ 1084890 h 1124577"/>
              <a:gd name="connsiteX66" fmla="*/ 194242 w 1162088"/>
              <a:gd name="connsiteY66" fmla="*/ 1088157 h 1124577"/>
              <a:gd name="connsiteX67" fmla="*/ 185642 w 1162088"/>
              <a:gd name="connsiteY67" fmla="*/ 1091297 h 1124577"/>
              <a:gd name="connsiteX68" fmla="*/ 176982 w 1162088"/>
              <a:gd name="connsiteY68" fmla="*/ 1094307 h 1124577"/>
              <a:gd name="connsiteX69" fmla="*/ 168261 w 1162088"/>
              <a:gd name="connsiteY69" fmla="*/ 1097187 h 1124577"/>
              <a:gd name="connsiteX70" fmla="*/ 159481 w 1162088"/>
              <a:gd name="connsiteY70" fmla="*/ 1099935 h 1124577"/>
              <a:gd name="connsiteX71" fmla="*/ 150643 w 1162088"/>
              <a:gd name="connsiteY71" fmla="*/ 1102551 h 1124577"/>
              <a:gd name="connsiteX72" fmla="*/ 141748 w 1162088"/>
              <a:gd name="connsiteY72" fmla="*/ 1105032 h 1124577"/>
              <a:gd name="connsiteX73" fmla="*/ 132798 w 1162088"/>
              <a:gd name="connsiteY73" fmla="*/ 1107379 h 1124577"/>
              <a:gd name="connsiteX74" fmla="*/ 123794 w 1162088"/>
              <a:gd name="connsiteY74" fmla="*/ 1109589 h 1124577"/>
              <a:gd name="connsiteX75" fmla="*/ 114736 w 1162088"/>
              <a:gd name="connsiteY75" fmla="*/ 1111662 h 1124577"/>
              <a:gd name="connsiteX76" fmla="*/ 105626 w 1162088"/>
              <a:gd name="connsiteY76" fmla="*/ 1113596 h 1124577"/>
              <a:gd name="connsiteX77" fmla="*/ 96466 w 1162088"/>
              <a:gd name="connsiteY77" fmla="*/ 1115391 h 1124577"/>
              <a:gd name="connsiteX78" fmla="*/ 87255 w 1162088"/>
              <a:gd name="connsiteY78" fmla="*/ 1117045 h 1124577"/>
              <a:gd name="connsiteX79" fmla="*/ 77996 w 1162088"/>
              <a:gd name="connsiteY79" fmla="*/ 1118556 h 1124577"/>
              <a:gd name="connsiteX80" fmla="*/ 68690 w 1162088"/>
              <a:gd name="connsiteY80" fmla="*/ 1119925 h 1124577"/>
              <a:gd name="connsiteX81" fmla="*/ 59337 w 1162088"/>
              <a:gd name="connsiteY81" fmla="*/ 1121149 h 1124577"/>
              <a:gd name="connsiteX82" fmla="*/ 49939 w 1162088"/>
              <a:gd name="connsiteY82" fmla="*/ 1122227 h 1124577"/>
              <a:gd name="connsiteX83" fmla="*/ 40498 w 1162088"/>
              <a:gd name="connsiteY83" fmla="*/ 1123159 h 1124577"/>
              <a:gd name="connsiteX84" fmla="*/ 31014 w 1162088"/>
              <a:gd name="connsiteY84" fmla="*/ 1123943 h 1124577"/>
              <a:gd name="connsiteX85" fmla="*/ 21488 w 1162088"/>
              <a:gd name="connsiteY85" fmla="*/ 1124577 h 1124577"/>
              <a:gd name="connsiteX86" fmla="*/ 20641 w 1162088"/>
              <a:gd name="connsiteY86" fmla="*/ 1124577 h 1124577"/>
              <a:gd name="connsiteX87" fmla="*/ 12172 w 1162088"/>
              <a:gd name="connsiteY87" fmla="*/ 1122788 h 1124577"/>
              <a:gd name="connsiteX88" fmla="*/ 5543 w 1162088"/>
              <a:gd name="connsiteY88" fmla="*/ 1118017 h 1124577"/>
              <a:gd name="connsiteX89" fmla="*/ 1302 w 1162088"/>
              <a:gd name="connsiteY89" fmla="*/ 1111152 h 1124577"/>
              <a:gd name="connsiteX90" fmla="*/ 0 w 1162088"/>
              <a:gd name="connsiteY90" fmla="*/ 1103087 h 1124577"/>
              <a:gd name="connsiteX91" fmla="*/ 2183 w 1162088"/>
              <a:gd name="connsiteY91" fmla="*/ 1094711 h 1124577"/>
              <a:gd name="connsiteX92" fmla="*/ 206935 w 1162088"/>
              <a:gd name="connsiteY92" fmla="*/ 687375 h 1124577"/>
              <a:gd name="connsiteX93" fmla="*/ 216441 w 1162088"/>
              <a:gd name="connsiteY93" fmla="*/ 681512 h 1124577"/>
              <a:gd name="connsiteX94" fmla="*/ 627800 w 1162088"/>
              <a:gd name="connsiteY94" fmla="*/ 680703 h 1124577"/>
              <a:gd name="connsiteX95" fmla="*/ 940458 w 1162088"/>
              <a:gd name="connsiteY95" fmla="*/ 680703 h 1124577"/>
              <a:gd name="connsiteX96" fmla="*/ 951292 w 1162088"/>
              <a:gd name="connsiteY96" fmla="*/ 683789 h 1124577"/>
              <a:gd name="connsiteX97" fmla="*/ 958893 w 1162088"/>
              <a:gd name="connsiteY97" fmla="*/ 692112 h 1124577"/>
              <a:gd name="connsiteX98" fmla="*/ 1159885 w 1162088"/>
              <a:gd name="connsiteY98" fmla="*/ 1093722 h 1124577"/>
              <a:gd name="connsiteX99" fmla="*/ 1162088 w 1162088"/>
              <a:gd name="connsiteY99" fmla="*/ 1102379 h 1124577"/>
              <a:gd name="connsiteX100" fmla="*/ 1160580 w 1162088"/>
              <a:gd name="connsiteY100" fmla="*/ 1110637 h 1124577"/>
              <a:gd name="connsiteX101" fmla="*/ 1155993 w 1162088"/>
              <a:gd name="connsiteY101" fmla="*/ 1117550 h 1124577"/>
              <a:gd name="connsiteX102" fmla="*/ 1148960 w 1162088"/>
              <a:gd name="connsiteY102" fmla="*/ 1122168 h 1124577"/>
              <a:gd name="connsiteX103" fmla="*/ 1140114 w 1162088"/>
              <a:gd name="connsiteY103" fmla="*/ 1123545 h 1124577"/>
              <a:gd name="connsiteX104" fmla="*/ 1130605 w 1162088"/>
              <a:gd name="connsiteY104" fmla="*/ 1122914 h 1124577"/>
              <a:gd name="connsiteX105" fmla="*/ 1121137 w 1162088"/>
              <a:gd name="connsiteY105" fmla="*/ 1122134 h 1124577"/>
              <a:gd name="connsiteX106" fmla="*/ 1111712 w 1162088"/>
              <a:gd name="connsiteY106" fmla="*/ 1121206 h 1124577"/>
              <a:gd name="connsiteX107" fmla="*/ 1102331 w 1162088"/>
              <a:gd name="connsiteY107" fmla="*/ 1120133 h 1124577"/>
              <a:gd name="connsiteX108" fmla="*/ 1092994 w 1162088"/>
              <a:gd name="connsiteY108" fmla="*/ 1118914 h 1124577"/>
              <a:gd name="connsiteX109" fmla="*/ 1083703 w 1162088"/>
              <a:gd name="connsiteY109" fmla="*/ 1117551 h 1124577"/>
              <a:gd name="connsiteX110" fmla="*/ 1074460 w 1162088"/>
              <a:gd name="connsiteY110" fmla="*/ 1116046 h 1124577"/>
              <a:gd name="connsiteX111" fmla="*/ 1065265 w 1162088"/>
              <a:gd name="connsiteY111" fmla="*/ 1114399 h 1124577"/>
              <a:gd name="connsiteX112" fmla="*/ 1056119 w 1162088"/>
              <a:gd name="connsiteY112" fmla="*/ 1112611 h 1124577"/>
              <a:gd name="connsiteX113" fmla="*/ 1047024 w 1162088"/>
              <a:gd name="connsiteY113" fmla="*/ 1110684 h 1124577"/>
              <a:gd name="connsiteX114" fmla="*/ 1037981 w 1162088"/>
              <a:gd name="connsiteY114" fmla="*/ 1108619 h 1124577"/>
              <a:gd name="connsiteX115" fmla="*/ 1028991 w 1162088"/>
              <a:gd name="connsiteY115" fmla="*/ 1106417 h 1124577"/>
              <a:gd name="connsiteX116" fmla="*/ 1020055 w 1162088"/>
              <a:gd name="connsiteY116" fmla="*/ 1104079 h 1124577"/>
              <a:gd name="connsiteX117" fmla="*/ 1011174 w 1162088"/>
              <a:gd name="connsiteY117" fmla="*/ 1101606 h 1124577"/>
              <a:gd name="connsiteX118" fmla="*/ 1002350 w 1162088"/>
              <a:gd name="connsiteY118" fmla="*/ 1099000 h 1124577"/>
              <a:gd name="connsiteX119" fmla="*/ 993583 w 1162088"/>
              <a:gd name="connsiteY119" fmla="*/ 1096261 h 1124577"/>
              <a:gd name="connsiteX120" fmla="*/ 984875 w 1162088"/>
              <a:gd name="connsiteY120" fmla="*/ 1093391 h 1124577"/>
              <a:gd name="connsiteX121" fmla="*/ 976227 w 1162088"/>
              <a:gd name="connsiteY121" fmla="*/ 1090392 h 1124577"/>
              <a:gd name="connsiteX122" fmla="*/ 967640 w 1162088"/>
              <a:gd name="connsiteY122" fmla="*/ 1087263 h 1124577"/>
              <a:gd name="connsiteX123" fmla="*/ 959116 w 1162088"/>
              <a:gd name="connsiteY123" fmla="*/ 1084006 h 1124577"/>
              <a:gd name="connsiteX124" fmla="*/ 950654 w 1162088"/>
              <a:gd name="connsiteY124" fmla="*/ 1080623 h 1124577"/>
              <a:gd name="connsiteX125" fmla="*/ 942258 w 1162088"/>
              <a:gd name="connsiteY125" fmla="*/ 1077115 h 1124577"/>
              <a:gd name="connsiteX126" fmla="*/ 933927 w 1162088"/>
              <a:gd name="connsiteY126" fmla="*/ 1073482 h 1124577"/>
              <a:gd name="connsiteX127" fmla="*/ 925663 w 1162088"/>
              <a:gd name="connsiteY127" fmla="*/ 1069726 h 1124577"/>
              <a:gd name="connsiteX128" fmla="*/ 917467 w 1162088"/>
              <a:gd name="connsiteY128" fmla="*/ 1065848 h 1124577"/>
              <a:gd name="connsiteX129" fmla="*/ 909340 w 1162088"/>
              <a:gd name="connsiteY129" fmla="*/ 1061849 h 1124577"/>
              <a:gd name="connsiteX130" fmla="*/ 901284 w 1162088"/>
              <a:gd name="connsiteY130" fmla="*/ 1057731 h 1124577"/>
              <a:gd name="connsiteX131" fmla="*/ 893299 w 1162088"/>
              <a:gd name="connsiteY131" fmla="*/ 1053494 h 1124577"/>
              <a:gd name="connsiteX132" fmla="*/ 885387 w 1162088"/>
              <a:gd name="connsiteY132" fmla="*/ 1049141 h 1124577"/>
              <a:gd name="connsiteX133" fmla="*/ 877548 w 1162088"/>
              <a:gd name="connsiteY133" fmla="*/ 1044670 h 1124577"/>
              <a:gd name="connsiteX134" fmla="*/ 869785 w 1162088"/>
              <a:gd name="connsiteY134" fmla="*/ 1040085 h 1124577"/>
              <a:gd name="connsiteX135" fmla="*/ 862098 w 1162088"/>
              <a:gd name="connsiteY135" fmla="*/ 1035386 h 1124577"/>
              <a:gd name="connsiteX136" fmla="*/ 854488 w 1162088"/>
              <a:gd name="connsiteY136" fmla="*/ 1030574 h 1124577"/>
              <a:gd name="connsiteX137" fmla="*/ 846957 w 1162088"/>
              <a:gd name="connsiteY137" fmla="*/ 1025651 h 1124577"/>
              <a:gd name="connsiteX138" fmla="*/ 839505 w 1162088"/>
              <a:gd name="connsiteY138" fmla="*/ 1020618 h 1124577"/>
              <a:gd name="connsiteX139" fmla="*/ 832134 w 1162088"/>
              <a:gd name="connsiteY139" fmla="*/ 1015475 h 1124577"/>
              <a:gd name="connsiteX140" fmla="*/ 824846 w 1162088"/>
              <a:gd name="connsiteY140" fmla="*/ 1010225 h 1124577"/>
              <a:gd name="connsiteX141" fmla="*/ 817640 w 1162088"/>
              <a:gd name="connsiteY141" fmla="*/ 1004867 h 1124577"/>
              <a:gd name="connsiteX142" fmla="*/ 810518 w 1162088"/>
              <a:gd name="connsiteY142" fmla="*/ 999404 h 1124577"/>
              <a:gd name="connsiteX143" fmla="*/ 803482 w 1162088"/>
              <a:gd name="connsiteY143" fmla="*/ 993836 h 1124577"/>
              <a:gd name="connsiteX144" fmla="*/ 796533 w 1162088"/>
              <a:gd name="connsiteY144" fmla="*/ 988165 h 1124577"/>
              <a:gd name="connsiteX145" fmla="*/ 789671 w 1162088"/>
              <a:gd name="connsiteY145" fmla="*/ 982391 h 1124577"/>
              <a:gd name="connsiteX146" fmla="*/ 782899 w 1162088"/>
              <a:gd name="connsiteY146" fmla="*/ 976517 h 1124577"/>
              <a:gd name="connsiteX147" fmla="*/ 776216 w 1162088"/>
              <a:gd name="connsiteY147" fmla="*/ 970542 h 1124577"/>
              <a:gd name="connsiteX148" fmla="*/ 769625 w 1162088"/>
              <a:gd name="connsiteY148" fmla="*/ 964469 h 1124577"/>
              <a:gd name="connsiteX149" fmla="*/ 763126 w 1162088"/>
              <a:gd name="connsiteY149" fmla="*/ 958298 h 1124577"/>
              <a:gd name="connsiteX150" fmla="*/ 756721 w 1162088"/>
              <a:gd name="connsiteY150" fmla="*/ 952031 h 1124577"/>
              <a:gd name="connsiteX151" fmla="*/ 750410 w 1162088"/>
              <a:gd name="connsiteY151" fmla="*/ 945669 h 1124577"/>
              <a:gd name="connsiteX152" fmla="*/ 744195 w 1162088"/>
              <a:gd name="connsiteY152" fmla="*/ 939212 h 1124577"/>
              <a:gd name="connsiteX153" fmla="*/ 738078 w 1162088"/>
              <a:gd name="connsiteY153" fmla="*/ 932662 h 1124577"/>
              <a:gd name="connsiteX154" fmla="*/ 732058 w 1162088"/>
              <a:gd name="connsiteY154" fmla="*/ 926021 h 1124577"/>
              <a:gd name="connsiteX155" fmla="*/ 726138 w 1162088"/>
              <a:gd name="connsiteY155" fmla="*/ 919289 h 1124577"/>
              <a:gd name="connsiteX156" fmla="*/ 720319 w 1162088"/>
              <a:gd name="connsiteY156" fmla="*/ 912468 h 1124577"/>
              <a:gd name="connsiteX157" fmla="*/ 714601 w 1162088"/>
              <a:gd name="connsiteY157" fmla="*/ 905558 h 1124577"/>
              <a:gd name="connsiteX158" fmla="*/ 708986 w 1162088"/>
              <a:gd name="connsiteY158" fmla="*/ 898561 h 1124577"/>
              <a:gd name="connsiteX159" fmla="*/ 703475 w 1162088"/>
              <a:gd name="connsiteY159" fmla="*/ 891478 h 1124577"/>
              <a:gd name="connsiteX160" fmla="*/ 698069 w 1162088"/>
              <a:gd name="connsiteY160" fmla="*/ 884310 h 1124577"/>
              <a:gd name="connsiteX161" fmla="*/ 692770 w 1162088"/>
              <a:gd name="connsiteY161" fmla="*/ 877059 h 1124577"/>
              <a:gd name="connsiteX162" fmla="*/ 687578 w 1162088"/>
              <a:gd name="connsiteY162" fmla="*/ 869725 h 1124577"/>
              <a:gd name="connsiteX163" fmla="*/ 682494 w 1162088"/>
              <a:gd name="connsiteY163" fmla="*/ 862309 h 1124577"/>
              <a:gd name="connsiteX164" fmla="*/ 677521 w 1162088"/>
              <a:gd name="connsiteY164" fmla="*/ 854814 h 1124577"/>
              <a:gd name="connsiteX165" fmla="*/ 672658 w 1162088"/>
              <a:gd name="connsiteY165" fmla="*/ 847239 h 1124577"/>
              <a:gd name="connsiteX166" fmla="*/ 667908 w 1162088"/>
              <a:gd name="connsiteY166" fmla="*/ 839587 h 1124577"/>
              <a:gd name="connsiteX167" fmla="*/ 663271 w 1162088"/>
              <a:gd name="connsiteY167" fmla="*/ 831857 h 1124577"/>
              <a:gd name="connsiteX168" fmla="*/ 658748 w 1162088"/>
              <a:gd name="connsiteY168" fmla="*/ 824053 h 1124577"/>
              <a:gd name="connsiteX169" fmla="*/ 654341 w 1162088"/>
              <a:gd name="connsiteY169" fmla="*/ 816173 h 1124577"/>
              <a:gd name="connsiteX170" fmla="*/ 650051 w 1162088"/>
              <a:gd name="connsiteY170" fmla="*/ 808221 h 1124577"/>
              <a:gd name="connsiteX171" fmla="*/ 645878 w 1162088"/>
              <a:gd name="connsiteY171" fmla="*/ 800196 h 1124577"/>
              <a:gd name="connsiteX172" fmla="*/ 641825 w 1162088"/>
              <a:gd name="connsiteY172" fmla="*/ 792101 h 1124577"/>
              <a:gd name="connsiteX173" fmla="*/ 637892 w 1162088"/>
              <a:gd name="connsiteY173" fmla="*/ 783936 h 1124577"/>
              <a:gd name="connsiteX174" fmla="*/ 634081 w 1162088"/>
              <a:gd name="connsiteY174" fmla="*/ 775702 h 1124577"/>
              <a:gd name="connsiteX175" fmla="*/ 630392 w 1162088"/>
              <a:gd name="connsiteY175" fmla="*/ 767401 h 1124577"/>
              <a:gd name="connsiteX176" fmla="*/ 626826 w 1162088"/>
              <a:gd name="connsiteY176" fmla="*/ 759033 h 1124577"/>
              <a:gd name="connsiteX177" fmla="*/ 623386 w 1162088"/>
              <a:gd name="connsiteY177" fmla="*/ 750600 h 1124577"/>
              <a:gd name="connsiteX178" fmla="*/ 620072 w 1162088"/>
              <a:gd name="connsiteY178" fmla="*/ 742104 h 1124577"/>
              <a:gd name="connsiteX179" fmla="*/ 616885 w 1162088"/>
              <a:gd name="connsiteY179" fmla="*/ 733544 h 1124577"/>
              <a:gd name="connsiteX180" fmla="*/ 613826 w 1162088"/>
              <a:gd name="connsiteY180" fmla="*/ 724923 h 1124577"/>
              <a:gd name="connsiteX181" fmla="*/ 610897 w 1162088"/>
              <a:gd name="connsiteY181" fmla="*/ 716241 h 1124577"/>
              <a:gd name="connsiteX182" fmla="*/ 608098 w 1162088"/>
              <a:gd name="connsiteY182" fmla="*/ 707500 h 1124577"/>
              <a:gd name="connsiteX183" fmla="*/ 607222 w 1162088"/>
              <a:gd name="connsiteY183" fmla="*/ 699616 h 1124577"/>
              <a:gd name="connsiteX184" fmla="*/ 609237 w 1162088"/>
              <a:gd name="connsiteY184" fmla="*/ 692333 h 1124577"/>
              <a:gd name="connsiteX185" fmla="*/ 613660 w 1162088"/>
              <a:gd name="connsiteY185" fmla="*/ 686313 h 1124577"/>
              <a:gd name="connsiteX186" fmla="*/ 620008 w 1162088"/>
              <a:gd name="connsiteY186" fmla="*/ 682216 h 1124577"/>
              <a:gd name="connsiteX187" fmla="*/ 558903 w 1162088"/>
              <a:gd name="connsiteY187" fmla="*/ 1 h 1124577"/>
              <a:gd name="connsiteX188" fmla="*/ 564474 w 1162088"/>
              <a:gd name="connsiteY188" fmla="*/ 3360 h 1124577"/>
              <a:gd name="connsiteX189" fmla="*/ 566840 w 1162088"/>
              <a:gd name="connsiteY189" fmla="*/ 10037 h 1124577"/>
              <a:gd name="connsiteX190" fmla="*/ 566840 w 1162088"/>
              <a:gd name="connsiteY190" fmla="*/ 631230 h 1124577"/>
              <a:gd name="connsiteX191" fmla="*/ 565220 w 1162088"/>
              <a:gd name="connsiteY191" fmla="*/ 639256 h 1124577"/>
              <a:gd name="connsiteX192" fmla="*/ 560801 w 1162088"/>
              <a:gd name="connsiteY192" fmla="*/ 645809 h 1124577"/>
              <a:gd name="connsiteX193" fmla="*/ 554248 w 1162088"/>
              <a:gd name="connsiteY193" fmla="*/ 650227 h 1124577"/>
              <a:gd name="connsiteX194" fmla="*/ 546224 w 1162088"/>
              <a:gd name="connsiteY194" fmla="*/ 651846 h 1124577"/>
              <a:gd name="connsiteX195" fmla="*/ 257210 w 1162088"/>
              <a:gd name="connsiteY195" fmla="*/ 651846 h 1124577"/>
              <a:gd name="connsiteX196" fmla="*/ 248739 w 1162088"/>
              <a:gd name="connsiteY196" fmla="*/ 650058 h 1124577"/>
              <a:gd name="connsiteX197" fmla="*/ 242109 w 1162088"/>
              <a:gd name="connsiteY197" fmla="*/ 645286 h 1124577"/>
              <a:gd name="connsiteX198" fmla="*/ 237869 w 1162088"/>
              <a:gd name="connsiteY198" fmla="*/ 638425 h 1124577"/>
              <a:gd name="connsiteX199" fmla="*/ 236566 w 1162088"/>
              <a:gd name="connsiteY199" fmla="*/ 630366 h 1124577"/>
              <a:gd name="connsiteX200" fmla="*/ 238750 w 1162088"/>
              <a:gd name="connsiteY200" fmla="*/ 622002 h 1124577"/>
              <a:gd name="connsiteX201" fmla="*/ 547312 w 1162088"/>
              <a:gd name="connsiteY201" fmla="*/ 5411 h 1124577"/>
              <a:gd name="connsiteX202" fmla="*/ 552419 w 1162088"/>
              <a:gd name="connsiteY202" fmla="*/ 504 h 1124577"/>
              <a:gd name="connsiteX203" fmla="*/ 603671 w 1162088"/>
              <a:gd name="connsiteY203" fmla="*/ 0 h 1124577"/>
              <a:gd name="connsiteX204" fmla="*/ 610156 w 1162088"/>
              <a:gd name="connsiteY204" fmla="*/ 503 h 1124577"/>
              <a:gd name="connsiteX205" fmla="*/ 615252 w 1162088"/>
              <a:gd name="connsiteY205" fmla="*/ 5409 h 1124577"/>
              <a:gd name="connsiteX206" fmla="*/ 923816 w 1162088"/>
              <a:gd name="connsiteY206" fmla="*/ 622000 h 1124577"/>
              <a:gd name="connsiteX207" fmla="*/ 926007 w 1162088"/>
              <a:gd name="connsiteY207" fmla="*/ 630365 h 1124577"/>
              <a:gd name="connsiteX208" fmla="*/ 924707 w 1162088"/>
              <a:gd name="connsiteY208" fmla="*/ 638424 h 1124577"/>
              <a:gd name="connsiteX209" fmla="*/ 920466 w 1162088"/>
              <a:gd name="connsiteY209" fmla="*/ 645285 h 1124577"/>
              <a:gd name="connsiteX210" fmla="*/ 913839 w 1162088"/>
              <a:gd name="connsiteY210" fmla="*/ 650056 h 1124577"/>
              <a:gd name="connsiteX211" fmla="*/ 905378 w 1162088"/>
              <a:gd name="connsiteY211" fmla="*/ 651845 h 1124577"/>
              <a:gd name="connsiteX212" fmla="*/ 616342 w 1162088"/>
              <a:gd name="connsiteY212" fmla="*/ 651845 h 1124577"/>
              <a:gd name="connsiteX213" fmla="*/ 608318 w 1162088"/>
              <a:gd name="connsiteY213" fmla="*/ 650225 h 1124577"/>
              <a:gd name="connsiteX214" fmla="*/ 601765 w 1162088"/>
              <a:gd name="connsiteY214" fmla="*/ 645807 h 1124577"/>
              <a:gd name="connsiteX215" fmla="*/ 597346 w 1162088"/>
              <a:gd name="connsiteY215" fmla="*/ 639255 h 1124577"/>
              <a:gd name="connsiteX216" fmla="*/ 595726 w 1162088"/>
              <a:gd name="connsiteY216" fmla="*/ 631231 h 1124577"/>
              <a:gd name="connsiteX217" fmla="*/ 595726 w 1162088"/>
              <a:gd name="connsiteY217" fmla="*/ 10035 h 1124577"/>
              <a:gd name="connsiteX218" fmla="*/ 598095 w 1162088"/>
              <a:gd name="connsiteY218" fmla="*/ 3358 h 112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1162088" h="1124577">
                <a:moveTo>
                  <a:pt x="222124" y="680715"/>
                </a:moveTo>
                <a:lnTo>
                  <a:pt x="534068" y="680715"/>
                </a:lnTo>
                <a:lnTo>
                  <a:pt x="541825" y="682211"/>
                </a:lnTo>
                <a:lnTo>
                  <a:pt x="548173" y="686267"/>
                </a:lnTo>
                <a:lnTo>
                  <a:pt x="552616" y="692234"/>
                </a:lnTo>
                <a:lnTo>
                  <a:pt x="554661" y="699466"/>
                </a:lnTo>
                <a:lnTo>
                  <a:pt x="553815" y="707313"/>
                </a:lnTo>
                <a:lnTo>
                  <a:pt x="551030" y="716075"/>
                </a:lnTo>
                <a:lnTo>
                  <a:pt x="548115" y="724779"/>
                </a:lnTo>
                <a:lnTo>
                  <a:pt x="545069" y="733422"/>
                </a:lnTo>
                <a:lnTo>
                  <a:pt x="541894" y="742003"/>
                </a:lnTo>
                <a:lnTo>
                  <a:pt x="538591" y="750522"/>
                </a:lnTo>
                <a:lnTo>
                  <a:pt x="535162" y="758976"/>
                </a:lnTo>
                <a:lnTo>
                  <a:pt x="531607" y="767365"/>
                </a:lnTo>
                <a:lnTo>
                  <a:pt x="527928" y="775688"/>
                </a:lnTo>
                <a:lnTo>
                  <a:pt x="524126" y="783944"/>
                </a:lnTo>
                <a:lnTo>
                  <a:pt x="520202" y="792131"/>
                </a:lnTo>
                <a:lnTo>
                  <a:pt x="516157" y="800247"/>
                </a:lnTo>
                <a:lnTo>
                  <a:pt x="511992" y="808293"/>
                </a:lnTo>
                <a:lnTo>
                  <a:pt x="507709" y="816267"/>
                </a:lnTo>
                <a:lnTo>
                  <a:pt x="503309" y="824167"/>
                </a:lnTo>
                <a:lnTo>
                  <a:pt x="498793" y="831993"/>
                </a:lnTo>
                <a:lnTo>
                  <a:pt x="494161" y="839743"/>
                </a:lnTo>
                <a:lnTo>
                  <a:pt x="489416" y="847417"/>
                </a:lnTo>
                <a:lnTo>
                  <a:pt x="484558" y="855012"/>
                </a:lnTo>
                <a:lnTo>
                  <a:pt x="479589" y="862528"/>
                </a:lnTo>
                <a:lnTo>
                  <a:pt x="474509" y="869964"/>
                </a:lnTo>
                <a:lnTo>
                  <a:pt x="469320" y="877318"/>
                </a:lnTo>
                <a:lnTo>
                  <a:pt x="464023" y="884590"/>
                </a:lnTo>
                <a:lnTo>
                  <a:pt x="458620" y="891778"/>
                </a:lnTo>
                <a:lnTo>
                  <a:pt x="453111" y="898881"/>
                </a:lnTo>
                <a:lnTo>
                  <a:pt x="447497" y="905898"/>
                </a:lnTo>
                <a:lnTo>
                  <a:pt x="441780" y="912827"/>
                </a:lnTo>
                <a:lnTo>
                  <a:pt x="435961" y="919668"/>
                </a:lnTo>
                <a:lnTo>
                  <a:pt x="430040" y="926419"/>
                </a:lnTo>
                <a:lnTo>
                  <a:pt x="424020" y="933080"/>
                </a:lnTo>
                <a:lnTo>
                  <a:pt x="417902" y="939648"/>
                </a:lnTo>
                <a:lnTo>
                  <a:pt x="411685" y="946124"/>
                </a:lnTo>
                <a:lnTo>
                  <a:pt x="405373" y="952505"/>
                </a:lnTo>
                <a:lnTo>
                  <a:pt x="398965" y="958790"/>
                </a:lnTo>
                <a:lnTo>
                  <a:pt x="392463" y="964979"/>
                </a:lnTo>
                <a:lnTo>
                  <a:pt x="385869" y="971070"/>
                </a:lnTo>
                <a:lnTo>
                  <a:pt x="379183" y="977063"/>
                </a:lnTo>
                <a:lnTo>
                  <a:pt x="372406" y="982955"/>
                </a:lnTo>
                <a:lnTo>
                  <a:pt x="365540" y="988746"/>
                </a:lnTo>
                <a:lnTo>
                  <a:pt x="358586" y="994434"/>
                </a:lnTo>
                <a:lnTo>
                  <a:pt x="351545" y="1000019"/>
                </a:lnTo>
                <a:lnTo>
                  <a:pt x="344417" y="1005499"/>
                </a:lnTo>
                <a:lnTo>
                  <a:pt x="337206" y="1010872"/>
                </a:lnTo>
                <a:lnTo>
                  <a:pt x="329911" y="1016139"/>
                </a:lnTo>
                <a:lnTo>
                  <a:pt x="322533" y="1021298"/>
                </a:lnTo>
                <a:lnTo>
                  <a:pt x="315074" y="1026347"/>
                </a:lnTo>
                <a:lnTo>
                  <a:pt x="307535" y="1031285"/>
                </a:lnTo>
                <a:lnTo>
                  <a:pt x="299918" y="1036112"/>
                </a:lnTo>
                <a:lnTo>
                  <a:pt x="292222" y="1040826"/>
                </a:lnTo>
                <a:lnTo>
                  <a:pt x="284450" y="1045425"/>
                </a:lnTo>
                <a:lnTo>
                  <a:pt x="276603" y="1049910"/>
                </a:lnTo>
                <a:lnTo>
                  <a:pt x="268682" y="1054278"/>
                </a:lnTo>
                <a:lnTo>
                  <a:pt x="260687" y="1058528"/>
                </a:lnTo>
                <a:lnTo>
                  <a:pt x="252621" y="1062660"/>
                </a:lnTo>
                <a:lnTo>
                  <a:pt x="244484" y="1066671"/>
                </a:lnTo>
                <a:lnTo>
                  <a:pt x="236277" y="1070562"/>
                </a:lnTo>
                <a:lnTo>
                  <a:pt x="228002" y="1074330"/>
                </a:lnTo>
                <a:lnTo>
                  <a:pt x="219660" y="1077975"/>
                </a:lnTo>
                <a:lnTo>
                  <a:pt x="211251" y="1081495"/>
                </a:lnTo>
                <a:lnTo>
                  <a:pt x="202778" y="1084890"/>
                </a:lnTo>
                <a:lnTo>
                  <a:pt x="194242" y="1088157"/>
                </a:lnTo>
                <a:lnTo>
                  <a:pt x="185642" y="1091297"/>
                </a:lnTo>
                <a:lnTo>
                  <a:pt x="176982" y="1094307"/>
                </a:lnTo>
                <a:lnTo>
                  <a:pt x="168261" y="1097187"/>
                </a:lnTo>
                <a:lnTo>
                  <a:pt x="159481" y="1099935"/>
                </a:lnTo>
                <a:lnTo>
                  <a:pt x="150643" y="1102551"/>
                </a:lnTo>
                <a:lnTo>
                  <a:pt x="141748" y="1105032"/>
                </a:lnTo>
                <a:lnTo>
                  <a:pt x="132798" y="1107379"/>
                </a:lnTo>
                <a:lnTo>
                  <a:pt x="123794" y="1109589"/>
                </a:lnTo>
                <a:lnTo>
                  <a:pt x="114736" y="1111662"/>
                </a:lnTo>
                <a:lnTo>
                  <a:pt x="105626" y="1113596"/>
                </a:lnTo>
                <a:lnTo>
                  <a:pt x="96466" y="1115391"/>
                </a:lnTo>
                <a:lnTo>
                  <a:pt x="87255" y="1117045"/>
                </a:lnTo>
                <a:lnTo>
                  <a:pt x="77996" y="1118556"/>
                </a:lnTo>
                <a:lnTo>
                  <a:pt x="68690" y="1119925"/>
                </a:lnTo>
                <a:lnTo>
                  <a:pt x="59337" y="1121149"/>
                </a:lnTo>
                <a:lnTo>
                  <a:pt x="49939" y="1122227"/>
                </a:lnTo>
                <a:lnTo>
                  <a:pt x="40498" y="1123159"/>
                </a:lnTo>
                <a:lnTo>
                  <a:pt x="31014" y="1123943"/>
                </a:lnTo>
                <a:lnTo>
                  <a:pt x="21488" y="1124577"/>
                </a:lnTo>
                <a:lnTo>
                  <a:pt x="20641" y="1124577"/>
                </a:lnTo>
                <a:lnTo>
                  <a:pt x="12172" y="1122788"/>
                </a:lnTo>
                <a:lnTo>
                  <a:pt x="5543" y="1118017"/>
                </a:lnTo>
                <a:lnTo>
                  <a:pt x="1302" y="1111152"/>
                </a:lnTo>
                <a:lnTo>
                  <a:pt x="0" y="1103087"/>
                </a:lnTo>
                <a:lnTo>
                  <a:pt x="2183" y="1094711"/>
                </a:lnTo>
                <a:lnTo>
                  <a:pt x="206935" y="687375"/>
                </a:lnTo>
                <a:lnTo>
                  <a:pt x="216441" y="681512"/>
                </a:lnTo>
                <a:close/>
                <a:moveTo>
                  <a:pt x="627800" y="680703"/>
                </a:moveTo>
                <a:lnTo>
                  <a:pt x="940458" y="680703"/>
                </a:lnTo>
                <a:lnTo>
                  <a:pt x="951292" y="683789"/>
                </a:lnTo>
                <a:lnTo>
                  <a:pt x="958893" y="692112"/>
                </a:lnTo>
                <a:lnTo>
                  <a:pt x="1159885" y="1093722"/>
                </a:lnTo>
                <a:lnTo>
                  <a:pt x="1162088" y="1102379"/>
                </a:lnTo>
                <a:lnTo>
                  <a:pt x="1160580" y="1110637"/>
                </a:lnTo>
                <a:lnTo>
                  <a:pt x="1155993" y="1117550"/>
                </a:lnTo>
                <a:lnTo>
                  <a:pt x="1148960" y="1122168"/>
                </a:lnTo>
                <a:lnTo>
                  <a:pt x="1140114" y="1123545"/>
                </a:lnTo>
                <a:lnTo>
                  <a:pt x="1130605" y="1122914"/>
                </a:lnTo>
                <a:lnTo>
                  <a:pt x="1121137" y="1122134"/>
                </a:lnTo>
                <a:lnTo>
                  <a:pt x="1111712" y="1121206"/>
                </a:lnTo>
                <a:lnTo>
                  <a:pt x="1102331" y="1120133"/>
                </a:lnTo>
                <a:lnTo>
                  <a:pt x="1092994" y="1118914"/>
                </a:lnTo>
                <a:lnTo>
                  <a:pt x="1083703" y="1117551"/>
                </a:lnTo>
                <a:lnTo>
                  <a:pt x="1074460" y="1116046"/>
                </a:lnTo>
                <a:lnTo>
                  <a:pt x="1065265" y="1114399"/>
                </a:lnTo>
                <a:lnTo>
                  <a:pt x="1056119" y="1112611"/>
                </a:lnTo>
                <a:lnTo>
                  <a:pt x="1047024" y="1110684"/>
                </a:lnTo>
                <a:lnTo>
                  <a:pt x="1037981" y="1108619"/>
                </a:lnTo>
                <a:lnTo>
                  <a:pt x="1028991" y="1106417"/>
                </a:lnTo>
                <a:lnTo>
                  <a:pt x="1020055" y="1104079"/>
                </a:lnTo>
                <a:lnTo>
                  <a:pt x="1011174" y="1101606"/>
                </a:lnTo>
                <a:lnTo>
                  <a:pt x="1002350" y="1099000"/>
                </a:lnTo>
                <a:lnTo>
                  <a:pt x="993583" y="1096261"/>
                </a:lnTo>
                <a:lnTo>
                  <a:pt x="984875" y="1093391"/>
                </a:lnTo>
                <a:lnTo>
                  <a:pt x="976227" y="1090392"/>
                </a:lnTo>
                <a:lnTo>
                  <a:pt x="967640" y="1087263"/>
                </a:lnTo>
                <a:lnTo>
                  <a:pt x="959116" y="1084006"/>
                </a:lnTo>
                <a:lnTo>
                  <a:pt x="950654" y="1080623"/>
                </a:lnTo>
                <a:lnTo>
                  <a:pt x="942258" y="1077115"/>
                </a:lnTo>
                <a:lnTo>
                  <a:pt x="933927" y="1073482"/>
                </a:lnTo>
                <a:lnTo>
                  <a:pt x="925663" y="1069726"/>
                </a:lnTo>
                <a:lnTo>
                  <a:pt x="917467" y="1065848"/>
                </a:lnTo>
                <a:lnTo>
                  <a:pt x="909340" y="1061849"/>
                </a:lnTo>
                <a:lnTo>
                  <a:pt x="901284" y="1057731"/>
                </a:lnTo>
                <a:lnTo>
                  <a:pt x="893299" y="1053494"/>
                </a:lnTo>
                <a:lnTo>
                  <a:pt x="885387" y="1049141"/>
                </a:lnTo>
                <a:lnTo>
                  <a:pt x="877548" y="1044670"/>
                </a:lnTo>
                <a:lnTo>
                  <a:pt x="869785" y="1040085"/>
                </a:lnTo>
                <a:lnTo>
                  <a:pt x="862098" y="1035386"/>
                </a:lnTo>
                <a:lnTo>
                  <a:pt x="854488" y="1030574"/>
                </a:lnTo>
                <a:lnTo>
                  <a:pt x="846957" y="1025651"/>
                </a:lnTo>
                <a:lnTo>
                  <a:pt x="839505" y="1020618"/>
                </a:lnTo>
                <a:lnTo>
                  <a:pt x="832134" y="1015475"/>
                </a:lnTo>
                <a:lnTo>
                  <a:pt x="824846" y="1010225"/>
                </a:lnTo>
                <a:lnTo>
                  <a:pt x="817640" y="1004867"/>
                </a:lnTo>
                <a:lnTo>
                  <a:pt x="810518" y="999404"/>
                </a:lnTo>
                <a:lnTo>
                  <a:pt x="803482" y="993836"/>
                </a:lnTo>
                <a:lnTo>
                  <a:pt x="796533" y="988165"/>
                </a:lnTo>
                <a:lnTo>
                  <a:pt x="789671" y="982391"/>
                </a:lnTo>
                <a:lnTo>
                  <a:pt x="782899" y="976517"/>
                </a:lnTo>
                <a:lnTo>
                  <a:pt x="776216" y="970542"/>
                </a:lnTo>
                <a:lnTo>
                  <a:pt x="769625" y="964469"/>
                </a:lnTo>
                <a:lnTo>
                  <a:pt x="763126" y="958298"/>
                </a:lnTo>
                <a:lnTo>
                  <a:pt x="756721" y="952031"/>
                </a:lnTo>
                <a:lnTo>
                  <a:pt x="750410" y="945669"/>
                </a:lnTo>
                <a:lnTo>
                  <a:pt x="744195" y="939212"/>
                </a:lnTo>
                <a:lnTo>
                  <a:pt x="738078" y="932662"/>
                </a:lnTo>
                <a:lnTo>
                  <a:pt x="732058" y="926021"/>
                </a:lnTo>
                <a:lnTo>
                  <a:pt x="726138" y="919289"/>
                </a:lnTo>
                <a:lnTo>
                  <a:pt x="720319" y="912468"/>
                </a:lnTo>
                <a:lnTo>
                  <a:pt x="714601" y="905558"/>
                </a:lnTo>
                <a:lnTo>
                  <a:pt x="708986" y="898561"/>
                </a:lnTo>
                <a:lnTo>
                  <a:pt x="703475" y="891478"/>
                </a:lnTo>
                <a:lnTo>
                  <a:pt x="698069" y="884310"/>
                </a:lnTo>
                <a:lnTo>
                  <a:pt x="692770" y="877059"/>
                </a:lnTo>
                <a:lnTo>
                  <a:pt x="687578" y="869725"/>
                </a:lnTo>
                <a:lnTo>
                  <a:pt x="682494" y="862309"/>
                </a:lnTo>
                <a:lnTo>
                  <a:pt x="677521" y="854814"/>
                </a:lnTo>
                <a:lnTo>
                  <a:pt x="672658" y="847239"/>
                </a:lnTo>
                <a:lnTo>
                  <a:pt x="667908" y="839587"/>
                </a:lnTo>
                <a:lnTo>
                  <a:pt x="663271" y="831857"/>
                </a:lnTo>
                <a:lnTo>
                  <a:pt x="658748" y="824053"/>
                </a:lnTo>
                <a:lnTo>
                  <a:pt x="654341" y="816173"/>
                </a:lnTo>
                <a:lnTo>
                  <a:pt x="650051" y="808221"/>
                </a:lnTo>
                <a:lnTo>
                  <a:pt x="645878" y="800196"/>
                </a:lnTo>
                <a:lnTo>
                  <a:pt x="641825" y="792101"/>
                </a:lnTo>
                <a:lnTo>
                  <a:pt x="637892" y="783936"/>
                </a:lnTo>
                <a:lnTo>
                  <a:pt x="634081" y="775702"/>
                </a:lnTo>
                <a:lnTo>
                  <a:pt x="630392" y="767401"/>
                </a:lnTo>
                <a:lnTo>
                  <a:pt x="626826" y="759033"/>
                </a:lnTo>
                <a:lnTo>
                  <a:pt x="623386" y="750600"/>
                </a:lnTo>
                <a:lnTo>
                  <a:pt x="620072" y="742104"/>
                </a:lnTo>
                <a:lnTo>
                  <a:pt x="616885" y="733544"/>
                </a:lnTo>
                <a:lnTo>
                  <a:pt x="613826" y="724923"/>
                </a:lnTo>
                <a:lnTo>
                  <a:pt x="610897" y="716241"/>
                </a:lnTo>
                <a:lnTo>
                  <a:pt x="608098" y="707500"/>
                </a:lnTo>
                <a:lnTo>
                  <a:pt x="607222" y="699616"/>
                </a:lnTo>
                <a:lnTo>
                  <a:pt x="609237" y="692333"/>
                </a:lnTo>
                <a:lnTo>
                  <a:pt x="613660" y="686313"/>
                </a:lnTo>
                <a:lnTo>
                  <a:pt x="620008" y="682216"/>
                </a:lnTo>
                <a:close/>
                <a:moveTo>
                  <a:pt x="558903" y="1"/>
                </a:moveTo>
                <a:lnTo>
                  <a:pt x="564474" y="3360"/>
                </a:lnTo>
                <a:lnTo>
                  <a:pt x="566840" y="10037"/>
                </a:lnTo>
                <a:lnTo>
                  <a:pt x="566840" y="631230"/>
                </a:lnTo>
                <a:lnTo>
                  <a:pt x="565220" y="639256"/>
                </a:lnTo>
                <a:lnTo>
                  <a:pt x="560801" y="645809"/>
                </a:lnTo>
                <a:lnTo>
                  <a:pt x="554248" y="650227"/>
                </a:lnTo>
                <a:lnTo>
                  <a:pt x="546224" y="651846"/>
                </a:lnTo>
                <a:lnTo>
                  <a:pt x="257210" y="651846"/>
                </a:lnTo>
                <a:lnTo>
                  <a:pt x="248739" y="650058"/>
                </a:lnTo>
                <a:lnTo>
                  <a:pt x="242109" y="645286"/>
                </a:lnTo>
                <a:lnTo>
                  <a:pt x="237869" y="638425"/>
                </a:lnTo>
                <a:lnTo>
                  <a:pt x="236566" y="630366"/>
                </a:lnTo>
                <a:lnTo>
                  <a:pt x="238750" y="622002"/>
                </a:lnTo>
                <a:lnTo>
                  <a:pt x="547312" y="5411"/>
                </a:lnTo>
                <a:lnTo>
                  <a:pt x="552419" y="504"/>
                </a:lnTo>
                <a:close/>
                <a:moveTo>
                  <a:pt x="603671" y="0"/>
                </a:moveTo>
                <a:lnTo>
                  <a:pt x="610156" y="503"/>
                </a:lnTo>
                <a:lnTo>
                  <a:pt x="615252" y="5409"/>
                </a:lnTo>
                <a:lnTo>
                  <a:pt x="923816" y="622000"/>
                </a:lnTo>
                <a:lnTo>
                  <a:pt x="926007" y="630365"/>
                </a:lnTo>
                <a:lnTo>
                  <a:pt x="924707" y="638424"/>
                </a:lnTo>
                <a:lnTo>
                  <a:pt x="920466" y="645285"/>
                </a:lnTo>
                <a:lnTo>
                  <a:pt x="913839" y="650056"/>
                </a:lnTo>
                <a:lnTo>
                  <a:pt x="905378" y="651845"/>
                </a:lnTo>
                <a:lnTo>
                  <a:pt x="616342" y="651845"/>
                </a:lnTo>
                <a:lnTo>
                  <a:pt x="608318" y="650225"/>
                </a:lnTo>
                <a:lnTo>
                  <a:pt x="601765" y="645807"/>
                </a:lnTo>
                <a:lnTo>
                  <a:pt x="597346" y="639255"/>
                </a:lnTo>
                <a:lnTo>
                  <a:pt x="595726" y="631231"/>
                </a:lnTo>
                <a:lnTo>
                  <a:pt x="595726" y="10035"/>
                </a:lnTo>
                <a:lnTo>
                  <a:pt x="598095" y="3358"/>
                </a:lnTo>
                <a:close/>
              </a:path>
            </a:pathLst>
          </a:custGeom>
          <a:solidFill>
            <a:schemeClr val="bg1"/>
          </a:solidFill>
        </p:spPr>
        <p:txBody>
          <a:bodyPr wrap="square" lIns="0" tIns="0" rIns="0" bIns="0" rtlCol="0">
            <a:noAutofit/>
          </a:bodyPr>
          <a:lstStyle/>
          <a:p>
            <a:endParaRPr sz="2362"/>
          </a:p>
        </p:txBody>
      </p:sp>
    </p:spTree>
    <p:extLst>
      <p:ext uri="{BB962C8B-B14F-4D97-AF65-F5344CB8AC3E}">
        <p14:creationId xmlns:p14="http://schemas.microsoft.com/office/powerpoint/2010/main" val="187186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bg>
      <p:bgPr>
        <a:gradFill>
          <a:gsLst>
            <a:gs pos="0">
              <a:srgbClr val="EEEEEE"/>
            </a:gs>
            <a:gs pos="45000">
              <a:schemeClr val="bg1"/>
            </a:gs>
          </a:gsLst>
          <a:lin ang="18900000" scaled="1"/>
        </a:gradFill>
        <a:effectLst/>
      </p:bgPr>
    </p:bg>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4BA75094-920E-E094-F5D7-6B7FECEAF015}"/>
              </a:ext>
            </a:extLst>
          </p:cNvPr>
          <p:cNvSpPr/>
          <p:nvPr/>
        </p:nvSpPr>
        <p:spPr>
          <a:xfrm>
            <a:off x="-9882297" y="-8806231"/>
            <a:ext cx="24000951" cy="29207434"/>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solidFill>
            <a:srgbClr val="F0F0F0"/>
          </a:solidFill>
        </p:spPr>
        <p:txBody>
          <a:bodyPr wrap="square" lIns="0" tIns="0" rIns="0" bIns="0" rtlCol="0"/>
          <a:lstStyle/>
          <a:p>
            <a:endParaRPr sz="2362"/>
          </a:p>
        </p:txBody>
      </p:sp>
      <p:sp>
        <p:nvSpPr>
          <p:cNvPr id="3" name="Content Placeholder 2">
            <a:extLst>
              <a:ext uri="{FF2B5EF4-FFF2-40B4-BE49-F238E27FC236}">
                <a16:creationId xmlns:a16="http://schemas.microsoft.com/office/drawing/2014/main" id="{C47DD95B-36E5-64A2-43AC-9030E12EA5CD}"/>
              </a:ext>
            </a:extLst>
          </p:cNvPr>
          <p:cNvSpPr>
            <a:spLocks noGrp="1"/>
          </p:cNvSpPr>
          <p:nvPr>
            <p:ph sz="half" idx="1"/>
          </p:nvPr>
        </p:nvSpPr>
        <p:spPr>
          <a:xfrm>
            <a:off x="1039626" y="4114854"/>
            <a:ext cx="6419004" cy="551616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a:extLst>
              <a:ext uri="{FF2B5EF4-FFF2-40B4-BE49-F238E27FC236}">
                <a16:creationId xmlns:a16="http://schemas.microsoft.com/office/drawing/2014/main" id="{636CB6A4-24DB-3A16-D688-2EDE0E14AC92}"/>
              </a:ext>
            </a:extLst>
          </p:cNvPr>
          <p:cNvSpPr>
            <a:spLocks noGrp="1"/>
          </p:cNvSpPr>
          <p:nvPr>
            <p:ph type="title"/>
          </p:nvPr>
        </p:nvSpPr>
        <p:spPr>
          <a:xfrm>
            <a:off x="1039626" y="568381"/>
            <a:ext cx="6520050" cy="3268833"/>
          </a:xfrm>
        </p:spPr>
        <p:txBody>
          <a:bodyPr>
            <a:noAutofit/>
          </a:bodyPr>
          <a:lstStyle>
            <a:lvl1pPr>
              <a:defRPr sz="7087">
                <a:solidFill>
                  <a:schemeClr val="accent1"/>
                </a:solidFill>
              </a:defRPr>
            </a:lvl1pPr>
          </a:lstStyle>
          <a:p>
            <a:r>
              <a:rPr lang="en-GB"/>
              <a:t>Click to edit Master title style</a:t>
            </a:r>
          </a:p>
        </p:txBody>
      </p:sp>
      <p:sp>
        <p:nvSpPr>
          <p:cNvPr id="4" name="Content Placeholder 3">
            <a:extLst>
              <a:ext uri="{FF2B5EF4-FFF2-40B4-BE49-F238E27FC236}">
                <a16:creationId xmlns:a16="http://schemas.microsoft.com/office/drawing/2014/main" id="{6E297933-DCE1-D32F-9251-4D3C22E95A84}"/>
              </a:ext>
            </a:extLst>
          </p:cNvPr>
          <p:cNvSpPr>
            <a:spLocks noGrp="1"/>
          </p:cNvSpPr>
          <p:nvPr>
            <p:ph sz="half" idx="2"/>
          </p:nvPr>
        </p:nvSpPr>
        <p:spPr>
          <a:xfrm>
            <a:off x="7660722" y="2847136"/>
            <a:ext cx="6419004" cy="6783879"/>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Footer Placeholder 4">
            <a:extLst>
              <a:ext uri="{FF2B5EF4-FFF2-40B4-BE49-F238E27FC236}">
                <a16:creationId xmlns:a16="http://schemas.microsoft.com/office/drawing/2014/main" id="{CF28C122-8695-8024-307F-2DE446F47C2F}"/>
              </a:ext>
            </a:extLst>
          </p:cNvPr>
          <p:cNvSpPr>
            <a:spLocks noGrp="1"/>
          </p:cNvSpPr>
          <p:nvPr>
            <p:ph type="ftr" sz="quarter" idx="11"/>
          </p:nvPr>
        </p:nvSpPr>
        <p:spPr>
          <a:xfrm>
            <a:off x="659402" y="9820219"/>
            <a:ext cx="2451139" cy="570998"/>
          </a:xfrm>
        </p:spPr>
        <p:txBody>
          <a:bodyPr/>
          <a:lstStyle>
            <a:lvl1pPr>
              <a:defRPr b="1">
                <a:solidFill>
                  <a:schemeClr val="accent1"/>
                </a:solidFill>
                <a:latin typeface="Overpass" pitchFamily="2" charset="0"/>
              </a:defRPr>
            </a:lvl1pPr>
          </a:lstStyle>
          <a:p>
            <a:endParaRPr lang="en-GB"/>
          </a:p>
        </p:txBody>
      </p:sp>
      <p:cxnSp>
        <p:nvCxnSpPr>
          <p:cNvPr id="13" name="Straight Connector 12">
            <a:extLst>
              <a:ext uri="{FF2B5EF4-FFF2-40B4-BE49-F238E27FC236}">
                <a16:creationId xmlns:a16="http://schemas.microsoft.com/office/drawing/2014/main" id="{F8282FB2-C525-8285-77C7-BBAE5473BAA1}"/>
              </a:ext>
            </a:extLst>
          </p:cNvPr>
          <p:cNvCxnSpPr>
            <a:cxnSpLocks/>
          </p:cNvCxnSpPr>
          <p:nvPr/>
        </p:nvCxnSpPr>
        <p:spPr>
          <a:xfrm>
            <a:off x="3259505" y="10090118"/>
            <a:ext cx="1082137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reeform 2">
            <a:extLst>
              <a:ext uri="{FF2B5EF4-FFF2-40B4-BE49-F238E27FC236}">
                <a16:creationId xmlns:a16="http://schemas.microsoft.com/office/drawing/2014/main" id="{16E2CA70-EC60-C61F-9573-6E4AF240FDE6}"/>
              </a:ext>
            </a:extLst>
          </p:cNvPr>
          <p:cNvSpPr/>
          <p:nvPr/>
        </p:nvSpPr>
        <p:spPr>
          <a:xfrm>
            <a:off x="14340295" y="9882222"/>
            <a:ext cx="284132" cy="345679"/>
          </a:xfrm>
          <a:custGeom>
            <a:avLst/>
            <a:gdLst>
              <a:gd name="connsiteX0" fmla="*/ 222124 w 1162088"/>
              <a:gd name="connsiteY0" fmla="*/ 680715 h 1124577"/>
              <a:gd name="connsiteX1" fmla="*/ 534068 w 1162088"/>
              <a:gd name="connsiteY1" fmla="*/ 680715 h 1124577"/>
              <a:gd name="connsiteX2" fmla="*/ 541825 w 1162088"/>
              <a:gd name="connsiteY2" fmla="*/ 682211 h 1124577"/>
              <a:gd name="connsiteX3" fmla="*/ 548173 w 1162088"/>
              <a:gd name="connsiteY3" fmla="*/ 686267 h 1124577"/>
              <a:gd name="connsiteX4" fmla="*/ 552616 w 1162088"/>
              <a:gd name="connsiteY4" fmla="*/ 692234 h 1124577"/>
              <a:gd name="connsiteX5" fmla="*/ 554661 w 1162088"/>
              <a:gd name="connsiteY5" fmla="*/ 699466 h 1124577"/>
              <a:gd name="connsiteX6" fmla="*/ 553815 w 1162088"/>
              <a:gd name="connsiteY6" fmla="*/ 707313 h 1124577"/>
              <a:gd name="connsiteX7" fmla="*/ 551030 w 1162088"/>
              <a:gd name="connsiteY7" fmla="*/ 716075 h 1124577"/>
              <a:gd name="connsiteX8" fmla="*/ 548115 w 1162088"/>
              <a:gd name="connsiteY8" fmla="*/ 724779 h 1124577"/>
              <a:gd name="connsiteX9" fmla="*/ 545069 w 1162088"/>
              <a:gd name="connsiteY9" fmla="*/ 733422 h 1124577"/>
              <a:gd name="connsiteX10" fmla="*/ 541894 w 1162088"/>
              <a:gd name="connsiteY10" fmla="*/ 742003 h 1124577"/>
              <a:gd name="connsiteX11" fmla="*/ 538591 w 1162088"/>
              <a:gd name="connsiteY11" fmla="*/ 750522 h 1124577"/>
              <a:gd name="connsiteX12" fmla="*/ 535162 w 1162088"/>
              <a:gd name="connsiteY12" fmla="*/ 758976 h 1124577"/>
              <a:gd name="connsiteX13" fmla="*/ 531607 w 1162088"/>
              <a:gd name="connsiteY13" fmla="*/ 767365 h 1124577"/>
              <a:gd name="connsiteX14" fmla="*/ 527928 w 1162088"/>
              <a:gd name="connsiteY14" fmla="*/ 775688 h 1124577"/>
              <a:gd name="connsiteX15" fmla="*/ 524126 w 1162088"/>
              <a:gd name="connsiteY15" fmla="*/ 783944 h 1124577"/>
              <a:gd name="connsiteX16" fmla="*/ 520202 w 1162088"/>
              <a:gd name="connsiteY16" fmla="*/ 792131 h 1124577"/>
              <a:gd name="connsiteX17" fmla="*/ 516157 w 1162088"/>
              <a:gd name="connsiteY17" fmla="*/ 800247 h 1124577"/>
              <a:gd name="connsiteX18" fmla="*/ 511992 w 1162088"/>
              <a:gd name="connsiteY18" fmla="*/ 808293 h 1124577"/>
              <a:gd name="connsiteX19" fmla="*/ 507709 w 1162088"/>
              <a:gd name="connsiteY19" fmla="*/ 816267 h 1124577"/>
              <a:gd name="connsiteX20" fmla="*/ 503309 w 1162088"/>
              <a:gd name="connsiteY20" fmla="*/ 824167 h 1124577"/>
              <a:gd name="connsiteX21" fmla="*/ 498793 w 1162088"/>
              <a:gd name="connsiteY21" fmla="*/ 831993 h 1124577"/>
              <a:gd name="connsiteX22" fmla="*/ 494161 w 1162088"/>
              <a:gd name="connsiteY22" fmla="*/ 839743 h 1124577"/>
              <a:gd name="connsiteX23" fmla="*/ 489416 w 1162088"/>
              <a:gd name="connsiteY23" fmla="*/ 847417 h 1124577"/>
              <a:gd name="connsiteX24" fmla="*/ 484558 w 1162088"/>
              <a:gd name="connsiteY24" fmla="*/ 855012 h 1124577"/>
              <a:gd name="connsiteX25" fmla="*/ 479589 w 1162088"/>
              <a:gd name="connsiteY25" fmla="*/ 862528 h 1124577"/>
              <a:gd name="connsiteX26" fmla="*/ 474509 w 1162088"/>
              <a:gd name="connsiteY26" fmla="*/ 869964 h 1124577"/>
              <a:gd name="connsiteX27" fmla="*/ 469320 w 1162088"/>
              <a:gd name="connsiteY27" fmla="*/ 877318 h 1124577"/>
              <a:gd name="connsiteX28" fmla="*/ 464023 w 1162088"/>
              <a:gd name="connsiteY28" fmla="*/ 884590 h 1124577"/>
              <a:gd name="connsiteX29" fmla="*/ 458620 w 1162088"/>
              <a:gd name="connsiteY29" fmla="*/ 891778 h 1124577"/>
              <a:gd name="connsiteX30" fmla="*/ 453111 w 1162088"/>
              <a:gd name="connsiteY30" fmla="*/ 898881 h 1124577"/>
              <a:gd name="connsiteX31" fmla="*/ 447497 w 1162088"/>
              <a:gd name="connsiteY31" fmla="*/ 905898 h 1124577"/>
              <a:gd name="connsiteX32" fmla="*/ 441780 w 1162088"/>
              <a:gd name="connsiteY32" fmla="*/ 912827 h 1124577"/>
              <a:gd name="connsiteX33" fmla="*/ 435961 w 1162088"/>
              <a:gd name="connsiteY33" fmla="*/ 919668 h 1124577"/>
              <a:gd name="connsiteX34" fmla="*/ 430040 w 1162088"/>
              <a:gd name="connsiteY34" fmla="*/ 926419 h 1124577"/>
              <a:gd name="connsiteX35" fmla="*/ 424020 w 1162088"/>
              <a:gd name="connsiteY35" fmla="*/ 933080 h 1124577"/>
              <a:gd name="connsiteX36" fmla="*/ 417902 w 1162088"/>
              <a:gd name="connsiteY36" fmla="*/ 939648 h 1124577"/>
              <a:gd name="connsiteX37" fmla="*/ 411685 w 1162088"/>
              <a:gd name="connsiteY37" fmla="*/ 946124 h 1124577"/>
              <a:gd name="connsiteX38" fmla="*/ 405373 w 1162088"/>
              <a:gd name="connsiteY38" fmla="*/ 952505 h 1124577"/>
              <a:gd name="connsiteX39" fmla="*/ 398965 w 1162088"/>
              <a:gd name="connsiteY39" fmla="*/ 958790 h 1124577"/>
              <a:gd name="connsiteX40" fmla="*/ 392463 w 1162088"/>
              <a:gd name="connsiteY40" fmla="*/ 964979 h 1124577"/>
              <a:gd name="connsiteX41" fmla="*/ 385869 w 1162088"/>
              <a:gd name="connsiteY41" fmla="*/ 971070 h 1124577"/>
              <a:gd name="connsiteX42" fmla="*/ 379183 w 1162088"/>
              <a:gd name="connsiteY42" fmla="*/ 977063 h 1124577"/>
              <a:gd name="connsiteX43" fmla="*/ 372406 w 1162088"/>
              <a:gd name="connsiteY43" fmla="*/ 982955 h 1124577"/>
              <a:gd name="connsiteX44" fmla="*/ 365540 w 1162088"/>
              <a:gd name="connsiteY44" fmla="*/ 988746 h 1124577"/>
              <a:gd name="connsiteX45" fmla="*/ 358586 w 1162088"/>
              <a:gd name="connsiteY45" fmla="*/ 994434 h 1124577"/>
              <a:gd name="connsiteX46" fmla="*/ 351545 w 1162088"/>
              <a:gd name="connsiteY46" fmla="*/ 1000019 h 1124577"/>
              <a:gd name="connsiteX47" fmla="*/ 344417 w 1162088"/>
              <a:gd name="connsiteY47" fmla="*/ 1005499 h 1124577"/>
              <a:gd name="connsiteX48" fmla="*/ 337206 w 1162088"/>
              <a:gd name="connsiteY48" fmla="*/ 1010872 h 1124577"/>
              <a:gd name="connsiteX49" fmla="*/ 329911 w 1162088"/>
              <a:gd name="connsiteY49" fmla="*/ 1016139 h 1124577"/>
              <a:gd name="connsiteX50" fmla="*/ 322533 w 1162088"/>
              <a:gd name="connsiteY50" fmla="*/ 1021298 h 1124577"/>
              <a:gd name="connsiteX51" fmla="*/ 315074 w 1162088"/>
              <a:gd name="connsiteY51" fmla="*/ 1026347 h 1124577"/>
              <a:gd name="connsiteX52" fmla="*/ 307535 w 1162088"/>
              <a:gd name="connsiteY52" fmla="*/ 1031285 h 1124577"/>
              <a:gd name="connsiteX53" fmla="*/ 299918 w 1162088"/>
              <a:gd name="connsiteY53" fmla="*/ 1036112 h 1124577"/>
              <a:gd name="connsiteX54" fmla="*/ 292222 w 1162088"/>
              <a:gd name="connsiteY54" fmla="*/ 1040826 h 1124577"/>
              <a:gd name="connsiteX55" fmla="*/ 284450 w 1162088"/>
              <a:gd name="connsiteY55" fmla="*/ 1045425 h 1124577"/>
              <a:gd name="connsiteX56" fmla="*/ 276603 w 1162088"/>
              <a:gd name="connsiteY56" fmla="*/ 1049910 h 1124577"/>
              <a:gd name="connsiteX57" fmla="*/ 268682 w 1162088"/>
              <a:gd name="connsiteY57" fmla="*/ 1054278 h 1124577"/>
              <a:gd name="connsiteX58" fmla="*/ 260687 w 1162088"/>
              <a:gd name="connsiteY58" fmla="*/ 1058528 h 1124577"/>
              <a:gd name="connsiteX59" fmla="*/ 252621 w 1162088"/>
              <a:gd name="connsiteY59" fmla="*/ 1062660 h 1124577"/>
              <a:gd name="connsiteX60" fmla="*/ 244484 w 1162088"/>
              <a:gd name="connsiteY60" fmla="*/ 1066671 h 1124577"/>
              <a:gd name="connsiteX61" fmla="*/ 236277 w 1162088"/>
              <a:gd name="connsiteY61" fmla="*/ 1070562 h 1124577"/>
              <a:gd name="connsiteX62" fmla="*/ 228002 w 1162088"/>
              <a:gd name="connsiteY62" fmla="*/ 1074330 h 1124577"/>
              <a:gd name="connsiteX63" fmla="*/ 219660 w 1162088"/>
              <a:gd name="connsiteY63" fmla="*/ 1077975 h 1124577"/>
              <a:gd name="connsiteX64" fmla="*/ 211251 w 1162088"/>
              <a:gd name="connsiteY64" fmla="*/ 1081495 h 1124577"/>
              <a:gd name="connsiteX65" fmla="*/ 202778 w 1162088"/>
              <a:gd name="connsiteY65" fmla="*/ 1084890 h 1124577"/>
              <a:gd name="connsiteX66" fmla="*/ 194242 w 1162088"/>
              <a:gd name="connsiteY66" fmla="*/ 1088157 h 1124577"/>
              <a:gd name="connsiteX67" fmla="*/ 185642 w 1162088"/>
              <a:gd name="connsiteY67" fmla="*/ 1091297 h 1124577"/>
              <a:gd name="connsiteX68" fmla="*/ 176982 w 1162088"/>
              <a:gd name="connsiteY68" fmla="*/ 1094307 h 1124577"/>
              <a:gd name="connsiteX69" fmla="*/ 168261 w 1162088"/>
              <a:gd name="connsiteY69" fmla="*/ 1097187 h 1124577"/>
              <a:gd name="connsiteX70" fmla="*/ 159481 w 1162088"/>
              <a:gd name="connsiteY70" fmla="*/ 1099935 h 1124577"/>
              <a:gd name="connsiteX71" fmla="*/ 150643 w 1162088"/>
              <a:gd name="connsiteY71" fmla="*/ 1102551 h 1124577"/>
              <a:gd name="connsiteX72" fmla="*/ 141748 w 1162088"/>
              <a:gd name="connsiteY72" fmla="*/ 1105032 h 1124577"/>
              <a:gd name="connsiteX73" fmla="*/ 132798 w 1162088"/>
              <a:gd name="connsiteY73" fmla="*/ 1107379 h 1124577"/>
              <a:gd name="connsiteX74" fmla="*/ 123794 w 1162088"/>
              <a:gd name="connsiteY74" fmla="*/ 1109589 h 1124577"/>
              <a:gd name="connsiteX75" fmla="*/ 114736 w 1162088"/>
              <a:gd name="connsiteY75" fmla="*/ 1111662 h 1124577"/>
              <a:gd name="connsiteX76" fmla="*/ 105626 w 1162088"/>
              <a:gd name="connsiteY76" fmla="*/ 1113596 h 1124577"/>
              <a:gd name="connsiteX77" fmla="*/ 96466 w 1162088"/>
              <a:gd name="connsiteY77" fmla="*/ 1115391 h 1124577"/>
              <a:gd name="connsiteX78" fmla="*/ 87255 w 1162088"/>
              <a:gd name="connsiteY78" fmla="*/ 1117045 h 1124577"/>
              <a:gd name="connsiteX79" fmla="*/ 77996 w 1162088"/>
              <a:gd name="connsiteY79" fmla="*/ 1118556 h 1124577"/>
              <a:gd name="connsiteX80" fmla="*/ 68690 w 1162088"/>
              <a:gd name="connsiteY80" fmla="*/ 1119925 h 1124577"/>
              <a:gd name="connsiteX81" fmla="*/ 59337 w 1162088"/>
              <a:gd name="connsiteY81" fmla="*/ 1121149 h 1124577"/>
              <a:gd name="connsiteX82" fmla="*/ 49939 w 1162088"/>
              <a:gd name="connsiteY82" fmla="*/ 1122227 h 1124577"/>
              <a:gd name="connsiteX83" fmla="*/ 40498 w 1162088"/>
              <a:gd name="connsiteY83" fmla="*/ 1123159 h 1124577"/>
              <a:gd name="connsiteX84" fmla="*/ 31014 w 1162088"/>
              <a:gd name="connsiteY84" fmla="*/ 1123943 h 1124577"/>
              <a:gd name="connsiteX85" fmla="*/ 21488 w 1162088"/>
              <a:gd name="connsiteY85" fmla="*/ 1124577 h 1124577"/>
              <a:gd name="connsiteX86" fmla="*/ 20641 w 1162088"/>
              <a:gd name="connsiteY86" fmla="*/ 1124577 h 1124577"/>
              <a:gd name="connsiteX87" fmla="*/ 12172 w 1162088"/>
              <a:gd name="connsiteY87" fmla="*/ 1122788 h 1124577"/>
              <a:gd name="connsiteX88" fmla="*/ 5543 w 1162088"/>
              <a:gd name="connsiteY88" fmla="*/ 1118017 h 1124577"/>
              <a:gd name="connsiteX89" fmla="*/ 1302 w 1162088"/>
              <a:gd name="connsiteY89" fmla="*/ 1111152 h 1124577"/>
              <a:gd name="connsiteX90" fmla="*/ 0 w 1162088"/>
              <a:gd name="connsiteY90" fmla="*/ 1103087 h 1124577"/>
              <a:gd name="connsiteX91" fmla="*/ 2183 w 1162088"/>
              <a:gd name="connsiteY91" fmla="*/ 1094711 h 1124577"/>
              <a:gd name="connsiteX92" fmla="*/ 206935 w 1162088"/>
              <a:gd name="connsiteY92" fmla="*/ 687375 h 1124577"/>
              <a:gd name="connsiteX93" fmla="*/ 216441 w 1162088"/>
              <a:gd name="connsiteY93" fmla="*/ 681512 h 1124577"/>
              <a:gd name="connsiteX94" fmla="*/ 627800 w 1162088"/>
              <a:gd name="connsiteY94" fmla="*/ 680703 h 1124577"/>
              <a:gd name="connsiteX95" fmla="*/ 940458 w 1162088"/>
              <a:gd name="connsiteY95" fmla="*/ 680703 h 1124577"/>
              <a:gd name="connsiteX96" fmla="*/ 951292 w 1162088"/>
              <a:gd name="connsiteY96" fmla="*/ 683789 h 1124577"/>
              <a:gd name="connsiteX97" fmla="*/ 958893 w 1162088"/>
              <a:gd name="connsiteY97" fmla="*/ 692112 h 1124577"/>
              <a:gd name="connsiteX98" fmla="*/ 1159885 w 1162088"/>
              <a:gd name="connsiteY98" fmla="*/ 1093722 h 1124577"/>
              <a:gd name="connsiteX99" fmla="*/ 1162088 w 1162088"/>
              <a:gd name="connsiteY99" fmla="*/ 1102379 h 1124577"/>
              <a:gd name="connsiteX100" fmla="*/ 1160580 w 1162088"/>
              <a:gd name="connsiteY100" fmla="*/ 1110637 h 1124577"/>
              <a:gd name="connsiteX101" fmla="*/ 1155993 w 1162088"/>
              <a:gd name="connsiteY101" fmla="*/ 1117550 h 1124577"/>
              <a:gd name="connsiteX102" fmla="*/ 1148960 w 1162088"/>
              <a:gd name="connsiteY102" fmla="*/ 1122168 h 1124577"/>
              <a:gd name="connsiteX103" fmla="*/ 1140114 w 1162088"/>
              <a:gd name="connsiteY103" fmla="*/ 1123545 h 1124577"/>
              <a:gd name="connsiteX104" fmla="*/ 1130605 w 1162088"/>
              <a:gd name="connsiteY104" fmla="*/ 1122914 h 1124577"/>
              <a:gd name="connsiteX105" fmla="*/ 1121137 w 1162088"/>
              <a:gd name="connsiteY105" fmla="*/ 1122134 h 1124577"/>
              <a:gd name="connsiteX106" fmla="*/ 1111712 w 1162088"/>
              <a:gd name="connsiteY106" fmla="*/ 1121206 h 1124577"/>
              <a:gd name="connsiteX107" fmla="*/ 1102331 w 1162088"/>
              <a:gd name="connsiteY107" fmla="*/ 1120133 h 1124577"/>
              <a:gd name="connsiteX108" fmla="*/ 1092994 w 1162088"/>
              <a:gd name="connsiteY108" fmla="*/ 1118914 h 1124577"/>
              <a:gd name="connsiteX109" fmla="*/ 1083703 w 1162088"/>
              <a:gd name="connsiteY109" fmla="*/ 1117551 h 1124577"/>
              <a:gd name="connsiteX110" fmla="*/ 1074460 w 1162088"/>
              <a:gd name="connsiteY110" fmla="*/ 1116046 h 1124577"/>
              <a:gd name="connsiteX111" fmla="*/ 1065265 w 1162088"/>
              <a:gd name="connsiteY111" fmla="*/ 1114399 h 1124577"/>
              <a:gd name="connsiteX112" fmla="*/ 1056119 w 1162088"/>
              <a:gd name="connsiteY112" fmla="*/ 1112611 h 1124577"/>
              <a:gd name="connsiteX113" fmla="*/ 1047024 w 1162088"/>
              <a:gd name="connsiteY113" fmla="*/ 1110684 h 1124577"/>
              <a:gd name="connsiteX114" fmla="*/ 1037981 w 1162088"/>
              <a:gd name="connsiteY114" fmla="*/ 1108619 h 1124577"/>
              <a:gd name="connsiteX115" fmla="*/ 1028991 w 1162088"/>
              <a:gd name="connsiteY115" fmla="*/ 1106417 h 1124577"/>
              <a:gd name="connsiteX116" fmla="*/ 1020055 w 1162088"/>
              <a:gd name="connsiteY116" fmla="*/ 1104079 h 1124577"/>
              <a:gd name="connsiteX117" fmla="*/ 1011174 w 1162088"/>
              <a:gd name="connsiteY117" fmla="*/ 1101606 h 1124577"/>
              <a:gd name="connsiteX118" fmla="*/ 1002350 w 1162088"/>
              <a:gd name="connsiteY118" fmla="*/ 1099000 h 1124577"/>
              <a:gd name="connsiteX119" fmla="*/ 993583 w 1162088"/>
              <a:gd name="connsiteY119" fmla="*/ 1096261 h 1124577"/>
              <a:gd name="connsiteX120" fmla="*/ 984875 w 1162088"/>
              <a:gd name="connsiteY120" fmla="*/ 1093391 h 1124577"/>
              <a:gd name="connsiteX121" fmla="*/ 976227 w 1162088"/>
              <a:gd name="connsiteY121" fmla="*/ 1090392 h 1124577"/>
              <a:gd name="connsiteX122" fmla="*/ 967640 w 1162088"/>
              <a:gd name="connsiteY122" fmla="*/ 1087263 h 1124577"/>
              <a:gd name="connsiteX123" fmla="*/ 959116 w 1162088"/>
              <a:gd name="connsiteY123" fmla="*/ 1084006 h 1124577"/>
              <a:gd name="connsiteX124" fmla="*/ 950654 w 1162088"/>
              <a:gd name="connsiteY124" fmla="*/ 1080623 h 1124577"/>
              <a:gd name="connsiteX125" fmla="*/ 942258 w 1162088"/>
              <a:gd name="connsiteY125" fmla="*/ 1077115 h 1124577"/>
              <a:gd name="connsiteX126" fmla="*/ 933927 w 1162088"/>
              <a:gd name="connsiteY126" fmla="*/ 1073482 h 1124577"/>
              <a:gd name="connsiteX127" fmla="*/ 925663 w 1162088"/>
              <a:gd name="connsiteY127" fmla="*/ 1069726 h 1124577"/>
              <a:gd name="connsiteX128" fmla="*/ 917467 w 1162088"/>
              <a:gd name="connsiteY128" fmla="*/ 1065848 h 1124577"/>
              <a:gd name="connsiteX129" fmla="*/ 909340 w 1162088"/>
              <a:gd name="connsiteY129" fmla="*/ 1061849 h 1124577"/>
              <a:gd name="connsiteX130" fmla="*/ 901284 w 1162088"/>
              <a:gd name="connsiteY130" fmla="*/ 1057731 h 1124577"/>
              <a:gd name="connsiteX131" fmla="*/ 893299 w 1162088"/>
              <a:gd name="connsiteY131" fmla="*/ 1053494 h 1124577"/>
              <a:gd name="connsiteX132" fmla="*/ 885387 w 1162088"/>
              <a:gd name="connsiteY132" fmla="*/ 1049141 h 1124577"/>
              <a:gd name="connsiteX133" fmla="*/ 877548 w 1162088"/>
              <a:gd name="connsiteY133" fmla="*/ 1044670 h 1124577"/>
              <a:gd name="connsiteX134" fmla="*/ 869785 w 1162088"/>
              <a:gd name="connsiteY134" fmla="*/ 1040085 h 1124577"/>
              <a:gd name="connsiteX135" fmla="*/ 862098 w 1162088"/>
              <a:gd name="connsiteY135" fmla="*/ 1035386 h 1124577"/>
              <a:gd name="connsiteX136" fmla="*/ 854488 w 1162088"/>
              <a:gd name="connsiteY136" fmla="*/ 1030574 h 1124577"/>
              <a:gd name="connsiteX137" fmla="*/ 846957 w 1162088"/>
              <a:gd name="connsiteY137" fmla="*/ 1025651 h 1124577"/>
              <a:gd name="connsiteX138" fmla="*/ 839505 w 1162088"/>
              <a:gd name="connsiteY138" fmla="*/ 1020618 h 1124577"/>
              <a:gd name="connsiteX139" fmla="*/ 832134 w 1162088"/>
              <a:gd name="connsiteY139" fmla="*/ 1015475 h 1124577"/>
              <a:gd name="connsiteX140" fmla="*/ 824846 w 1162088"/>
              <a:gd name="connsiteY140" fmla="*/ 1010225 h 1124577"/>
              <a:gd name="connsiteX141" fmla="*/ 817640 w 1162088"/>
              <a:gd name="connsiteY141" fmla="*/ 1004867 h 1124577"/>
              <a:gd name="connsiteX142" fmla="*/ 810518 w 1162088"/>
              <a:gd name="connsiteY142" fmla="*/ 999404 h 1124577"/>
              <a:gd name="connsiteX143" fmla="*/ 803482 w 1162088"/>
              <a:gd name="connsiteY143" fmla="*/ 993836 h 1124577"/>
              <a:gd name="connsiteX144" fmla="*/ 796533 w 1162088"/>
              <a:gd name="connsiteY144" fmla="*/ 988165 h 1124577"/>
              <a:gd name="connsiteX145" fmla="*/ 789671 w 1162088"/>
              <a:gd name="connsiteY145" fmla="*/ 982391 h 1124577"/>
              <a:gd name="connsiteX146" fmla="*/ 782899 w 1162088"/>
              <a:gd name="connsiteY146" fmla="*/ 976517 h 1124577"/>
              <a:gd name="connsiteX147" fmla="*/ 776216 w 1162088"/>
              <a:gd name="connsiteY147" fmla="*/ 970542 h 1124577"/>
              <a:gd name="connsiteX148" fmla="*/ 769625 w 1162088"/>
              <a:gd name="connsiteY148" fmla="*/ 964469 h 1124577"/>
              <a:gd name="connsiteX149" fmla="*/ 763126 w 1162088"/>
              <a:gd name="connsiteY149" fmla="*/ 958298 h 1124577"/>
              <a:gd name="connsiteX150" fmla="*/ 756721 w 1162088"/>
              <a:gd name="connsiteY150" fmla="*/ 952031 h 1124577"/>
              <a:gd name="connsiteX151" fmla="*/ 750410 w 1162088"/>
              <a:gd name="connsiteY151" fmla="*/ 945669 h 1124577"/>
              <a:gd name="connsiteX152" fmla="*/ 744195 w 1162088"/>
              <a:gd name="connsiteY152" fmla="*/ 939212 h 1124577"/>
              <a:gd name="connsiteX153" fmla="*/ 738078 w 1162088"/>
              <a:gd name="connsiteY153" fmla="*/ 932662 h 1124577"/>
              <a:gd name="connsiteX154" fmla="*/ 732058 w 1162088"/>
              <a:gd name="connsiteY154" fmla="*/ 926021 h 1124577"/>
              <a:gd name="connsiteX155" fmla="*/ 726138 w 1162088"/>
              <a:gd name="connsiteY155" fmla="*/ 919289 h 1124577"/>
              <a:gd name="connsiteX156" fmla="*/ 720319 w 1162088"/>
              <a:gd name="connsiteY156" fmla="*/ 912468 h 1124577"/>
              <a:gd name="connsiteX157" fmla="*/ 714601 w 1162088"/>
              <a:gd name="connsiteY157" fmla="*/ 905558 h 1124577"/>
              <a:gd name="connsiteX158" fmla="*/ 708986 w 1162088"/>
              <a:gd name="connsiteY158" fmla="*/ 898561 h 1124577"/>
              <a:gd name="connsiteX159" fmla="*/ 703475 w 1162088"/>
              <a:gd name="connsiteY159" fmla="*/ 891478 h 1124577"/>
              <a:gd name="connsiteX160" fmla="*/ 698069 w 1162088"/>
              <a:gd name="connsiteY160" fmla="*/ 884310 h 1124577"/>
              <a:gd name="connsiteX161" fmla="*/ 692770 w 1162088"/>
              <a:gd name="connsiteY161" fmla="*/ 877059 h 1124577"/>
              <a:gd name="connsiteX162" fmla="*/ 687578 w 1162088"/>
              <a:gd name="connsiteY162" fmla="*/ 869725 h 1124577"/>
              <a:gd name="connsiteX163" fmla="*/ 682494 w 1162088"/>
              <a:gd name="connsiteY163" fmla="*/ 862309 h 1124577"/>
              <a:gd name="connsiteX164" fmla="*/ 677521 w 1162088"/>
              <a:gd name="connsiteY164" fmla="*/ 854814 h 1124577"/>
              <a:gd name="connsiteX165" fmla="*/ 672658 w 1162088"/>
              <a:gd name="connsiteY165" fmla="*/ 847239 h 1124577"/>
              <a:gd name="connsiteX166" fmla="*/ 667908 w 1162088"/>
              <a:gd name="connsiteY166" fmla="*/ 839587 h 1124577"/>
              <a:gd name="connsiteX167" fmla="*/ 663271 w 1162088"/>
              <a:gd name="connsiteY167" fmla="*/ 831857 h 1124577"/>
              <a:gd name="connsiteX168" fmla="*/ 658748 w 1162088"/>
              <a:gd name="connsiteY168" fmla="*/ 824053 h 1124577"/>
              <a:gd name="connsiteX169" fmla="*/ 654341 w 1162088"/>
              <a:gd name="connsiteY169" fmla="*/ 816173 h 1124577"/>
              <a:gd name="connsiteX170" fmla="*/ 650051 w 1162088"/>
              <a:gd name="connsiteY170" fmla="*/ 808221 h 1124577"/>
              <a:gd name="connsiteX171" fmla="*/ 645878 w 1162088"/>
              <a:gd name="connsiteY171" fmla="*/ 800196 h 1124577"/>
              <a:gd name="connsiteX172" fmla="*/ 641825 w 1162088"/>
              <a:gd name="connsiteY172" fmla="*/ 792101 h 1124577"/>
              <a:gd name="connsiteX173" fmla="*/ 637892 w 1162088"/>
              <a:gd name="connsiteY173" fmla="*/ 783936 h 1124577"/>
              <a:gd name="connsiteX174" fmla="*/ 634081 w 1162088"/>
              <a:gd name="connsiteY174" fmla="*/ 775702 h 1124577"/>
              <a:gd name="connsiteX175" fmla="*/ 630392 w 1162088"/>
              <a:gd name="connsiteY175" fmla="*/ 767401 h 1124577"/>
              <a:gd name="connsiteX176" fmla="*/ 626826 w 1162088"/>
              <a:gd name="connsiteY176" fmla="*/ 759033 h 1124577"/>
              <a:gd name="connsiteX177" fmla="*/ 623386 w 1162088"/>
              <a:gd name="connsiteY177" fmla="*/ 750600 h 1124577"/>
              <a:gd name="connsiteX178" fmla="*/ 620072 w 1162088"/>
              <a:gd name="connsiteY178" fmla="*/ 742104 h 1124577"/>
              <a:gd name="connsiteX179" fmla="*/ 616885 w 1162088"/>
              <a:gd name="connsiteY179" fmla="*/ 733544 h 1124577"/>
              <a:gd name="connsiteX180" fmla="*/ 613826 w 1162088"/>
              <a:gd name="connsiteY180" fmla="*/ 724923 h 1124577"/>
              <a:gd name="connsiteX181" fmla="*/ 610897 w 1162088"/>
              <a:gd name="connsiteY181" fmla="*/ 716241 h 1124577"/>
              <a:gd name="connsiteX182" fmla="*/ 608098 w 1162088"/>
              <a:gd name="connsiteY182" fmla="*/ 707500 h 1124577"/>
              <a:gd name="connsiteX183" fmla="*/ 607222 w 1162088"/>
              <a:gd name="connsiteY183" fmla="*/ 699616 h 1124577"/>
              <a:gd name="connsiteX184" fmla="*/ 609237 w 1162088"/>
              <a:gd name="connsiteY184" fmla="*/ 692333 h 1124577"/>
              <a:gd name="connsiteX185" fmla="*/ 613660 w 1162088"/>
              <a:gd name="connsiteY185" fmla="*/ 686313 h 1124577"/>
              <a:gd name="connsiteX186" fmla="*/ 620008 w 1162088"/>
              <a:gd name="connsiteY186" fmla="*/ 682216 h 1124577"/>
              <a:gd name="connsiteX187" fmla="*/ 558903 w 1162088"/>
              <a:gd name="connsiteY187" fmla="*/ 1 h 1124577"/>
              <a:gd name="connsiteX188" fmla="*/ 564474 w 1162088"/>
              <a:gd name="connsiteY188" fmla="*/ 3360 h 1124577"/>
              <a:gd name="connsiteX189" fmla="*/ 566840 w 1162088"/>
              <a:gd name="connsiteY189" fmla="*/ 10037 h 1124577"/>
              <a:gd name="connsiteX190" fmla="*/ 566840 w 1162088"/>
              <a:gd name="connsiteY190" fmla="*/ 631230 h 1124577"/>
              <a:gd name="connsiteX191" fmla="*/ 565220 w 1162088"/>
              <a:gd name="connsiteY191" fmla="*/ 639256 h 1124577"/>
              <a:gd name="connsiteX192" fmla="*/ 560801 w 1162088"/>
              <a:gd name="connsiteY192" fmla="*/ 645809 h 1124577"/>
              <a:gd name="connsiteX193" fmla="*/ 554248 w 1162088"/>
              <a:gd name="connsiteY193" fmla="*/ 650227 h 1124577"/>
              <a:gd name="connsiteX194" fmla="*/ 546224 w 1162088"/>
              <a:gd name="connsiteY194" fmla="*/ 651846 h 1124577"/>
              <a:gd name="connsiteX195" fmla="*/ 257210 w 1162088"/>
              <a:gd name="connsiteY195" fmla="*/ 651846 h 1124577"/>
              <a:gd name="connsiteX196" fmla="*/ 248739 w 1162088"/>
              <a:gd name="connsiteY196" fmla="*/ 650058 h 1124577"/>
              <a:gd name="connsiteX197" fmla="*/ 242109 w 1162088"/>
              <a:gd name="connsiteY197" fmla="*/ 645286 h 1124577"/>
              <a:gd name="connsiteX198" fmla="*/ 237869 w 1162088"/>
              <a:gd name="connsiteY198" fmla="*/ 638425 h 1124577"/>
              <a:gd name="connsiteX199" fmla="*/ 236566 w 1162088"/>
              <a:gd name="connsiteY199" fmla="*/ 630366 h 1124577"/>
              <a:gd name="connsiteX200" fmla="*/ 238750 w 1162088"/>
              <a:gd name="connsiteY200" fmla="*/ 622002 h 1124577"/>
              <a:gd name="connsiteX201" fmla="*/ 547312 w 1162088"/>
              <a:gd name="connsiteY201" fmla="*/ 5411 h 1124577"/>
              <a:gd name="connsiteX202" fmla="*/ 552419 w 1162088"/>
              <a:gd name="connsiteY202" fmla="*/ 504 h 1124577"/>
              <a:gd name="connsiteX203" fmla="*/ 603671 w 1162088"/>
              <a:gd name="connsiteY203" fmla="*/ 0 h 1124577"/>
              <a:gd name="connsiteX204" fmla="*/ 610156 w 1162088"/>
              <a:gd name="connsiteY204" fmla="*/ 503 h 1124577"/>
              <a:gd name="connsiteX205" fmla="*/ 615252 w 1162088"/>
              <a:gd name="connsiteY205" fmla="*/ 5409 h 1124577"/>
              <a:gd name="connsiteX206" fmla="*/ 923816 w 1162088"/>
              <a:gd name="connsiteY206" fmla="*/ 622000 h 1124577"/>
              <a:gd name="connsiteX207" fmla="*/ 926007 w 1162088"/>
              <a:gd name="connsiteY207" fmla="*/ 630365 h 1124577"/>
              <a:gd name="connsiteX208" fmla="*/ 924707 w 1162088"/>
              <a:gd name="connsiteY208" fmla="*/ 638424 h 1124577"/>
              <a:gd name="connsiteX209" fmla="*/ 920466 w 1162088"/>
              <a:gd name="connsiteY209" fmla="*/ 645285 h 1124577"/>
              <a:gd name="connsiteX210" fmla="*/ 913839 w 1162088"/>
              <a:gd name="connsiteY210" fmla="*/ 650056 h 1124577"/>
              <a:gd name="connsiteX211" fmla="*/ 905378 w 1162088"/>
              <a:gd name="connsiteY211" fmla="*/ 651845 h 1124577"/>
              <a:gd name="connsiteX212" fmla="*/ 616342 w 1162088"/>
              <a:gd name="connsiteY212" fmla="*/ 651845 h 1124577"/>
              <a:gd name="connsiteX213" fmla="*/ 608318 w 1162088"/>
              <a:gd name="connsiteY213" fmla="*/ 650225 h 1124577"/>
              <a:gd name="connsiteX214" fmla="*/ 601765 w 1162088"/>
              <a:gd name="connsiteY214" fmla="*/ 645807 h 1124577"/>
              <a:gd name="connsiteX215" fmla="*/ 597346 w 1162088"/>
              <a:gd name="connsiteY215" fmla="*/ 639255 h 1124577"/>
              <a:gd name="connsiteX216" fmla="*/ 595726 w 1162088"/>
              <a:gd name="connsiteY216" fmla="*/ 631231 h 1124577"/>
              <a:gd name="connsiteX217" fmla="*/ 595726 w 1162088"/>
              <a:gd name="connsiteY217" fmla="*/ 10035 h 1124577"/>
              <a:gd name="connsiteX218" fmla="*/ 598095 w 1162088"/>
              <a:gd name="connsiteY218" fmla="*/ 3358 h 112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1162088" h="1124577">
                <a:moveTo>
                  <a:pt x="222124" y="680715"/>
                </a:moveTo>
                <a:lnTo>
                  <a:pt x="534068" y="680715"/>
                </a:lnTo>
                <a:lnTo>
                  <a:pt x="541825" y="682211"/>
                </a:lnTo>
                <a:lnTo>
                  <a:pt x="548173" y="686267"/>
                </a:lnTo>
                <a:lnTo>
                  <a:pt x="552616" y="692234"/>
                </a:lnTo>
                <a:lnTo>
                  <a:pt x="554661" y="699466"/>
                </a:lnTo>
                <a:lnTo>
                  <a:pt x="553815" y="707313"/>
                </a:lnTo>
                <a:lnTo>
                  <a:pt x="551030" y="716075"/>
                </a:lnTo>
                <a:lnTo>
                  <a:pt x="548115" y="724779"/>
                </a:lnTo>
                <a:lnTo>
                  <a:pt x="545069" y="733422"/>
                </a:lnTo>
                <a:lnTo>
                  <a:pt x="541894" y="742003"/>
                </a:lnTo>
                <a:lnTo>
                  <a:pt x="538591" y="750522"/>
                </a:lnTo>
                <a:lnTo>
                  <a:pt x="535162" y="758976"/>
                </a:lnTo>
                <a:lnTo>
                  <a:pt x="531607" y="767365"/>
                </a:lnTo>
                <a:lnTo>
                  <a:pt x="527928" y="775688"/>
                </a:lnTo>
                <a:lnTo>
                  <a:pt x="524126" y="783944"/>
                </a:lnTo>
                <a:lnTo>
                  <a:pt x="520202" y="792131"/>
                </a:lnTo>
                <a:lnTo>
                  <a:pt x="516157" y="800247"/>
                </a:lnTo>
                <a:lnTo>
                  <a:pt x="511992" y="808293"/>
                </a:lnTo>
                <a:lnTo>
                  <a:pt x="507709" y="816267"/>
                </a:lnTo>
                <a:lnTo>
                  <a:pt x="503309" y="824167"/>
                </a:lnTo>
                <a:lnTo>
                  <a:pt x="498793" y="831993"/>
                </a:lnTo>
                <a:lnTo>
                  <a:pt x="494161" y="839743"/>
                </a:lnTo>
                <a:lnTo>
                  <a:pt x="489416" y="847417"/>
                </a:lnTo>
                <a:lnTo>
                  <a:pt x="484558" y="855012"/>
                </a:lnTo>
                <a:lnTo>
                  <a:pt x="479589" y="862528"/>
                </a:lnTo>
                <a:lnTo>
                  <a:pt x="474509" y="869964"/>
                </a:lnTo>
                <a:lnTo>
                  <a:pt x="469320" y="877318"/>
                </a:lnTo>
                <a:lnTo>
                  <a:pt x="464023" y="884590"/>
                </a:lnTo>
                <a:lnTo>
                  <a:pt x="458620" y="891778"/>
                </a:lnTo>
                <a:lnTo>
                  <a:pt x="453111" y="898881"/>
                </a:lnTo>
                <a:lnTo>
                  <a:pt x="447497" y="905898"/>
                </a:lnTo>
                <a:lnTo>
                  <a:pt x="441780" y="912827"/>
                </a:lnTo>
                <a:lnTo>
                  <a:pt x="435961" y="919668"/>
                </a:lnTo>
                <a:lnTo>
                  <a:pt x="430040" y="926419"/>
                </a:lnTo>
                <a:lnTo>
                  <a:pt x="424020" y="933080"/>
                </a:lnTo>
                <a:lnTo>
                  <a:pt x="417902" y="939648"/>
                </a:lnTo>
                <a:lnTo>
                  <a:pt x="411685" y="946124"/>
                </a:lnTo>
                <a:lnTo>
                  <a:pt x="405373" y="952505"/>
                </a:lnTo>
                <a:lnTo>
                  <a:pt x="398965" y="958790"/>
                </a:lnTo>
                <a:lnTo>
                  <a:pt x="392463" y="964979"/>
                </a:lnTo>
                <a:lnTo>
                  <a:pt x="385869" y="971070"/>
                </a:lnTo>
                <a:lnTo>
                  <a:pt x="379183" y="977063"/>
                </a:lnTo>
                <a:lnTo>
                  <a:pt x="372406" y="982955"/>
                </a:lnTo>
                <a:lnTo>
                  <a:pt x="365540" y="988746"/>
                </a:lnTo>
                <a:lnTo>
                  <a:pt x="358586" y="994434"/>
                </a:lnTo>
                <a:lnTo>
                  <a:pt x="351545" y="1000019"/>
                </a:lnTo>
                <a:lnTo>
                  <a:pt x="344417" y="1005499"/>
                </a:lnTo>
                <a:lnTo>
                  <a:pt x="337206" y="1010872"/>
                </a:lnTo>
                <a:lnTo>
                  <a:pt x="329911" y="1016139"/>
                </a:lnTo>
                <a:lnTo>
                  <a:pt x="322533" y="1021298"/>
                </a:lnTo>
                <a:lnTo>
                  <a:pt x="315074" y="1026347"/>
                </a:lnTo>
                <a:lnTo>
                  <a:pt x="307535" y="1031285"/>
                </a:lnTo>
                <a:lnTo>
                  <a:pt x="299918" y="1036112"/>
                </a:lnTo>
                <a:lnTo>
                  <a:pt x="292222" y="1040826"/>
                </a:lnTo>
                <a:lnTo>
                  <a:pt x="284450" y="1045425"/>
                </a:lnTo>
                <a:lnTo>
                  <a:pt x="276603" y="1049910"/>
                </a:lnTo>
                <a:lnTo>
                  <a:pt x="268682" y="1054278"/>
                </a:lnTo>
                <a:lnTo>
                  <a:pt x="260687" y="1058528"/>
                </a:lnTo>
                <a:lnTo>
                  <a:pt x="252621" y="1062660"/>
                </a:lnTo>
                <a:lnTo>
                  <a:pt x="244484" y="1066671"/>
                </a:lnTo>
                <a:lnTo>
                  <a:pt x="236277" y="1070562"/>
                </a:lnTo>
                <a:lnTo>
                  <a:pt x="228002" y="1074330"/>
                </a:lnTo>
                <a:lnTo>
                  <a:pt x="219660" y="1077975"/>
                </a:lnTo>
                <a:lnTo>
                  <a:pt x="211251" y="1081495"/>
                </a:lnTo>
                <a:lnTo>
                  <a:pt x="202778" y="1084890"/>
                </a:lnTo>
                <a:lnTo>
                  <a:pt x="194242" y="1088157"/>
                </a:lnTo>
                <a:lnTo>
                  <a:pt x="185642" y="1091297"/>
                </a:lnTo>
                <a:lnTo>
                  <a:pt x="176982" y="1094307"/>
                </a:lnTo>
                <a:lnTo>
                  <a:pt x="168261" y="1097187"/>
                </a:lnTo>
                <a:lnTo>
                  <a:pt x="159481" y="1099935"/>
                </a:lnTo>
                <a:lnTo>
                  <a:pt x="150643" y="1102551"/>
                </a:lnTo>
                <a:lnTo>
                  <a:pt x="141748" y="1105032"/>
                </a:lnTo>
                <a:lnTo>
                  <a:pt x="132798" y="1107379"/>
                </a:lnTo>
                <a:lnTo>
                  <a:pt x="123794" y="1109589"/>
                </a:lnTo>
                <a:lnTo>
                  <a:pt x="114736" y="1111662"/>
                </a:lnTo>
                <a:lnTo>
                  <a:pt x="105626" y="1113596"/>
                </a:lnTo>
                <a:lnTo>
                  <a:pt x="96466" y="1115391"/>
                </a:lnTo>
                <a:lnTo>
                  <a:pt x="87255" y="1117045"/>
                </a:lnTo>
                <a:lnTo>
                  <a:pt x="77996" y="1118556"/>
                </a:lnTo>
                <a:lnTo>
                  <a:pt x="68690" y="1119925"/>
                </a:lnTo>
                <a:lnTo>
                  <a:pt x="59337" y="1121149"/>
                </a:lnTo>
                <a:lnTo>
                  <a:pt x="49939" y="1122227"/>
                </a:lnTo>
                <a:lnTo>
                  <a:pt x="40498" y="1123159"/>
                </a:lnTo>
                <a:lnTo>
                  <a:pt x="31014" y="1123943"/>
                </a:lnTo>
                <a:lnTo>
                  <a:pt x="21488" y="1124577"/>
                </a:lnTo>
                <a:lnTo>
                  <a:pt x="20641" y="1124577"/>
                </a:lnTo>
                <a:lnTo>
                  <a:pt x="12172" y="1122788"/>
                </a:lnTo>
                <a:lnTo>
                  <a:pt x="5543" y="1118017"/>
                </a:lnTo>
                <a:lnTo>
                  <a:pt x="1302" y="1111152"/>
                </a:lnTo>
                <a:lnTo>
                  <a:pt x="0" y="1103087"/>
                </a:lnTo>
                <a:lnTo>
                  <a:pt x="2183" y="1094711"/>
                </a:lnTo>
                <a:lnTo>
                  <a:pt x="206935" y="687375"/>
                </a:lnTo>
                <a:lnTo>
                  <a:pt x="216441" y="681512"/>
                </a:lnTo>
                <a:close/>
                <a:moveTo>
                  <a:pt x="627800" y="680703"/>
                </a:moveTo>
                <a:lnTo>
                  <a:pt x="940458" y="680703"/>
                </a:lnTo>
                <a:lnTo>
                  <a:pt x="951292" y="683789"/>
                </a:lnTo>
                <a:lnTo>
                  <a:pt x="958893" y="692112"/>
                </a:lnTo>
                <a:lnTo>
                  <a:pt x="1159885" y="1093722"/>
                </a:lnTo>
                <a:lnTo>
                  <a:pt x="1162088" y="1102379"/>
                </a:lnTo>
                <a:lnTo>
                  <a:pt x="1160580" y="1110637"/>
                </a:lnTo>
                <a:lnTo>
                  <a:pt x="1155993" y="1117550"/>
                </a:lnTo>
                <a:lnTo>
                  <a:pt x="1148960" y="1122168"/>
                </a:lnTo>
                <a:lnTo>
                  <a:pt x="1140114" y="1123545"/>
                </a:lnTo>
                <a:lnTo>
                  <a:pt x="1130605" y="1122914"/>
                </a:lnTo>
                <a:lnTo>
                  <a:pt x="1121137" y="1122134"/>
                </a:lnTo>
                <a:lnTo>
                  <a:pt x="1111712" y="1121206"/>
                </a:lnTo>
                <a:lnTo>
                  <a:pt x="1102331" y="1120133"/>
                </a:lnTo>
                <a:lnTo>
                  <a:pt x="1092994" y="1118914"/>
                </a:lnTo>
                <a:lnTo>
                  <a:pt x="1083703" y="1117551"/>
                </a:lnTo>
                <a:lnTo>
                  <a:pt x="1074460" y="1116046"/>
                </a:lnTo>
                <a:lnTo>
                  <a:pt x="1065265" y="1114399"/>
                </a:lnTo>
                <a:lnTo>
                  <a:pt x="1056119" y="1112611"/>
                </a:lnTo>
                <a:lnTo>
                  <a:pt x="1047024" y="1110684"/>
                </a:lnTo>
                <a:lnTo>
                  <a:pt x="1037981" y="1108619"/>
                </a:lnTo>
                <a:lnTo>
                  <a:pt x="1028991" y="1106417"/>
                </a:lnTo>
                <a:lnTo>
                  <a:pt x="1020055" y="1104079"/>
                </a:lnTo>
                <a:lnTo>
                  <a:pt x="1011174" y="1101606"/>
                </a:lnTo>
                <a:lnTo>
                  <a:pt x="1002350" y="1099000"/>
                </a:lnTo>
                <a:lnTo>
                  <a:pt x="993583" y="1096261"/>
                </a:lnTo>
                <a:lnTo>
                  <a:pt x="984875" y="1093391"/>
                </a:lnTo>
                <a:lnTo>
                  <a:pt x="976227" y="1090392"/>
                </a:lnTo>
                <a:lnTo>
                  <a:pt x="967640" y="1087263"/>
                </a:lnTo>
                <a:lnTo>
                  <a:pt x="959116" y="1084006"/>
                </a:lnTo>
                <a:lnTo>
                  <a:pt x="950654" y="1080623"/>
                </a:lnTo>
                <a:lnTo>
                  <a:pt x="942258" y="1077115"/>
                </a:lnTo>
                <a:lnTo>
                  <a:pt x="933927" y="1073482"/>
                </a:lnTo>
                <a:lnTo>
                  <a:pt x="925663" y="1069726"/>
                </a:lnTo>
                <a:lnTo>
                  <a:pt x="917467" y="1065848"/>
                </a:lnTo>
                <a:lnTo>
                  <a:pt x="909340" y="1061849"/>
                </a:lnTo>
                <a:lnTo>
                  <a:pt x="901284" y="1057731"/>
                </a:lnTo>
                <a:lnTo>
                  <a:pt x="893299" y="1053494"/>
                </a:lnTo>
                <a:lnTo>
                  <a:pt x="885387" y="1049141"/>
                </a:lnTo>
                <a:lnTo>
                  <a:pt x="877548" y="1044670"/>
                </a:lnTo>
                <a:lnTo>
                  <a:pt x="869785" y="1040085"/>
                </a:lnTo>
                <a:lnTo>
                  <a:pt x="862098" y="1035386"/>
                </a:lnTo>
                <a:lnTo>
                  <a:pt x="854488" y="1030574"/>
                </a:lnTo>
                <a:lnTo>
                  <a:pt x="846957" y="1025651"/>
                </a:lnTo>
                <a:lnTo>
                  <a:pt x="839505" y="1020618"/>
                </a:lnTo>
                <a:lnTo>
                  <a:pt x="832134" y="1015475"/>
                </a:lnTo>
                <a:lnTo>
                  <a:pt x="824846" y="1010225"/>
                </a:lnTo>
                <a:lnTo>
                  <a:pt x="817640" y="1004867"/>
                </a:lnTo>
                <a:lnTo>
                  <a:pt x="810518" y="999404"/>
                </a:lnTo>
                <a:lnTo>
                  <a:pt x="803482" y="993836"/>
                </a:lnTo>
                <a:lnTo>
                  <a:pt x="796533" y="988165"/>
                </a:lnTo>
                <a:lnTo>
                  <a:pt x="789671" y="982391"/>
                </a:lnTo>
                <a:lnTo>
                  <a:pt x="782899" y="976517"/>
                </a:lnTo>
                <a:lnTo>
                  <a:pt x="776216" y="970542"/>
                </a:lnTo>
                <a:lnTo>
                  <a:pt x="769625" y="964469"/>
                </a:lnTo>
                <a:lnTo>
                  <a:pt x="763126" y="958298"/>
                </a:lnTo>
                <a:lnTo>
                  <a:pt x="756721" y="952031"/>
                </a:lnTo>
                <a:lnTo>
                  <a:pt x="750410" y="945669"/>
                </a:lnTo>
                <a:lnTo>
                  <a:pt x="744195" y="939212"/>
                </a:lnTo>
                <a:lnTo>
                  <a:pt x="738078" y="932662"/>
                </a:lnTo>
                <a:lnTo>
                  <a:pt x="732058" y="926021"/>
                </a:lnTo>
                <a:lnTo>
                  <a:pt x="726138" y="919289"/>
                </a:lnTo>
                <a:lnTo>
                  <a:pt x="720319" y="912468"/>
                </a:lnTo>
                <a:lnTo>
                  <a:pt x="714601" y="905558"/>
                </a:lnTo>
                <a:lnTo>
                  <a:pt x="708986" y="898561"/>
                </a:lnTo>
                <a:lnTo>
                  <a:pt x="703475" y="891478"/>
                </a:lnTo>
                <a:lnTo>
                  <a:pt x="698069" y="884310"/>
                </a:lnTo>
                <a:lnTo>
                  <a:pt x="692770" y="877059"/>
                </a:lnTo>
                <a:lnTo>
                  <a:pt x="687578" y="869725"/>
                </a:lnTo>
                <a:lnTo>
                  <a:pt x="682494" y="862309"/>
                </a:lnTo>
                <a:lnTo>
                  <a:pt x="677521" y="854814"/>
                </a:lnTo>
                <a:lnTo>
                  <a:pt x="672658" y="847239"/>
                </a:lnTo>
                <a:lnTo>
                  <a:pt x="667908" y="839587"/>
                </a:lnTo>
                <a:lnTo>
                  <a:pt x="663271" y="831857"/>
                </a:lnTo>
                <a:lnTo>
                  <a:pt x="658748" y="824053"/>
                </a:lnTo>
                <a:lnTo>
                  <a:pt x="654341" y="816173"/>
                </a:lnTo>
                <a:lnTo>
                  <a:pt x="650051" y="808221"/>
                </a:lnTo>
                <a:lnTo>
                  <a:pt x="645878" y="800196"/>
                </a:lnTo>
                <a:lnTo>
                  <a:pt x="641825" y="792101"/>
                </a:lnTo>
                <a:lnTo>
                  <a:pt x="637892" y="783936"/>
                </a:lnTo>
                <a:lnTo>
                  <a:pt x="634081" y="775702"/>
                </a:lnTo>
                <a:lnTo>
                  <a:pt x="630392" y="767401"/>
                </a:lnTo>
                <a:lnTo>
                  <a:pt x="626826" y="759033"/>
                </a:lnTo>
                <a:lnTo>
                  <a:pt x="623386" y="750600"/>
                </a:lnTo>
                <a:lnTo>
                  <a:pt x="620072" y="742104"/>
                </a:lnTo>
                <a:lnTo>
                  <a:pt x="616885" y="733544"/>
                </a:lnTo>
                <a:lnTo>
                  <a:pt x="613826" y="724923"/>
                </a:lnTo>
                <a:lnTo>
                  <a:pt x="610897" y="716241"/>
                </a:lnTo>
                <a:lnTo>
                  <a:pt x="608098" y="707500"/>
                </a:lnTo>
                <a:lnTo>
                  <a:pt x="607222" y="699616"/>
                </a:lnTo>
                <a:lnTo>
                  <a:pt x="609237" y="692333"/>
                </a:lnTo>
                <a:lnTo>
                  <a:pt x="613660" y="686313"/>
                </a:lnTo>
                <a:lnTo>
                  <a:pt x="620008" y="682216"/>
                </a:lnTo>
                <a:close/>
                <a:moveTo>
                  <a:pt x="558903" y="1"/>
                </a:moveTo>
                <a:lnTo>
                  <a:pt x="564474" y="3360"/>
                </a:lnTo>
                <a:lnTo>
                  <a:pt x="566840" y="10037"/>
                </a:lnTo>
                <a:lnTo>
                  <a:pt x="566840" y="631230"/>
                </a:lnTo>
                <a:lnTo>
                  <a:pt x="565220" y="639256"/>
                </a:lnTo>
                <a:lnTo>
                  <a:pt x="560801" y="645809"/>
                </a:lnTo>
                <a:lnTo>
                  <a:pt x="554248" y="650227"/>
                </a:lnTo>
                <a:lnTo>
                  <a:pt x="546224" y="651846"/>
                </a:lnTo>
                <a:lnTo>
                  <a:pt x="257210" y="651846"/>
                </a:lnTo>
                <a:lnTo>
                  <a:pt x="248739" y="650058"/>
                </a:lnTo>
                <a:lnTo>
                  <a:pt x="242109" y="645286"/>
                </a:lnTo>
                <a:lnTo>
                  <a:pt x="237869" y="638425"/>
                </a:lnTo>
                <a:lnTo>
                  <a:pt x="236566" y="630366"/>
                </a:lnTo>
                <a:lnTo>
                  <a:pt x="238750" y="622002"/>
                </a:lnTo>
                <a:lnTo>
                  <a:pt x="547312" y="5411"/>
                </a:lnTo>
                <a:lnTo>
                  <a:pt x="552419" y="504"/>
                </a:lnTo>
                <a:close/>
                <a:moveTo>
                  <a:pt x="603671" y="0"/>
                </a:moveTo>
                <a:lnTo>
                  <a:pt x="610156" y="503"/>
                </a:lnTo>
                <a:lnTo>
                  <a:pt x="615252" y="5409"/>
                </a:lnTo>
                <a:lnTo>
                  <a:pt x="923816" y="622000"/>
                </a:lnTo>
                <a:lnTo>
                  <a:pt x="926007" y="630365"/>
                </a:lnTo>
                <a:lnTo>
                  <a:pt x="924707" y="638424"/>
                </a:lnTo>
                <a:lnTo>
                  <a:pt x="920466" y="645285"/>
                </a:lnTo>
                <a:lnTo>
                  <a:pt x="913839" y="650056"/>
                </a:lnTo>
                <a:lnTo>
                  <a:pt x="905378" y="651845"/>
                </a:lnTo>
                <a:lnTo>
                  <a:pt x="616342" y="651845"/>
                </a:lnTo>
                <a:lnTo>
                  <a:pt x="608318" y="650225"/>
                </a:lnTo>
                <a:lnTo>
                  <a:pt x="601765" y="645807"/>
                </a:lnTo>
                <a:lnTo>
                  <a:pt x="597346" y="639255"/>
                </a:lnTo>
                <a:lnTo>
                  <a:pt x="595726" y="631231"/>
                </a:lnTo>
                <a:lnTo>
                  <a:pt x="595726" y="10035"/>
                </a:lnTo>
                <a:lnTo>
                  <a:pt x="598095" y="3358"/>
                </a:lnTo>
                <a:close/>
              </a:path>
            </a:pathLst>
          </a:custGeom>
          <a:solidFill>
            <a:schemeClr val="accent1"/>
          </a:solidFill>
        </p:spPr>
        <p:txBody>
          <a:bodyPr wrap="square" lIns="0" tIns="0" rIns="0" bIns="0" rtlCol="0">
            <a:noAutofit/>
          </a:bodyPr>
          <a:lstStyle/>
          <a:p>
            <a:endParaRPr sz="2362" b="1">
              <a:solidFill>
                <a:schemeClr val="accent1"/>
              </a:solidFill>
            </a:endParaRPr>
          </a:p>
        </p:txBody>
      </p:sp>
    </p:spTree>
    <p:extLst>
      <p:ext uri="{BB962C8B-B14F-4D97-AF65-F5344CB8AC3E}">
        <p14:creationId xmlns:p14="http://schemas.microsoft.com/office/powerpoint/2010/main" val="174818418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mage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0C6AEC78-2EE1-825C-8D2A-E60E041DDFB0}"/>
              </a:ext>
            </a:extLst>
          </p:cNvPr>
          <p:cNvSpPr/>
          <p:nvPr/>
        </p:nvSpPr>
        <p:spPr>
          <a:xfrm>
            <a:off x="6959652" y="-12031536"/>
            <a:ext cx="8669680" cy="21520255"/>
          </a:xfrm>
          <a:custGeom>
            <a:avLst/>
            <a:gdLst/>
            <a:ahLst/>
            <a:cxnLst/>
            <a:rect l="l" t="t" r="r" b="b"/>
            <a:pathLst>
              <a:path w="10182225" h="20104100">
                <a:moveTo>
                  <a:pt x="9864136" y="0"/>
                </a:moveTo>
                <a:lnTo>
                  <a:pt x="9790665" y="7532"/>
                </a:lnTo>
                <a:lnTo>
                  <a:pt x="9720265" y="32412"/>
                </a:lnTo>
                <a:lnTo>
                  <a:pt x="9687278" y="51608"/>
                </a:lnTo>
                <a:lnTo>
                  <a:pt x="9656333" y="75443"/>
                </a:lnTo>
                <a:lnTo>
                  <a:pt x="9627854" y="104016"/>
                </a:lnTo>
                <a:lnTo>
                  <a:pt x="9602266" y="137428"/>
                </a:lnTo>
                <a:lnTo>
                  <a:pt x="9579993" y="175780"/>
                </a:lnTo>
                <a:lnTo>
                  <a:pt x="67625" y="19184049"/>
                </a:lnTo>
                <a:lnTo>
                  <a:pt x="48225" y="19226510"/>
                </a:lnTo>
                <a:lnTo>
                  <a:pt x="32202" y="19269347"/>
                </a:lnTo>
                <a:lnTo>
                  <a:pt x="19477" y="19312433"/>
                </a:lnTo>
                <a:lnTo>
                  <a:pt x="9973" y="19355638"/>
                </a:lnTo>
                <a:lnTo>
                  <a:pt x="3611" y="19398838"/>
                </a:lnTo>
                <a:lnTo>
                  <a:pt x="312" y="19441903"/>
                </a:lnTo>
                <a:lnTo>
                  <a:pt x="0" y="19484707"/>
                </a:lnTo>
                <a:lnTo>
                  <a:pt x="2594" y="19527122"/>
                </a:lnTo>
                <a:lnTo>
                  <a:pt x="8017" y="19569021"/>
                </a:lnTo>
                <a:lnTo>
                  <a:pt x="16190" y="19610276"/>
                </a:lnTo>
                <a:lnTo>
                  <a:pt x="27036" y="19650761"/>
                </a:lnTo>
                <a:lnTo>
                  <a:pt x="40476" y="19690347"/>
                </a:lnTo>
                <a:lnTo>
                  <a:pt x="56432" y="19728908"/>
                </a:lnTo>
                <a:lnTo>
                  <a:pt x="74825" y="19766316"/>
                </a:lnTo>
                <a:lnTo>
                  <a:pt x="95577" y="19802443"/>
                </a:lnTo>
                <a:lnTo>
                  <a:pt x="118610" y="19837163"/>
                </a:lnTo>
                <a:lnTo>
                  <a:pt x="143845" y="19870347"/>
                </a:lnTo>
                <a:lnTo>
                  <a:pt x="171205" y="19901870"/>
                </a:lnTo>
                <a:lnTo>
                  <a:pt x="200611" y="19931602"/>
                </a:lnTo>
                <a:lnTo>
                  <a:pt x="231984" y="19959417"/>
                </a:lnTo>
                <a:lnTo>
                  <a:pt x="265246" y="19985188"/>
                </a:lnTo>
                <a:lnTo>
                  <a:pt x="300320" y="20008786"/>
                </a:lnTo>
                <a:lnTo>
                  <a:pt x="337126" y="20030086"/>
                </a:lnTo>
                <a:lnTo>
                  <a:pt x="375587" y="20048958"/>
                </a:lnTo>
                <a:lnTo>
                  <a:pt x="415624" y="20065277"/>
                </a:lnTo>
                <a:lnTo>
                  <a:pt x="457158" y="20078914"/>
                </a:lnTo>
                <a:lnTo>
                  <a:pt x="500112" y="20089743"/>
                </a:lnTo>
                <a:lnTo>
                  <a:pt x="544408" y="20097635"/>
                </a:lnTo>
                <a:lnTo>
                  <a:pt x="589966" y="20102464"/>
                </a:lnTo>
                <a:lnTo>
                  <a:pt x="636709" y="20104102"/>
                </a:lnTo>
                <a:lnTo>
                  <a:pt x="9546436" y="20104102"/>
                </a:lnTo>
                <a:lnTo>
                  <a:pt x="9593865" y="20102359"/>
                </a:lnTo>
                <a:lnTo>
                  <a:pt x="9640349" y="20097211"/>
                </a:lnTo>
                <a:lnTo>
                  <a:pt x="9685762" y="20088783"/>
                </a:lnTo>
                <a:lnTo>
                  <a:pt x="9729983" y="20077196"/>
                </a:lnTo>
                <a:lnTo>
                  <a:pt x="9772889" y="20062573"/>
                </a:lnTo>
                <a:lnTo>
                  <a:pt x="9814357" y="20045037"/>
                </a:lnTo>
                <a:lnTo>
                  <a:pt x="9854263" y="20024712"/>
                </a:lnTo>
                <a:lnTo>
                  <a:pt x="9892486" y="20001719"/>
                </a:lnTo>
                <a:lnTo>
                  <a:pt x="9928902" y="19976182"/>
                </a:lnTo>
                <a:lnTo>
                  <a:pt x="9963388" y="19948224"/>
                </a:lnTo>
                <a:lnTo>
                  <a:pt x="9995821" y="19917967"/>
                </a:lnTo>
                <a:lnTo>
                  <a:pt x="10026079" y="19885534"/>
                </a:lnTo>
                <a:lnTo>
                  <a:pt x="10054038" y="19851049"/>
                </a:lnTo>
                <a:lnTo>
                  <a:pt x="10079576" y="19814633"/>
                </a:lnTo>
                <a:lnTo>
                  <a:pt x="10102570" y="19776411"/>
                </a:lnTo>
                <a:lnTo>
                  <a:pt x="10122897" y="19736504"/>
                </a:lnTo>
                <a:lnTo>
                  <a:pt x="10140434" y="19695035"/>
                </a:lnTo>
                <a:lnTo>
                  <a:pt x="10155057" y="19652129"/>
                </a:lnTo>
                <a:lnTo>
                  <a:pt x="10166645" y="19607906"/>
                </a:lnTo>
                <a:lnTo>
                  <a:pt x="10175075" y="19562490"/>
                </a:lnTo>
                <a:lnTo>
                  <a:pt x="10180222" y="19516005"/>
                </a:lnTo>
                <a:lnTo>
                  <a:pt x="10181966" y="19468572"/>
                </a:lnTo>
                <a:lnTo>
                  <a:pt x="10181966" y="318388"/>
                </a:lnTo>
                <a:lnTo>
                  <a:pt x="10179236" y="274103"/>
                </a:lnTo>
                <a:lnTo>
                  <a:pt x="10171329" y="232748"/>
                </a:lnTo>
                <a:lnTo>
                  <a:pt x="10158671" y="194425"/>
                </a:lnTo>
                <a:lnTo>
                  <a:pt x="10141685" y="159233"/>
                </a:lnTo>
                <a:lnTo>
                  <a:pt x="10120796" y="127273"/>
                </a:lnTo>
                <a:lnTo>
                  <a:pt x="10069008" y="73451"/>
                </a:lnTo>
                <a:lnTo>
                  <a:pt x="10006704" y="33763"/>
                </a:lnTo>
                <a:lnTo>
                  <a:pt x="9937281" y="9011"/>
                </a:lnTo>
                <a:lnTo>
                  <a:pt x="9864136" y="0"/>
                </a:lnTo>
                <a:close/>
              </a:path>
            </a:pathLst>
          </a:custGeom>
          <a:solidFill>
            <a:srgbClr val="1F1392"/>
          </a:solidFill>
        </p:spPr>
        <p:txBody>
          <a:bodyPr wrap="square" lIns="0" tIns="0" rIns="0" bIns="0" rtlCol="0"/>
          <a:lstStyle/>
          <a:p>
            <a:endParaRPr sz="2362"/>
          </a:p>
        </p:txBody>
      </p:sp>
      <p:sp>
        <p:nvSpPr>
          <p:cNvPr id="8" name="Content Placeholder 2">
            <a:extLst>
              <a:ext uri="{FF2B5EF4-FFF2-40B4-BE49-F238E27FC236}">
                <a16:creationId xmlns:a16="http://schemas.microsoft.com/office/drawing/2014/main" id="{4E5B4E56-B57C-4B22-6FF2-022BD263AB38}"/>
              </a:ext>
            </a:extLst>
          </p:cNvPr>
          <p:cNvSpPr>
            <a:spLocks noGrp="1"/>
          </p:cNvSpPr>
          <p:nvPr>
            <p:ph sz="half" idx="1"/>
          </p:nvPr>
        </p:nvSpPr>
        <p:spPr>
          <a:xfrm>
            <a:off x="9059735" y="4148168"/>
            <a:ext cx="5820022" cy="4958452"/>
          </a:xfrm>
        </p:spPr>
        <p:txBody>
          <a:bodyPr>
            <a:normAutofit/>
          </a:bodyPr>
          <a:lstStyle>
            <a:lvl1pPr marL="0" indent="0">
              <a:buNone/>
              <a:defRPr sz="3150">
                <a:solidFill>
                  <a:schemeClr val="bg2"/>
                </a:solidFill>
              </a:defRPr>
            </a:lvl1pPr>
            <a:lvl2pPr marL="600029" indent="0">
              <a:buNone/>
              <a:defRPr sz="2625">
                <a:solidFill>
                  <a:schemeClr val="bg2"/>
                </a:solidFill>
              </a:defRPr>
            </a:lvl2pPr>
            <a:lvl3pPr marL="1200059" indent="0">
              <a:buNone/>
              <a:defRPr sz="2362">
                <a:solidFill>
                  <a:schemeClr val="bg2"/>
                </a:solidFill>
              </a:defRPr>
            </a:lvl3pPr>
            <a:lvl4pPr marL="1800088" indent="0">
              <a:buNone/>
              <a:defRPr sz="2100">
                <a:solidFill>
                  <a:schemeClr val="bg2"/>
                </a:solidFill>
              </a:defRPr>
            </a:lvl4pPr>
            <a:lvl5pPr marL="2400117" indent="0">
              <a:buNone/>
              <a:defRPr sz="2100">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Title 1">
            <a:extLst>
              <a:ext uri="{FF2B5EF4-FFF2-40B4-BE49-F238E27FC236}">
                <a16:creationId xmlns:a16="http://schemas.microsoft.com/office/drawing/2014/main" id="{A2E701D6-E932-D612-D572-4055E4E27EE7}"/>
              </a:ext>
            </a:extLst>
          </p:cNvPr>
          <p:cNvSpPr>
            <a:spLocks noGrp="1"/>
          </p:cNvSpPr>
          <p:nvPr>
            <p:ph type="title"/>
          </p:nvPr>
        </p:nvSpPr>
        <p:spPr>
          <a:xfrm>
            <a:off x="10159779" y="601694"/>
            <a:ext cx="4719978" cy="3268833"/>
          </a:xfrm>
        </p:spPr>
        <p:txBody>
          <a:bodyPr>
            <a:noAutofit/>
          </a:bodyPr>
          <a:lstStyle>
            <a:lvl1pPr>
              <a:defRPr sz="5775">
                <a:solidFill>
                  <a:schemeClr val="bg2"/>
                </a:solidFill>
              </a:defRPr>
            </a:lvl1pPr>
          </a:lstStyle>
          <a:p>
            <a:r>
              <a:rPr lang="en-GB"/>
              <a:t>Click to edit Master title style</a:t>
            </a:r>
          </a:p>
        </p:txBody>
      </p:sp>
    </p:spTree>
    <p:extLst>
      <p:ext uri="{BB962C8B-B14F-4D97-AF65-F5344CB8AC3E}">
        <p14:creationId xmlns:p14="http://schemas.microsoft.com/office/powerpoint/2010/main" val="274600523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83000">
              <a:srgbClr val="EEEEEE"/>
            </a:gs>
            <a:gs pos="58000">
              <a:schemeClr val="bg1"/>
            </a:gs>
          </a:gsLst>
          <a:lin ang="18900000" scaled="1"/>
        </a:gra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B92F11E1-A5C4-6AB9-4FD1-033D4FE5BB3D}"/>
              </a:ext>
            </a:extLst>
          </p:cNvPr>
          <p:cNvSpPr/>
          <p:nvPr/>
        </p:nvSpPr>
        <p:spPr>
          <a:xfrm>
            <a:off x="2052648" y="-12918547"/>
            <a:ext cx="21231403" cy="25837093"/>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solidFill>
            <a:schemeClr val="bg1"/>
          </a:solidFill>
        </p:spPr>
        <p:txBody>
          <a:bodyPr wrap="square" lIns="0" tIns="0" rIns="0" bIns="0" rtlCol="0"/>
          <a:lstStyle/>
          <a:p>
            <a:endParaRPr sz="2362"/>
          </a:p>
        </p:txBody>
      </p:sp>
      <p:sp>
        <p:nvSpPr>
          <p:cNvPr id="2" name="Title 1">
            <a:extLst>
              <a:ext uri="{FF2B5EF4-FFF2-40B4-BE49-F238E27FC236}">
                <a16:creationId xmlns:a16="http://schemas.microsoft.com/office/drawing/2014/main" id="{46E7EDF6-AFA5-C0DC-317B-4321BCD74C76}"/>
              </a:ext>
            </a:extLst>
          </p:cNvPr>
          <p:cNvSpPr>
            <a:spLocks noGrp="1"/>
          </p:cNvSpPr>
          <p:nvPr>
            <p:ph type="title"/>
          </p:nvPr>
        </p:nvSpPr>
        <p:spPr>
          <a:xfrm>
            <a:off x="1039626" y="1071277"/>
            <a:ext cx="9220157" cy="3646006"/>
          </a:xfrm>
        </p:spPr>
        <p:txBody>
          <a:bodyPr>
            <a:normAutofit/>
          </a:bodyPr>
          <a:lstStyle>
            <a:lvl1pPr>
              <a:defRPr sz="7874">
                <a:solidFill>
                  <a:schemeClr val="accent1"/>
                </a:solidFill>
              </a:defRPr>
            </a:lvl1pPr>
          </a:lstStyle>
          <a:p>
            <a:r>
              <a:rPr lang="en-GB"/>
              <a:t>Click to edit Master title style</a:t>
            </a:r>
          </a:p>
        </p:txBody>
      </p:sp>
      <p:sp>
        <p:nvSpPr>
          <p:cNvPr id="9" name="Footer Placeholder 4">
            <a:extLst>
              <a:ext uri="{FF2B5EF4-FFF2-40B4-BE49-F238E27FC236}">
                <a16:creationId xmlns:a16="http://schemas.microsoft.com/office/drawing/2014/main" id="{1DF6E43D-063D-AB45-943B-D88D6054D6D7}"/>
              </a:ext>
            </a:extLst>
          </p:cNvPr>
          <p:cNvSpPr>
            <a:spLocks noGrp="1"/>
          </p:cNvSpPr>
          <p:nvPr>
            <p:ph type="ftr" sz="quarter" idx="11"/>
          </p:nvPr>
        </p:nvSpPr>
        <p:spPr>
          <a:xfrm>
            <a:off x="659402" y="9820219"/>
            <a:ext cx="2451139" cy="570998"/>
          </a:xfrm>
        </p:spPr>
        <p:txBody>
          <a:bodyPr/>
          <a:lstStyle>
            <a:lvl1pPr>
              <a:defRPr b="1">
                <a:solidFill>
                  <a:schemeClr val="accent1"/>
                </a:solidFill>
                <a:latin typeface="Overpass" pitchFamily="2" charset="0"/>
              </a:defRPr>
            </a:lvl1pPr>
          </a:lstStyle>
          <a:p>
            <a:endParaRPr lang="en-GB"/>
          </a:p>
        </p:txBody>
      </p:sp>
      <p:cxnSp>
        <p:nvCxnSpPr>
          <p:cNvPr id="10" name="Straight Connector 9">
            <a:extLst>
              <a:ext uri="{FF2B5EF4-FFF2-40B4-BE49-F238E27FC236}">
                <a16:creationId xmlns:a16="http://schemas.microsoft.com/office/drawing/2014/main" id="{4E7FD706-D259-672B-D0B7-A4B214612596}"/>
              </a:ext>
            </a:extLst>
          </p:cNvPr>
          <p:cNvCxnSpPr>
            <a:cxnSpLocks/>
          </p:cNvCxnSpPr>
          <p:nvPr/>
        </p:nvCxnSpPr>
        <p:spPr>
          <a:xfrm>
            <a:off x="3259505" y="10090118"/>
            <a:ext cx="1082137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reeform 2">
            <a:extLst>
              <a:ext uri="{FF2B5EF4-FFF2-40B4-BE49-F238E27FC236}">
                <a16:creationId xmlns:a16="http://schemas.microsoft.com/office/drawing/2014/main" id="{3B95B914-BF72-703B-0277-922180CB86EB}"/>
              </a:ext>
            </a:extLst>
          </p:cNvPr>
          <p:cNvSpPr/>
          <p:nvPr/>
        </p:nvSpPr>
        <p:spPr>
          <a:xfrm>
            <a:off x="14340295" y="9882222"/>
            <a:ext cx="284132" cy="345679"/>
          </a:xfrm>
          <a:custGeom>
            <a:avLst/>
            <a:gdLst>
              <a:gd name="connsiteX0" fmla="*/ 222124 w 1162088"/>
              <a:gd name="connsiteY0" fmla="*/ 680715 h 1124577"/>
              <a:gd name="connsiteX1" fmla="*/ 534068 w 1162088"/>
              <a:gd name="connsiteY1" fmla="*/ 680715 h 1124577"/>
              <a:gd name="connsiteX2" fmla="*/ 541825 w 1162088"/>
              <a:gd name="connsiteY2" fmla="*/ 682211 h 1124577"/>
              <a:gd name="connsiteX3" fmla="*/ 548173 w 1162088"/>
              <a:gd name="connsiteY3" fmla="*/ 686267 h 1124577"/>
              <a:gd name="connsiteX4" fmla="*/ 552616 w 1162088"/>
              <a:gd name="connsiteY4" fmla="*/ 692234 h 1124577"/>
              <a:gd name="connsiteX5" fmla="*/ 554661 w 1162088"/>
              <a:gd name="connsiteY5" fmla="*/ 699466 h 1124577"/>
              <a:gd name="connsiteX6" fmla="*/ 553815 w 1162088"/>
              <a:gd name="connsiteY6" fmla="*/ 707313 h 1124577"/>
              <a:gd name="connsiteX7" fmla="*/ 551030 w 1162088"/>
              <a:gd name="connsiteY7" fmla="*/ 716075 h 1124577"/>
              <a:gd name="connsiteX8" fmla="*/ 548115 w 1162088"/>
              <a:gd name="connsiteY8" fmla="*/ 724779 h 1124577"/>
              <a:gd name="connsiteX9" fmla="*/ 545069 w 1162088"/>
              <a:gd name="connsiteY9" fmla="*/ 733422 h 1124577"/>
              <a:gd name="connsiteX10" fmla="*/ 541894 w 1162088"/>
              <a:gd name="connsiteY10" fmla="*/ 742003 h 1124577"/>
              <a:gd name="connsiteX11" fmla="*/ 538591 w 1162088"/>
              <a:gd name="connsiteY11" fmla="*/ 750522 h 1124577"/>
              <a:gd name="connsiteX12" fmla="*/ 535162 w 1162088"/>
              <a:gd name="connsiteY12" fmla="*/ 758976 h 1124577"/>
              <a:gd name="connsiteX13" fmla="*/ 531607 w 1162088"/>
              <a:gd name="connsiteY13" fmla="*/ 767365 h 1124577"/>
              <a:gd name="connsiteX14" fmla="*/ 527928 w 1162088"/>
              <a:gd name="connsiteY14" fmla="*/ 775688 h 1124577"/>
              <a:gd name="connsiteX15" fmla="*/ 524126 w 1162088"/>
              <a:gd name="connsiteY15" fmla="*/ 783944 h 1124577"/>
              <a:gd name="connsiteX16" fmla="*/ 520202 w 1162088"/>
              <a:gd name="connsiteY16" fmla="*/ 792131 h 1124577"/>
              <a:gd name="connsiteX17" fmla="*/ 516157 w 1162088"/>
              <a:gd name="connsiteY17" fmla="*/ 800247 h 1124577"/>
              <a:gd name="connsiteX18" fmla="*/ 511992 w 1162088"/>
              <a:gd name="connsiteY18" fmla="*/ 808293 h 1124577"/>
              <a:gd name="connsiteX19" fmla="*/ 507709 w 1162088"/>
              <a:gd name="connsiteY19" fmla="*/ 816267 h 1124577"/>
              <a:gd name="connsiteX20" fmla="*/ 503309 w 1162088"/>
              <a:gd name="connsiteY20" fmla="*/ 824167 h 1124577"/>
              <a:gd name="connsiteX21" fmla="*/ 498793 w 1162088"/>
              <a:gd name="connsiteY21" fmla="*/ 831993 h 1124577"/>
              <a:gd name="connsiteX22" fmla="*/ 494161 w 1162088"/>
              <a:gd name="connsiteY22" fmla="*/ 839743 h 1124577"/>
              <a:gd name="connsiteX23" fmla="*/ 489416 w 1162088"/>
              <a:gd name="connsiteY23" fmla="*/ 847417 h 1124577"/>
              <a:gd name="connsiteX24" fmla="*/ 484558 w 1162088"/>
              <a:gd name="connsiteY24" fmla="*/ 855012 h 1124577"/>
              <a:gd name="connsiteX25" fmla="*/ 479589 w 1162088"/>
              <a:gd name="connsiteY25" fmla="*/ 862528 h 1124577"/>
              <a:gd name="connsiteX26" fmla="*/ 474509 w 1162088"/>
              <a:gd name="connsiteY26" fmla="*/ 869964 h 1124577"/>
              <a:gd name="connsiteX27" fmla="*/ 469320 w 1162088"/>
              <a:gd name="connsiteY27" fmla="*/ 877318 h 1124577"/>
              <a:gd name="connsiteX28" fmla="*/ 464023 w 1162088"/>
              <a:gd name="connsiteY28" fmla="*/ 884590 h 1124577"/>
              <a:gd name="connsiteX29" fmla="*/ 458620 w 1162088"/>
              <a:gd name="connsiteY29" fmla="*/ 891778 h 1124577"/>
              <a:gd name="connsiteX30" fmla="*/ 453111 w 1162088"/>
              <a:gd name="connsiteY30" fmla="*/ 898881 h 1124577"/>
              <a:gd name="connsiteX31" fmla="*/ 447497 w 1162088"/>
              <a:gd name="connsiteY31" fmla="*/ 905898 h 1124577"/>
              <a:gd name="connsiteX32" fmla="*/ 441780 w 1162088"/>
              <a:gd name="connsiteY32" fmla="*/ 912827 h 1124577"/>
              <a:gd name="connsiteX33" fmla="*/ 435961 w 1162088"/>
              <a:gd name="connsiteY33" fmla="*/ 919668 h 1124577"/>
              <a:gd name="connsiteX34" fmla="*/ 430040 w 1162088"/>
              <a:gd name="connsiteY34" fmla="*/ 926419 h 1124577"/>
              <a:gd name="connsiteX35" fmla="*/ 424020 w 1162088"/>
              <a:gd name="connsiteY35" fmla="*/ 933080 h 1124577"/>
              <a:gd name="connsiteX36" fmla="*/ 417902 w 1162088"/>
              <a:gd name="connsiteY36" fmla="*/ 939648 h 1124577"/>
              <a:gd name="connsiteX37" fmla="*/ 411685 w 1162088"/>
              <a:gd name="connsiteY37" fmla="*/ 946124 h 1124577"/>
              <a:gd name="connsiteX38" fmla="*/ 405373 w 1162088"/>
              <a:gd name="connsiteY38" fmla="*/ 952505 h 1124577"/>
              <a:gd name="connsiteX39" fmla="*/ 398965 w 1162088"/>
              <a:gd name="connsiteY39" fmla="*/ 958790 h 1124577"/>
              <a:gd name="connsiteX40" fmla="*/ 392463 w 1162088"/>
              <a:gd name="connsiteY40" fmla="*/ 964979 h 1124577"/>
              <a:gd name="connsiteX41" fmla="*/ 385869 w 1162088"/>
              <a:gd name="connsiteY41" fmla="*/ 971070 h 1124577"/>
              <a:gd name="connsiteX42" fmla="*/ 379183 w 1162088"/>
              <a:gd name="connsiteY42" fmla="*/ 977063 h 1124577"/>
              <a:gd name="connsiteX43" fmla="*/ 372406 w 1162088"/>
              <a:gd name="connsiteY43" fmla="*/ 982955 h 1124577"/>
              <a:gd name="connsiteX44" fmla="*/ 365540 w 1162088"/>
              <a:gd name="connsiteY44" fmla="*/ 988746 h 1124577"/>
              <a:gd name="connsiteX45" fmla="*/ 358586 w 1162088"/>
              <a:gd name="connsiteY45" fmla="*/ 994434 h 1124577"/>
              <a:gd name="connsiteX46" fmla="*/ 351545 w 1162088"/>
              <a:gd name="connsiteY46" fmla="*/ 1000019 h 1124577"/>
              <a:gd name="connsiteX47" fmla="*/ 344417 w 1162088"/>
              <a:gd name="connsiteY47" fmla="*/ 1005499 h 1124577"/>
              <a:gd name="connsiteX48" fmla="*/ 337206 w 1162088"/>
              <a:gd name="connsiteY48" fmla="*/ 1010872 h 1124577"/>
              <a:gd name="connsiteX49" fmla="*/ 329911 w 1162088"/>
              <a:gd name="connsiteY49" fmla="*/ 1016139 h 1124577"/>
              <a:gd name="connsiteX50" fmla="*/ 322533 w 1162088"/>
              <a:gd name="connsiteY50" fmla="*/ 1021298 h 1124577"/>
              <a:gd name="connsiteX51" fmla="*/ 315074 w 1162088"/>
              <a:gd name="connsiteY51" fmla="*/ 1026347 h 1124577"/>
              <a:gd name="connsiteX52" fmla="*/ 307535 w 1162088"/>
              <a:gd name="connsiteY52" fmla="*/ 1031285 h 1124577"/>
              <a:gd name="connsiteX53" fmla="*/ 299918 w 1162088"/>
              <a:gd name="connsiteY53" fmla="*/ 1036112 h 1124577"/>
              <a:gd name="connsiteX54" fmla="*/ 292222 w 1162088"/>
              <a:gd name="connsiteY54" fmla="*/ 1040826 h 1124577"/>
              <a:gd name="connsiteX55" fmla="*/ 284450 w 1162088"/>
              <a:gd name="connsiteY55" fmla="*/ 1045425 h 1124577"/>
              <a:gd name="connsiteX56" fmla="*/ 276603 w 1162088"/>
              <a:gd name="connsiteY56" fmla="*/ 1049910 h 1124577"/>
              <a:gd name="connsiteX57" fmla="*/ 268682 w 1162088"/>
              <a:gd name="connsiteY57" fmla="*/ 1054278 h 1124577"/>
              <a:gd name="connsiteX58" fmla="*/ 260687 w 1162088"/>
              <a:gd name="connsiteY58" fmla="*/ 1058528 h 1124577"/>
              <a:gd name="connsiteX59" fmla="*/ 252621 w 1162088"/>
              <a:gd name="connsiteY59" fmla="*/ 1062660 h 1124577"/>
              <a:gd name="connsiteX60" fmla="*/ 244484 w 1162088"/>
              <a:gd name="connsiteY60" fmla="*/ 1066671 h 1124577"/>
              <a:gd name="connsiteX61" fmla="*/ 236277 w 1162088"/>
              <a:gd name="connsiteY61" fmla="*/ 1070562 h 1124577"/>
              <a:gd name="connsiteX62" fmla="*/ 228002 w 1162088"/>
              <a:gd name="connsiteY62" fmla="*/ 1074330 h 1124577"/>
              <a:gd name="connsiteX63" fmla="*/ 219660 w 1162088"/>
              <a:gd name="connsiteY63" fmla="*/ 1077975 h 1124577"/>
              <a:gd name="connsiteX64" fmla="*/ 211251 w 1162088"/>
              <a:gd name="connsiteY64" fmla="*/ 1081495 h 1124577"/>
              <a:gd name="connsiteX65" fmla="*/ 202778 w 1162088"/>
              <a:gd name="connsiteY65" fmla="*/ 1084890 h 1124577"/>
              <a:gd name="connsiteX66" fmla="*/ 194242 w 1162088"/>
              <a:gd name="connsiteY66" fmla="*/ 1088157 h 1124577"/>
              <a:gd name="connsiteX67" fmla="*/ 185642 w 1162088"/>
              <a:gd name="connsiteY67" fmla="*/ 1091297 h 1124577"/>
              <a:gd name="connsiteX68" fmla="*/ 176982 w 1162088"/>
              <a:gd name="connsiteY68" fmla="*/ 1094307 h 1124577"/>
              <a:gd name="connsiteX69" fmla="*/ 168261 w 1162088"/>
              <a:gd name="connsiteY69" fmla="*/ 1097187 h 1124577"/>
              <a:gd name="connsiteX70" fmla="*/ 159481 w 1162088"/>
              <a:gd name="connsiteY70" fmla="*/ 1099935 h 1124577"/>
              <a:gd name="connsiteX71" fmla="*/ 150643 w 1162088"/>
              <a:gd name="connsiteY71" fmla="*/ 1102551 h 1124577"/>
              <a:gd name="connsiteX72" fmla="*/ 141748 w 1162088"/>
              <a:gd name="connsiteY72" fmla="*/ 1105032 h 1124577"/>
              <a:gd name="connsiteX73" fmla="*/ 132798 w 1162088"/>
              <a:gd name="connsiteY73" fmla="*/ 1107379 h 1124577"/>
              <a:gd name="connsiteX74" fmla="*/ 123794 w 1162088"/>
              <a:gd name="connsiteY74" fmla="*/ 1109589 h 1124577"/>
              <a:gd name="connsiteX75" fmla="*/ 114736 w 1162088"/>
              <a:gd name="connsiteY75" fmla="*/ 1111662 h 1124577"/>
              <a:gd name="connsiteX76" fmla="*/ 105626 w 1162088"/>
              <a:gd name="connsiteY76" fmla="*/ 1113596 h 1124577"/>
              <a:gd name="connsiteX77" fmla="*/ 96466 w 1162088"/>
              <a:gd name="connsiteY77" fmla="*/ 1115391 h 1124577"/>
              <a:gd name="connsiteX78" fmla="*/ 87255 w 1162088"/>
              <a:gd name="connsiteY78" fmla="*/ 1117045 h 1124577"/>
              <a:gd name="connsiteX79" fmla="*/ 77996 w 1162088"/>
              <a:gd name="connsiteY79" fmla="*/ 1118556 h 1124577"/>
              <a:gd name="connsiteX80" fmla="*/ 68690 w 1162088"/>
              <a:gd name="connsiteY80" fmla="*/ 1119925 h 1124577"/>
              <a:gd name="connsiteX81" fmla="*/ 59337 w 1162088"/>
              <a:gd name="connsiteY81" fmla="*/ 1121149 h 1124577"/>
              <a:gd name="connsiteX82" fmla="*/ 49939 w 1162088"/>
              <a:gd name="connsiteY82" fmla="*/ 1122227 h 1124577"/>
              <a:gd name="connsiteX83" fmla="*/ 40498 w 1162088"/>
              <a:gd name="connsiteY83" fmla="*/ 1123159 h 1124577"/>
              <a:gd name="connsiteX84" fmla="*/ 31014 w 1162088"/>
              <a:gd name="connsiteY84" fmla="*/ 1123943 h 1124577"/>
              <a:gd name="connsiteX85" fmla="*/ 21488 w 1162088"/>
              <a:gd name="connsiteY85" fmla="*/ 1124577 h 1124577"/>
              <a:gd name="connsiteX86" fmla="*/ 20641 w 1162088"/>
              <a:gd name="connsiteY86" fmla="*/ 1124577 h 1124577"/>
              <a:gd name="connsiteX87" fmla="*/ 12172 w 1162088"/>
              <a:gd name="connsiteY87" fmla="*/ 1122788 h 1124577"/>
              <a:gd name="connsiteX88" fmla="*/ 5543 w 1162088"/>
              <a:gd name="connsiteY88" fmla="*/ 1118017 h 1124577"/>
              <a:gd name="connsiteX89" fmla="*/ 1302 w 1162088"/>
              <a:gd name="connsiteY89" fmla="*/ 1111152 h 1124577"/>
              <a:gd name="connsiteX90" fmla="*/ 0 w 1162088"/>
              <a:gd name="connsiteY90" fmla="*/ 1103087 h 1124577"/>
              <a:gd name="connsiteX91" fmla="*/ 2183 w 1162088"/>
              <a:gd name="connsiteY91" fmla="*/ 1094711 h 1124577"/>
              <a:gd name="connsiteX92" fmla="*/ 206935 w 1162088"/>
              <a:gd name="connsiteY92" fmla="*/ 687375 h 1124577"/>
              <a:gd name="connsiteX93" fmla="*/ 216441 w 1162088"/>
              <a:gd name="connsiteY93" fmla="*/ 681512 h 1124577"/>
              <a:gd name="connsiteX94" fmla="*/ 627800 w 1162088"/>
              <a:gd name="connsiteY94" fmla="*/ 680703 h 1124577"/>
              <a:gd name="connsiteX95" fmla="*/ 940458 w 1162088"/>
              <a:gd name="connsiteY95" fmla="*/ 680703 h 1124577"/>
              <a:gd name="connsiteX96" fmla="*/ 951292 w 1162088"/>
              <a:gd name="connsiteY96" fmla="*/ 683789 h 1124577"/>
              <a:gd name="connsiteX97" fmla="*/ 958893 w 1162088"/>
              <a:gd name="connsiteY97" fmla="*/ 692112 h 1124577"/>
              <a:gd name="connsiteX98" fmla="*/ 1159885 w 1162088"/>
              <a:gd name="connsiteY98" fmla="*/ 1093722 h 1124577"/>
              <a:gd name="connsiteX99" fmla="*/ 1162088 w 1162088"/>
              <a:gd name="connsiteY99" fmla="*/ 1102379 h 1124577"/>
              <a:gd name="connsiteX100" fmla="*/ 1160580 w 1162088"/>
              <a:gd name="connsiteY100" fmla="*/ 1110637 h 1124577"/>
              <a:gd name="connsiteX101" fmla="*/ 1155993 w 1162088"/>
              <a:gd name="connsiteY101" fmla="*/ 1117550 h 1124577"/>
              <a:gd name="connsiteX102" fmla="*/ 1148960 w 1162088"/>
              <a:gd name="connsiteY102" fmla="*/ 1122168 h 1124577"/>
              <a:gd name="connsiteX103" fmla="*/ 1140114 w 1162088"/>
              <a:gd name="connsiteY103" fmla="*/ 1123545 h 1124577"/>
              <a:gd name="connsiteX104" fmla="*/ 1130605 w 1162088"/>
              <a:gd name="connsiteY104" fmla="*/ 1122914 h 1124577"/>
              <a:gd name="connsiteX105" fmla="*/ 1121137 w 1162088"/>
              <a:gd name="connsiteY105" fmla="*/ 1122134 h 1124577"/>
              <a:gd name="connsiteX106" fmla="*/ 1111712 w 1162088"/>
              <a:gd name="connsiteY106" fmla="*/ 1121206 h 1124577"/>
              <a:gd name="connsiteX107" fmla="*/ 1102331 w 1162088"/>
              <a:gd name="connsiteY107" fmla="*/ 1120133 h 1124577"/>
              <a:gd name="connsiteX108" fmla="*/ 1092994 w 1162088"/>
              <a:gd name="connsiteY108" fmla="*/ 1118914 h 1124577"/>
              <a:gd name="connsiteX109" fmla="*/ 1083703 w 1162088"/>
              <a:gd name="connsiteY109" fmla="*/ 1117551 h 1124577"/>
              <a:gd name="connsiteX110" fmla="*/ 1074460 w 1162088"/>
              <a:gd name="connsiteY110" fmla="*/ 1116046 h 1124577"/>
              <a:gd name="connsiteX111" fmla="*/ 1065265 w 1162088"/>
              <a:gd name="connsiteY111" fmla="*/ 1114399 h 1124577"/>
              <a:gd name="connsiteX112" fmla="*/ 1056119 w 1162088"/>
              <a:gd name="connsiteY112" fmla="*/ 1112611 h 1124577"/>
              <a:gd name="connsiteX113" fmla="*/ 1047024 w 1162088"/>
              <a:gd name="connsiteY113" fmla="*/ 1110684 h 1124577"/>
              <a:gd name="connsiteX114" fmla="*/ 1037981 w 1162088"/>
              <a:gd name="connsiteY114" fmla="*/ 1108619 h 1124577"/>
              <a:gd name="connsiteX115" fmla="*/ 1028991 w 1162088"/>
              <a:gd name="connsiteY115" fmla="*/ 1106417 h 1124577"/>
              <a:gd name="connsiteX116" fmla="*/ 1020055 w 1162088"/>
              <a:gd name="connsiteY116" fmla="*/ 1104079 h 1124577"/>
              <a:gd name="connsiteX117" fmla="*/ 1011174 w 1162088"/>
              <a:gd name="connsiteY117" fmla="*/ 1101606 h 1124577"/>
              <a:gd name="connsiteX118" fmla="*/ 1002350 w 1162088"/>
              <a:gd name="connsiteY118" fmla="*/ 1099000 h 1124577"/>
              <a:gd name="connsiteX119" fmla="*/ 993583 w 1162088"/>
              <a:gd name="connsiteY119" fmla="*/ 1096261 h 1124577"/>
              <a:gd name="connsiteX120" fmla="*/ 984875 w 1162088"/>
              <a:gd name="connsiteY120" fmla="*/ 1093391 h 1124577"/>
              <a:gd name="connsiteX121" fmla="*/ 976227 w 1162088"/>
              <a:gd name="connsiteY121" fmla="*/ 1090392 h 1124577"/>
              <a:gd name="connsiteX122" fmla="*/ 967640 w 1162088"/>
              <a:gd name="connsiteY122" fmla="*/ 1087263 h 1124577"/>
              <a:gd name="connsiteX123" fmla="*/ 959116 w 1162088"/>
              <a:gd name="connsiteY123" fmla="*/ 1084006 h 1124577"/>
              <a:gd name="connsiteX124" fmla="*/ 950654 w 1162088"/>
              <a:gd name="connsiteY124" fmla="*/ 1080623 h 1124577"/>
              <a:gd name="connsiteX125" fmla="*/ 942258 w 1162088"/>
              <a:gd name="connsiteY125" fmla="*/ 1077115 h 1124577"/>
              <a:gd name="connsiteX126" fmla="*/ 933927 w 1162088"/>
              <a:gd name="connsiteY126" fmla="*/ 1073482 h 1124577"/>
              <a:gd name="connsiteX127" fmla="*/ 925663 w 1162088"/>
              <a:gd name="connsiteY127" fmla="*/ 1069726 h 1124577"/>
              <a:gd name="connsiteX128" fmla="*/ 917467 w 1162088"/>
              <a:gd name="connsiteY128" fmla="*/ 1065848 h 1124577"/>
              <a:gd name="connsiteX129" fmla="*/ 909340 w 1162088"/>
              <a:gd name="connsiteY129" fmla="*/ 1061849 h 1124577"/>
              <a:gd name="connsiteX130" fmla="*/ 901284 w 1162088"/>
              <a:gd name="connsiteY130" fmla="*/ 1057731 h 1124577"/>
              <a:gd name="connsiteX131" fmla="*/ 893299 w 1162088"/>
              <a:gd name="connsiteY131" fmla="*/ 1053494 h 1124577"/>
              <a:gd name="connsiteX132" fmla="*/ 885387 w 1162088"/>
              <a:gd name="connsiteY132" fmla="*/ 1049141 h 1124577"/>
              <a:gd name="connsiteX133" fmla="*/ 877548 w 1162088"/>
              <a:gd name="connsiteY133" fmla="*/ 1044670 h 1124577"/>
              <a:gd name="connsiteX134" fmla="*/ 869785 w 1162088"/>
              <a:gd name="connsiteY134" fmla="*/ 1040085 h 1124577"/>
              <a:gd name="connsiteX135" fmla="*/ 862098 w 1162088"/>
              <a:gd name="connsiteY135" fmla="*/ 1035386 h 1124577"/>
              <a:gd name="connsiteX136" fmla="*/ 854488 w 1162088"/>
              <a:gd name="connsiteY136" fmla="*/ 1030574 h 1124577"/>
              <a:gd name="connsiteX137" fmla="*/ 846957 w 1162088"/>
              <a:gd name="connsiteY137" fmla="*/ 1025651 h 1124577"/>
              <a:gd name="connsiteX138" fmla="*/ 839505 w 1162088"/>
              <a:gd name="connsiteY138" fmla="*/ 1020618 h 1124577"/>
              <a:gd name="connsiteX139" fmla="*/ 832134 w 1162088"/>
              <a:gd name="connsiteY139" fmla="*/ 1015475 h 1124577"/>
              <a:gd name="connsiteX140" fmla="*/ 824846 w 1162088"/>
              <a:gd name="connsiteY140" fmla="*/ 1010225 h 1124577"/>
              <a:gd name="connsiteX141" fmla="*/ 817640 w 1162088"/>
              <a:gd name="connsiteY141" fmla="*/ 1004867 h 1124577"/>
              <a:gd name="connsiteX142" fmla="*/ 810518 w 1162088"/>
              <a:gd name="connsiteY142" fmla="*/ 999404 h 1124577"/>
              <a:gd name="connsiteX143" fmla="*/ 803482 w 1162088"/>
              <a:gd name="connsiteY143" fmla="*/ 993836 h 1124577"/>
              <a:gd name="connsiteX144" fmla="*/ 796533 w 1162088"/>
              <a:gd name="connsiteY144" fmla="*/ 988165 h 1124577"/>
              <a:gd name="connsiteX145" fmla="*/ 789671 w 1162088"/>
              <a:gd name="connsiteY145" fmla="*/ 982391 h 1124577"/>
              <a:gd name="connsiteX146" fmla="*/ 782899 w 1162088"/>
              <a:gd name="connsiteY146" fmla="*/ 976517 h 1124577"/>
              <a:gd name="connsiteX147" fmla="*/ 776216 w 1162088"/>
              <a:gd name="connsiteY147" fmla="*/ 970542 h 1124577"/>
              <a:gd name="connsiteX148" fmla="*/ 769625 w 1162088"/>
              <a:gd name="connsiteY148" fmla="*/ 964469 h 1124577"/>
              <a:gd name="connsiteX149" fmla="*/ 763126 w 1162088"/>
              <a:gd name="connsiteY149" fmla="*/ 958298 h 1124577"/>
              <a:gd name="connsiteX150" fmla="*/ 756721 w 1162088"/>
              <a:gd name="connsiteY150" fmla="*/ 952031 h 1124577"/>
              <a:gd name="connsiteX151" fmla="*/ 750410 w 1162088"/>
              <a:gd name="connsiteY151" fmla="*/ 945669 h 1124577"/>
              <a:gd name="connsiteX152" fmla="*/ 744195 w 1162088"/>
              <a:gd name="connsiteY152" fmla="*/ 939212 h 1124577"/>
              <a:gd name="connsiteX153" fmla="*/ 738078 w 1162088"/>
              <a:gd name="connsiteY153" fmla="*/ 932662 h 1124577"/>
              <a:gd name="connsiteX154" fmla="*/ 732058 w 1162088"/>
              <a:gd name="connsiteY154" fmla="*/ 926021 h 1124577"/>
              <a:gd name="connsiteX155" fmla="*/ 726138 w 1162088"/>
              <a:gd name="connsiteY155" fmla="*/ 919289 h 1124577"/>
              <a:gd name="connsiteX156" fmla="*/ 720319 w 1162088"/>
              <a:gd name="connsiteY156" fmla="*/ 912468 h 1124577"/>
              <a:gd name="connsiteX157" fmla="*/ 714601 w 1162088"/>
              <a:gd name="connsiteY157" fmla="*/ 905558 h 1124577"/>
              <a:gd name="connsiteX158" fmla="*/ 708986 w 1162088"/>
              <a:gd name="connsiteY158" fmla="*/ 898561 h 1124577"/>
              <a:gd name="connsiteX159" fmla="*/ 703475 w 1162088"/>
              <a:gd name="connsiteY159" fmla="*/ 891478 h 1124577"/>
              <a:gd name="connsiteX160" fmla="*/ 698069 w 1162088"/>
              <a:gd name="connsiteY160" fmla="*/ 884310 h 1124577"/>
              <a:gd name="connsiteX161" fmla="*/ 692770 w 1162088"/>
              <a:gd name="connsiteY161" fmla="*/ 877059 h 1124577"/>
              <a:gd name="connsiteX162" fmla="*/ 687578 w 1162088"/>
              <a:gd name="connsiteY162" fmla="*/ 869725 h 1124577"/>
              <a:gd name="connsiteX163" fmla="*/ 682494 w 1162088"/>
              <a:gd name="connsiteY163" fmla="*/ 862309 h 1124577"/>
              <a:gd name="connsiteX164" fmla="*/ 677521 w 1162088"/>
              <a:gd name="connsiteY164" fmla="*/ 854814 h 1124577"/>
              <a:gd name="connsiteX165" fmla="*/ 672658 w 1162088"/>
              <a:gd name="connsiteY165" fmla="*/ 847239 h 1124577"/>
              <a:gd name="connsiteX166" fmla="*/ 667908 w 1162088"/>
              <a:gd name="connsiteY166" fmla="*/ 839587 h 1124577"/>
              <a:gd name="connsiteX167" fmla="*/ 663271 w 1162088"/>
              <a:gd name="connsiteY167" fmla="*/ 831857 h 1124577"/>
              <a:gd name="connsiteX168" fmla="*/ 658748 w 1162088"/>
              <a:gd name="connsiteY168" fmla="*/ 824053 h 1124577"/>
              <a:gd name="connsiteX169" fmla="*/ 654341 w 1162088"/>
              <a:gd name="connsiteY169" fmla="*/ 816173 h 1124577"/>
              <a:gd name="connsiteX170" fmla="*/ 650051 w 1162088"/>
              <a:gd name="connsiteY170" fmla="*/ 808221 h 1124577"/>
              <a:gd name="connsiteX171" fmla="*/ 645878 w 1162088"/>
              <a:gd name="connsiteY171" fmla="*/ 800196 h 1124577"/>
              <a:gd name="connsiteX172" fmla="*/ 641825 w 1162088"/>
              <a:gd name="connsiteY172" fmla="*/ 792101 h 1124577"/>
              <a:gd name="connsiteX173" fmla="*/ 637892 w 1162088"/>
              <a:gd name="connsiteY173" fmla="*/ 783936 h 1124577"/>
              <a:gd name="connsiteX174" fmla="*/ 634081 w 1162088"/>
              <a:gd name="connsiteY174" fmla="*/ 775702 h 1124577"/>
              <a:gd name="connsiteX175" fmla="*/ 630392 w 1162088"/>
              <a:gd name="connsiteY175" fmla="*/ 767401 h 1124577"/>
              <a:gd name="connsiteX176" fmla="*/ 626826 w 1162088"/>
              <a:gd name="connsiteY176" fmla="*/ 759033 h 1124577"/>
              <a:gd name="connsiteX177" fmla="*/ 623386 w 1162088"/>
              <a:gd name="connsiteY177" fmla="*/ 750600 h 1124577"/>
              <a:gd name="connsiteX178" fmla="*/ 620072 w 1162088"/>
              <a:gd name="connsiteY178" fmla="*/ 742104 h 1124577"/>
              <a:gd name="connsiteX179" fmla="*/ 616885 w 1162088"/>
              <a:gd name="connsiteY179" fmla="*/ 733544 h 1124577"/>
              <a:gd name="connsiteX180" fmla="*/ 613826 w 1162088"/>
              <a:gd name="connsiteY180" fmla="*/ 724923 h 1124577"/>
              <a:gd name="connsiteX181" fmla="*/ 610897 w 1162088"/>
              <a:gd name="connsiteY181" fmla="*/ 716241 h 1124577"/>
              <a:gd name="connsiteX182" fmla="*/ 608098 w 1162088"/>
              <a:gd name="connsiteY182" fmla="*/ 707500 h 1124577"/>
              <a:gd name="connsiteX183" fmla="*/ 607222 w 1162088"/>
              <a:gd name="connsiteY183" fmla="*/ 699616 h 1124577"/>
              <a:gd name="connsiteX184" fmla="*/ 609237 w 1162088"/>
              <a:gd name="connsiteY184" fmla="*/ 692333 h 1124577"/>
              <a:gd name="connsiteX185" fmla="*/ 613660 w 1162088"/>
              <a:gd name="connsiteY185" fmla="*/ 686313 h 1124577"/>
              <a:gd name="connsiteX186" fmla="*/ 620008 w 1162088"/>
              <a:gd name="connsiteY186" fmla="*/ 682216 h 1124577"/>
              <a:gd name="connsiteX187" fmla="*/ 558903 w 1162088"/>
              <a:gd name="connsiteY187" fmla="*/ 1 h 1124577"/>
              <a:gd name="connsiteX188" fmla="*/ 564474 w 1162088"/>
              <a:gd name="connsiteY188" fmla="*/ 3360 h 1124577"/>
              <a:gd name="connsiteX189" fmla="*/ 566840 w 1162088"/>
              <a:gd name="connsiteY189" fmla="*/ 10037 h 1124577"/>
              <a:gd name="connsiteX190" fmla="*/ 566840 w 1162088"/>
              <a:gd name="connsiteY190" fmla="*/ 631230 h 1124577"/>
              <a:gd name="connsiteX191" fmla="*/ 565220 w 1162088"/>
              <a:gd name="connsiteY191" fmla="*/ 639256 h 1124577"/>
              <a:gd name="connsiteX192" fmla="*/ 560801 w 1162088"/>
              <a:gd name="connsiteY192" fmla="*/ 645809 h 1124577"/>
              <a:gd name="connsiteX193" fmla="*/ 554248 w 1162088"/>
              <a:gd name="connsiteY193" fmla="*/ 650227 h 1124577"/>
              <a:gd name="connsiteX194" fmla="*/ 546224 w 1162088"/>
              <a:gd name="connsiteY194" fmla="*/ 651846 h 1124577"/>
              <a:gd name="connsiteX195" fmla="*/ 257210 w 1162088"/>
              <a:gd name="connsiteY195" fmla="*/ 651846 h 1124577"/>
              <a:gd name="connsiteX196" fmla="*/ 248739 w 1162088"/>
              <a:gd name="connsiteY196" fmla="*/ 650058 h 1124577"/>
              <a:gd name="connsiteX197" fmla="*/ 242109 w 1162088"/>
              <a:gd name="connsiteY197" fmla="*/ 645286 h 1124577"/>
              <a:gd name="connsiteX198" fmla="*/ 237869 w 1162088"/>
              <a:gd name="connsiteY198" fmla="*/ 638425 h 1124577"/>
              <a:gd name="connsiteX199" fmla="*/ 236566 w 1162088"/>
              <a:gd name="connsiteY199" fmla="*/ 630366 h 1124577"/>
              <a:gd name="connsiteX200" fmla="*/ 238750 w 1162088"/>
              <a:gd name="connsiteY200" fmla="*/ 622002 h 1124577"/>
              <a:gd name="connsiteX201" fmla="*/ 547312 w 1162088"/>
              <a:gd name="connsiteY201" fmla="*/ 5411 h 1124577"/>
              <a:gd name="connsiteX202" fmla="*/ 552419 w 1162088"/>
              <a:gd name="connsiteY202" fmla="*/ 504 h 1124577"/>
              <a:gd name="connsiteX203" fmla="*/ 603671 w 1162088"/>
              <a:gd name="connsiteY203" fmla="*/ 0 h 1124577"/>
              <a:gd name="connsiteX204" fmla="*/ 610156 w 1162088"/>
              <a:gd name="connsiteY204" fmla="*/ 503 h 1124577"/>
              <a:gd name="connsiteX205" fmla="*/ 615252 w 1162088"/>
              <a:gd name="connsiteY205" fmla="*/ 5409 h 1124577"/>
              <a:gd name="connsiteX206" fmla="*/ 923816 w 1162088"/>
              <a:gd name="connsiteY206" fmla="*/ 622000 h 1124577"/>
              <a:gd name="connsiteX207" fmla="*/ 926007 w 1162088"/>
              <a:gd name="connsiteY207" fmla="*/ 630365 h 1124577"/>
              <a:gd name="connsiteX208" fmla="*/ 924707 w 1162088"/>
              <a:gd name="connsiteY208" fmla="*/ 638424 h 1124577"/>
              <a:gd name="connsiteX209" fmla="*/ 920466 w 1162088"/>
              <a:gd name="connsiteY209" fmla="*/ 645285 h 1124577"/>
              <a:gd name="connsiteX210" fmla="*/ 913839 w 1162088"/>
              <a:gd name="connsiteY210" fmla="*/ 650056 h 1124577"/>
              <a:gd name="connsiteX211" fmla="*/ 905378 w 1162088"/>
              <a:gd name="connsiteY211" fmla="*/ 651845 h 1124577"/>
              <a:gd name="connsiteX212" fmla="*/ 616342 w 1162088"/>
              <a:gd name="connsiteY212" fmla="*/ 651845 h 1124577"/>
              <a:gd name="connsiteX213" fmla="*/ 608318 w 1162088"/>
              <a:gd name="connsiteY213" fmla="*/ 650225 h 1124577"/>
              <a:gd name="connsiteX214" fmla="*/ 601765 w 1162088"/>
              <a:gd name="connsiteY214" fmla="*/ 645807 h 1124577"/>
              <a:gd name="connsiteX215" fmla="*/ 597346 w 1162088"/>
              <a:gd name="connsiteY215" fmla="*/ 639255 h 1124577"/>
              <a:gd name="connsiteX216" fmla="*/ 595726 w 1162088"/>
              <a:gd name="connsiteY216" fmla="*/ 631231 h 1124577"/>
              <a:gd name="connsiteX217" fmla="*/ 595726 w 1162088"/>
              <a:gd name="connsiteY217" fmla="*/ 10035 h 1124577"/>
              <a:gd name="connsiteX218" fmla="*/ 598095 w 1162088"/>
              <a:gd name="connsiteY218" fmla="*/ 3358 h 112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1162088" h="1124577">
                <a:moveTo>
                  <a:pt x="222124" y="680715"/>
                </a:moveTo>
                <a:lnTo>
                  <a:pt x="534068" y="680715"/>
                </a:lnTo>
                <a:lnTo>
                  <a:pt x="541825" y="682211"/>
                </a:lnTo>
                <a:lnTo>
                  <a:pt x="548173" y="686267"/>
                </a:lnTo>
                <a:lnTo>
                  <a:pt x="552616" y="692234"/>
                </a:lnTo>
                <a:lnTo>
                  <a:pt x="554661" y="699466"/>
                </a:lnTo>
                <a:lnTo>
                  <a:pt x="553815" y="707313"/>
                </a:lnTo>
                <a:lnTo>
                  <a:pt x="551030" y="716075"/>
                </a:lnTo>
                <a:lnTo>
                  <a:pt x="548115" y="724779"/>
                </a:lnTo>
                <a:lnTo>
                  <a:pt x="545069" y="733422"/>
                </a:lnTo>
                <a:lnTo>
                  <a:pt x="541894" y="742003"/>
                </a:lnTo>
                <a:lnTo>
                  <a:pt x="538591" y="750522"/>
                </a:lnTo>
                <a:lnTo>
                  <a:pt x="535162" y="758976"/>
                </a:lnTo>
                <a:lnTo>
                  <a:pt x="531607" y="767365"/>
                </a:lnTo>
                <a:lnTo>
                  <a:pt x="527928" y="775688"/>
                </a:lnTo>
                <a:lnTo>
                  <a:pt x="524126" y="783944"/>
                </a:lnTo>
                <a:lnTo>
                  <a:pt x="520202" y="792131"/>
                </a:lnTo>
                <a:lnTo>
                  <a:pt x="516157" y="800247"/>
                </a:lnTo>
                <a:lnTo>
                  <a:pt x="511992" y="808293"/>
                </a:lnTo>
                <a:lnTo>
                  <a:pt x="507709" y="816267"/>
                </a:lnTo>
                <a:lnTo>
                  <a:pt x="503309" y="824167"/>
                </a:lnTo>
                <a:lnTo>
                  <a:pt x="498793" y="831993"/>
                </a:lnTo>
                <a:lnTo>
                  <a:pt x="494161" y="839743"/>
                </a:lnTo>
                <a:lnTo>
                  <a:pt x="489416" y="847417"/>
                </a:lnTo>
                <a:lnTo>
                  <a:pt x="484558" y="855012"/>
                </a:lnTo>
                <a:lnTo>
                  <a:pt x="479589" y="862528"/>
                </a:lnTo>
                <a:lnTo>
                  <a:pt x="474509" y="869964"/>
                </a:lnTo>
                <a:lnTo>
                  <a:pt x="469320" y="877318"/>
                </a:lnTo>
                <a:lnTo>
                  <a:pt x="464023" y="884590"/>
                </a:lnTo>
                <a:lnTo>
                  <a:pt x="458620" y="891778"/>
                </a:lnTo>
                <a:lnTo>
                  <a:pt x="453111" y="898881"/>
                </a:lnTo>
                <a:lnTo>
                  <a:pt x="447497" y="905898"/>
                </a:lnTo>
                <a:lnTo>
                  <a:pt x="441780" y="912827"/>
                </a:lnTo>
                <a:lnTo>
                  <a:pt x="435961" y="919668"/>
                </a:lnTo>
                <a:lnTo>
                  <a:pt x="430040" y="926419"/>
                </a:lnTo>
                <a:lnTo>
                  <a:pt x="424020" y="933080"/>
                </a:lnTo>
                <a:lnTo>
                  <a:pt x="417902" y="939648"/>
                </a:lnTo>
                <a:lnTo>
                  <a:pt x="411685" y="946124"/>
                </a:lnTo>
                <a:lnTo>
                  <a:pt x="405373" y="952505"/>
                </a:lnTo>
                <a:lnTo>
                  <a:pt x="398965" y="958790"/>
                </a:lnTo>
                <a:lnTo>
                  <a:pt x="392463" y="964979"/>
                </a:lnTo>
                <a:lnTo>
                  <a:pt x="385869" y="971070"/>
                </a:lnTo>
                <a:lnTo>
                  <a:pt x="379183" y="977063"/>
                </a:lnTo>
                <a:lnTo>
                  <a:pt x="372406" y="982955"/>
                </a:lnTo>
                <a:lnTo>
                  <a:pt x="365540" y="988746"/>
                </a:lnTo>
                <a:lnTo>
                  <a:pt x="358586" y="994434"/>
                </a:lnTo>
                <a:lnTo>
                  <a:pt x="351545" y="1000019"/>
                </a:lnTo>
                <a:lnTo>
                  <a:pt x="344417" y="1005499"/>
                </a:lnTo>
                <a:lnTo>
                  <a:pt x="337206" y="1010872"/>
                </a:lnTo>
                <a:lnTo>
                  <a:pt x="329911" y="1016139"/>
                </a:lnTo>
                <a:lnTo>
                  <a:pt x="322533" y="1021298"/>
                </a:lnTo>
                <a:lnTo>
                  <a:pt x="315074" y="1026347"/>
                </a:lnTo>
                <a:lnTo>
                  <a:pt x="307535" y="1031285"/>
                </a:lnTo>
                <a:lnTo>
                  <a:pt x="299918" y="1036112"/>
                </a:lnTo>
                <a:lnTo>
                  <a:pt x="292222" y="1040826"/>
                </a:lnTo>
                <a:lnTo>
                  <a:pt x="284450" y="1045425"/>
                </a:lnTo>
                <a:lnTo>
                  <a:pt x="276603" y="1049910"/>
                </a:lnTo>
                <a:lnTo>
                  <a:pt x="268682" y="1054278"/>
                </a:lnTo>
                <a:lnTo>
                  <a:pt x="260687" y="1058528"/>
                </a:lnTo>
                <a:lnTo>
                  <a:pt x="252621" y="1062660"/>
                </a:lnTo>
                <a:lnTo>
                  <a:pt x="244484" y="1066671"/>
                </a:lnTo>
                <a:lnTo>
                  <a:pt x="236277" y="1070562"/>
                </a:lnTo>
                <a:lnTo>
                  <a:pt x="228002" y="1074330"/>
                </a:lnTo>
                <a:lnTo>
                  <a:pt x="219660" y="1077975"/>
                </a:lnTo>
                <a:lnTo>
                  <a:pt x="211251" y="1081495"/>
                </a:lnTo>
                <a:lnTo>
                  <a:pt x="202778" y="1084890"/>
                </a:lnTo>
                <a:lnTo>
                  <a:pt x="194242" y="1088157"/>
                </a:lnTo>
                <a:lnTo>
                  <a:pt x="185642" y="1091297"/>
                </a:lnTo>
                <a:lnTo>
                  <a:pt x="176982" y="1094307"/>
                </a:lnTo>
                <a:lnTo>
                  <a:pt x="168261" y="1097187"/>
                </a:lnTo>
                <a:lnTo>
                  <a:pt x="159481" y="1099935"/>
                </a:lnTo>
                <a:lnTo>
                  <a:pt x="150643" y="1102551"/>
                </a:lnTo>
                <a:lnTo>
                  <a:pt x="141748" y="1105032"/>
                </a:lnTo>
                <a:lnTo>
                  <a:pt x="132798" y="1107379"/>
                </a:lnTo>
                <a:lnTo>
                  <a:pt x="123794" y="1109589"/>
                </a:lnTo>
                <a:lnTo>
                  <a:pt x="114736" y="1111662"/>
                </a:lnTo>
                <a:lnTo>
                  <a:pt x="105626" y="1113596"/>
                </a:lnTo>
                <a:lnTo>
                  <a:pt x="96466" y="1115391"/>
                </a:lnTo>
                <a:lnTo>
                  <a:pt x="87255" y="1117045"/>
                </a:lnTo>
                <a:lnTo>
                  <a:pt x="77996" y="1118556"/>
                </a:lnTo>
                <a:lnTo>
                  <a:pt x="68690" y="1119925"/>
                </a:lnTo>
                <a:lnTo>
                  <a:pt x="59337" y="1121149"/>
                </a:lnTo>
                <a:lnTo>
                  <a:pt x="49939" y="1122227"/>
                </a:lnTo>
                <a:lnTo>
                  <a:pt x="40498" y="1123159"/>
                </a:lnTo>
                <a:lnTo>
                  <a:pt x="31014" y="1123943"/>
                </a:lnTo>
                <a:lnTo>
                  <a:pt x="21488" y="1124577"/>
                </a:lnTo>
                <a:lnTo>
                  <a:pt x="20641" y="1124577"/>
                </a:lnTo>
                <a:lnTo>
                  <a:pt x="12172" y="1122788"/>
                </a:lnTo>
                <a:lnTo>
                  <a:pt x="5543" y="1118017"/>
                </a:lnTo>
                <a:lnTo>
                  <a:pt x="1302" y="1111152"/>
                </a:lnTo>
                <a:lnTo>
                  <a:pt x="0" y="1103087"/>
                </a:lnTo>
                <a:lnTo>
                  <a:pt x="2183" y="1094711"/>
                </a:lnTo>
                <a:lnTo>
                  <a:pt x="206935" y="687375"/>
                </a:lnTo>
                <a:lnTo>
                  <a:pt x="216441" y="681512"/>
                </a:lnTo>
                <a:close/>
                <a:moveTo>
                  <a:pt x="627800" y="680703"/>
                </a:moveTo>
                <a:lnTo>
                  <a:pt x="940458" y="680703"/>
                </a:lnTo>
                <a:lnTo>
                  <a:pt x="951292" y="683789"/>
                </a:lnTo>
                <a:lnTo>
                  <a:pt x="958893" y="692112"/>
                </a:lnTo>
                <a:lnTo>
                  <a:pt x="1159885" y="1093722"/>
                </a:lnTo>
                <a:lnTo>
                  <a:pt x="1162088" y="1102379"/>
                </a:lnTo>
                <a:lnTo>
                  <a:pt x="1160580" y="1110637"/>
                </a:lnTo>
                <a:lnTo>
                  <a:pt x="1155993" y="1117550"/>
                </a:lnTo>
                <a:lnTo>
                  <a:pt x="1148960" y="1122168"/>
                </a:lnTo>
                <a:lnTo>
                  <a:pt x="1140114" y="1123545"/>
                </a:lnTo>
                <a:lnTo>
                  <a:pt x="1130605" y="1122914"/>
                </a:lnTo>
                <a:lnTo>
                  <a:pt x="1121137" y="1122134"/>
                </a:lnTo>
                <a:lnTo>
                  <a:pt x="1111712" y="1121206"/>
                </a:lnTo>
                <a:lnTo>
                  <a:pt x="1102331" y="1120133"/>
                </a:lnTo>
                <a:lnTo>
                  <a:pt x="1092994" y="1118914"/>
                </a:lnTo>
                <a:lnTo>
                  <a:pt x="1083703" y="1117551"/>
                </a:lnTo>
                <a:lnTo>
                  <a:pt x="1074460" y="1116046"/>
                </a:lnTo>
                <a:lnTo>
                  <a:pt x="1065265" y="1114399"/>
                </a:lnTo>
                <a:lnTo>
                  <a:pt x="1056119" y="1112611"/>
                </a:lnTo>
                <a:lnTo>
                  <a:pt x="1047024" y="1110684"/>
                </a:lnTo>
                <a:lnTo>
                  <a:pt x="1037981" y="1108619"/>
                </a:lnTo>
                <a:lnTo>
                  <a:pt x="1028991" y="1106417"/>
                </a:lnTo>
                <a:lnTo>
                  <a:pt x="1020055" y="1104079"/>
                </a:lnTo>
                <a:lnTo>
                  <a:pt x="1011174" y="1101606"/>
                </a:lnTo>
                <a:lnTo>
                  <a:pt x="1002350" y="1099000"/>
                </a:lnTo>
                <a:lnTo>
                  <a:pt x="993583" y="1096261"/>
                </a:lnTo>
                <a:lnTo>
                  <a:pt x="984875" y="1093391"/>
                </a:lnTo>
                <a:lnTo>
                  <a:pt x="976227" y="1090392"/>
                </a:lnTo>
                <a:lnTo>
                  <a:pt x="967640" y="1087263"/>
                </a:lnTo>
                <a:lnTo>
                  <a:pt x="959116" y="1084006"/>
                </a:lnTo>
                <a:lnTo>
                  <a:pt x="950654" y="1080623"/>
                </a:lnTo>
                <a:lnTo>
                  <a:pt x="942258" y="1077115"/>
                </a:lnTo>
                <a:lnTo>
                  <a:pt x="933927" y="1073482"/>
                </a:lnTo>
                <a:lnTo>
                  <a:pt x="925663" y="1069726"/>
                </a:lnTo>
                <a:lnTo>
                  <a:pt x="917467" y="1065848"/>
                </a:lnTo>
                <a:lnTo>
                  <a:pt x="909340" y="1061849"/>
                </a:lnTo>
                <a:lnTo>
                  <a:pt x="901284" y="1057731"/>
                </a:lnTo>
                <a:lnTo>
                  <a:pt x="893299" y="1053494"/>
                </a:lnTo>
                <a:lnTo>
                  <a:pt x="885387" y="1049141"/>
                </a:lnTo>
                <a:lnTo>
                  <a:pt x="877548" y="1044670"/>
                </a:lnTo>
                <a:lnTo>
                  <a:pt x="869785" y="1040085"/>
                </a:lnTo>
                <a:lnTo>
                  <a:pt x="862098" y="1035386"/>
                </a:lnTo>
                <a:lnTo>
                  <a:pt x="854488" y="1030574"/>
                </a:lnTo>
                <a:lnTo>
                  <a:pt x="846957" y="1025651"/>
                </a:lnTo>
                <a:lnTo>
                  <a:pt x="839505" y="1020618"/>
                </a:lnTo>
                <a:lnTo>
                  <a:pt x="832134" y="1015475"/>
                </a:lnTo>
                <a:lnTo>
                  <a:pt x="824846" y="1010225"/>
                </a:lnTo>
                <a:lnTo>
                  <a:pt x="817640" y="1004867"/>
                </a:lnTo>
                <a:lnTo>
                  <a:pt x="810518" y="999404"/>
                </a:lnTo>
                <a:lnTo>
                  <a:pt x="803482" y="993836"/>
                </a:lnTo>
                <a:lnTo>
                  <a:pt x="796533" y="988165"/>
                </a:lnTo>
                <a:lnTo>
                  <a:pt x="789671" y="982391"/>
                </a:lnTo>
                <a:lnTo>
                  <a:pt x="782899" y="976517"/>
                </a:lnTo>
                <a:lnTo>
                  <a:pt x="776216" y="970542"/>
                </a:lnTo>
                <a:lnTo>
                  <a:pt x="769625" y="964469"/>
                </a:lnTo>
                <a:lnTo>
                  <a:pt x="763126" y="958298"/>
                </a:lnTo>
                <a:lnTo>
                  <a:pt x="756721" y="952031"/>
                </a:lnTo>
                <a:lnTo>
                  <a:pt x="750410" y="945669"/>
                </a:lnTo>
                <a:lnTo>
                  <a:pt x="744195" y="939212"/>
                </a:lnTo>
                <a:lnTo>
                  <a:pt x="738078" y="932662"/>
                </a:lnTo>
                <a:lnTo>
                  <a:pt x="732058" y="926021"/>
                </a:lnTo>
                <a:lnTo>
                  <a:pt x="726138" y="919289"/>
                </a:lnTo>
                <a:lnTo>
                  <a:pt x="720319" y="912468"/>
                </a:lnTo>
                <a:lnTo>
                  <a:pt x="714601" y="905558"/>
                </a:lnTo>
                <a:lnTo>
                  <a:pt x="708986" y="898561"/>
                </a:lnTo>
                <a:lnTo>
                  <a:pt x="703475" y="891478"/>
                </a:lnTo>
                <a:lnTo>
                  <a:pt x="698069" y="884310"/>
                </a:lnTo>
                <a:lnTo>
                  <a:pt x="692770" y="877059"/>
                </a:lnTo>
                <a:lnTo>
                  <a:pt x="687578" y="869725"/>
                </a:lnTo>
                <a:lnTo>
                  <a:pt x="682494" y="862309"/>
                </a:lnTo>
                <a:lnTo>
                  <a:pt x="677521" y="854814"/>
                </a:lnTo>
                <a:lnTo>
                  <a:pt x="672658" y="847239"/>
                </a:lnTo>
                <a:lnTo>
                  <a:pt x="667908" y="839587"/>
                </a:lnTo>
                <a:lnTo>
                  <a:pt x="663271" y="831857"/>
                </a:lnTo>
                <a:lnTo>
                  <a:pt x="658748" y="824053"/>
                </a:lnTo>
                <a:lnTo>
                  <a:pt x="654341" y="816173"/>
                </a:lnTo>
                <a:lnTo>
                  <a:pt x="650051" y="808221"/>
                </a:lnTo>
                <a:lnTo>
                  <a:pt x="645878" y="800196"/>
                </a:lnTo>
                <a:lnTo>
                  <a:pt x="641825" y="792101"/>
                </a:lnTo>
                <a:lnTo>
                  <a:pt x="637892" y="783936"/>
                </a:lnTo>
                <a:lnTo>
                  <a:pt x="634081" y="775702"/>
                </a:lnTo>
                <a:lnTo>
                  <a:pt x="630392" y="767401"/>
                </a:lnTo>
                <a:lnTo>
                  <a:pt x="626826" y="759033"/>
                </a:lnTo>
                <a:lnTo>
                  <a:pt x="623386" y="750600"/>
                </a:lnTo>
                <a:lnTo>
                  <a:pt x="620072" y="742104"/>
                </a:lnTo>
                <a:lnTo>
                  <a:pt x="616885" y="733544"/>
                </a:lnTo>
                <a:lnTo>
                  <a:pt x="613826" y="724923"/>
                </a:lnTo>
                <a:lnTo>
                  <a:pt x="610897" y="716241"/>
                </a:lnTo>
                <a:lnTo>
                  <a:pt x="608098" y="707500"/>
                </a:lnTo>
                <a:lnTo>
                  <a:pt x="607222" y="699616"/>
                </a:lnTo>
                <a:lnTo>
                  <a:pt x="609237" y="692333"/>
                </a:lnTo>
                <a:lnTo>
                  <a:pt x="613660" y="686313"/>
                </a:lnTo>
                <a:lnTo>
                  <a:pt x="620008" y="682216"/>
                </a:lnTo>
                <a:close/>
                <a:moveTo>
                  <a:pt x="558903" y="1"/>
                </a:moveTo>
                <a:lnTo>
                  <a:pt x="564474" y="3360"/>
                </a:lnTo>
                <a:lnTo>
                  <a:pt x="566840" y="10037"/>
                </a:lnTo>
                <a:lnTo>
                  <a:pt x="566840" y="631230"/>
                </a:lnTo>
                <a:lnTo>
                  <a:pt x="565220" y="639256"/>
                </a:lnTo>
                <a:lnTo>
                  <a:pt x="560801" y="645809"/>
                </a:lnTo>
                <a:lnTo>
                  <a:pt x="554248" y="650227"/>
                </a:lnTo>
                <a:lnTo>
                  <a:pt x="546224" y="651846"/>
                </a:lnTo>
                <a:lnTo>
                  <a:pt x="257210" y="651846"/>
                </a:lnTo>
                <a:lnTo>
                  <a:pt x="248739" y="650058"/>
                </a:lnTo>
                <a:lnTo>
                  <a:pt x="242109" y="645286"/>
                </a:lnTo>
                <a:lnTo>
                  <a:pt x="237869" y="638425"/>
                </a:lnTo>
                <a:lnTo>
                  <a:pt x="236566" y="630366"/>
                </a:lnTo>
                <a:lnTo>
                  <a:pt x="238750" y="622002"/>
                </a:lnTo>
                <a:lnTo>
                  <a:pt x="547312" y="5411"/>
                </a:lnTo>
                <a:lnTo>
                  <a:pt x="552419" y="504"/>
                </a:lnTo>
                <a:close/>
                <a:moveTo>
                  <a:pt x="603671" y="0"/>
                </a:moveTo>
                <a:lnTo>
                  <a:pt x="610156" y="503"/>
                </a:lnTo>
                <a:lnTo>
                  <a:pt x="615252" y="5409"/>
                </a:lnTo>
                <a:lnTo>
                  <a:pt x="923816" y="622000"/>
                </a:lnTo>
                <a:lnTo>
                  <a:pt x="926007" y="630365"/>
                </a:lnTo>
                <a:lnTo>
                  <a:pt x="924707" y="638424"/>
                </a:lnTo>
                <a:lnTo>
                  <a:pt x="920466" y="645285"/>
                </a:lnTo>
                <a:lnTo>
                  <a:pt x="913839" y="650056"/>
                </a:lnTo>
                <a:lnTo>
                  <a:pt x="905378" y="651845"/>
                </a:lnTo>
                <a:lnTo>
                  <a:pt x="616342" y="651845"/>
                </a:lnTo>
                <a:lnTo>
                  <a:pt x="608318" y="650225"/>
                </a:lnTo>
                <a:lnTo>
                  <a:pt x="601765" y="645807"/>
                </a:lnTo>
                <a:lnTo>
                  <a:pt x="597346" y="639255"/>
                </a:lnTo>
                <a:lnTo>
                  <a:pt x="595726" y="631231"/>
                </a:lnTo>
                <a:lnTo>
                  <a:pt x="595726" y="10035"/>
                </a:lnTo>
                <a:lnTo>
                  <a:pt x="598095" y="3358"/>
                </a:lnTo>
                <a:close/>
              </a:path>
            </a:pathLst>
          </a:custGeom>
          <a:solidFill>
            <a:schemeClr val="accent1"/>
          </a:solidFill>
        </p:spPr>
        <p:txBody>
          <a:bodyPr wrap="square" lIns="0" tIns="0" rIns="0" bIns="0" rtlCol="0">
            <a:noAutofit/>
          </a:bodyPr>
          <a:lstStyle/>
          <a:p>
            <a:endParaRPr sz="2362" b="1">
              <a:solidFill>
                <a:schemeClr val="accent1"/>
              </a:solidFill>
            </a:endParaRPr>
          </a:p>
        </p:txBody>
      </p:sp>
    </p:spTree>
    <p:extLst>
      <p:ext uri="{BB962C8B-B14F-4D97-AF65-F5344CB8AC3E}">
        <p14:creationId xmlns:p14="http://schemas.microsoft.com/office/powerpoint/2010/main" val="11023711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AC056E-EFDA-8EF0-47EA-2D5ACA8DE56B}"/>
              </a:ext>
            </a:extLst>
          </p:cNvPr>
          <p:cNvSpPr>
            <a:spLocks noGrp="1"/>
          </p:cNvSpPr>
          <p:nvPr>
            <p:ph type="title"/>
          </p:nvPr>
        </p:nvSpPr>
        <p:spPr>
          <a:xfrm>
            <a:off x="1039625" y="568381"/>
            <a:ext cx="13040100" cy="2066594"/>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806BE51-8E2B-11AD-09AF-678DC6A7A916}"/>
              </a:ext>
            </a:extLst>
          </p:cNvPr>
          <p:cNvSpPr>
            <a:spLocks noGrp="1"/>
          </p:cNvSpPr>
          <p:nvPr>
            <p:ph type="body" idx="1"/>
          </p:nvPr>
        </p:nvSpPr>
        <p:spPr>
          <a:xfrm>
            <a:off x="1039625" y="2847136"/>
            <a:ext cx="13040100" cy="678387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BEE2E89-7A74-8722-F3D4-59D9DC2DA893}"/>
              </a:ext>
            </a:extLst>
          </p:cNvPr>
          <p:cNvSpPr>
            <a:spLocks noGrp="1"/>
          </p:cNvSpPr>
          <p:nvPr>
            <p:ph type="dt" sz="half" idx="2"/>
          </p:nvPr>
        </p:nvSpPr>
        <p:spPr>
          <a:xfrm>
            <a:off x="1039626" y="9908657"/>
            <a:ext cx="3402218" cy="570998"/>
          </a:xfrm>
          <a:prstGeom prst="rect">
            <a:avLst/>
          </a:prstGeom>
        </p:spPr>
        <p:txBody>
          <a:bodyPr vert="horz" lIns="91440" tIns="45720" rIns="91440" bIns="45720" rtlCol="0" anchor="ctr"/>
          <a:lstStyle>
            <a:lvl1pPr algn="l">
              <a:defRPr sz="1575">
                <a:solidFill>
                  <a:schemeClr val="tx1">
                    <a:tint val="82000"/>
                  </a:schemeClr>
                </a:solidFill>
              </a:defRPr>
            </a:lvl1pPr>
          </a:lstStyle>
          <a:p>
            <a:fld id="{4F7015C1-D6D8-4C5C-9302-F70585DEAD12}" type="datetimeFigureOut">
              <a:rPr lang="en-GB" smtClean="0"/>
              <a:t>25/09/2025</a:t>
            </a:fld>
            <a:endParaRPr lang="en-GB"/>
          </a:p>
        </p:txBody>
      </p:sp>
      <p:sp>
        <p:nvSpPr>
          <p:cNvPr id="5" name="Footer Placeholder 4">
            <a:extLst>
              <a:ext uri="{FF2B5EF4-FFF2-40B4-BE49-F238E27FC236}">
                <a16:creationId xmlns:a16="http://schemas.microsoft.com/office/drawing/2014/main" id="{6B5441B9-BC97-F2FD-0AD8-CBA862EDF182}"/>
              </a:ext>
            </a:extLst>
          </p:cNvPr>
          <p:cNvSpPr>
            <a:spLocks noGrp="1"/>
          </p:cNvSpPr>
          <p:nvPr>
            <p:ph type="ftr" sz="quarter" idx="3"/>
          </p:nvPr>
        </p:nvSpPr>
        <p:spPr>
          <a:xfrm>
            <a:off x="5008532" y="9908657"/>
            <a:ext cx="5102286" cy="570998"/>
          </a:xfrm>
          <a:prstGeom prst="rect">
            <a:avLst/>
          </a:prstGeom>
        </p:spPr>
        <p:txBody>
          <a:bodyPr vert="horz" lIns="91440" tIns="45720" rIns="91440" bIns="45720" rtlCol="0" anchor="ctr"/>
          <a:lstStyle>
            <a:lvl1pPr algn="ctr">
              <a:defRPr sz="1575">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F0A389E-0E99-8F75-419B-1FBEFF1643CC}"/>
              </a:ext>
            </a:extLst>
          </p:cNvPr>
          <p:cNvSpPr>
            <a:spLocks noGrp="1"/>
          </p:cNvSpPr>
          <p:nvPr>
            <p:ph type="sldNum" sz="quarter" idx="4"/>
          </p:nvPr>
        </p:nvSpPr>
        <p:spPr>
          <a:xfrm>
            <a:off x="10677508" y="9908657"/>
            <a:ext cx="3402218" cy="570998"/>
          </a:xfrm>
          <a:prstGeom prst="rect">
            <a:avLst/>
          </a:prstGeom>
        </p:spPr>
        <p:txBody>
          <a:bodyPr vert="horz" lIns="91440" tIns="45720" rIns="91440" bIns="45720" rtlCol="0" anchor="ctr"/>
          <a:lstStyle>
            <a:lvl1pPr algn="r">
              <a:defRPr sz="1575">
                <a:solidFill>
                  <a:schemeClr val="tx1">
                    <a:tint val="82000"/>
                  </a:schemeClr>
                </a:solidFill>
              </a:defRPr>
            </a:lvl1pPr>
          </a:lstStyle>
          <a:p>
            <a:fld id="{E5720394-E1F4-45D4-8FF4-D56EB196CD6F}" type="slidenum">
              <a:rPr lang="en-GB" smtClean="0"/>
              <a:t>‹#›</a:t>
            </a:fld>
            <a:endParaRPr lang="en-GB"/>
          </a:p>
        </p:txBody>
      </p:sp>
    </p:spTree>
    <p:extLst>
      <p:ext uri="{BB962C8B-B14F-4D97-AF65-F5344CB8AC3E}">
        <p14:creationId xmlns:p14="http://schemas.microsoft.com/office/powerpoint/2010/main" val="21667292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xStyles>
    <p:titleStyle>
      <a:lvl1pPr algn="l" defTabSz="1200059" rtl="0" eaLnBrk="1" latinLnBrk="0" hangingPunct="1">
        <a:lnSpc>
          <a:spcPct val="90000"/>
        </a:lnSpc>
        <a:spcBef>
          <a:spcPct val="0"/>
        </a:spcBef>
        <a:buNone/>
        <a:defRPr sz="5775" kern="1200">
          <a:solidFill>
            <a:schemeClr val="tx1"/>
          </a:solidFill>
          <a:latin typeface="+mj-lt"/>
          <a:ea typeface="+mj-ea"/>
          <a:cs typeface="+mj-cs"/>
        </a:defRPr>
      </a:lvl1pPr>
    </p:titleStyle>
    <p:bodyStyle>
      <a:lvl1pPr marL="300015" indent="-300015" algn="l" defTabSz="1200059" rtl="0" eaLnBrk="1" latinLnBrk="0" hangingPunct="1">
        <a:lnSpc>
          <a:spcPct val="90000"/>
        </a:lnSpc>
        <a:spcBef>
          <a:spcPts val="1312"/>
        </a:spcBef>
        <a:buFont typeface="Arial" panose="020B0604020202020204" pitchFamily="34" charset="0"/>
        <a:buChar char="•"/>
        <a:defRPr sz="3675" kern="1200">
          <a:solidFill>
            <a:schemeClr val="tx1"/>
          </a:solidFill>
          <a:latin typeface="+mn-lt"/>
          <a:ea typeface="+mn-ea"/>
          <a:cs typeface="+mn-cs"/>
        </a:defRPr>
      </a:lvl1pPr>
      <a:lvl2pPr marL="900044" indent="-300015" algn="l" defTabSz="1200059" rtl="0" eaLnBrk="1" latinLnBrk="0" hangingPunct="1">
        <a:lnSpc>
          <a:spcPct val="90000"/>
        </a:lnSpc>
        <a:spcBef>
          <a:spcPts val="656"/>
        </a:spcBef>
        <a:buFont typeface="Arial" panose="020B0604020202020204" pitchFamily="34" charset="0"/>
        <a:buChar char="•"/>
        <a:defRPr sz="3150" kern="1200">
          <a:solidFill>
            <a:schemeClr val="tx1"/>
          </a:solidFill>
          <a:latin typeface="+mn-lt"/>
          <a:ea typeface="+mn-ea"/>
          <a:cs typeface="+mn-cs"/>
        </a:defRPr>
      </a:lvl2pPr>
      <a:lvl3pPr marL="1500073" indent="-300015" algn="l" defTabSz="1200059" rtl="0" eaLnBrk="1" latinLnBrk="0" hangingPunct="1">
        <a:lnSpc>
          <a:spcPct val="90000"/>
        </a:lnSpc>
        <a:spcBef>
          <a:spcPts val="656"/>
        </a:spcBef>
        <a:buFont typeface="Arial" panose="020B0604020202020204" pitchFamily="34" charset="0"/>
        <a:buChar char="•"/>
        <a:defRPr sz="2625" kern="1200">
          <a:solidFill>
            <a:schemeClr val="tx1"/>
          </a:solidFill>
          <a:latin typeface="+mn-lt"/>
          <a:ea typeface="+mn-ea"/>
          <a:cs typeface="+mn-cs"/>
        </a:defRPr>
      </a:lvl3pPr>
      <a:lvl4pPr marL="2100102" indent="-300015" algn="l" defTabSz="1200059"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4pPr>
      <a:lvl5pPr marL="2700132" indent="-300015" algn="l" defTabSz="1200059"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5pPr>
      <a:lvl6pPr marL="3300161" indent="-300015" algn="l" defTabSz="1200059"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6pPr>
      <a:lvl7pPr marL="3900190" indent="-300015" algn="l" defTabSz="1200059"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7pPr>
      <a:lvl8pPr marL="4500220" indent="-300015" algn="l" defTabSz="1200059"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8pPr>
      <a:lvl9pPr marL="5100249" indent="-300015" algn="l" defTabSz="1200059"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9pPr>
    </p:bodyStyle>
    <p:otherStyle>
      <a:defPPr>
        <a:defRPr lang="en-US"/>
      </a:defPPr>
      <a:lvl1pPr marL="0" algn="l" defTabSz="1200059" rtl="0" eaLnBrk="1" latinLnBrk="0" hangingPunct="1">
        <a:defRPr sz="2362" kern="1200">
          <a:solidFill>
            <a:schemeClr val="tx1"/>
          </a:solidFill>
          <a:latin typeface="+mn-lt"/>
          <a:ea typeface="+mn-ea"/>
          <a:cs typeface="+mn-cs"/>
        </a:defRPr>
      </a:lvl1pPr>
      <a:lvl2pPr marL="600029" algn="l" defTabSz="1200059" rtl="0" eaLnBrk="1" latinLnBrk="0" hangingPunct="1">
        <a:defRPr sz="2362" kern="1200">
          <a:solidFill>
            <a:schemeClr val="tx1"/>
          </a:solidFill>
          <a:latin typeface="+mn-lt"/>
          <a:ea typeface="+mn-ea"/>
          <a:cs typeface="+mn-cs"/>
        </a:defRPr>
      </a:lvl2pPr>
      <a:lvl3pPr marL="1200059" algn="l" defTabSz="1200059" rtl="0" eaLnBrk="1" latinLnBrk="0" hangingPunct="1">
        <a:defRPr sz="2362" kern="1200">
          <a:solidFill>
            <a:schemeClr val="tx1"/>
          </a:solidFill>
          <a:latin typeface="+mn-lt"/>
          <a:ea typeface="+mn-ea"/>
          <a:cs typeface="+mn-cs"/>
        </a:defRPr>
      </a:lvl3pPr>
      <a:lvl4pPr marL="1800088" algn="l" defTabSz="1200059" rtl="0" eaLnBrk="1" latinLnBrk="0" hangingPunct="1">
        <a:defRPr sz="2362" kern="1200">
          <a:solidFill>
            <a:schemeClr val="tx1"/>
          </a:solidFill>
          <a:latin typeface="+mn-lt"/>
          <a:ea typeface="+mn-ea"/>
          <a:cs typeface="+mn-cs"/>
        </a:defRPr>
      </a:lvl4pPr>
      <a:lvl5pPr marL="2400117" algn="l" defTabSz="1200059" rtl="0" eaLnBrk="1" latinLnBrk="0" hangingPunct="1">
        <a:defRPr sz="2362" kern="1200">
          <a:solidFill>
            <a:schemeClr val="tx1"/>
          </a:solidFill>
          <a:latin typeface="+mn-lt"/>
          <a:ea typeface="+mn-ea"/>
          <a:cs typeface="+mn-cs"/>
        </a:defRPr>
      </a:lvl5pPr>
      <a:lvl6pPr marL="3000146" algn="l" defTabSz="1200059" rtl="0" eaLnBrk="1" latinLnBrk="0" hangingPunct="1">
        <a:defRPr sz="2362" kern="1200">
          <a:solidFill>
            <a:schemeClr val="tx1"/>
          </a:solidFill>
          <a:latin typeface="+mn-lt"/>
          <a:ea typeface="+mn-ea"/>
          <a:cs typeface="+mn-cs"/>
        </a:defRPr>
      </a:lvl6pPr>
      <a:lvl7pPr marL="3600176" algn="l" defTabSz="1200059" rtl="0" eaLnBrk="1" latinLnBrk="0" hangingPunct="1">
        <a:defRPr sz="2362" kern="1200">
          <a:solidFill>
            <a:schemeClr val="tx1"/>
          </a:solidFill>
          <a:latin typeface="+mn-lt"/>
          <a:ea typeface="+mn-ea"/>
          <a:cs typeface="+mn-cs"/>
        </a:defRPr>
      </a:lvl7pPr>
      <a:lvl8pPr marL="4200205" algn="l" defTabSz="1200059" rtl="0" eaLnBrk="1" latinLnBrk="0" hangingPunct="1">
        <a:defRPr sz="2362" kern="1200">
          <a:solidFill>
            <a:schemeClr val="tx1"/>
          </a:solidFill>
          <a:latin typeface="+mn-lt"/>
          <a:ea typeface="+mn-ea"/>
          <a:cs typeface="+mn-cs"/>
        </a:defRPr>
      </a:lvl8pPr>
      <a:lvl9pPr marL="4800234" algn="l" defTabSz="1200059" rtl="0" eaLnBrk="1" latinLnBrk="0" hangingPunct="1">
        <a:defRPr sz="23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hyperlink" Target="https://www.youtube.com/watch?v=iHBgNGnTiK4" TargetMode="External"/><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hyperlink" Target="https://3dconnexion.com/uk/spacemouse/" TargetMode="Externa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7.png"/><Relationship Id="rId11" Type="http://schemas.openxmlformats.org/officeDocument/2006/relationships/hyperlink" Target="https://www.autodesk.com/shortcuts/fusion-360" TargetMode="External"/><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hyperlink" Target="https://environment.data.gov.uk/wales/bathing-waters/profiles/index.html"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hyperlink" Target="https://www.pscychologytoday.com/gb/blog/the-athletes-way/201311/hand-eye-coordination-improves-cognitive-and-social-skills" TargetMode="External"/><Relationship Id="rId5" Type="http://schemas.openxmlformats.org/officeDocument/2006/relationships/hyperlink" Target="https://thesportsedu.com/reaction-time-definition" TargetMode="External"/><Relationship Id="rId4" Type="http://schemas.openxmlformats.org/officeDocument/2006/relationships/hyperlink" Target="https://alzheimer.ca/en/about-dementia/do-i-have-dementia/differences-vetween-normal-aging-dementia"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7DB41-8DB0-429F-A139-D125782933BB}"/>
              </a:ext>
            </a:extLst>
          </p:cNvPr>
          <p:cNvSpPr>
            <a:spLocks noGrp="1"/>
          </p:cNvSpPr>
          <p:nvPr>
            <p:ph type="title"/>
          </p:nvPr>
        </p:nvSpPr>
        <p:spPr/>
        <p:txBody>
          <a:bodyPr/>
          <a:lstStyle/>
          <a:p>
            <a:r>
              <a:rPr lang="en-GB"/>
              <a:t>A3 Project Proposal Sections</a:t>
            </a:r>
          </a:p>
        </p:txBody>
      </p:sp>
      <p:sp>
        <p:nvSpPr>
          <p:cNvPr id="3" name="Content Placeholder 2">
            <a:extLst>
              <a:ext uri="{FF2B5EF4-FFF2-40B4-BE49-F238E27FC236}">
                <a16:creationId xmlns:a16="http://schemas.microsoft.com/office/drawing/2014/main" id="{77D8A870-C022-BF5F-3044-D596C2E95A52}"/>
              </a:ext>
            </a:extLst>
          </p:cNvPr>
          <p:cNvSpPr>
            <a:spLocks noGrp="1"/>
          </p:cNvSpPr>
          <p:nvPr>
            <p:ph idx="1"/>
          </p:nvPr>
        </p:nvSpPr>
        <p:spPr/>
        <p:txBody>
          <a:bodyPr/>
          <a:lstStyle/>
          <a:p>
            <a:pPr marL="742950" indent="-742950">
              <a:buFont typeface="+mj-lt"/>
              <a:buAutoNum type="arabicPeriod"/>
            </a:pPr>
            <a:r>
              <a:rPr lang="en-GB"/>
              <a:t>Context of Problem, Purpose of Project, Personal Inspiration or Rationale</a:t>
            </a:r>
          </a:p>
          <a:p>
            <a:pPr marL="742950" indent="-742950">
              <a:buFont typeface="+mj-lt"/>
              <a:buAutoNum type="arabicPeriod"/>
            </a:pPr>
            <a:r>
              <a:rPr lang="en-GB"/>
              <a:t>Project Aim or Design Brief</a:t>
            </a:r>
          </a:p>
          <a:p>
            <a:pPr marL="742950" indent="-742950">
              <a:buFont typeface="+mj-lt"/>
              <a:buAutoNum type="arabicPeriod"/>
            </a:pPr>
            <a:r>
              <a:rPr lang="en-GB"/>
              <a:t>Project Specifications or Design Criteria</a:t>
            </a:r>
          </a:p>
          <a:p>
            <a:pPr marL="742950" indent="-742950">
              <a:buFont typeface="+mj-lt"/>
              <a:buAutoNum type="arabicPeriod"/>
            </a:pPr>
            <a:r>
              <a:rPr lang="en-GB"/>
              <a:t>Initial Research</a:t>
            </a:r>
          </a:p>
          <a:p>
            <a:pPr marL="742950" indent="-742950">
              <a:buFont typeface="+mj-lt"/>
              <a:buAutoNum type="arabicPeriod"/>
            </a:pPr>
            <a:r>
              <a:rPr lang="en-GB"/>
              <a:t>Initial Ideas or Equipment, Components or Software</a:t>
            </a:r>
          </a:p>
          <a:p>
            <a:pPr marL="742950" indent="-742950">
              <a:buFont typeface="+mj-lt"/>
              <a:buAutoNum type="arabicPeriod"/>
            </a:pPr>
            <a:r>
              <a:rPr lang="en-GB"/>
              <a:t>Next Steps or Project Planning</a:t>
            </a:r>
          </a:p>
          <a:p>
            <a:pPr marL="0" indent="0">
              <a:buNone/>
            </a:pPr>
            <a:endParaRPr lang="en-GB"/>
          </a:p>
          <a:p>
            <a:pPr marL="0" indent="0">
              <a:buNone/>
            </a:pPr>
            <a:r>
              <a:rPr lang="en-GB" b="1"/>
              <a:t>Include any references and sources of information.</a:t>
            </a:r>
          </a:p>
        </p:txBody>
      </p:sp>
    </p:spTree>
    <p:extLst>
      <p:ext uri="{BB962C8B-B14F-4D97-AF65-F5344CB8AC3E}">
        <p14:creationId xmlns:p14="http://schemas.microsoft.com/office/powerpoint/2010/main" val="120125435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EC7906-9EAE-4AC1-59D6-49D74784794C}"/>
              </a:ext>
            </a:extLst>
          </p:cNvPr>
          <p:cNvSpPr/>
          <p:nvPr/>
        </p:nvSpPr>
        <p:spPr>
          <a:xfrm>
            <a:off x="0" y="0"/>
            <a:ext cx="4610100" cy="10691813"/>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7BF1A66-0158-48BE-DC68-97BD19434E68}"/>
              </a:ext>
            </a:extLst>
          </p:cNvPr>
          <p:cNvSpPr/>
          <p:nvPr/>
        </p:nvSpPr>
        <p:spPr>
          <a:xfrm>
            <a:off x="0" y="552450"/>
            <a:ext cx="4229100" cy="514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26A69A"/>
                </a:solidFill>
              </a:rPr>
              <a:t>Problem and Inspiration</a:t>
            </a:r>
          </a:p>
        </p:txBody>
      </p:sp>
      <p:sp>
        <p:nvSpPr>
          <p:cNvPr id="8" name="TextBox 7">
            <a:extLst>
              <a:ext uri="{FF2B5EF4-FFF2-40B4-BE49-F238E27FC236}">
                <a16:creationId xmlns:a16="http://schemas.microsoft.com/office/drawing/2014/main" id="{AD8FCEB5-7C68-F1BA-5ABD-9BA3AEAAD3A9}"/>
              </a:ext>
            </a:extLst>
          </p:cNvPr>
          <p:cNvSpPr txBox="1"/>
          <p:nvPr/>
        </p:nvSpPr>
        <p:spPr>
          <a:xfrm>
            <a:off x="400050" y="1186547"/>
            <a:ext cx="3810000" cy="2123658"/>
          </a:xfrm>
          <a:prstGeom prst="rect">
            <a:avLst/>
          </a:prstGeom>
          <a:noFill/>
        </p:spPr>
        <p:txBody>
          <a:bodyPr wrap="square" rtlCol="0">
            <a:spAutoFit/>
          </a:bodyPr>
          <a:lstStyle/>
          <a:p>
            <a:r>
              <a:rPr lang="en-US" sz="1200" dirty="0">
                <a:solidFill>
                  <a:schemeClr val="bg1"/>
                </a:solidFill>
                <a:latin typeface="Overpass Medium" pitchFamily="2" charset="0"/>
              </a:rPr>
              <a:t>I have always found learning different key bindings hard, especially for CAD software as they are not intuitive at all. In addition, keyboards pose difficulties for some SEND users.</a:t>
            </a:r>
          </a:p>
          <a:p>
            <a:endParaRPr lang="en-US" sz="1200" dirty="0">
              <a:solidFill>
                <a:schemeClr val="bg1"/>
              </a:solidFill>
              <a:latin typeface="Overpass Medium" pitchFamily="2" charset="0"/>
            </a:endParaRPr>
          </a:p>
          <a:p>
            <a:r>
              <a:rPr lang="en-US" sz="1200" dirty="0">
                <a:solidFill>
                  <a:schemeClr val="bg1"/>
                </a:solidFill>
                <a:latin typeface="Overpass Medium" pitchFamily="2" charset="0"/>
              </a:rPr>
              <a:t>I recently learned about software which allows you to map a game controller to specific keys on a keyboard to make PC gaming easier. This inspired me to make a device that replaces the need for a keyboard while using 3D CAD (Computer Aided Design).</a:t>
            </a:r>
            <a:endParaRPr lang="en-GB" sz="1200" dirty="0">
              <a:solidFill>
                <a:schemeClr val="bg1"/>
              </a:solidFill>
              <a:latin typeface="Overpass Medium" pitchFamily="2" charset="0"/>
            </a:endParaRPr>
          </a:p>
        </p:txBody>
      </p:sp>
      <p:sp>
        <p:nvSpPr>
          <p:cNvPr id="9" name="Rectangle 8">
            <a:extLst>
              <a:ext uri="{FF2B5EF4-FFF2-40B4-BE49-F238E27FC236}">
                <a16:creationId xmlns:a16="http://schemas.microsoft.com/office/drawing/2014/main" id="{05624251-67BB-1F48-182F-02A9CA258719}"/>
              </a:ext>
            </a:extLst>
          </p:cNvPr>
          <p:cNvSpPr/>
          <p:nvPr/>
        </p:nvSpPr>
        <p:spPr>
          <a:xfrm>
            <a:off x="-19050" y="3429952"/>
            <a:ext cx="4229100" cy="514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26A69A"/>
                </a:solidFill>
              </a:rPr>
              <a:t>Initial Research</a:t>
            </a:r>
          </a:p>
        </p:txBody>
      </p:sp>
      <p:sp>
        <p:nvSpPr>
          <p:cNvPr id="10" name="TextBox 9">
            <a:extLst>
              <a:ext uri="{FF2B5EF4-FFF2-40B4-BE49-F238E27FC236}">
                <a16:creationId xmlns:a16="http://schemas.microsoft.com/office/drawing/2014/main" id="{2CEF866E-4581-3E4A-8FCA-B2E83DF2CB0A}"/>
              </a:ext>
            </a:extLst>
          </p:cNvPr>
          <p:cNvSpPr txBox="1"/>
          <p:nvPr/>
        </p:nvSpPr>
        <p:spPr>
          <a:xfrm>
            <a:off x="400050" y="4064049"/>
            <a:ext cx="3810000" cy="2492990"/>
          </a:xfrm>
          <a:prstGeom prst="rect">
            <a:avLst/>
          </a:prstGeom>
          <a:noFill/>
        </p:spPr>
        <p:txBody>
          <a:bodyPr wrap="square" rtlCol="0">
            <a:spAutoFit/>
          </a:bodyPr>
          <a:lstStyle/>
          <a:p>
            <a:r>
              <a:rPr lang="en-US" sz="1200" dirty="0">
                <a:solidFill>
                  <a:schemeClr val="bg1"/>
                </a:solidFill>
                <a:latin typeface="Overpass Medium" pitchFamily="2" charset="0"/>
              </a:rPr>
              <a:t>I researched similar products online and came across ‘</a:t>
            </a:r>
            <a:r>
              <a:rPr lang="en-US" sz="1200" dirty="0" err="1">
                <a:solidFill>
                  <a:schemeClr val="bg1"/>
                </a:solidFill>
                <a:latin typeface="Overpass Medium" pitchFamily="2" charset="0"/>
              </a:rPr>
              <a:t>SpaceMouse</a:t>
            </a:r>
            <a:r>
              <a:rPr lang="en-US" sz="1200" dirty="0">
                <a:solidFill>
                  <a:schemeClr val="bg1"/>
                </a:solidFill>
                <a:latin typeface="Overpass Medium" pitchFamily="2" charset="0"/>
              </a:rPr>
              <a:t>’ made by </a:t>
            </a:r>
          </a:p>
          <a:p>
            <a:r>
              <a:rPr lang="en-US" sz="1200" dirty="0">
                <a:solidFill>
                  <a:schemeClr val="bg1"/>
                </a:solidFill>
                <a:latin typeface="Overpass Medium" pitchFamily="2" charset="0"/>
              </a:rPr>
              <a:t>3Dconnexion which was developed for professional designers to more ergonomically </a:t>
            </a:r>
          </a:p>
          <a:p>
            <a:r>
              <a:rPr lang="en-US" sz="1200" dirty="0">
                <a:solidFill>
                  <a:schemeClr val="bg1"/>
                </a:solidFill>
                <a:latin typeface="Overpass Medium" pitchFamily="2" charset="0"/>
              </a:rPr>
              <a:t>navigate 3D spaces. This product is very expensive.</a:t>
            </a:r>
          </a:p>
          <a:p>
            <a:endParaRPr lang="en-US" sz="1200" dirty="0">
              <a:solidFill>
                <a:schemeClr val="bg1"/>
              </a:solidFill>
              <a:latin typeface="Overpass Medium" pitchFamily="2" charset="0"/>
            </a:endParaRPr>
          </a:p>
          <a:p>
            <a:r>
              <a:rPr lang="en-US" sz="1200" dirty="0">
                <a:solidFill>
                  <a:schemeClr val="bg1"/>
                </a:solidFill>
                <a:latin typeface="Overpass Medium" pitchFamily="2" charset="0"/>
              </a:rPr>
              <a:t>While looking for more information, I found some open-source projects made to replicate </a:t>
            </a:r>
          </a:p>
          <a:p>
            <a:r>
              <a:rPr lang="en-US" sz="1200" dirty="0">
                <a:solidFill>
                  <a:schemeClr val="bg1"/>
                </a:solidFill>
                <a:latin typeface="Overpass Medium" pitchFamily="2" charset="0"/>
              </a:rPr>
              <a:t>the ‘</a:t>
            </a:r>
            <a:r>
              <a:rPr lang="en-US" sz="1200" dirty="0" err="1">
                <a:solidFill>
                  <a:schemeClr val="bg1"/>
                </a:solidFill>
                <a:latin typeface="Overpass Medium" pitchFamily="2" charset="0"/>
              </a:rPr>
              <a:t>SpaceMouse</a:t>
            </a:r>
            <a:r>
              <a:rPr lang="en-US" sz="1200" dirty="0">
                <a:solidFill>
                  <a:schemeClr val="bg1"/>
                </a:solidFill>
                <a:latin typeface="Overpass Medium" pitchFamily="2" charset="0"/>
              </a:rPr>
              <a:t>’ and these enabled me to learn about the inner workings. Unfortunately, </a:t>
            </a:r>
          </a:p>
          <a:p>
            <a:r>
              <a:rPr lang="en-US" sz="1200" dirty="0">
                <a:solidFill>
                  <a:schemeClr val="bg1"/>
                </a:solidFill>
                <a:latin typeface="Overpass Medium" pitchFamily="2" charset="0"/>
              </a:rPr>
              <a:t>these replica products require specialist components and tools such as heated inserts, as </a:t>
            </a:r>
          </a:p>
          <a:p>
            <a:r>
              <a:rPr lang="en-US" sz="1200" dirty="0">
                <a:solidFill>
                  <a:schemeClr val="bg1"/>
                </a:solidFill>
                <a:latin typeface="Overpass Medium" pitchFamily="2" charset="0"/>
              </a:rPr>
              <a:t>well as the need to use a soldering iron.</a:t>
            </a:r>
            <a:endParaRPr lang="en-GB" sz="1200" dirty="0">
              <a:solidFill>
                <a:schemeClr val="bg1"/>
              </a:solidFill>
              <a:latin typeface="Overpass Medium" pitchFamily="2" charset="0"/>
            </a:endParaRPr>
          </a:p>
        </p:txBody>
      </p:sp>
      <p:pic>
        <p:nvPicPr>
          <p:cNvPr id="12" name="Picture 11">
            <a:extLst>
              <a:ext uri="{FF2B5EF4-FFF2-40B4-BE49-F238E27FC236}">
                <a16:creationId xmlns:a16="http://schemas.microsoft.com/office/drawing/2014/main" id="{A2D3CFF2-F6B1-16CB-55BD-788A689D935C}"/>
              </a:ext>
            </a:extLst>
          </p:cNvPr>
          <p:cNvPicPr>
            <a:picLocks noChangeAspect="1"/>
          </p:cNvPicPr>
          <p:nvPr/>
        </p:nvPicPr>
        <p:blipFill>
          <a:blip r:embed="rId3"/>
          <a:stretch>
            <a:fillRect/>
          </a:stretch>
        </p:blipFill>
        <p:spPr>
          <a:xfrm>
            <a:off x="1209498" y="6552485"/>
            <a:ext cx="2184405" cy="3259159"/>
          </a:xfrm>
          <a:prstGeom prst="rect">
            <a:avLst/>
          </a:prstGeom>
        </p:spPr>
      </p:pic>
      <p:sp>
        <p:nvSpPr>
          <p:cNvPr id="14" name="Rectangle 13">
            <a:extLst>
              <a:ext uri="{FF2B5EF4-FFF2-40B4-BE49-F238E27FC236}">
                <a16:creationId xmlns:a16="http://schemas.microsoft.com/office/drawing/2014/main" id="{FF4F205F-BC5B-9F97-CC7E-C1A35B18711F}"/>
              </a:ext>
            </a:extLst>
          </p:cNvPr>
          <p:cNvSpPr/>
          <p:nvPr/>
        </p:nvSpPr>
        <p:spPr>
          <a:xfrm>
            <a:off x="4579620" y="552450"/>
            <a:ext cx="3708332" cy="518428"/>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a:solidFill>
                  <a:schemeClr val="bg1"/>
                </a:solidFill>
              </a:rPr>
              <a:t>Design Brief and Criteria</a:t>
            </a:r>
          </a:p>
        </p:txBody>
      </p:sp>
      <p:sp>
        <p:nvSpPr>
          <p:cNvPr id="16" name="TextBox 15">
            <a:extLst>
              <a:ext uri="{FF2B5EF4-FFF2-40B4-BE49-F238E27FC236}">
                <a16:creationId xmlns:a16="http://schemas.microsoft.com/office/drawing/2014/main" id="{F0BA2AE4-E787-5B37-2743-3F2A5B3E6DDA}"/>
              </a:ext>
            </a:extLst>
          </p:cNvPr>
          <p:cNvSpPr txBox="1"/>
          <p:nvPr/>
        </p:nvSpPr>
        <p:spPr>
          <a:xfrm>
            <a:off x="4710150" y="1190624"/>
            <a:ext cx="7409387" cy="1754326"/>
          </a:xfrm>
          <a:prstGeom prst="rect">
            <a:avLst/>
          </a:prstGeom>
          <a:noFill/>
        </p:spPr>
        <p:txBody>
          <a:bodyPr wrap="square" rtlCol="0">
            <a:spAutoFit/>
          </a:bodyPr>
          <a:lstStyle/>
          <a:p>
            <a:r>
              <a:rPr lang="en-US" sz="1200">
                <a:solidFill>
                  <a:schemeClr val="tx2"/>
                </a:solidFill>
                <a:latin typeface="Overpass Medium" pitchFamily="2" charset="0"/>
              </a:rPr>
              <a:t>Design, build and code an affordable controller to make 3D modelling in Autodesk Fusion more intuitive (remove key bindings) and accessible to all by:</a:t>
            </a:r>
          </a:p>
          <a:p>
            <a:pPr marL="171450" indent="-171450">
              <a:buFont typeface="Arial" panose="020B0604020202020204" pitchFamily="34" charset="0"/>
              <a:buChar char="•"/>
            </a:pPr>
            <a:r>
              <a:rPr lang="en-US" sz="1200">
                <a:solidFill>
                  <a:schemeClr val="tx2"/>
                </a:solidFill>
                <a:latin typeface="Overpass Medium" pitchFamily="2" charset="0"/>
              </a:rPr>
              <a:t>replacing need for a keyboard</a:t>
            </a:r>
          </a:p>
          <a:p>
            <a:pPr marL="171450" indent="-171450">
              <a:buFont typeface="Arial" panose="020B0604020202020204" pitchFamily="34" charset="0"/>
              <a:buChar char="•"/>
            </a:pPr>
            <a:r>
              <a:rPr lang="en-US" sz="1200">
                <a:solidFill>
                  <a:schemeClr val="tx2"/>
                </a:solidFill>
                <a:latin typeface="Overpass Medium" pitchFamily="2" charset="0"/>
              </a:rPr>
              <a:t>making it a fully open-source home build kit</a:t>
            </a:r>
          </a:p>
          <a:p>
            <a:endParaRPr lang="en-US" sz="1200">
              <a:solidFill>
                <a:schemeClr val="tx2"/>
              </a:solidFill>
              <a:latin typeface="Overpass Medium" pitchFamily="2" charset="0"/>
            </a:endParaRPr>
          </a:p>
          <a:p>
            <a:pPr marL="228600" indent="-228600">
              <a:buFont typeface="+mj-lt"/>
              <a:buAutoNum type="arabicPeriod"/>
            </a:pPr>
            <a:r>
              <a:rPr lang="en-US" sz="1200">
                <a:solidFill>
                  <a:schemeClr val="tx2"/>
                </a:solidFill>
                <a:latin typeface="Overpass Medium" pitchFamily="2" charset="0"/>
              </a:rPr>
              <a:t>It should be able to pan around the 3D model in all directions and zoom both in and out of the model</a:t>
            </a:r>
          </a:p>
          <a:p>
            <a:pPr marL="228600" indent="-228600">
              <a:buFont typeface="+mj-lt"/>
              <a:buAutoNum type="arabicPeriod"/>
            </a:pPr>
            <a:r>
              <a:rPr lang="en-US" sz="1200">
                <a:solidFill>
                  <a:schemeClr val="tx2"/>
                </a:solidFill>
                <a:latin typeface="Overpass Medium" pitchFamily="2" charset="0"/>
              </a:rPr>
              <a:t>It must be affordable by using fewer parts.</a:t>
            </a:r>
          </a:p>
          <a:p>
            <a:pPr marL="228600" indent="-228600">
              <a:buFont typeface="+mj-lt"/>
              <a:buAutoNum type="arabicPeriod"/>
            </a:pPr>
            <a:r>
              <a:rPr lang="en-US" sz="1200">
                <a:solidFill>
                  <a:schemeClr val="tx2"/>
                </a:solidFill>
                <a:latin typeface="Overpass Medium" pitchFamily="2" charset="0"/>
              </a:rPr>
              <a:t>It should use simple construction with minimal specialist components &amp; tools.</a:t>
            </a:r>
          </a:p>
          <a:p>
            <a:pPr marL="228600" indent="-228600">
              <a:buFont typeface="+mj-lt"/>
              <a:buAutoNum type="arabicPeriod"/>
            </a:pPr>
            <a:r>
              <a:rPr lang="en-US" sz="1200">
                <a:solidFill>
                  <a:schemeClr val="tx2"/>
                </a:solidFill>
                <a:latin typeface="Overpass Medium" pitchFamily="2" charset="0"/>
              </a:rPr>
              <a:t>It should be sustainable by being made from reusable or recyclable materials.</a:t>
            </a:r>
            <a:endParaRPr lang="en-GB" sz="1200">
              <a:solidFill>
                <a:schemeClr val="tx2"/>
              </a:solidFill>
              <a:latin typeface="Overpass Medium" pitchFamily="2" charset="0"/>
            </a:endParaRPr>
          </a:p>
        </p:txBody>
      </p:sp>
      <p:sp>
        <p:nvSpPr>
          <p:cNvPr id="23" name="Rectangle 22">
            <a:extLst>
              <a:ext uri="{FF2B5EF4-FFF2-40B4-BE49-F238E27FC236}">
                <a16:creationId xmlns:a16="http://schemas.microsoft.com/office/drawing/2014/main" id="{2C9D0309-8369-BCAE-39F3-7EB20FA18FAB}"/>
              </a:ext>
            </a:extLst>
          </p:cNvPr>
          <p:cNvSpPr/>
          <p:nvPr/>
        </p:nvSpPr>
        <p:spPr>
          <a:xfrm>
            <a:off x="4579620" y="2976754"/>
            <a:ext cx="3708332" cy="518428"/>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a:solidFill>
                  <a:schemeClr val="bg1"/>
                </a:solidFill>
              </a:rPr>
              <a:t>Components and Software</a:t>
            </a:r>
          </a:p>
        </p:txBody>
      </p:sp>
      <p:sp>
        <p:nvSpPr>
          <p:cNvPr id="25" name="TextBox 24">
            <a:extLst>
              <a:ext uri="{FF2B5EF4-FFF2-40B4-BE49-F238E27FC236}">
                <a16:creationId xmlns:a16="http://schemas.microsoft.com/office/drawing/2014/main" id="{53FB59CF-1847-4520-C16E-7D7C8C7C6F23}"/>
              </a:ext>
            </a:extLst>
          </p:cNvPr>
          <p:cNvSpPr txBox="1"/>
          <p:nvPr/>
        </p:nvSpPr>
        <p:spPr>
          <a:xfrm>
            <a:off x="4707273" y="6480949"/>
            <a:ext cx="4805196" cy="646331"/>
          </a:xfrm>
          <a:prstGeom prst="rect">
            <a:avLst/>
          </a:prstGeom>
          <a:noFill/>
        </p:spPr>
        <p:txBody>
          <a:bodyPr wrap="square">
            <a:spAutoFit/>
          </a:bodyPr>
          <a:lstStyle/>
          <a:p>
            <a:r>
              <a:rPr lang="en-GB" sz="1200" b="1" i="0" err="1">
                <a:solidFill>
                  <a:schemeClr val="tx2"/>
                </a:solidFill>
                <a:effectLst/>
                <a:latin typeface="Overpass Medium" pitchFamily="2" charset="0"/>
              </a:rPr>
              <a:t>CircuitPython</a:t>
            </a:r>
            <a:r>
              <a:rPr lang="en-GB" sz="1200" b="1" i="0">
                <a:solidFill>
                  <a:schemeClr val="tx2"/>
                </a:solidFill>
                <a:effectLst/>
                <a:latin typeface="Overpass Medium" pitchFamily="2" charset="0"/>
              </a:rPr>
              <a:t> </a:t>
            </a:r>
            <a:r>
              <a:rPr lang="en-GB" sz="1200" b="0" i="0">
                <a:solidFill>
                  <a:schemeClr val="tx2"/>
                </a:solidFill>
                <a:effectLst/>
                <a:latin typeface="Overpass Medium" pitchFamily="2" charset="0"/>
              </a:rPr>
              <a:t>for coding the </a:t>
            </a:r>
            <a:r>
              <a:rPr lang="en-GB" sz="1200">
                <a:solidFill>
                  <a:schemeClr val="tx2"/>
                </a:solidFill>
                <a:latin typeface="Overpass Medium" pitchFamily="2" charset="0"/>
              </a:rPr>
              <a:t>magnetometer</a:t>
            </a:r>
            <a:r>
              <a:rPr lang="en-GB" sz="1200" b="0" i="0">
                <a:solidFill>
                  <a:schemeClr val="tx2"/>
                </a:solidFill>
                <a:effectLst/>
                <a:latin typeface="Overpass Medium" pitchFamily="2" charset="0"/>
              </a:rPr>
              <a:t> </a:t>
            </a:r>
            <a:r>
              <a:rPr lang="en-GB" sz="1200">
                <a:solidFill>
                  <a:schemeClr val="tx2"/>
                </a:solidFill>
                <a:latin typeface="Overpass Medium" pitchFamily="2" charset="0"/>
              </a:rPr>
              <a:t>calibration program, c</a:t>
            </a:r>
            <a:r>
              <a:rPr lang="en-US" sz="1200" err="1">
                <a:solidFill>
                  <a:schemeClr val="tx2"/>
                </a:solidFill>
                <a:latin typeface="Overpass Medium" pitchFamily="2" charset="0"/>
              </a:rPr>
              <a:t>hecking</a:t>
            </a:r>
            <a:r>
              <a:rPr lang="en-US" sz="1200">
                <a:solidFill>
                  <a:schemeClr val="tx2"/>
                </a:solidFill>
                <a:latin typeface="Overpass Medium" pitchFamily="2" charset="0"/>
              </a:rPr>
              <a:t> the electronic components work and for writing the program to control my CAD software instead of using key bindings.</a:t>
            </a:r>
            <a:endParaRPr lang="en-GB" sz="1200">
              <a:solidFill>
                <a:schemeClr val="tx2"/>
              </a:solidFill>
              <a:latin typeface="Overpass Medium" pitchFamily="2" charset="0"/>
            </a:endParaRPr>
          </a:p>
        </p:txBody>
      </p:sp>
      <p:sp>
        <p:nvSpPr>
          <p:cNvPr id="26" name="Rectangle 25">
            <a:extLst>
              <a:ext uri="{FF2B5EF4-FFF2-40B4-BE49-F238E27FC236}">
                <a16:creationId xmlns:a16="http://schemas.microsoft.com/office/drawing/2014/main" id="{9C7B1B8E-5E66-5B04-B57A-2EAA3E6FE6DF}"/>
              </a:ext>
            </a:extLst>
          </p:cNvPr>
          <p:cNvSpPr/>
          <p:nvPr/>
        </p:nvSpPr>
        <p:spPr>
          <a:xfrm>
            <a:off x="4579620" y="7238941"/>
            <a:ext cx="3708332" cy="518428"/>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a:solidFill>
                  <a:schemeClr val="bg1"/>
                </a:solidFill>
              </a:rPr>
              <a:t>Project Planning</a:t>
            </a:r>
          </a:p>
        </p:txBody>
      </p:sp>
      <p:sp>
        <p:nvSpPr>
          <p:cNvPr id="30" name="TextBox 29">
            <a:extLst>
              <a:ext uri="{FF2B5EF4-FFF2-40B4-BE49-F238E27FC236}">
                <a16:creationId xmlns:a16="http://schemas.microsoft.com/office/drawing/2014/main" id="{05F160FF-6458-5C22-1729-6F655F787877}"/>
              </a:ext>
            </a:extLst>
          </p:cNvPr>
          <p:cNvSpPr txBox="1"/>
          <p:nvPr/>
        </p:nvSpPr>
        <p:spPr>
          <a:xfrm>
            <a:off x="4710150" y="52441"/>
            <a:ext cx="11609070" cy="584775"/>
          </a:xfrm>
          <a:prstGeom prst="rect">
            <a:avLst/>
          </a:prstGeom>
          <a:noFill/>
        </p:spPr>
        <p:txBody>
          <a:bodyPr wrap="square" rtlCol="0">
            <a:spAutoFit/>
          </a:bodyPr>
          <a:lstStyle/>
          <a:p>
            <a:r>
              <a:rPr lang="en-GB" sz="3200">
                <a:solidFill>
                  <a:srgbClr val="26A69A"/>
                </a:solidFill>
                <a:latin typeface="Overpass Black" pitchFamily="2" charset="0"/>
              </a:rPr>
              <a:t>3DBind CAD Controller </a:t>
            </a:r>
            <a:r>
              <a:rPr lang="en-GB">
                <a:solidFill>
                  <a:srgbClr val="26A69A"/>
                </a:solidFill>
                <a:latin typeface="Overpass Medium" pitchFamily="2" charset="0"/>
              </a:rPr>
              <a:t>by Chiron H</a:t>
            </a:r>
            <a:endParaRPr lang="en-GB" sz="3200">
              <a:solidFill>
                <a:srgbClr val="26A69A"/>
              </a:solidFill>
              <a:latin typeface="Overpass Medium" pitchFamily="2" charset="0"/>
            </a:endParaRPr>
          </a:p>
        </p:txBody>
      </p:sp>
      <p:grpSp>
        <p:nvGrpSpPr>
          <p:cNvPr id="53" name="Group 52">
            <a:extLst>
              <a:ext uri="{FF2B5EF4-FFF2-40B4-BE49-F238E27FC236}">
                <a16:creationId xmlns:a16="http://schemas.microsoft.com/office/drawing/2014/main" id="{CD376736-08A2-BC0D-4190-4FF017438D8E}"/>
              </a:ext>
            </a:extLst>
          </p:cNvPr>
          <p:cNvGrpSpPr/>
          <p:nvPr/>
        </p:nvGrpSpPr>
        <p:grpSpPr>
          <a:xfrm>
            <a:off x="4710149" y="3629154"/>
            <a:ext cx="3384025" cy="1569660"/>
            <a:chOff x="4710149" y="3796794"/>
            <a:chExt cx="3384025" cy="1569660"/>
          </a:xfrm>
        </p:grpSpPr>
        <p:sp>
          <p:nvSpPr>
            <p:cNvPr id="29" name="TextBox 28">
              <a:extLst>
                <a:ext uri="{FF2B5EF4-FFF2-40B4-BE49-F238E27FC236}">
                  <a16:creationId xmlns:a16="http://schemas.microsoft.com/office/drawing/2014/main" id="{898AF6BD-2E49-8ED0-2EBD-DDC40F746E07}"/>
                </a:ext>
              </a:extLst>
            </p:cNvPr>
            <p:cNvSpPr txBox="1"/>
            <p:nvPr/>
          </p:nvSpPr>
          <p:spPr>
            <a:xfrm>
              <a:off x="4710149" y="3796794"/>
              <a:ext cx="2392285" cy="1569660"/>
            </a:xfrm>
            <a:prstGeom prst="rect">
              <a:avLst/>
            </a:prstGeom>
            <a:noFill/>
          </p:spPr>
          <p:txBody>
            <a:bodyPr wrap="square">
              <a:spAutoFit/>
            </a:bodyPr>
            <a:lstStyle/>
            <a:p>
              <a:r>
                <a:rPr lang="en-US" sz="1200" b="1" dirty="0">
                  <a:solidFill>
                    <a:schemeClr val="tx2"/>
                  </a:solidFill>
                  <a:latin typeface="Overpass Medium" pitchFamily="2" charset="0"/>
                </a:rPr>
                <a:t>Adafruit QT Py RP2040 </a:t>
              </a:r>
              <a:r>
                <a:rPr lang="en-US" sz="1200" dirty="0">
                  <a:solidFill>
                    <a:schemeClr val="tx2"/>
                  </a:solidFill>
                  <a:latin typeface="Overpass Medium" pitchFamily="2" charset="0"/>
                </a:rPr>
                <a:t>- Compact and affordable yet powerful microcontroller, great for prototypes, as well as more advanced projects. It’s easy to source and even has an onboard LED. It can be easily re-used for future projects.</a:t>
              </a:r>
              <a:endParaRPr lang="en-GB" sz="1200" dirty="0">
                <a:solidFill>
                  <a:schemeClr val="tx2"/>
                </a:solidFill>
                <a:latin typeface="Overpass Medium" pitchFamily="2" charset="0"/>
              </a:endParaRPr>
            </a:p>
          </p:txBody>
        </p:sp>
        <p:pic>
          <p:nvPicPr>
            <p:cNvPr id="34" name="Picture 33">
              <a:extLst>
                <a:ext uri="{FF2B5EF4-FFF2-40B4-BE49-F238E27FC236}">
                  <a16:creationId xmlns:a16="http://schemas.microsoft.com/office/drawing/2014/main" id="{9558D19A-1A91-CC36-2B83-3797DDEA8AE9}"/>
                </a:ext>
              </a:extLst>
            </p:cNvPr>
            <p:cNvPicPr>
              <a:picLocks noChangeAspect="1"/>
            </p:cNvPicPr>
            <p:nvPr/>
          </p:nvPicPr>
          <p:blipFill>
            <a:blip r:embed="rId4"/>
            <a:stretch>
              <a:fillRect/>
            </a:stretch>
          </p:blipFill>
          <p:spPr>
            <a:xfrm>
              <a:off x="7179695" y="3956512"/>
              <a:ext cx="914479" cy="1104996"/>
            </a:xfrm>
            <a:prstGeom prst="rect">
              <a:avLst/>
            </a:prstGeom>
          </p:spPr>
        </p:pic>
      </p:grpSp>
      <p:grpSp>
        <p:nvGrpSpPr>
          <p:cNvPr id="54" name="Group 53">
            <a:extLst>
              <a:ext uri="{FF2B5EF4-FFF2-40B4-BE49-F238E27FC236}">
                <a16:creationId xmlns:a16="http://schemas.microsoft.com/office/drawing/2014/main" id="{156B0F9F-E507-6D96-E8A6-A84F7B9CA143}"/>
              </a:ext>
            </a:extLst>
          </p:cNvPr>
          <p:cNvGrpSpPr/>
          <p:nvPr/>
        </p:nvGrpSpPr>
        <p:grpSpPr>
          <a:xfrm>
            <a:off x="8246072" y="3629154"/>
            <a:ext cx="3672972" cy="1569660"/>
            <a:chOff x="8156182" y="3796794"/>
            <a:chExt cx="3672972" cy="1569660"/>
          </a:xfrm>
        </p:grpSpPr>
        <p:sp>
          <p:nvSpPr>
            <p:cNvPr id="35" name="TextBox 34">
              <a:extLst>
                <a:ext uri="{FF2B5EF4-FFF2-40B4-BE49-F238E27FC236}">
                  <a16:creationId xmlns:a16="http://schemas.microsoft.com/office/drawing/2014/main" id="{1DF18B89-7F5E-1E46-8185-A60FDB1DDD4D}"/>
                </a:ext>
              </a:extLst>
            </p:cNvPr>
            <p:cNvSpPr txBox="1"/>
            <p:nvPr/>
          </p:nvSpPr>
          <p:spPr>
            <a:xfrm>
              <a:off x="8156182" y="3796794"/>
              <a:ext cx="2575621" cy="1569660"/>
            </a:xfrm>
            <a:prstGeom prst="rect">
              <a:avLst/>
            </a:prstGeom>
            <a:noFill/>
          </p:spPr>
          <p:txBody>
            <a:bodyPr wrap="square">
              <a:spAutoFit/>
            </a:bodyPr>
            <a:lstStyle/>
            <a:p>
              <a:r>
                <a:rPr lang="en-US" sz="1200" b="1">
                  <a:solidFill>
                    <a:schemeClr val="tx2"/>
                  </a:solidFill>
                  <a:latin typeface="Overpass Medium" pitchFamily="2" charset="0"/>
                </a:rPr>
                <a:t>Adafruit MMC5603 - </a:t>
              </a:r>
              <a:r>
                <a:rPr lang="en-US" sz="1200">
                  <a:solidFill>
                    <a:schemeClr val="tx2"/>
                  </a:solidFill>
                  <a:latin typeface="Overpass Medium" pitchFamily="2" charset="0"/>
                </a:rPr>
                <a:t>Small magnetometer which will detect the movement of the magnet that will be placed in 3Dbind’s handle. This can be directly connected to a microcontroller. It is also affordable, easily sourced and can be re-used.</a:t>
              </a:r>
              <a:endParaRPr lang="en-GB" sz="1200">
                <a:solidFill>
                  <a:schemeClr val="tx2"/>
                </a:solidFill>
                <a:latin typeface="Overpass Medium" pitchFamily="2" charset="0"/>
              </a:endParaRPr>
            </a:p>
          </p:txBody>
        </p:sp>
        <p:pic>
          <p:nvPicPr>
            <p:cNvPr id="38" name="Picture 37">
              <a:extLst>
                <a:ext uri="{FF2B5EF4-FFF2-40B4-BE49-F238E27FC236}">
                  <a16:creationId xmlns:a16="http://schemas.microsoft.com/office/drawing/2014/main" id="{933EF24E-7286-F911-431A-641D37EB8744}"/>
                </a:ext>
              </a:extLst>
            </p:cNvPr>
            <p:cNvPicPr>
              <a:picLocks noChangeAspect="1"/>
            </p:cNvPicPr>
            <p:nvPr/>
          </p:nvPicPr>
          <p:blipFill>
            <a:blip r:embed="rId5"/>
            <a:stretch>
              <a:fillRect/>
            </a:stretch>
          </p:blipFill>
          <p:spPr>
            <a:xfrm>
              <a:off x="10891813" y="3853633"/>
              <a:ext cx="937341" cy="1310754"/>
            </a:xfrm>
            <a:prstGeom prst="rect">
              <a:avLst/>
            </a:prstGeom>
          </p:spPr>
        </p:pic>
      </p:grpSp>
      <p:grpSp>
        <p:nvGrpSpPr>
          <p:cNvPr id="52" name="Group 51">
            <a:extLst>
              <a:ext uri="{FF2B5EF4-FFF2-40B4-BE49-F238E27FC236}">
                <a16:creationId xmlns:a16="http://schemas.microsoft.com/office/drawing/2014/main" id="{CE30BA21-596D-C2B8-6BA4-520A1BEB1E69}"/>
              </a:ext>
            </a:extLst>
          </p:cNvPr>
          <p:cNvGrpSpPr/>
          <p:nvPr/>
        </p:nvGrpSpPr>
        <p:grpSpPr>
          <a:xfrm>
            <a:off x="4707273" y="5394000"/>
            <a:ext cx="6100023" cy="830997"/>
            <a:chOff x="4725706" y="5035351"/>
            <a:chExt cx="6100023" cy="830997"/>
          </a:xfrm>
        </p:grpSpPr>
        <p:sp>
          <p:nvSpPr>
            <p:cNvPr id="39" name="TextBox 38">
              <a:extLst>
                <a:ext uri="{FF2B5EF4-FFF2-40B4-BE49-F238E27FC236}">
                  <a16:creationId xmlns:a16="http://schemas.microsoft.com/office/drawing/2014/main" id="{A023466C-02F0-57CA-5291-48981CE33380}"/>
                </a:ext>
              </a:extLst>
            </p:cNvPr>
            <p:cNvSpPr txBox="1"/>
            <p:nvPr/>
          </p:nvSpPr>
          <p:spPr>
            <a:xfrm>
              <a:off x="4725706" y="5035351"/>
              <a:ext cx="2513294" cy="830997"/>
            </a:xfrm>
            <a:prstGeom prst="rect">
              <a:avLst/>
            </a:prstGeom>
            <a:noFill/>
          </p:spPr>
          <p:txBody>
            <a:bodyPr wrap="square">
              <a:spAutoFit/>
            </a:bodyPr>
            <a:lstStyle/>
            <a:p>
              <a:r>
                <a:rPr lang="en-US" sz="1200" b="1" dirty="0">
                  <a:solidFill>
                    <a:schemeClr val="tx2"/>
                  </a:solidFill>
                  <a:latin typeface="Overpass Medium" pitchFamily="2" charset="0"/>
                </a:rPr>
                <a:t>STEMMA QT Cable - </a:t>
              </a:r>
              <a:r>
                <a:rPr lang="en-US" sz="1200" dirty="0">
                  <a:solidFill>
                    <a:schemeClr val="tx2"/>
                  </a:solidFill>
                  <a:latin typeface="Overpass Medium" pitchFamily="2" charset="0"/>
                </a:rPr>
                <a:t>An easy way to connect the microcontroller and magnetometer together without the need for soldering.</a:t>
              </a:r>
              <a:endParaRPr lang="en-GB" sz="1200" dirty="0">
                <a:solidFill>
                  <a:schemeClr val="tx2"/>
                </a:solidFill>
                <a:latin typeface="Overpass Medium" pitchFamily="2" charset="0"/>
              </a:endParaRPr>
            </a:p>
          </p:txBody>
        </p:sp>
        <p:pic>
          <p:nvPicPr>
            <p:cNvPr id="44" name="Picture 43">
              <a:extLst>
                <a:ext uri="{FF2B5EF4-FFF2-40B4-BE49-F238E27FC236}">
                  <a16:creationId xmlns:a16="http://schemas.microsoft.com/office/drawing/2014/main" id="{B771FCA6-FA9D-7728-F1B6-208E7875FE41}"/>
                </a:ext>
              </a:extLst>
            </p:cNvPr>
            <p:cNvPicPr>
              <a:picLocks noChangeAspect="1"/>
            </p:cNvPicPr>
            <p:nvPr/>
          </p:nvPicPr>
          <p:blipFill>
            <a:blip r:embed="rId6"/>
            <a:stretch>
              <a:fillRect/>
            </a:stretch>
          </p:blipFill>
          <p:spPr>
            <a:xfrm rot="16200000">
              <a:off x="8705773" y="3646708"/>
              <a:ext cx="631630" cy="3608282"/>
            </a:xfrm>
            <a:prstGeom prst="rect">
              <a:avLst/>
            </a:prstGeom>
          </p:spPr>
        </p:pic>
      </p:grpSp>
      <p:grpSp>
        <p:nvGrpSpPr>
          <p:cNvPr id="51" name="Group 50">
            <a:extLst>
              <a:ext uri="{FF2B5EF4-FFF2-40B4-BE49-F238E27FC236}">
                <a16:creationId xmlns:a16="http://schemas.microsoft.com/office/drawing/2014/main" id="{22FA2469-15C8-C391-29FD-9CBAC0FEEA7A}"/>
              </a:ext>
            </a:extLst>
          </p:cNvPr>
          <p:cNvGrpSpPr/>
          <p:nvPr/>
        </p:nvGrpSpPr>
        <p:grpSpPr>
          <a:xfrm>
            <a:off x="12119537" y="3715548"/>
            <a:ext cx="2795152" cy="1384995"/>
            <a:chOff x="12021956" y="3058512"/>
            <a:chExt cx="2795152" cy="1384995"/>
          </a:xfrm>
        </p:grpSpPr>
        <p:sp>
          <p:nvSpPr>
            <p:cNvPr id="42" name="TextBox 41">
              <a:extLst>
                <a:ext uri="{FF2B5EF4-FFF2-40B4-BE49-F238E27FC236}">
                  <a16:creationId xmlns:a16="http://schemas.microsoft.com/office/drawing/2014/main" id="{08F46D92-6ADD-DD13-0BF2-4395FD46BF73}"/>
                </a:ext>
              </a:extLst>
            </p:cNvPr>
            <p:cNvSpPr txBox="1"/>
            <p:nvPr/>
          </p:nvSpPr>
          <p:spPr>
            <a:xfrm>
              <a:off x="12021956" y="3058512"/>
              <a:ext cx="1580042" cy="1384995"/>
            </a:xfrm>
            <a:prstGeom prst="rect">
              <a:avLst/>
            </a:prstGeom>
            <a:noFill/>
          </p:spPr>
          <p:txBody>
            <a:bodyPr wrap="square">
              <a:spAutoFit/>
            </a:bodyPr>
            <a:lstStyle/>
            <a:p>
              <a:r>
                <a:rPr lang="en-US" sz="1200" b="1">
                  <a:solidFill>
                    <a:schemeClr val="tx2"/>
                  </a:solidFill>
                  <a:latin typeface="Overpass Medium" pitchFamily="2" charset="0"/>
                </a:rPr>
                <a:t>Kitchen magnet - </a:t>
              </a:r>
              <a:r>
                <a:rPr lang="en-US" sz="1200">
                  <a:solidFill>
                    <a:schemeClr val="tx2"/>
                  </a:solidFill>
                  <a:latin typeface="Overpass Medium" pitchFamily="2" charset="0"/>
                </a:rPr>
                <a:t>This will be placed inside the handle, the magnetometer will pick up its magnetic field and detect if it moves.</a:t>
              </a:r>
              <a:endParaRPr lang="en-GB" sz="1200">
                <a:solidFill>
                  <a:schemeClr val="tx2"/>
                </a:solidFill>
                <a:latin typeface="Overpass Medium" pitchFamily="2" charset="0"/>
              </a:endParaRPr>
            </a:p>
          </p:txBody>
        </p:sp>
        <p:pic>
          <p:nvPicPr>
            <p:cNvPr id="46" name="Picture 45">
              <a:extLst>
                <a:ext uri="{FF2B5EF4-FFF2-40B4-BE49-F238E27FC236}">
                  <a16:creationId xmlns:a16="http://schemas.microsoft.com/office/drawing/2014/main" id="{0B40B98A-16EB-5FF4-7FC2-F48C0A3DED86}"/>
                </a:ext>
              </a:extLst>
            </p:cNvPr>
            <p:cNvPicPr>
              <a:picLocks noChangeAspect="1"/>
            </p:cNvPicPr>
            <p:nvPr/>
          </p:nvPicPr>
          <p:blipFill>
            <a:blip r:embed="rId7"/>
            <a:stretch>
              <a:fillRect/>
            </a:stretch>
          </p:blipFill>
          <p:spPr>
            <a:xfrm>
              <a:off x="13601998" y="3132753"/>
              <a:ext cx="1215110" cy="1215110"/>
            </a:xfrm>
            <a:prstGeom prst="rect">
              <a:avLst/>
            </a:prstGeom>
          </p:spPr>
        </p:pic>
      </p:grpSp>
      <p:grpSp>
        <p:nvGrpSpPr>
          <p:cNvPr id="55" name="Group 54">
            <a:extLst>
              <a:ext uri="{FF2B5EF4-FFF2-40B4-BE49-F238E27FC236}">
                <a16:creationId xmlns:a16="http://schemas.microsoft.com/office/drawing/2014/main" id="{8CFF6E56-1D89-DF5A-9C6B-152C9DD506DC}"/>
              </a:ext>
            </a:extLst>
          </p:cNvPr>
          <p:cNvGrpSpPr/>
          <p:nvPr/>
        </p:nvGrpSpPr>
        <p:grpSpPr>
          <a:xfrm>
            <a:off x="11228564" y="5113030"/>
            <a:ext cx="3686125" cy="1230577"/>
            <a:chOff x="14124974" y="337505"/>
            <a:chExt cx="3686125" cy="1230577"/>
          </a:xfrm>
        </p:grpSpPr>
        <p:sp>
          <p:nvSpPr>
            <p:cNvPr id="41" name="TextBox 40">
              <a:extLst>
                <a:ext uri="{FF2B5EF4-FFF2-40B4-BE49-F238E27FC236}">
                  <a16:creationId xmlns:a16="http://schemas.microsoft.com/office/drawing/2014/main" id="{8989ECFA-7E58-5192-7431-E80926881CE0}"/>
                </a:ext>
              </a:extLst>
            </p:cNvPr>
            <p:cNvSpPr txBox="1"/>
            <p:nvPr/>
          </p:nvSpPr>
          <p:spPr>
            <a:xfrm>
              <a:off x="14124974" y="480465"/>
              <a:ext cx="1713217" cy="1015663"/>
            </a:xfrm>
            <a:prstGeom prst="rect">
              <a:avLst/>
            </a:prstGeom>
            <a:noFill/>
          </p:spPr>
          <p:txBody>
            <a:bodyPr wrap="square">
              <a:spAutoFit/>
            </a:bodyPr>
            <a:lstStyle/>
            <a:p>
              <a:r>
                <a:rPr lang="en-US" sz="1200" b="1">
                  <a:solidFill>
                    <a:schemeClr val="tx2"/>
                  </a:solidFill>
                  <a:latin typeface="Overpass Medium" pitchFamily="2" charset="0"/>
                </a:rPr>
                <a:t>Extension and compression springs </a:t>
              </a:r>
              <a:r>
                <a:rPr lang="en-US" sz="1200">
                  <a:solidFill>
                    <a:schemeClr val="tx2"/>
                  </a:solidFill>
                  <a:latin typeface="Overpass Medium" pitchFamily="2" charset="0"/>
                </a:rPr>
                <a:t>– These will support the handle and keep it in position.</a:t>
              </a:r>
              <a:endParaRPr lang="en-GB" sz="1200">
                <a:solidFill>
                  <a:schemeClr val="tx2"/>
                </a:solidFill>
                <a:latin typeface="Overpass Medium" pitchFamily="2" charset="0"/>
              </a:endParaRPr>
            </a:p>
          </p:txBody>
        </p:sp>
        <p:pic>
          <p:nvPicPr>
            <p:cNvPr id="48" name="Picture 47">
              <a:extLst>
                <a:ext uri="{FF2B5EF4-FFF2-40B4-BE49-F238E27FC236}">
                  <a16:creationId xmlns:a16="http://schemas.microsoft.com/office/drawing/2014/main" id="{D3FFF7A8-50AD-9AFA-1D82-358AD75B74DA}"/>
                </a:ext>
              </a:extLst>
            </p:cNvPr>
            <p:cNvPicPr>
              <a:picLocks noChangeAspect="1"/>
            </p:cNvPicPr>
            <p:nvPr/>
          </p:nvPicPr>
          <p:blipFill>
            <a:blip r:embed="rId8"/>
            <a:stretch>
              <a:fillRect/>
            </a:stretch>
          </p:blipFill>
          <p:spPr>
            <a:xfrm rot="16200000">
              <a:off x="16515586" y="-325492"/>
              <a:ext cx="632515" cy="1958510"/>
            </a:xfrm>
            <a:prstGeom prst="rect">
              <a:avLst/>
            </a:prstGeom>
          </p:spPr>
        </p:pic>
        <p:pic>
          <p:nvPicPr>
            <p:cNvPr id="50" name="Picture 49">
              <a:extLst>
                <a:ext uri="{FF2B5EF4-FFF2-40B4-BE49-F238E27FC236}">
                  <a16:creationId xmlns:a16="http://schemas.microsoft.com/office/drawing/2014/main" id="{B6029844-13C3-E90B-4369-1AB1C903F8DD}"/>
                </a:ext>
              </a:extLst>
            </p:cNvPr>
            <p:cNvPicPr>
              <a:picLocks noChangeAspect="1"/>
            </p:cNvPicPr>
            <p:nvPr/>
          </p:nvPicPr>
          <p:blipFill>
            <a:blip r:embed="rId9"/>
            <a:stretch>
              <a:fillRect/>
            </a:stretch>
          </p:blipFill>
          <p:spPr>
            <a:xfrm rot="16200000">
              <a:off x="16527016" y="497379"/>
              <a:ext cx="609653" cy="1531753"/>
            </a:xfrm>
            <a:prstGeom prst="rect">
              <a:avLst/>
            </a:prstGeom>
          </p:spPr>
        </p:pic>
      </p:grpSp>
      <p:pic>
        <p:nvPicPr>
          <p:cNvPr id="57" name="Picture 56">
            <a:extLst>
              <a:ext uri="{FF2B5EF4-FFF2-40B4-BE49-F238E27FC236}">
                <a16:creationId xmlns:a16="http://schemas.microsoft.com/office/drawing/2014/main" id="{8DE20064-A59C-E09C-5390-4C0465CDAEC2}"/>
              </a:ext>
            </a:extLst>
          </p:cNvPr>
          <p:cNvPicPr>
            <a:picLocks noChangeAspect="1"/>
          </p:cNvPicPr>
          <p:nvPr/>
        </p:nvPicPr>
        <p:blipFill>
          <a:blip r:embed="rId10"/>
          <a:stretch>
            <a:fillRect/>
          </a:stretch>
        </p:blipFill>
        <p:spPr>
          <a:xfrm>
            <a:off x="9863470" y="6407547"/>
            <a:ext cx="693480" cy="731583"/>
          </a:xfrm>
          <a:prstGeom prst="rect">
            <a:avLst/>
          </a:prstGeom>
        </p:spPr>
      </p:pic>
      <p:sp>
        <p:nvSpPr>
          <p:cNvPr id="59" name="TextBox 58">
            <a:extLst>
              <a:ext uri="{FF2B5EF4-FFF2-40B4-BE49-F238E27FC236}">
                <a16:creationId xmlns:a16="http://schemas.microsoft.com/office/drawing/2014/main" id="{3088507E-A81F-F062-A8A8-BECAAAA049A1}"/>
              </a:ext>
            </a:extLst>
          </p:cNvPr>
          <p:cNvSpPr txBox="1"/>
          <p:nvPr/>
        </p:nvSpPr>
        <p:spPr>
          <a:xfrm>
            <a:off x="10707526" y="6503300"/>
            <a:ext cx="4267661" cy="461665"/>
          </a:xfrm>
          <a:prstGeom prst="rect">
            <a:avLst/>
          </a:prstGeom>
          <a:noFill/>
        </p:spPr>
        <p:txBody>
          <a:bodyPr wrap="square">
            <a:spAutoFit/>
          </a:bodyPr>
          <a:lstStyle/>
          <a:p>
            <a:r>
              <a:rPr lang="en-US" sz="1200" b="1">
                <a:solidFill>
                  <a:schemeClr val="tx2"/>
                </a:solidFill>
                <a:latin typeface="Overpass Medium" pitchFamily="2" charset="0"/>
              </a:rPr>
              <a:t>Autodesk Fusion </a:t>
            </a:r>
            <a:r>
              <a:rPr lang="en-US" sz="1200">
                <a:solidFill>
                  <a:schemeClr val="tx2"/>
                </a:solidFill>
                <a:latin typeface="Overpass Medium" pitchFamily="2" charset="0"/>
              </a:rPr>
              <a:t>to design my 3Dbind model and use for 3D printing prototypes to test, analyze and improve.</a:t>
            </a:r>
            <a:endParaRPr lang="en-GB" sz="1200">
              <a:solidFill>
                <a:schemeClr val="tx2"/>
              </a:solidFill>
              <a:latin typeface="Overpass Medium" pitchFamily="2" charset="0"/>
            </a:endParaRPr>
          </a:p>
        </p:txBody>
      </p:sp>
      <p:sp>
        <p:nvSpPr>
          <p:cNvPr id="60" name="Rectangle: Rounded Corners 59">
            <a:extLst>
              <a:ext uri="{FF2B5EF4-FFF2-40B4-BE49-F238E27FC236}">
                <a16:creationId xmlns:a16="http://schemas.microsoft.com/office/drawing/2014/main" id="{B07E4F2F-F763-F70C-966D-FA8AC6273A4B}"/>
              </a:ext>
            </a:extLst>
          </p:cNvPr>
          <p:cNvSpPr/>
          <p:nvPr/>
        </p:nvSpPr>
        <p:spPr>
          <a:xfrm>
            <a:off x="4828046" y="8030534"/>
            <a:ext cx="1618474" cy="1118199"/>
          </a:xfrm>
          <a:prstGeom prst="roundRect">
            <a:avLst/>
          </a:prstGeom>
          <a:solidFill>
            <a:schemeClr val="bg1"/>
          </a:solidFill>
          <a:ln w="38100">
            <a:solidFill>
              <a:srgbClr val="26A6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2"/>
                </a:solidFill>
                <a:latin typeface="Overpass Medium" pitchFamily="2" charset="0"/>
              </a:rPr>
              <a:t>Initial CAD models of 3D bind casing, base unit and handle.</a:t>
            </a:r>
          </a:p>
        </p:txBody>
      </p:sp>
      <p:sp>
        <p:nvSpPr>
          <p:cNvPr id="61" name="Rectangle: Rounded Corners 60">
            <a:extLst>
              <a:ext uri="{FF2B5EF4-FFF2-40B4-BE49-F238E27FC236}">
                <a16:creationId xmlns:a16="http://schemas.microsoft.com/office/drawing/2014/main" id="{0009D5E9-3B66-0EE5-C0E9-349EBB3ECC82}"/>
              </a:ext>
            </a:extLst>
          </p:cNvPr>
          <p:cNvSpPr/>
          <p:nvPr/>
        </p:nvSpPr>
        <p:spPr>
          <a:xfrm>
            <a:off x="7150270" y="8048349"/>
            <a:ext cx="1636726" cy="1082568"/>
          </a:xfrm>
          <a:prstGeom prst="roundRect">
            <a:avLst/>
          </a:prstGeom>
          <a:solidFill>
            <a:schemeClr val="bg1"/>
          </a:solidFill>
          <a:ln w="38100">
            <a:solidFill>
              <a:srgbClr val="26A6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2"/>
                </a:solidFill>
                <a:latin typeface="Overpass Medium" pitchFamily="2" charset="0"/>
              </a:rPr>
              <a:t>3D print first prototype and test against criteria. Edit and print adapted prototype.</a:t>
            </a:r>
          </a:p>
        </p:txBody>
      </p:sp>
      <p:sp>
        <p:nvSpPr>
          <p:cNvPr id="63" name="Rectangle: Rounded Corners 62">
            <a:extLst>
              <a:ext uri="{FF2B5EF4-FFF2-40B4-BE49-F238E27FC236}">
                <a16:creationId xmlns:a16="http://schemas.microsoft.com/office/drawing/2014/main" id="{54CC5A3E-602A-3B5A-D04B-0E07361566AD}"/>
              </a:ext>
            </a:extLst>
          </p:cNvPr>
          <p:cNvSpPr/>
          <p:nvPr/>
        </p:nvSpPr>
        <p:spPr>
          <a:xfrm>
            <a:off x="4828046" y="9401332"/>
            <a:ext cx="1618474" cy="1118199"/>
          </a:xfrm>
          <a:prstGeom prst="roundRect">
            <a:avLst/>
          </a:prstGeom>
          <a:solidFill>
            <a:schemeClr val="bg1"/>
          </a:solidFill>
          <a:ln w="38100">
            <a:solidFill>
              <a:srgbClr val="26A6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2"/>
                </a:solidFill>
                <a:latin typeface="Overpass Medium" pitchFamily="2" charset="0"/>
              </a:rPr>
              <a:t>Code calibration programme for magnetometer.</a:t>
            </a:r>
          </a:p>
        </p:txBody>
      </p:sp>
      <p:sp>
        <p:nvSpPr>
          <p:cNvPr id="64" name="TextBox 63">
            <a:extLst>
              <a:ext uri="{FF2B5EF4-FFF2-40B4-BE49-F238E27FC236}">
                <a16:creationId xmlns:a16="http://schemas.microsoft.com/office/drawing/2014/main" id="{1FBA01A4-CDEB-3143-A20A-40FCB9649D48}"/>
              </a:ext>
            </a:extLst>
          </p:cNvPr>
          <p:cNvSpPr txBox="1"/>
          <p:nvPr/>
        </p:nvSpPr>
        <p:spPr>
          <a:xfrm>
            <a:off x="4808454" y="7787307"/>
            <a:ext cx="3273255" cy="276999"/>
          </a:xfrm>
          <a:prstGeom prst="rect">
            <a:avLst/>
          </a:prstGeom>
          <a:noFill/>
        </p:spPr>
        <p:txBody>
          <a:bodyPr wrap="square">
            <a:spAutoFit/>
          </a:bodyPr>
          <a:lstStyle/>
          <a:p>
            <a:r>
              <a:rPr lang="en-GB" sz="1200" b="1" i="0">
                <a:solidFill>
                  <a:schemeClr val="tx2"/>
                </a:solidFill>
                <a:effectLst/>
                <a:latin typeface="Overpass Medium" pitchFamily="2" charset="0"/>
              </a:rPr>
              <a:t>Physical Design, Build and Test</a:t>
            </a:r>
            <a:endParaRPr lang="en-GB" sz="1200">
              <a:solidFill>
                <a:schemeClr val="tx2"/>
              </a:solidFill>
              <a:latin typeface="Overpass Medium" pitchFamily="2" charset="0"/>
            </a:endParaRPr>
          </a:p>
        </p:txBody>
      </p:sp>
      <p:sp>
        <p:nvSpPr>
          <p:cNvPr id="65" name="TextBox 64">
            <a:extLst>
              <a:ext uri="{FF2B5EF4-FFF2-40B4-BE49-F238E27FC236}">
                <a16:creationId xmlns:a16="http://schemas.microsoft.com/office/drawing/2014/main" id="{9817816D-B819-02EB-E7DF-AE952463C89D}"/>
              </a:ext>
            </a:extLst>
          </p:cNvPr>
          <p:cNvSpPr txBox="1"/>
          <p:nvPr/>
        </p:nvSpPr>
        <p:spPr>
          <a:xfrm>
            <a:off x="4808454" y="9161397"/>
            <a:ext cx="1266326" cy="276999"/>
          </a:xfrm>
          <a:prstGeom prst="rect">
            <a:avLst/>
          </a:prstGeom>
          <a:noFill/>
        </p:spPr>
        <p:txBody>
          <a:bodyPr wrap="square">
            <a:spAutoFit/>
          </a:bodyPr>
          <a:lstStyle/>
          <a:p>
            <a:r>
              <a:rPr lang="en-GB" sz="1200" b="1" i="0">
                <a:solidFill>
                  <a:schemeClr val="tx2"/>
                </a:solidFill>
                <a:effectLst/>
                <a:latin typeface="Overpass Medium" pitchFamily="2" charset="0"/>
              </a:rPr>
              <a:t>Programming</a:t>
            </a:r>
            <a:endParaRPr lang="en-GB" sz="1200">
              <a:solidFill>
                <a:schemeClr val="tx2"/>
              </a:solidFill>
              <a:latin typeface="Overpass Medium" pitchFamily="2" charset="0"/>
            </a:endParaRPr>
          </a:p>
        </p:txBody>
      </p:sp>
      <p:sp>
        <p:nvSpPr>
          <p:cNvPr id="66" name="Rectangle: Rounded Corners 65">
            <a:extLst>
              <a:ext uri="{FF2B5EF4-FFF2-40B4-BE49-F238E27FC236}">
                <a16:creationId xmlns:a16="http://schemas.microsoft.com/office/drawing/2014/main" id="{B84DFFA4-3B6D-9038-B545-4CB4BA181CA5}"/>
              </a:ext>
            </a:extLst>
          </p:cNvPr>
          <p:cNvSpPr/>
          <p:nvPr/>
        </p:nvSpPr>
        <p:spPr>
          <a:xfrm>
            <a:off x="7168521" y="9401332"/>
            <a:ext cx="1618474" cy="1118198"/>
          </a:xfrm>
          <a:prstGeom prst="roundRect">
            <a:avLst/>
          </a:prstGeom>
          <a:solidFill>
            <a:schemeClr val="bg1"/>
          </a:solidFill>
          <a:ln w="38100">
            <a:solidFill>
              <a:srgbClr val="26A6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2"/>
                </a:solidFill>
                <a:latin typeface="Overpass Medium" pitchFamily="2" charset="0"/>
              </a:rPr>
              <a:t>Code  Microcontroller (MC) programme to interpret magnet direction.</a:t>
            </a:r>
          </a:p>
        </p:txBody>
      </p:sp>
      <p:sp>
        <p:nvSpPr>
          <p:cNvPr id="67" name="Rectangle: Rounded Corners 66">
            <a:extLst>
              <a:ext uri="{FF2B5EF4-FFF2-40B4-BE49-F238E27FC236}">
                <a16:creationId xmlns:a16="http://schemas.microsoft.com/office/drawing/2014/main" id="{3F6BF128-C859-356C-9224-C983DDE004EE}"/>
              </a:ext>
            </a:extLst>
          </p:cNvPr>
          <p:cNvSpPr/>
          <p:nvPr/>
        </p:nvSpPr>
        <p:spPr>
          <a:xfrm>
            <a:off x="9508996" y="9401332"/>
            <a:ext cx="1618474" cy="1118198"/>
          </a:xfrm>
          <a:prstGeom prst="roundRect">
            <a:avLst/>
          </a:prstGeom>
          <a:solidFill>
            <a:schemeClr val="bg1"/>
          </a:solidFill>
          <a:ln w="38100">
            <a:solidFill>
              <a:srgbClr val="26A6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2"/>
                </a:solidFill>
                <a:latin typeface="Overpass Medium" pitchFamily="2" charset="0"/>
              </a:rPr>
              <a:t>Test code, evaluate errors and debug programmes.</a:t>
            </a:r>
          </a:p>
        </p:txBody>
      </p:sp>
      <p:sp>
        <p:nvSpPr>
          <p:cNvPr id="69" name="Rectangle: Rounded Corners 68">
            <a:extLst>
              <a:ext uri="{FF2B5EF4-FFF2-40B4-BE49-F238E27FC236}">
                <a16:creationId xmlns:a16="http://schemas.microsoft.com/office/drawing/2014/main" id="{F9D51C03-69C7-C5D9-B5C8-4E6778CEA703}"/>
              </a:ext>
            </a:extLst>
          </p:cNvPr>
          <p:cNvSpPr/>
          <p:nvPr/>
        </p:nvSpPr>
        <p:spPr>
          <a:xfrm>
            <a:off x="9490745" y="8025474"/>
            <a:ext cx="1636726" cy="1128319"/>
          </a:xfrm>
          <a:prstGeom prst="roundRect">
            <a:avLst/>
          </a:prstGeom>
          <a:solidFill>
            <a:schemeClr val="bg1"/>
          </a:solidFill>
          <a:ln w="38100">
            <a:solidFill>
              <a:srgbClr val="26A6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2"/>
                </a:solidFill>
                <a:latin typeface="Overpass Medium" pitchFamily="2" charset="0"/>
              </a:rPr>
              <a:t>Continued development to final 3D print and assembly of components.</a:t>
            </a:r>
          </a:p>
        </p:txBody>
      </p:sp>
      <p:sp>
        <p:nvSpPr>
          <p:cNvPr id="70" name="Rectangle: Rounded Corners 69">
            <a:extLst>
              <a:ext uri="{FF2B5EF4-FFF2-40B4-BE49-F238E27FC236}">
                <a16:creationId xmlns:a16="http://schemas.microsoft.com/office/drawing/2014/main" id="{F479B8C4-243E-C11D-9665-2845E714CD7C}"/>
              </a:ext>
            </a:extLst>
          </p:cNvPr>
          <p:cNvSpPr/>
          <p:nvPr/>
        </p:nvSpPr>
        <p:spPr>
          <a:xfrm>
            <a:off x="11356690" y="8636065"/>
            <a:ext cx="1636726" cy="1128319"/>
          </a:xfrm>
          <a:prstGeom prst="roundRect">
            <a:avLst/>
          </a:prstGeom>
          <a:solidFill>
            <a:schemeClr val="bg1"/>
          </a:solidFill>
          <a:ln w="38100">
            <a:solidFill>
              <a:srgbClr val="26A6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2"/>
                </a:solidFill>
                <a:latin typeface="Overpass Medium" pitchFamily="2" charset="0"/>
              </a:rPr>
              <a:t>Costing of final programmed controller.</a:t>
            </a:r>
          </a:p>
        </p:txBody>
      </p:sp>
      <p:sp>
        <p:nvSpPr>
          <p:cNvPr id="71" name="Rectangle: Rounded Corners 70">
            <a:extLst>
              <a:ext uri="{FF2B5EF4-FFF2-40B4-BE49-F238E27FC236}">
                <a16:creationId xmlns:a16="http://schemas.microsoft.com/office/drawing/2014/main" id="{9CBBD5CD-B12A-55B5-0C76-147ED6207220}"/>
              </a:ext>
            </a:extLst>
          </p:cNvPr>
          <p:cNvSpPr/>
          <p:nvPr/>
        </p:nvSpPr>
        <p:spPr>
          <a:xfrm>
            <a:off x="13192572" y="8025474"/>
            <a:ext cx="1636726" cy="1128319"/>
          </a:xfrm>
          <a:prstGeom prst="roundRect">
            <a:avLst/>
          </a:prstGeom>
          <a:solidFill>
            <a:schemeClr val="bg1"/>
          </a:solidFill>
          <a:ln w="38100">
            <a:solidFill>
              <a:srgbClr val="26A6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2"/>
                </a:solidFill>
                <a:latin typeface="Overpass Medium" pitchFamily="2" charset="0"/>
              </a:rPr>
              <a:t>User instructions developed</a:t>
            </a:r>
          </a:p>
        </p:txBody>
      </p:sp>
      <p:sp>
        <p:nvSpPr>
          <p:cNvPr id="72" name="Rectangle: Rounded Corners 71">
            <a:extLst>
              <a:ext uri="{FF2B5EF4-FFF2-40B4-BE49-F238E27FC236}">
                <a16:creationId xmlns:a16="http://schemas.microsoft.com/office/drawing/2014/main" id="{7D54F966-E4A6-8C00-91EE-39C2A6A2723D}"/>
              </a:ext>
            </a:extLst>
          </p:cNvPr>
          <p:cNvSpPr/>
          <p:nvPr/>
        </p:nvSpPr>
        <p:spPr>
          <a:xfrm>
            <a:off x="13192572" y="9396272"/>
            <a:ext cx="1636726" cy="1128319"/>
          </a:xfrm>
          <a:prstGeom prst="roundRect">
            <a:avLst/>
          </a:prstGeom>
          <a:solidFill>
            <a:schemeClr val="bg1"/>
          </a:solidFill>
          <a:ln w="38100">
            <a:solidFill>
              <a:srgbClr val="26A6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2"/>
                </a:solidFill>
                <a:latin typeface="Overpass Medium" pitchFamily="2" charset="0"/>
              </a:rPr>
              <a:t>Final prototype evaluated against criteria and tested with target market.</a:t>
            </a:r>
          </a:p>
        </p:txBody>
      </p:sp>
      <p:cxnSp>
        <p:nvCxnSpPr>
          <p:cNvPr id="74" name="Straight Arrow Connector 73">
            <a:extLst>
              <a:ext uri="{FF2B5EF4-FFF2-40B4-BE49-F238E27FC236}">
                <a16:creationId xmlns:a16="http://schemas.microsoft.com/office/drawing/2014/main" id="{ADEADC4C-6AF0-B1BD-2EA4-757EFBB5EC28}"/>
              </a:ext>
            </a:extLst>
          </p:cNvPr>
          <p:cNvCxnSpPr>
            <a:stCxn id="60" idx="3"/>
            <a:endCxn id="61" idx="1"/>
          </p:cNvCxnSpPr>
          <p:nvPr/>
        </p:nvCxnSpPr>
        <p:spPr>
          <a:xfrm flipV="1">
            <a:off x="6446520" y="8589633"/>
            <a:ext cx="703750" cy="1"/>
          </a:xfrm>
          <a:prstGeom prst="straightConnector1">
            <a:avLst/>
          </a:prstGeom>
          <a:ln w="38100">
            <a:solidFill>
              <a:srgbClr val="26A69A"/>
            </a:solidFil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FA362CB1-14CC-6570-6EDB-8465BC287668}"/>
              </a:ext>
            </a:extLst>
          </p:cNvPr>
          <p:cNvCxnSpPr>
            <a:stCxn id="61" idx="3"/>
            <a:endCxn id="69" idx="1"/>
          </p:cNvCxnSpPr>
          <p:nvPr/>
        </p:nvCxnSpPr>
        <p:spPr>
          <a:xfrm>
            <a:off x="8786996" y="8589633"/>
            <a:ext cx="703749" cy="1"/>
          </a:xfrm>
          <a:prstGeom prst="straightConnector1">
            <a:avLst/>
          </a:prstGeom>
          <a:ln w="38100">
            <a:solidFill>
              <a:srgbClr val="26A69A"/>
            </a:solidFill>
            <a:tailEnd type="triangle"/>
          </a:ln>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478629AC-5CE8-7845-2875-D5E24F799FCE}"/>
              </a:ext>
            </a:extLst>
          </p:cNvPr>
          <p:cNvCxnSpPr>
            <a:stCxn id="63" idx="3"/>
            <a:endCxn id="66" idx="1"/>
          </p:cNvCxnSpPr>
          <p:nvPr/>
        </p:nvCxnSpPr>
        <p:spPr>
          <a:xfrm flipV="1">
            <a:off x="6446520" y="9960431"/>
            <a:ext cx="722001" cy="1"/>
          </a:xfrm>
          <a:prstGeom prst="straightConnector1">
            <a:avLst/>
          </a:prstGeom>
          <a:ln w="38100">
            <a:solidFill>
              <a:srgbClr val="26A69A"/>
            </a:solidFil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635D9F1E-1425-6786-7FA1-99C72AD3DA8C}"/>
              </a:ext>
            </a:extLst>
          </p:cNvPr>
          <p:cNvCxnSpPr>
            <a:stCxn id="66" idx="3"/>
            <a:endCxn id="67" idx="1"/>
          </p:cNvCxnSpPr>
          <p:nvPr/>
        </p:nvCxnSpPr>
        <p:spPr>
          <a:xfrm>
            <a:off x="8786995" y="9960431"/>
            <a:ext cx="722001" cy="0"/>
          </a:xfrm>
          <a:prstGeom prst="straightConnector1">
            <a:avLst/>
          </a:prstGeom>
          <a:ln w="38100">
            <a:solidFill>
              <a:srgbClr val="26A69A"/>
            </a:solidFill>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560073CC-98FA-8CD7-93E9-3939D0F52D40}"/>
              </a:ext>
            </a:extLst>
          </p:cNvPr>
          <p:cNvCxnSpPr>
            <a:stCxn id="67" idx="3"/>
            <a:endCxn id="70" idx="1"/>
          </p:cNvCxnSpPr>
          <p:nvPr/>
        </p:nvCxnSpPr>
        <p:spPr>
          <a:xfrm flipV="1">
            <a:off x="11127470" y="9200225"/>
            <a:ext cx="229220" cy="760206"/>
          </a:xfrm>
          <a:prstGeom prst="straightConnector1">
            <a:avLst/>
          </a:prstGeom>
          <a:ln w="38100">
            <a:solidFill>
              <a:srgbClr val="26A69A"/>
            </a:solidFil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a:extLst>
              <a:ext uri="{FF2B5EF4-FFF2-40B4-BE49-F238E27FC236}">
                <a16:creationId xmlns:a16="http://schemas.microsoft.com/office/drawing/2014/main" id="{6D8BACBF-D9F8-6280-DAF6-C56B2E5E48CD}"/>
              </a:ext>
            </a:extLst>
          </p:cNvPr>
          <p:cNvCxnSpPr>
            <a:stCxn id="69" idx="3"/>
            <a:endCxn id="70" idx="1"/>
          </p:cNvCxnSpPr>
          <p:nvPr/>
        </p:nvCxnSpPr>
        <p:spPr>
          <a:xfrm>
            <a:off x="11127471" y="8589634"/>
            <a:ext cx="229219" cy="610591"/>
          </a:xfrm>
          <a:prstGeom prst="straightConnector1">
            <a:avLst/>
          </a:prstGeom>
          <a:ln w="38100">
            <a:solidFill>
              <a:srgbClr val="26A69A"/>
            </a:solidFill>
            <a:tailEnd type="triangle"/>
          </a:ln>
        </p:spPr>
        <p:style>
          <a:lnRef idx="2">
            <a:schemeClr val="accent1"/>
          </a:lnRef>
          <a:fillRef idx="0">
            <a:schemeClr val="accent1"/>
          </a:fillRef>
          <a:effectRef idx="1">
            <a:schemeClr val="accent1"/>
          </a:effectRef>
          <a:fontRef idx="minor">
            <a:schemeClr val="tx1"/>
          </a:fontRef>
        </p:style>
      </p:cxnSp>
      <p:cxnSp>
        <p:nvCxnSpPr>
          <p:cNvPr id="89" name="Straight Arrow Connector 88">
            <a:extLst>
              <a:ext uri="{FF2B5EF4-FFF2-40B4-BE49-F238E27FC236}">
                <a16:creationId xmlns:a16="http://schemas.microsoft.com/office/drawing/2014/main" id="{710A2095-06EB-70E7-1132-F8EBDB886CCB}"/>
              </a:ext>
            </a:extLst>
          </p:cNvPr>
          <p:cNvCxnSpPr>
            <a:stCxn id="70" idx="3"/>
            <a:endCxn id="71" idx="1"/>
          </p:cNvCxnSpPr>
          <p:nvPr/>
        </p:nvCxnSpPr>
        <p:spPr>
          <a:xfrm flipV="1">
            <a:off x="12993416" y="8589634"/>
            <a:ext cx="199156" cy="610591"/>
          </a:xfrm>
          <a:prstGeom prst="straightConnector1">
            <a:avLst/>
          </a:prstGeom>
          <a:ln w="38100">
            <a:solidFill>
              <a:srgbClr val="26A69A"/>
            </a:solidFill>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a:extLst>
              <a:ext uri="{FF2B5EF4-FFF2-40B4-BE49-F238E27FC236}">
                <a16:creationId xmlns:a16="http://schemas.microsoft.com/office/drawing/2014/main" id="{6C2CC35B-B5A7-6971-1445-0F9F27E5D60C}"/>
              </a:ext>
            </a:extLst>
          </p:cNvPr>
          <p:cNvCxnSpPr>
            <a:stCxn id="70" idx="3"/>
            <a:endCxn id="72" idx="1"/>
          </p:cNvCxnSpPr>
          <p:nvPr/>
        </p:nvCxnSpPr>
        <p:spPr>
          <a:xfrm>
            <a:off x="12993416" y="9200225"/>
            <a:ext cx="199156" cy="760207"/>
          </a:xfrm>
          <a:prstGeom prst="straightConnector1">
            <a:avLst/>
          </a:prstGeom>
          <a:ln w="38100">
            <a:solidFill>
              <a:srgbClr val="26A69A"/>
            </a:solidFill>
            <a:tailEnd type="triangle"/>
          </a:ln>
        </p:spPr>
        <p:style>
          <a:lnRef idx="2">
            <a:schemeClr val="accent1"/>
          </a:lnRef>
          <a:fillRef idx="0">
            <a:schemeClr val="accent1"/>
          </a:fillRef>
          <a:effectRef idx="1">
            <a:schemeClr val="accent1"/>
          </a:effectRef>
          <a:fontRef idx="minor">
            <a:schemeClr val="tx1"/>
          </a:fontRef>
        </p:style>
      </p:cxnSp>
      <p:sp>
        <p:nvSpPr>
          <p:cNvPr id="92" name="Rectangle 91">
            <a:extLst>
              <a:ext uri="{FF2B5EF4-FFF2-40B4-BE49-F238E27FC236}">
                <a16:creationId xmlns:a16="http://schemas.microsoft.com/office/drawing/2014/main" id="{6EF6E0D6-F3F7-39CC-4937-C72CABC31DE4}"/>
              </a:ext>
            </a:extLst>
          </p:cNvPr>
          <p:cNvSpPr/>
          <p:nvPr/>
        </p:nvSpPr>
        <p:spPr>
          <a:xfrm>
            <a:off x="12119537" y="552450"/>
            <a:ext cx="2999813" cy="2424303"/>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TextBox 92">
            <a:extLst>
              <a:ext uri="{FF2B5EF4-FFF2-40B4-BE49-F238E27FC236}">
                <a16:creationId xmlns:a16="http://schemas.microsoft.com/office/drawing/2014/main" id="{F806251D-3328-487C-9A95-DCBFB9EC5D27}"/>
              </a:ext>
            </a:extLst>
          </p:cNvPr>
          <p:cNvSpPr txBox="1"/>
          <p:nvPr/>
        </p:nvSpPr>
        <p:spPr>
          <a:xfrm>
            <a:off x="12175053" y="655439"/>
            <a:ext cx="2800134" cy="646331"/>
          </a:xfrm>
          <a:prstGeom prst="rect">
            <a:avLst/>
          </a:prstGeom>
          <a:noFill/>
        </p:spPr>
        <p:txBody>
          <a:bodyPr wrap="square" rtlCol="0">
            <a:spAutoFit/>
          </a:bodyPr>
          <a:lstStyle/>
          <a:p>
            <a:r>
              <a:rPr lang="en-GB">
                <a:solidFill>
                  <a:schemeClr val="bg1"/>
                </a:solidFill>
                <a:latin typeface="Overpass Black" pitchFamily="2" charset="0"/>
              </a:rPr>
              <a:t>Personal Skills and Areas to develop</a:t>
            </a:r>
          </a:p>
        </p:txBody>
      </p:sp>
      <p:sp>
        <p:nvSpPr>
          <p:cNvPr id="94" name="TextBox 93">
            <a:extLst>
              <a:ext uri="{FF2B5EF4-FFF2-40B4-BE49-F238E27FC236}">
                <a16:creationId xmlns:a16="http://schemas.microsoft.com/office/drawing/2014/main" id="{D6DFF156-6D34-EAA9-F519-6A8E614A02D6}"/>
              </a:ext>
            </a:extLst>
          </p:cNvPr>
          <p:cNvSpPr txBox="1"/>
          <p:nvPr/>
        </p:nvSpPr>
        <p:spPr>
          <a:xfrm>
            <a:off x="12251253" y="1297785"/>
            <a:ext cx="2526256" cy="1600438"/>
          </a:xfrm>
          <a:prstGeom prst="rect">
            <a:avLst/>
          </a:prstGeom>
          <a:noFill/>
        </p:spPr>
        <p:txBody>
          <a:bodyPr wrap="square" rtlCol="0">
            <a:spAutoFit/>
          </a:bodyPr>
          <a:lstStyle/>
          <a:p>
            <a:pPr marL="285750" indent="-285750">
              <a:buFont typeface="Arial" panose="020B0604020202020204" pitchFamily="34" charset="0"/>
              <a:buChar char="•"/>
            </a:pPr>
            <a:r>
              <a:rPr lang="en-GB" sz="1400">
                <a:solidFill>
                  <a:schemeClr val="bg1"/>
                </a:solidFill>
                <a:latin typeface="Overpass Medium" pitchFamily="2" charset="0"/>
              </a:rPr>
              <a:t>Programming and CAD</a:t>
            </a:r>
          </a:p>
          <a:p>
            <a:pPr marL="285750" indent="-285750">
              <a:buFont typeface="Arial" panose="020B0604020202020204" pitchFamily="34" charset="0"/>
              <a:buChar char="•"/>
            </a:pPr>
            <a:r>
              <a:rPr lang="en-GB" sz="1400">
                <a:solidFill>
                  <a:schemeClr val="bg1"/>
                </a:solidFill>
                <a:latin typeface="Overpass Medium" pitchFamily="2" charset="0"/>
              </a:rPr>
              <a:t>Iterative design process</a:t>
            </a:r>
          </a:p>
          <a:p>
            <a:pPr marL="285750" indent="-285750">
              <a:buFont typeface="Arial" panose="020B0604020202020204" pitchFamily="34" charset="0"/>
              <a:buChar char="•"/>
            </a:pPr>
            <a:r>
              <a:rPr lang="en-US" sz="1400">
                <a:solidFill>
                  <a:schemeClr val="bg1"/>
                </a:solidFill>
                <a:latin typeface="Overpass Medium" pitchFamily="2" charset="0"/>
              </a:rPr>
              <a:t>Planning and preparation</a:t>
            </a:r>
            <a:endParaRPr lang="en-GB" sz="1400">
              <a:solidFill>
                <a:schemeClr val="bg1"/>
              </a:solidFill>
              <a:latin typeface="Overpass Medium" pitchFamily="2" charset="0"/>
            </a:endParaRPr>
          </a:p>
          <a:p>
            <a:pPr marL="285750" indent="-285750">
              <a:buFont typeface="Arial" panose="020B0604020202020204" pitchFamily="34" charset="0"/>
              <a:buChar char="•"/>
            </a:pPr>
            <a:r>
              <a:rPr lang="en-GB" sz="1400">
                <a:solidFill>
                  <a:schemeClr val="bg1"/>
                </a:solidFill>
                <a:latin typeface="Overpass Medium" pitchFamily="2" charset="0"/>
              </a:rPr>
              <a:t>Analytical and logical approach </a:t>
            </a:r>
          </a:p>
          <a:p>
            <a:pPr marL="285750" indent="-285750">
              <a:buFont typeface="Arial" panose="020B0604020202020204" pitchFamily="34" charset="0"/>
              <a:buChar char="•"/>
            </a:pPr>
            <a:r>
              <a:rPr lang="en-GB" sz="1400">
                <a:solidFill>
                  <a:schemeClr val="bg1"/>
                </a:solidFill>
                <a:latin typeface="Overpass Medium" pitchFamily="2" charset="0"/>
              </a:rPr>
              <a:t>Reflections and evaluation</a:t>
            </a:r>
          </a:p>
        </p:txBody>
      </p:sp>
      <p:sp>
        <p:nvSpPr>
          <p:cNvPr id="3" name="TextBox 2">
            <a:extLst>
              <a:ext uri="{FF2B5EF4-FFF2-40B4-BE49-F238E27FC236}">
                <a16:creationId xmlns:a16="http://schemas.microsoft.com/office/drawing/2014/main" id="{9620D65B-33BD-2F43-7B90-0CBF5AF7EE3B}"/>
              </a:ext>
            </a:extLst>
          </p:cNvPr>
          <p:cNvSpPr txBox="1"/>
          <p:nvPr/>
        </p:nvSpPr>
        <p:spPr>
          <a:xfrm>
            <a:off x="400050" y="9826884"/>
            <a:ext cx="3829051" cy="769441"/>
          </a:xfrm>
          <a:prstGeom prst="rect">
            <a:avLst/>
          </a:prstGeom>
          <a:noFill/>
        </p:spPr>
        <p:txBody>
          <a:bodyPr wrap="square">
            <a:spAutoFit/>
          </a:bodyPr>
          <a:lstStyle/>
          <a:p>
            <a:r>
              <a:rPr lang="en-GB" sz="1100">
                <a:solidFill>
                  <a:schemeClr val="bg1"/>
                </a:solidFill>
                <a:latin typeface="Overpass" pitchFamily="2" charset="0"/>
                <a:hlinkClick r:id="rId11">
                  <a:extLst>
                    <a:ext uri="{A12FA001-AC4F-418D-AE19-62706E023703}">
                      <ahyp:hlinkClr xmlns:ahyp="http://schemas.microsoft.com/office/drawing/2018/hyperlinkcolor" val="tx"/>
                    </a:ext>
                  </a:extLst>
                </a:hlinkClick>
              </a:rPr>
              <a:t>References:</a:t>
            </a:r>
          </a:p>
          <a:p>
            <a:r>
              <a:rPr lang="en-GB" sz="1100">
                <a:solidFill>
                  <a:srgbClr val="0563C1"/>
                </a:solidFill>
                <a:latin typeface="Overpass" pitchFamily="2" charset="0"/>
                <a:hlinkClick r:id="rId11">
                  <a:extLst>
                    <a:ext uri="{A12FA001-AC4F-418D-AE19-62706E023703}">
                      <ahyp:hlinkClr xmlns:ahyp="http://schemas.microsoft.com/office/drawing/2018/hyperlinkcolor" val="tx"/>
                    </a:ext>
                  </a:extLst>
                </a:hlinkClick>
              </a:rPr>
              <a:t>https://www.autodesk.com/shortcuts/fusion-360</a:t>
            </a:r>
            <a:r>
              <a:rPr lang="en-GB" sz="1100">
                <a:latin typeface="Overpass" pitchFamily="2" charset="0"/>
              </a:rPr>
              <a:t> </a:t>
            </a:r>
            <a:endParaRPr lang="en-GB" sz="1100">
              <a:latin typeface="Overpass" pitchFamily="2" charset="0"/>
              <a:hlinkClick r:id="rId12"/>
            </a:endParaRPr>
          </a:p>
          <a:p>
            <a:r>
              <a:rPr lang="en-GB" sz="1100">
                <a:latin typeface="Overpass" pitchFamily="2" charset="0"/>
                <a:hlinkClick r:id="rId12"/>
              </a:rPr>
              <a:t>https://3dconnexion.com/uk/spacemouse/</a:t>
            </a:r>
            <a:endParaRPr lang="en-GB" sz="1100">
              <a:latin typeface="Overpass" pitchFamily="2" charset="0"/>
            </a:endParaRPr>
          </a:p>
          <a:p>
            <a:r>
              <a:rPr lang="en-GB" sz="1100">
                <a:latin typeface="Overpass" pitchFamily="2" charset="0"/>
                <a:hlinkClick r:id="rId13"/>
              </a:rPr>
              <a:t>https://www.youtube.com/watch?v=iHBgNGnTiK4</a:t>
            </a:r>
            <a:r>
              <a:rPr lang="en-GB" sz="1100">
                <a:latin typeface="Overpass" pitchFamily="2" charset="0"/>
              </a:rPr>
              <a:t> </a:t>
            </a:r>
          </a:p>
        </p:txBody>
      </p:sp>
    </p:spTree>
    <p:extLst>
      <p:ext uri="{BB962C8B-B14F-4D97-AF65-F5344CB8AC3E}">
        <p14:creationId xmlns:p14="http://schemas.microsoft.com/office/powerpoint/2010/main" val="309784331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92F9C-9D57-F7F2-2937-E50C729D577D}"/>
            </a:ext>
          </a:extLst>
        </p:cNvPr>
        <p:cNvGrpSpPr/>
        <p:nvPr/>
      </p:nvGrpSpPr>
      <p:grpSpPr>
        <a:xfrm>
          <a:off x="0" y="0"/>
          <a:ext cx="0" cy="0"/>
          <a:chOff x="0" y="0"/>
          <a:chExt cx="0" cy="0"/>
        </a:xfrm>
      </p:grpSpPr>
      <p:sp>
        <p:nvSpPr>
          <p:cNvPr id="68" name="Rectangle: Diagonal Corners Rounded 67">
            <a:extLst>
              <a:ext uri="{FF2B5EF4-FFF2-40B4-BE49-F238E27FC236}">
                <a16:creationId xmlns:a16="http://schemas.microsoft.com/office/drawing/2014/main" id="{89E7BFAA-43F8-A4E3-DF04-BE0FC3AC2044}"/>
              </a:ext>
            </a:extLst>
          </p:cNvPr>
          <p:cNvSpPr/>
          <p:nvPr/>
        </p:nvSpPr>
        <p:spPr>
          <a:xfrm>
            <a:off x="13235251" y="1646650"/>
            <a:ext cx="1436076" cy="1863616"/>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Diagonal Corners Rounded 9">
            <a:extLst>
              <a:ext uri="{FF2B5EF4-FFF2-40B4-BE49-F238E27FC236}">
                <a16:creationId xmlns:a16="http://schemas.microsoft.com/office/drawing/2014/main" id="{FCD9EFA1-B332-4AD3-8848-01D247FCB86B}"/>
              </a:ext>
            </a:extLst>
          </p:cNvPr>
          <p:cNvSpPr/>
          <p:nvPr/>
        </p:nvSpPr>
        <p:spPr>
          <a:xfrm>
            <a:off x="9959142" y="3708454"/>
            <a:ext cx="4883124" cy="5014627"/>
          </a:xfrm>
          <a:prstGeom prst="round2DiagRect">
            <a:avLst>
              <a:gd name="adj1" fmla="val 5885"/>
              <a:gd name="adj2" fmla="val 0"/>
            </a:avLst>
          </a:prstGeom>
          <a:solidFill>
            <a:srgbClr val="CBF1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1DEAECB9-C169-5553-9513-0C0567653006}"/>
              </a:ext>
            </a:extLst>
          </p:cNvPr>
          <p:cNvSpPr txBox="1"/>
          <p:nvPr/>
        </p:nvSpPr>
        <p:spPr>
          <a:xfrm>
            <a:off x="311673" y="204411"/>
            <a:ext cx="6957807" cy="584775"/>
          </a:xfrm>
          <a:prstGeom prst="rect">
            <a:avLst/>
          </a:prstGeom>
          <a:noFill/>
        </p:spPr>
        <p:txBody>
          <a:bodyPr wrap="square" rtlCol="0">
            <a:spAutoFit/>
          </a:bodyPr>
          <a:lstStyle/>
          <a:p>
            <a:pPr algn="l"/>
            <a:r>
              <a:rPr lang="en-GB" sz="3200">
                <a:solidFill>
                  <a:schemeClr val="accent1"/>
                </a:solidFill>
                <a:latin typeface="+mj-lt"/>
              </a:rPr>
              <a:t> </a:t>
            </a:r>
            <a:r>
              <a:rPr lang="en-GB" sz="3200">
                <a:solidFill>
                  <a:schemeClr val="accent1"/>
                </a:solidFill>
                <a:latin typeface="Arial Black" panose="020B0A04020102020204" pitchFamily="34" charset="0"/>
              </a:rPr>
              <a:t>Remote Water Testing Device</a:t>
            </a:r>
          </a:p>
        </p:txBody>
      </p:sp>
      <p:grpSp>
        <p:nvGrpSpPr>
          <p:cNvPr id="42" name="Group 41">
            <a:extLst>
              <a:ext uri="{FF2B5EF4-FFF2-40B4-BE49-F238E27FC236}">
                <a16:creationId xmlns:a16="http://schemas.microsoft.com/office/drawing/2014/main" id="{909E4794-D9BA-F352-3CB9-60B9CB50E159}"/>
              </a:ext>
            </a:extLst>
          </p:cNvPr>
          <p:cNvGrpSpPr/>
          <p:nvPr/>
        </p:nvGrpSpPr>
        <p:grpSpPr>
          <a:xfrm>
            <a:off x="777848" y="870501"/>
            <a:ext cx="3730055" cy="519047"/>
            <a:chOff x="777848" y="860651"/>
            <a:chExt cx="3730055" cy="519047"/>
          </a:xfrm>
        </p:grpSpPr>
        <p:sp>
          <p:nvSpPr>
            <p:cNvPr id="38" name="Rectangle: Diagonal Corners Rounded 37">
              <a:extLst>
                <a:ext uri="{FF2B5EF4-FFF2-40B4-BE49-F238E27FC236}">
                  <a16:creationId xmlns:a16="http://schemas.microsoft.com/office/drawing/2014/main" id="{225E5FAB-20E0-AC5B-8E96-CAF2DBC5B28A}"/>
                </a:ext>
              </a:extLst>
            </p:cNvPr>
            <p:cNvSpPr/>
            <p:nvPr/>
          </p:nvSpPr>
          <p:spPr>
            <a:xfrm>
              <a:off x="777848" y="860651"/>
              <a:ext cx="3730055" cy="519047"/>
            </a:xfrm>
            <a:prstGeom prst="round2Diag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E6AC5E8-A852-296F-3EEF-A5F0B3650A13}"/>
                </a:ext>
              </a:extLst>
            </p:cNvPr>
            <p:cNvSpPr txBox="1"/>
            <p:nvPr/>
          </p:nvSpPr>
          <p:spPr>
            <a:xfrm>
              <a:off x="914480" y="880717"/>
              <a:ext cx="3456790" cy="461665"/>
            </a:xfrm>
            <a:prstGeom prst="rect">
              <a:avLst/>
            </a:prstGeom>
            <a:noFill/>
          </p:spPr>
          <p:txBody>
            <a:bodyPr wrap="square" rtlCol="0">
              <a:spAutoFit/>
            </a:bodyPr>
            <a:lstStyle/>
            <a:p>
              <a:pPr algn="ctr"/>
              <a:r>
                <a:rPr lang="en-GB" sz="2400">
                  <a:solidFill>
                    <a:schemeClr val="bg1"/>
                  </a:solidFill>
                  <a:latin typeface="Arial" panose="020B0604020202020204" pitchFamily="34" charset="0"/>
                  <a:cs typeface="Arial" panose="020B0604020202020204" pitchFamily="34" charset="0"/>
                </a:rPr>
                <a:t>Aim and Purpose</a:t>
              </a:r>
            </a:p>
          </p:txBody>
        </p:sp>
      </p:grpSp>
      <p:sp>
        <p:nvSpPr>
          <p:cNvPr id="17" name="TextBox 16">
            <a:extLst>
              <a:ext uri="{FF2B5EF4-FFF2-40B4-BE49-F238E27FC236}">
                <a16:creationId xmlns:a16="http://schemas.microsoft.com/office/drawing/2014/main" id="{85DABFCF-B6C1-1E96-D7BB-F8281D4FB559}"/>
              </a:ext>
            </a:extLst>
          </p:cNvPr>
          <p:cNvSpPr txBox="1"/>
          <p:nvPr/>
        </p:nvSpPr>
        <p:spPr>
          <a:xfrm>
            <a:off x="444269" y="1480663"/>
            <a:ext cx="4485622" cy="1815882"/>
          </a:xfrm>
          <a:prstGeom prst="rect">
            <a:avLst/>
          </a:prstGeom>
          <a:noFill/>
        </p:spPr>
        <p:txBody>
          <a:bodyPr wrap="square" rtlCol="0">
            <a:spAutoFit/>
          </a:bodyPr>
          <a:lstStyle/>
          <a:p>
            <a:pPr algn="ctr"/>
            <a:r>
              <a:rPr lang="en-US" sz="1600" dirty="0">
                <a:solidFill>
                  <a:schemeClr val="accent1"/>
                </a:solidFill>
                <a:latin typeface="Arial" panose="020B0604020202020204" pitchFamily="34" charset="0"/>
                <a:cs typeface="Arial" panose="020B0604020202020204" pitchFamily="34" charset="0"/>
              </a:rPr>
              <a:t>Inspired by my work experience placement (at NRW), the device aims to make monitoring of less accessible waterways and alerting of environmental problems safer and more remote. The project focuses on the anchoring and housing of testing equipment in a moving body of water or hostile environment.</a:t>
            </a:r>
            <a:endParaRPr lang="en-GB" sz="1600" dirty="0">
              <a:solidFill>
                <a:schemeClr val="accent1"/>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2E89897E-77F7-5DC4-0AC2-BBDE81EF17C9}"/>
              </a:ext>
            </a:extLst>
          </p:cNvPr>
          <p:cNvSpPr txBox="1"/>
          <p:nvPr/>
        </p:nvSpPr>
        <p:spPr>
          <a:xfrm>
            <a:off x="10090094" y="1499724"/>
            <a:ext cx="3133126" cy="1892826"/>
          </a:xfrm>
          <a:prstGeom prst="rect">
            <a:avLst/>
          </a:prstGeom>
          <a:noFill/>
        </p:spPr>
        <p:txBody>
          <a:bodyPr wrap="square" rtlCol="0">
            <a:spAutoFit/>
          </a:bodyPr>
          <a:lstStyle/>
          <a:p>
            <a:r>
              <a:rPr lang="en-GB" sz="1300" dirty="0">
                <a:solidFill>
                  <a:schemeClr val="accent1"/>
                </a:solidFill>
                <a:latin typeface="Arial" panose="020B0604020202020204" pitchFamily="34" charset="0"/>
                <a:cs typeface="Arial" panose="020B0604020202020204" pitchFamily="34" charset="0"/>
              </a:rPr>
              <a:t>Natural Resources Wales website has maps that update based on water quality in different areas: </a:t>
            </a:r>
            <a:r>
              <a:rPr lang="en-GB" sz="1300" dirty="0">
                <a:solidFill>
                  <a:schemeClr val="accent1"/>
                </a:solidFill>
                <a:latin typeface="Arial" panose="020B0604020202020204" pitchFamily="34" charset="0"/>
                <a:cs typeface="Arial" panose="020B0604020202020204" pitchFamily="34" charset="0"/>
                <a:hlinkClick r:id="rId3"/>
              </a:rPr>
              <a:t>https://environment.data.gov.uk/wales/bathing-waters/profiles/index.html</a:t>
            </a:r>
            <a:r>
              <a:rPr lang="en-GB" sz="1300" dirty="0">
                <a:solidFill>
                  <a:schemeClr val="accent1"/>
                </a:solidFill>
                <a:latin typeface="Arial" panose="020B0604020202020204" pitchFamily="34" charset="0"/>
                <a:cs typeface="Arial" panose="020B0604020202020204" pitchFamily="34" charset="0"/>
              </a:rPr>
              <a:t> </a:t>
            </a:r>
          </a:p>
          <a:p>
            <a:r>
              <a:rPr lang="en-GB" sz="1300" dirty="0">
                <a:solidFill>
                  <a:schemeClr val="accent1"/>
                </a:solidFill>
                <a:latin typeface="Arial" panose="020B0604020202020204" pitchFamily="34" charset="0"/>
                <a:cs typeface="Arial" panose="020B0604020202020204" pitchFamily="34" charset="0"/>
              </a:rPr>
              <a:t>The device I am developing will ensure that these maps can be as up-to-date as possible and support allocation of environmental improvement projects.</a:t>
            </a:r>
          </a:p>
        </p:txBody>
      </p:sp>
      <p:sp>
        <p:nvSpPr>
          <p:cNvPr id="34" name="TextBox 33">
            <a:extLst>
              <a:ext uri="{FF2B5EF4-FFF2-40B4-BE49-F238E27FC236}">
                <a16:creationId xmlns:a16="http://schemas.microsoft.com/office/drawing/2014/main" id="{5760C1B2-2FF0-9641-8227-57D4885915B7}"/>
              </a:ext>
            </a:extLst>
          </p:cNvPr>
          <p:cNvSpPr txBox="1"/>
          <p:nvPr/>
        </p:nvSpPr>
        <p:spPr>
          <a:xfrm>
            <a:off x="5703839" y="1480663"/>
            <a:ext cx="4485622" cy="2277547"/>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accent1"/>
                </a:solidFill>
                <a:latin typeface="Arial" panose="020B0604020202020204" pitchFamily="34" charset="0"/>
                <a:cs typeface="Arial" panose="020B0604020202020204" pitchFamily="34" charset="0"/>
              </a:rPr>
              <a:t>The device should be </a:t>
            </a:r>
            <a:r>
              <a:rPr lang="en-US" sz="1400" b="1" u="sng" dirty="0">
                <a:solidFill>
                  <a:schemeClr val="accent1"/>
                </a:solidFill>
                <a:latin typeface="Arial" panose="020B0604020202020204" pitchFamily="34" charset="0"/>
                <a:cs typeface="Arial" panose="020B0604020202020204" pitchFamily="34" charset="0"/>
              </a:rPr>
              <a:t>waterproof</a:t>
            </a:r>
            <a:r>
              <a:rPr lang="en-US" sz="1400" b="1" dirty="0">
                <a:solidFill>
                  <a:schemeClr val="accent1"/>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400" dirty="0">
                <a:solidFill>
                  <a:schemeClr val="accent1"/>
                </a:solidFill>
                <a:latin typeface="Arial" panose="020B0604020202020204" pitchFamily="34" charset="0"/>
                <a:cs typeface="Arial" panose="020B0604020202020204" pitchFamily="34" charset="0"/>
              </a:rPr>
              <a:t>It must be </a:t>
            </a:r>
            <a:r>
              <a:rPr lang="en-US" sz="1400" b="1" u="sng" dirty="0">
                <a:solidFill>
                  <a:schemeClr val="accent1"/>
                </a:solidFill>
                <a:latin typeface="Arial" panose="020B0604020202020204" pitchFamily="34" charset="0"/>
                <a:cs typeface="Arial" panose="020B0604020202020204" pitchFamily="34" charset="0"/>
              </a:rPr>
              <a:t>easy to dispatch </a:t>
            </a:r>
            <a:r>
              <a:rPr lang="en-US" sz="1400" dirty="0">
                <a:solidFill>
                  <a:schemeClr val="accent1"/>
                </a:solidFill>
                <a:latin typeface="Arial" panose="020B0604020202020204" pitchFamily="34" charset="0"/>
                <a:cs typeface="Arial" panose="020B0604020202020204" pitchFamily="34" charset="0"/>
              </a:rPr>
              <a:t>into the stream/river/lake/sea.</a:t>
            </a:r>
          </a:p>
          <a:p>
            <a:pPr marL="285750" indent="-285750">
              <a:buFont typeface="Arial" panose="020B0604020202020204" pitchFamily="34" charset="0"/>
              <a:buChar char="•"/>
            </a:pPr>
            <a:r>
              <a:rPr lang="en-US" sz="1400" dirty="0">
                <a:solidFill>
                  <a:schemeClr val="accent1"/>
                </a:solidFill>
                <a:latin typeface="Arial" panose="020B0604020202020204" pitchFamily="34" charset="0"/>
                <a:cs typeface="Arial" panose="020B0604020202020204" pitchFamily="34" charset="0"/>
              </a:rPr>
              <a:t>It must be </a:t>
            </a:r>
            <a:r>
              <a:rPr lang="en-US" sz="1400" b="1" u="sng" dirty="0">
                <a:solidFill>
                  <a:schemeClr val="accent1"/>
                </a:solidFill>
                <a:latin typeface="Arial" panose="020B0604020202020204" pitchFamily="34" charset="0"/>
                <a:cs typeface="Arial" panose="020B0604020202020204" pitchFamily="34" charset="0"/>
              </a:rPr>
              <a:t>easy to retrieve</a:t>
            </a:r>
            <a:r>
              <a:rPr lang="en-US" sz="1400" dirty="0">
                <a:solidFill>
                  <a:schemeClr val="accent1"/>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400" dirty="0">
                <a:solidFill>
                  <a:schemeClr val="accent1"/>
                </a:solidFill>
                <a:latin typeface="Arial" panose="020B0604020202020204" pitchFamily="34" charset="0"/>
                <a:cs typeface="Arial" panose="020B0604020202020204" pitchFamily="34" charset="0"/>
              </a:rPr>
              <a:t>It must be </a:t>
            </a:r>
            <a:r>
              <a:rPr lang="en-US" sz="1400" b="1" u="sng" dirty="0">
                <a:solidFill>
                  <a:schemeClr val="accent1"/>
                </a:solidFill>
                <a:latin typeface="Arial" panose="020B0604020202020204" pitchFamily="34" charset="0"/>
                <a:cs typeface="Arial" panose="020B0604020202020204" pitchFamily="34" charset="0"/>
              </a:rPr>
              <a:t>static</a:t>
            </a:r>
            <a:r>
              <a:rPr lang="en-US" sz="1400" dirty="0">
                <a:solidFill>
                  <a:schemeClr val="accent1"/>
                </a:solidFill>
                <a:latin typeface="Arial" panose="020B0604020202020204" pitchFamily="34" charset="0"/>
                <a:cs typeface="Arial" panose="020B0604020202020204" pitchFamily="34" charset="0"/>
              </a:rPr>
              <a:t> in the body of water.</a:t>
            </a:r>
          </a:p>
          <a:p>
            <a:pPr marL="285750" indent="-285750">
              <a:buFont typeface="Arial" panose="020B0604020202020204" pitchFamily="34" charset="0"/>
              <a:buChar char="•"/>
            </a:pPr>
            <a:r>
              <a:rPr lang="en-US" sz="1400" dirty="0">
                <a:solidFill>
                  <a:schemeClr val="accent1"/>
                </a:solidFill>
                <a:latin typeface="Arial" panose="020B0604020202020204" pitchFamily="34" charset="0"/>
                <a:cs typeface="Arial" panose="020B0604020202020204" pitchFamily="34" charset="0"/>
              </a:rPr>
              <a:t>The anchoring mechanism must </a:t>
            </a:r>
            <a:r>
              <a:rPr lang="en-US" sz="1400" b="1" u="sng" dirty="0">
                <a:solidFill>
                  <a:schemeClr val="accent1"/>
                </a:solidFill>
                <a:latin typeface="Arial" panose="020B0604020202020204" pitchFamily="34" charset="0"/>
                <a:cs typeface="Arial" panose="020B0604020202020204" pitchFamily="34" charset="0"/>
              </a:rPr>
              <a:t>not get entangled</a:t>
            </a:r>
            <a:r>
              <a:rPr lang="en-US" sz="1400" dirty="0">
                <a:solidFill>
                  <a:schemeClr val="accent1"/>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400" dirty="0">
                <a:solidFill>
                  <a:schemeClr val="accent1"/>
                </a:solidFill>
                <a:latin typeface="Arial" panose="020B0604020202020204" pitchFamily="34" charset="0"/>
                <a:cs typeface="Arial" panose="020B0604020202020204" pitchFamily="34" charset="0"/>
              </a:rPr>
              <a:t>It should use a </a:t>
            </a:r>
            <a:r>
              <a:rPr lang="en-US" sz="1400" b="1" u="sng" dirty="0">
                <a:solidFill>
                  <a:schemeClr val="accent1"/>
                </a:solidFill>
                <a:latin typeface="Arial" panose="020B0604020202020204" pitchFamily="34" charset="0"/>
                <a:cs typeface="Arial" panose="020B0604020202020204" pitchFamily="34" charset="0"/>
              </a:rPr>
              <a:t>small volume of water with minimum debris</a:t>
            </a:r>
            <a:r>
              <a:rPr lang="en-US" sz="1400" dirty="0">
                <a:solidFill>
                  <a:schemeClr val="accent1"/>
                </a:solidFill>
                <a:latin typeface="Arial" panose="020B0604020202020204" pitchFamily="34" charset="0"/>
                <a:cs typeface="Arial" panose="020B0604020202020204" pitchFamily="34" charset="0"/>
              </a:rPr>
              <a:t>/mud in.</a:t>
            </a:r>
          </a:p>
          <a:p>
            <a:pPr marL="285750" indent="-285750">
              <a:buFont typeface="Arial" panose="020B0604020202020204" pitchFamily="34" charset="0"/>
              <a:buChar char="•"/>
            </a:pPr>
            <a:endParaRPr lang="en-GB" sz="1600" dirty="0">
              <a:latin typeface="+mn-lt"/>
            </a:endParaRPr>
          </a:p>
        </p:txBody>
      </p:sp>
      <p:sp>
        <p:nvSpPr>
          <p:cNvPr id="37" name="TextBox 36">
            <a:extLst>
              <a:ext uri="{FF2B5EF4-FFF2-40B4-BE49-F238E27FC236}">
                <a16:creationId xmlns:a16="http://schemas.microsoft.com/office/drawing/2014/main" id="{C9592E2E-FBCB-0D2C-6D04-500E1DCC0D9E}"/>
              </a:ext>
            </a:extLst>
          </p:cNvPr>
          <p:cNvSpPr txBox="1"/>
          <p:nvPr/>
        </p:nvSpPr>
        <p:spPr>
          <a:xfrm>
            <a:off x="10230204" y="9417044"/>
            <a:ext cx="4485619"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accent6"/>
                </a:solidFill>
                <a:latin typeface="+mn-lt"/>
              </a:rPr>
              <a:t>Developing sufficient CAD skills to ensure anchor designs fulfill criteria</a:t>
            </a:r>
          </a:p>
          <a:p>
            <a:pPr marL="285750" indent="-285750">
              <a:buFont typeface="Arial" panose="020B0604020202020204" pitchFamily="34" charset="0"/>
              <a:buChar char="•"/>
            </a:pPr>
            <a:r>
              <a:rPr lang="en-US" sz="1400" dirty="0">
                <a:solidFill>
                  <a:schemeClr val="accent6"/>
                </a:solidFill>
                <a:latin typeface="+mn-lt"/>
              </a:rPr>
              <a:t>Prototypes for testing – 3D printing and other physical builds can be cost and time intensive</a:t>
            </a:r>
          </a:p>
        </p:txBody>
      </p:sp>
      <p:grpSp>
        <p:nvGrpSpPr>
          <p:cNvPr id="41" name="Group 40">
            <a:extLst>
              <a:ext uri="{FF2B5EF4-FFF2-40B4-BE49-F238E27FC236}">
                <a16:creationId xmlns:a16="http://schemas.microsoft.com/office/drawing/2014/main" id="{F5C2CD08-1387-034A-5DD5-F92C7F451FF8}"/>
              </a:ext>
            </a:extLst>
          </p:cNvPr>
          <p:cNvGrpSpPr/>
          <p:nvPr/>
        </p:nvGrpSpPr>
        <p:grpSpPr>
          <a:xfrm>
            <a:off x="10614781" y="889562"/>
            <a:ext cx="3730055" cy="519047"/>
            <a:chOff x="5668514" y="816183"/>
            <a:chExt cx="3730055" cy="519047"/>
          </a:xfrm>
        </p:grpSpPr>
        <p:sp>
          <p:nvSpPr>
            <p:cNvPr id="39" name="Rectangle: Diagonal Corners Rounded 38">
              <a:extLst>
                <a:ext uri="{FF2B5EF4-FFF2-40B4-BE49-F238E27FC236}">
                  <a16:creationId xmlns:a16="http://schemas.microsoft.com/office/drawing/2014/main" id="{17C7D2A6-A83E-F5D8-2602-B161593F93DA}"/>
                </a:ext>
              </a:extLst>
            </p:cNvPr>
            <p:cNvSpPr/>
            <p:nvPr/>
          </p:nvSpPr>
          <p:spPr>
            <a:xfrm>
              <a:off x="5668514" y="816183"/>
              <a:ext cx="3730055" cy="519047"/>
            </a:xfrm>
            <a:prstGeom prst="round2Diag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F748A014-112F-0167-ECE3-D45BC3F182C4}"/>
                </a:ext>
              </a:extLst>
            </p:cNvPr>
            <p:cNvSpPr txBox="1"/>
            <p:nvPr/>
          </p:nvSpPr>
          <p:spPr>
            <a:xfrm>
              <a:off x="5805146" y="836249"/>
              <a:ext cx="3456790" cy="461665"/>
            </a:xfrm>
            <a:prstGeom prst="rect">
              <a:avLst/>
            </a:prstGeom>
            <a:noFill/>
          </p:spPr>
          <p:txBody>
            <a:bodyPr wrap="square" rtlCol="0">
              <a:spAutoFit/>
            </a:bodyPr>
            <a:lstStyle/>
            <a:p>
              <a:pPr algn="ctr"/>
              <a:r>
                <a:rPr lang="en-GB" sz="2400">
                  <a:solidFill>
                    <a:schemeClr val="bg1"/>
                  </a:solidFill>
                  <a:latin typeface="Arial" panose="020B0604020202020204" pitchFamily="34" charset="0"/>
                  <a:cs typeface="Arial" panose="020B0604020202020204" pitchFamily="34" charset="0"/>
                </a:rPr>
                <a:t>Initial Research</a:t>
              </a:r>
            </a:p>
          </p:txBody>
        </p:sp>
      </p:grpSp>
      <p:grpSp>
        <p:nvGrpSpPr>
          <p:cNvPr id="43" name="Group 42">
            <a:extLst>
              <a:ext uri="{FF2B5EF4-FFF2-40B4-BE49-F238E27FC236}">
                <a16:creationId xmlns:a16="http://schemas.microsoft.com/office/drawing/2014/main" id="{A05BD7DD-628F-A04E-7F74-4426FF06E77C}"/>
              </a:ext>
            </a:extLst>
          </p:cNvPr>
          <p:cNvGrpSpPr/>
          <p:nvPr/>
        </p:nvGrpSpPr>
        <p:grpSpPr>
          <a:xfrm>
            <a:off x="6081623" y="870501"/>
            <a:ext cx="3730055" cy="519047"/>
            <a:chOff x="5668514" y="816183"/>
            <a:chExt cx="3730055" cy="519047"/>
          </a:xfrm>
        </p:grpSpPr>
        <p:sp>
          <p:nvSpPr>
            <p:cNvPr id="44" name="Rectangle: Diagonal Corners Rounded 43">
              <a:extLst>
                <a:ext uri="{FF2B5EF4-FFF2-40B4-BE49-F238E27FC236}">
                  <a16:creationId xmlns:a16="http://schemas.microsoft.com/office/drawing/2014/main" id="{459F81B5-87B9-B6E5-221C-0A53C5C804FC}"/>
                </a:ext>
              </a:extLst>
            </p:cNvPr>
            <p:cNvSpPr/>
            <p:nvPr/>
          </p:nvSpPr>
          <p:spPr>
            <a:xfrm>
              <a:off x="5668514" y="816183"/>
              <a:ext cx="3730055" cy="519047"/>
            </a:xfrm>
            <a:prstGeom prst="round2Diag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7297F46C-FB7A-6230-6B12-BAFFF8083923}"/>
                </a:ext>
              </a:extLst>
            </p:cNvPr>
            <p:cNvSpPr txBox="1"/>
            <p:nvPr/>
          </p:nvSpPr>
          <p:spPr>
            <a:xfrm>
              <a:off x="5805146" y="836249"/>
              <a:ext cx="3456790" cy="461665"/>
            </a:xfrm>
            <a:prstGeom prst="rect">
              <a:avLst/>
            </a:prstGeom>
            <a:noFill/>
          </p:spPr>
          <p:txBody>
            <a:bodyPr wrap="square" rtlCol="0">
              <a:spAutoFit/>
            </a:bodyPr>
            <a:lstStyle/>
            <a:p>
              <a:pPr algn="ctr"/>
              <a:r>
                <a:rPr lang="en-GB" sz="2400">
                  <a:solidFill>
                    <a:schemeClr val="bg1"/>
                  </a:solidFill>
                  <a:latin typeface="Arial" panose="020B0604020202020204" pitchFamily="34" charset="0"/>
                  <a:cs typeface="Arial" panose="020B0604020202020204" pitchFamily="34" charset="0"/>
                </a:rPr>
                <a:t>Design Criteria</a:t>
              </a:r>
            </a:p>
          </p:txBody>
        </p:sp>
      </p:grpSp>
      <p:grpSp>
        <p:nvGrpSpPr>
          <p:cNvPr id="46" name="Group 45">
            <a:extLst>
              <a:ext uri="{FF2B5EF4-FFF2-40B4-BE49-F238E27FC236}">
                <a16:creationId xmlns:a16="http://schemas.microsoft.com/office/drawing/2014/main" id="{846FA21B-2972-85E3-5BCB-F0D2A5825829}"/>
              </a:ext>
            </a:extLst>
          </p:cNvPr>
          <p:cNvGrpSpPr/>
          <p:nvPr/>
        </p:nvGrpSpPr>
        <p:grpSpPr>
          <a:xfrm>
            <a:off x="777848" y="3686994"/>
            <a:ext cx="3730055" cy="519047"/>
            <a:chOff x="777848" y="860651"/>
            <a:chExt cx="3730055" cy="519047"/>
          </a:xfrm>
          <a:solidFill>
            <a:schemeClr val="accent5"/>
          </a:solidFill>
        </p:grpSpPr>
        <p:sp>
          <p:nvSpPr>
            <p:cNvPr id="47" name="Rectangle: Diagonal Corners Rounded 46">
              <a:extLst>
                <a:ext uri="{FF2B5EF4-FFF2-40B4-BE49-F238E27FC236}">
                  <a16:creationId xmlns:a16="http://schemas.microsoft.com/office/drawing/2014/main" id="{6540EF55-1D64-A174-8A78-9A967C7A9BE4}"/>
                </a:ext>
              </a:extLst>
            </p:cNvPr>
            <p:cNvSpPr/>
            <p:nvPr/>
          </p:nvSpPr>
          <p:spPr>
            <a:xfrm>
              <a:off x="777848" y="860651"/>
              <a:ext cx="3730055" cy="519047"/>
            </a:xfrm>
            <a:prstGeom prst="round2Diag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F0FEFF5D-FC19-0C7F-43B7-BA26F45755BE}"/>
                </a:ext>
              </a:extLst>
            </p:cNvPr>
            <p:cNvSpPr txBox="1"/>
            <p:nvPr/>
          </p:nvSpPr>
          <p:spPr>
            <a:xfrm>
              <a:off x="914480" y="880717"/>
              <a:ext cx="3456790" cy="461665"/>
            </a:xfrm>
            <a:prstGeom prst="rect">
              <a:avLst/>
            </a:prstGeom>
            <a:grpFill/>
          </p:spPr>
          <p:txBody>
            <a:bodyPr wrap="square" rtlCol="0">
              <a:spAutoFit/>
            </a:bodyPr>
            <a:lstStyle/>
            <a:p>
              <a:pPr algn="ctr"/>
              <a:r>
                <a:rPr lang="en-GB" sz="2400">
                  <a:solidFill>
                    <a:schemeClr val="bg1"/>
                  </a:solidFill>
                  <a:latin typeface="Arial" panose="020B0604020202020204" pitchFamily="34" charset="0"/>
                  <a:cs typeface="Arial" panose="020B0604020202020204" pitchFamily="34" charset="0"/>
                </a:rPr>
                <a:t>Initial Ideas</a:t>
              </a:r>
            </a:p>
          </p:txBody>
        </p:sp>
      </p:grpSp>
      <p:grpSp>
        <p:nvGrpSpPr>
          <p:cNvPr id="61" name="Group 60">
            <a:extLst>
              <a:ext uri="{FF2B5EF4-FFF2-40B4-BE49-F238E27FC236}">
                <a16:creationId xmlns:a16="http://schemas.microsoft.com/office/drawing/2014/main" id="{85EAECAA-A84A-CA2B-764E-3C8B914C6418}"/>
              </a:ext>
            </a:extLst>
          </p:cNvPr>
          <p:cNvGrpSpPr/>
          <p:nvPr/>
        </p:nvGrpSpPr>
        <p:grpSpPr>
          <a:xfrm>
            <a:off x="10614781" y="8833399"/>
            <a:ext cx="3730055" cy="519047"/>
            <a:chOff x="777848" y="860651"/>
            <a:chExt cx="3730055" cy="519047"/>
          </a:xfrm>
          <a:solidFill>
            <a:schemeClr val="accent6"/>
          </a:solidFill>
        </p:grpSpPr>
        <p:sp>
          <p:nvSpPr>
            <p:cNvPr id="62" name="Rectangle: Diagonal Corners Rounded 61">
              <a:extLst>
                <a:ext uri="{FF2B5EF4-FFF2-40B4-BE49-F238E27FC236}">
                  <a16:creationId xmlns:a16="http://schemas.microsoft.com/office/drawing/2014/main" id="{8B8F5BCC-2121-A8A7-D4C6-4A15DD90474C}"/>
                </a:ext>
              </a:extLst>
            </p:cNvPr>
            <p:cNvSpPr/>
            <p:nvPr/>
          </p:nvSpPr>
          <p:spPr>
            <a:xfrm>
              <a:off x="777848" y="860651"/>
              <a:ext cx="3730055" cy="519047"/>
            </a:xfrm>
            <a:prstGeom prst="round2Diag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2DE5FC68-6846-B96D-D2D1-67812AD1AABE}"/>
                </a:ext>
              </a:extLst>
            </p:cNvPr>
            <p:cNvSpPr txBox="1"/>
            <p:nvPr/>
          </p:nvSpPr>
          <p:spPr>
            <a:xfrm>
              <a:off x="914480" y="880717"/>
              <a:ext cx="3456790" cy="461665"/>
            </a:xfrm>
            <a:prstGeom prst="rect">
              <a:avLst/>
            </a:prstGeom>
            <a:grpFill/>
          </p:spPr>
          <p:txBody>
            <a:bodyPr wrap="square" rtlCol="0">
              <a:spAutoFit/>
            </a:bodyPr>
            <a:lstStyle/>
            <a:p>
              <a:pPr algn="ctr"/>
              <a:r>
                <a:rPr lang="en-GB" sz="2400">
                  <a:solidFill>
                    <a:schemeClr val="bg1"/>
                  </a:solidFill>
                  <a:latin typeface="Arial" panose="020B0604020202020204" pitchFamily="34" charset="0"/>
                  <a:cs typeface="Arial" panose="020B0604020202020204" pitchFamily="34" charset="0"/>
                </a:rPr>
                <a:t>Potential Challenges</a:t>
              </a:r>
            </a:p>
          </p:txBody>
        </p:sp>
      </p:grpSp>
      <p:grpSp>
        <p:nvGrpSpPr>
          <p:cNvPr id="64" name="Group 63">
            <a:extLst>
              <a:ext uri="{FF2B5EF4-FFF2-40B4-BE49-F238E27FC236}">
                <a16:creationId xmlns:a16="http://schemas.microsoft.com/office/drawing/2014/main" id="{18D5D895-BBBB-B7AC-14FE-C7287B2F136E}"/>
              </a:ext>
            </a:extLst>
          </p:cNvPr>
          <p:cNvGrpSpPr/>
          <p:nvPr/>
        </p:nvGrpSpPr>
        <p:grpSpPr>
          <a:xfrm>
            <a:off x="10614781" y="3859796"/>
            <a:ext cx="3730055" cy="519047"/>
            <a:chOff x="5668514" y="816183"/>
            <a:chExt cx="3730055" cy="519047"/>
          </a:xfrm>
          <a:solidFill>
            <a:srgbClr val="00B050"/>
          </a:solidFill>
        </p:grpSpPr>
        <p:sp>
          <p:nvSpPr>
            <p:cNvPr id="65" name="Rectangle: Diagonal Corners Rounded 64">
              <a:extLst>
                <a:ext uri="{FF2B5EF4-FFF2-40B4-BE49-F238E27FC236}">
                  <a16:creationId xmlns:a16="http://schemas.microsoft.com/office/drawing/2014/main" id="{CB10DA95-3C45-0483-DE71-A395F7BA26DE}"/>
                </a:ext>
              </a:extLst>
            </p:cNvPr>
            <p:cNvSpPr/>
            <p:nvPr/>
          </p:nvSpPr>
          <p:spPr>
            <a:xfrm>
              <a:off x="5668514" y="816183"/>
              <a:ext cx="3730055" cy="519047"/>
            </a:xfrm>
            <a:prstGeom prst="round2Diag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D8F0B893-E009-DF2D-2973-D7A542B02A9C}"/>
                </a:ext>
              </a:extLst>
            </p:cNvPr>
            <p:cNvSpPr txBox="1"/>
            <p:nvPr/>
          </p:nvSpPr>
          <p:spPr>
            <a:xfrm>
              <a:off x="5805146" y="836249"/>
              <a:ext cx="3456790" cy="461665"/>
            </a:xfrm>
            <a:prstGeom prst="rect">
              <a:avLst/>
            </a:prstGeom>
            <a:grpFill/>
          </p:spPr>
          <p:txBody>
            <a:bodyPr wrap="square" rtlCol="0">
              <a:spAutoFit/>
            </a:bodyPr>
            <a:lstStyle/>
            <a:p>
              <a:pPr algn="ctr"/>
              <a:r>
                <a:rPr lang="en-GB" sz="2400">
                  <a:solidFill>
                    <a:schemeClr val="bg1"/>
                  </a:solidFill>
                  <a:latin typeface="Arial" panose="020B0604020202020204" pitchFamily="34" charset="0"/>
                  <a:cs typeface="Arial" panose="020B0604020202020204" pitchFamily="34" charset="0"/>
                </a:rPr>
                <a:t>Next Steps</a:t>
              </a:r>
            </a:p>
          </p:txBody>
        </p:sp>
      </p:grpSp>
      <p:pic>
        <p:nvPicPr>
          <p:cNvPr id="3" name="Picture 2">
            <a:extLst>
              <a:ext uri="{FF2B5EF4-FFF2-40B4-BE49-F238E27FC236}">
                <a16:creationId xmlns:a16="http://schemas.microsoft.com/office/drawing/2014/main" id="{459C49B4-F2F3-365D-DCD1-60DCE2F6DC84}"/>
              </a:ext>
            </a:extLst>
          </p:cNvPr>
          <p:cNvPicPr>
            <a:picLocks noChangeAspect="1"/>
          </p:cNvPicPr>
          <p:nvPr/>
        </p:nvPicPr>
        <p:blipFill>
          <a:blip r:embed="rId4"/>
          <a:stretch>
            <a:fillRect/>
          </a:stretch>
        </p:blipFill>
        <p:spPr>
          <a:xfrm>
            <a:off x="730300" y="4244348"/>
            <a:ext cx="8879629" cy="6257351"/>
          </a:xfrm>
          <a:prstGeom prst="rect">
            <a:avLst/>
          </a:prstGeom>
        </p:spPr>
      </p:pic>
      <p:cxnSp>
        <p:nvCxnSpPr>
          <p:cNvPr id="6" name="Straight Connector 5">
            <a:extLst>
              <a:ext uri="{FF2B5EF4-FFF2-40B4-BE49-F238E27FC236}">
                <a16:creationId xmlns:a16="http://schemas.microsoft.com/office/drawing/2014/main" id="{4BC9E262-3005-7E33-E502-863DF8D38EFD}"/>
              </a:ext>
            </a:extLst>
          </p:cNvPr>
          <p:cNvCxnSpPr>
            <a:cxnSpLocks/>
            <a:stCxn id="65" idx="1"/>
          </p:cNvCxnSpPr>
          <p:nvPr/>
        </p:nvCxnSpPr>
        <p:spPr>
          <a:xfrm>
            <a:off x="12479809" y="4378843"/>
            <a:ext cx="3209" cy="3778713"/>
          </a:xfrm>
          <a:prstGeom prst="line">
            <a:avLst/>
          </a:prstGeom>
          <a:ln w="57150">
            <a:solidFill>
              <a:srgbClr val="00B050"/>
            </a:solidFill>
          </a:ln>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3483C0F4-92ED-590A-2F3D-D6B9BA19A785}"/>
              </a:ext>
            </a:extLst>
          </p:cNvPr>
          <p:cNvSpPr/>
          <p:nvPr/>
        </p:nvSpPr>
        <p:spPr>
          <a:xfrm>
            <a:off x="12378753" y="4683952"/>
            <a:ext cx="193087" cy="193087"/>
          </a:xfrm>
          <a:prstGeom prst="ellipse">
            <a:avLst/>
          </a:prstGeom>
          <a:solidFill>
            <a:schemeClr val="bg1"/>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8F891456-775E-6D5A-4777-C31A4A42EEB9}"/>
              </a:ext>
            </a:extLst>
          </p:cNvPr>
          <p:cNvSpPr/>
          <p:nvPr/>
        </p:nvSpPr>
        <p:spPr>
          <a:xfrm>
            <a:off x="12378753" y="8095012"/>
            <a:ext cx="193087" cy="193087"/>
          </a:xfrm>
          <a:prstGeom prst="ellipse">
            <a:avLst/>
          </a:prstGeom>
          <a:solidFill>
            <a:schemeClr val="bg1"/>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49CF108B-E73D-734A-B439-DD9D51F42A71}"/>
              </a:ext>
            </a:extLst>
          </p:cNvPr>
          <p:cNvSpPr/>
          <p:nvPr/>
        </p:nvSpPr>
        <p:spPr>
          <a:xfrm>
            <a:off x="12378753" y="5536717"/>
            <a:ext cx="193087" cy="193087"/>
          </a:xfrm>
          <a:prstGeom prst="ellipse">
            <a:avLst/>
          </a:prstGeom>
          <a:solidFill>
            <a:schemeClr val="bg1"/>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0911BF93-859F-6C44-7836-CEBD298AE1F2}"/>
              </a:ext>
            </a:extLst>
          </p:cNvPr>
          <p:cNvSpPr txBox="1"/>
          <p:nvPr/>
        </p:nvSpPr>
        <p:spPr>
          <a:xfrm>
            <a:off x="12646739" y="4448517"/>
            <a:ext cx="2169759" cy="954107"/>
          </a:xfrm>
          <a:prstGeom prst="rect">
            <a:avLst/>
          </a:prstGeom>
          <a:noFill/>
        </p:spPr>
        <p:txBody>
          <a:bodyPr wrap="square" rtlCol="0">
            <a:spAutoFit/>
          </a:bodyPr>
          <a:lstStyle/>
          <a:p>
            <a:r>
              <a:rPr lang="en-GB" sz="1400">
                <a:solidFill>
                  <a:srgbClr val="00B050"/>
                </a:solidFill>
                <a:latin typeface="Arial" panose="020B0604020202020204" pitchFamily="34" charset="0"/>
                <a:cs typeface="Arial" panose="020B0604020202020204" pitchFamily="34" charset="0"/>
              </a:rPr>
              <a:t>Further biomimicry research and design sketches for anchoring mechanism</a:t>
            </a:r>
          </a:p>
        </p:txBody>
      </p:sp>
      <p:sp>
        <p:nvSpPr>
          <p:cNvPr id="14" name="TextBox 13">
            <a:extLst>
              <a:ext uri="{FF2B5EF4-FFF2-40B4-BE49-F238E27FC236}">
                <a16:creationId xmlns:a16="http://schemas.microsoft.com/office/drawing/2014/main" id="{268C447A-CBD9-5ECF-47C2-BF3F81E2100E}"/>
              </a:ext>
            </a:extLst>
          </p:cNvPr>
          <p:cNvSpPr txBox="1"/>
          <p:nvPr/>
        </p:nvSpPr>
        <p:spPr>
          <a:xfrm>
            <a:off x="10013456" y="5122763"/>
            <a:ext cx="2372082" cy="954107"/>
          </a:xfrm>
          <a:prstGeom prst="rect">
            <a:avLst/>
          </a:prstGeom>
          <a:noFill/>
        </p:spPr>
        <p:txBody>
          <a:bodyPr wrap="square" rtlCol="0">
            <a:spAutoFit/>
          </a:bodyPr>
          <a:lstStyle/>
          <a:p>
            <a:pPr algn="r"/>
            <a:r>
              <a:rPr lang="en-GB" sz="1400" dirty="0">
                <a:solidFill>
                  <a:srgbClr val="00B050"/>
                </a:solidFill>
                <a:latin typeface="Arial" panose="020B0604020202020204" pitchFamily="34" charset="0"/>
                <a:cs typeface="Arial" panose="020B0604020202020204" pitchFamily="34" charset="0"/>
              </a:rPr>
              <a:t>Hydrodynamic force calculations to stress test different anchor design shapes</a:t>
            </a:r>
          </a:p>
        </p:txBody>
      </p:sp>
      <p:sp>
        <p:nvSpPr>
          <p:cNvPr id="15" name="TextBox 14">
            <a:extLst>
              <a:ext uri="{FF2B5EF4-FFF2-40B4-BE49-F238E27FC236}">
                <a16:creationId xmlns:a16="http://schemas.microsoft.com/office/drawing/2014/main" id="{2F63AE20-A257-EE31-1F6E-D94C265E0722}"/>
              </a:ext>
            </a:extLst>
          </p:cNvPr>
          <p:cNvSpPr txBox="1"/>
          <p:nvPr/>
        </p:nvSpPr>
        <p:spPr>
          <a:xfrm>
            <a:off x="12646727" y="6114195"/>
            <a:ext cx="2195538" cy="738664"/>
          </a:xfrm>
          <a:prstGeom prst="rect">
            <a:avLst/>
          </a:prstGeom>
          <a:noFill/>
        </p:spPr>
        <p:txBody>
          <a:bodyPr wrap="square" rtlCol="0">
            <a:spAutoFit/>
          </a:bodyPr>
          <a:lstStyle/>
          <a:p>
            <a:r>
              <a:rPr lang="en-GB" sz="1400" dirty="0">
                <a:solidFill>
                  <a:srgbClr val="00B050"/>
                </a:solidFill>
                <a:latin typeface="Arial" panose="020B0604020202020204" pitchFamily="34" charset="0"/>
                <a:cs typeface="Arial" panose="020B0604020202020204" pitchFamily="34" charset="0"/>
              </a:rPr>
              <a:t>Main housing design and further anchor mechanism development</a:t>
            </a:r>
          </a:p>
        </p:txBody>
      </p:sp>
      <p:sp>
        <p:nvSpPr>
          <p:cNvPr id="16" name="TextBox 15">
            <a:extLst>
              <a:ext uri="{FF2B5EF4-FFF2-40B4-BE49-F238E27FC236}">
                <a16:creationId xmlns:a16="http://schemas.microsoft.com/office/drawing/2014/main" id="{61CE2D70-47BD-4E26-A005-35481EC93D7C}"/>
              </a:ext>
            </a:extLst>
          </p:cNvPr>
          <p:cNvSpPr txBox="1"/>
          <p:nvPr/>
        </p:nvSpPr>
        <p:spPr>
          <a:xfrm>
            <a:off x="10090094" y="7007739"/>
            <a:ext cx="2199837" cy="523220"/>
          </a:xfrm>
          <a:prstGeom prst="rect">
            <a:avLst/>
          </a:prstGeom>
          <a:noFill/>
        </p:spPr>
        <p:txBody>
          <a:bodyPr wrap="square" rtlCol="0">
            <a:spAutoFit/>
          </a:bodyPr>
          <a:lstStyle/>
          <a:p>
            <a:pPr algn="r"/>
            <a:r>
              <a:rPr lang="en-GB" sz="1400">
                <a:solidFill>
                  <a:srgbClr val="00B050"/>
                </a:solidFill>
                <a:latin typeface="Arial" panose="020B0604020202020204" pitchFamily="34" charset="0"/>
                <a:cs typeface="Arial" panose="020B0604020202020204" pitchFamily="34" charset="0"/>
              </a:rPr>
              <a:t>Anchor mechanism CAD designs (using AutoCAD)</a:t>
            </a:r>
          </a:p>
        </p:txBody>
      </p:sp>
      <p:sp>
        <p:nvSpPr>
          <p:cNvPr id="18" name="TextBox 17">
            <a:extLst>
              <a:ext uri="{FF2B5EF4-FFF2-40B4-BE49-F238E27FC236}">
                <a16:creationId xmlns:a16="http://schemas.microsoft.com/office/drawing/2014/main" id="{05B982AA-59C2-9603-698B-5D44553580CE}"/>
              </a:ext>
            </a:extLst>
          </p:cNvPr>
          <p:cNvSpPr txBox="1"/>
          <p:nvPr/>
        </p:nvSpPr>
        <p:spPr>
          <a:xfrm>
            <a:off x="12620956" y="7852801"/>
            <a:ext cx="2195539" cy="738664"/>
          </a:xfrm>
          <a:prstGeom prst="rect">
            <a:avLst/>
          </a:prstGeom>
          <a:noFill/>
        </p:spPr>
        <p:txBody>
          <a:bodyPr wrap="square" rtlCol="0">
            <a:spAutoFit/>
          </a:bodyPr>
          <a:lstStyle/>
          <a:p>
            <a:r>
              <a:rPr lang="en-GB" sz="1400">
                <a:solidFill>
                  <a:srgbClr val="00B050"/>
                </a:solidFill>
                <a:latin typeface="Arial" panose="020B0604020202020204" pitchFamily="34" charset="0"/>
                <a:cs typeface="Arial" panose="020B0604020202020204" pitchFamily="34" charset="0"/>
              </a:rPr>
              <a:t>Prototypes built and analysed. Further developments identified.</a:t>
            </a:r>
          </a:p>
        </p:txBody>
      </p:sp>
      <p:sp>
        <p:nvSpPr>
          <p:cNvPr id="25" name="Oval 24">
            <a:extLst>
              <a:ext uri="{FF2B5EF4-FFF2-40B4-BE49-F238E27FC236}">
                <a16:creationId xmlns:a16="http://schemas.microsoft.com/office/drawing/2014/main" id="{9B130F44-41D7-B715-3FAD-A4B97C275255}"/>
              </a:ext>
            </a:extLst>
          </p:cNvPr>
          <p:cNvSpPr/>
          <p:nvPr/>
        </p:nvSpPr>
        <p:spPr>
          <a:xfrm>
            <a:off x="12378753" y="6389482"/>
            <a:ext cx="193087" cy="193087"/>
          </a:xfrm>
          <a:prstGeom prst="ellipse">
            <a:avLst/>
          </a:prstGeom>
          <a:solidFill>
            <a:schemeClr val="bg1"/>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05D4BEE9-7CBF-8448-2C49-8CE774B340B8}"/>
              </a:ext>
            </a:extLst>
          </p:cNvPr>
          <p:cNvSpPr/>
          <p:nvPr/>
        </p:nvSpPr>
        <p:spPr>
          <a:xfrm>
            <a:off x="12378753" y="7242247"/>
            <a:ext cx="193087" cy="193087"/>
          </a:xfrm>
          <a:prstGeom prst="ellipse">
            <a:avLst/>
          </a:prstGeom>
          <a:solidFill>
            <a:schemeClr val="bg1"/>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48">
            <a:extLst>
              <a:ext uri="{FF2B5EF4-FFF2-40B4-BE49-F238E27FC236}">
                <a16:creationId xmlns:a16="http://schemas.microsoft.com/office/drawing/2014/main" id="{2981A147-9D2A-4C6D-9757-3864E4F88C12}"/>
              </a:ext>
            </a:extLst>
          </p:cNvPr>
          <p:cNvPicPr>
            <a:picLocks noChangeAspect="1"/>
          </p:cNvPicPr>
          <p:nvPr/>
        </p:nvPicPr>
        <p:blipFill>
          <a:blip r:embed="rId5"/>
          <a:stretch>
            <a:fillRect/>
          </a:stretch>
        </p:blipFill>
        <p:spPr>
          <a:xfrm>
            <a:off x="13331641" y="1690291"/>
            <a:ext cx="1243297" cy="867962"/>
          </a:xfrm>
          <a:prstGeom prst="rect">
            <a:avLst/>
          </a:prstGeom>
        </p:spPr>
      </p:pic>
      <p:grpSp>
        <p:nvGrpSpPr>
          <p:cNvPr id="60" name="Group 59">
            <a:extLst>
              <a:ext uri="{FF2B5EF4-FFF2-40B4-BE49-F238E27FC236}">
                <a16:creationId xmlns:a16="http://schemas.microsoft.com/office/drawing/2014/main" id="{F93DB7BF-8A2E-0D07-E344-D34B705140A3}"/>
              </a:ext>
            </a:extLst>
          </p:cNvPr>
          <p:cNvGrpSpPr/>
          <p:nvPr/>
        </p:nvGrpSpPr>
        <p:grpSpPr>
          <a:xfrm>
            <a:off x="13381135" y="2606070"/>
            <a:ext cx="1144309" cy="850368"/>
            <a:chOff x="10892724" y="2564108"/>
            <a:chExt cx="1486952" cy="1104996"/>
          </a:xfrm>
        </p:grpSpPr>
        <p:pic>
          <p:nvPicPr>
            <p:cNvPr id="56" name="Picture 55">
              <a:extLst>
                <a:ext uri="{FF2B5EF4-FFF2-40B4-BE49-F238E27FC236}">
                  <a16:creationId xmlns:a16="http://schemas.microsoft.com/office/drawing/2014/main" id="{A7AFD4B1-3CFB-4134-F5CF-5E53C227F96D}"/>
                </a:ext>
              </a:extLst>
            </p:cNvPr>
            <p:cNvPicPr>
              <a:picLocks noChangeAspect="1"/>
            </p:cNvPicPr>
            <p:nvPr/>
          </p:nvPicPr>
          <p:blipFill>
            <a:blip r:embed="rId6"/>
            <a:stretch>
              <a:fillRect/>
            </a:stretch>
          </p:blipFill>
          <p:spPr>
            <a:xfrm>
              <a:off x="10892724" y="2564108"/>
              <a:ext cx="1486029" cy="1104996"/>
            </a:xfrm>
            <a:prstGeom prst="rect">
              <a:avLst/>
            </a:prstGeom>
          </p:spPr>
        </p:pic>
        <p:sp>
          <p:nvSpPr>
            <p:cNvPr id="58" name="Rectangle 57">
              <a:extLst>
                <a:ext uri="{FF2B5EF4-FFF2-40B4-BE49-F238E27FC236}">
                  <a16:creationId xmlns:a16="http://schemas.microsoft.com/office/drawing/2014/main" id="{1886A355-9290-AD6C-A290-A5B50C11E028}"/>
                </a:ext>
              </a:extLst>
            </p:cNvPr>
            <p:cNvSpPr/>
            <p:nvPr/>
          </p:nvSpPr>
          <p:spPr>
            <a:xfrm>
              <a:off x="11986846" y="2567354"/>
              <a:ext cx="392830" cy="2262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3419DD0A-E497-38F8-C099-F1418273CC68}"/>
                </a:ext>
              </a:extLst>
            </p:cNvPr>
            <p:cNvSpPr/>
            <p:nvPr/>
          </p:nvSpPr>
          <p:spPr>
            <a:xfrm>
              <a:off x="11406554" y="3549763"/>
              <a:ext cx="134815" cy="1193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7" name="TextBox 66">
            <a:extLst>
              <a:ext uri="{FF2B5EF4-FFF2-40B4-BE49-F238E27FC236}">
                <a16:creationId xmlns:a16="http://schemas.microsoft.com/office/drawing/2014/main" id="{B68878DD-52C6-4B5F-48C4-A88CF970356B}"/>
              </a:ext>
            </a:extLst>
          </p:cNvPr>
          <p:cNvSpPr txBox="1"/>
          <p:nvPr/>
        </p:nvSpPr>
        <p:spPr>
          <a:xfrm>
            <a:off x="13079493" y="1395450"/>
            <a:ext cx="1747593" cy="276999"/>
          </a:xfrm>
          <a:prstGeom prst="rect">
            <a:avLst/>
          </a:prstGeom>
          <a:noFill/>
        </p:spPr>
        <p:txBody>
          <a:bodyPr wrap="square" rtlCol="0">
            <a:spAutoFit/>
          </a:bodyPr>
          <a:lstStyle/>
          <a:p>
            <a:pPr algn="ctr"/>
            <a:r>
              <a:rPr lang="en-GB" sz="1200">
                <a:solidFill>
                  <a:schemeClr val="accent1"/>
                </a:solidFill>
                <a:latin typeface="Arial" panose="020B0604020202020204" pitchFamily="34" charset="0"/>
                <a:cs typeface="Arial" panose="020B0604020202020204" pitchFamily="34" charset="0"/>
              </a:rPr>
              <a:t>Biomimicry inspiration:</a:t>
            </a:r>
          </a:p>
        </p:txBody>
      </p:sp>
      <p:sp>
        <p:nvSpPr>
          <p:cNvPr id="69" name="Rectangle: Diagonal Corners Rounded 68">
            <a:extLst>
              <a:ext uri="{FF2B5EF4-FFF2-40B4-BE49-F238E27FC236}">
                <a16:creationId xmlns:a16="http://schemas.microsoft.com/office/drawing/2014/main" id="{ABE12029-C765-A6CC-B9E9-29663CCC8FC3}"/>
              </a:ext>
            </a:extLst>
          </p:cNvPr>
          <p:cNvSpPr/>
          <p:nvPr/>
        </p:nvSpPr>
        <p:spPr>
          <a:xfrm>
            <a:off x="10189461" y="7660873"/>
            <a:ext cx="2014686" cy="955721"/>
          </a:xfrm>
          <a:prstGeom prst="round2DiagRect">
            <a:avLst/>
          </a:prstGeom>
          <a:solidFill>
            <a:srgbClr val="00B050"/>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bg1"/>
                </a:solidFill>
                <a:latin typeface="Arial" panose="020B0604020202020204" pitchFamily="34" charset="0"/>
                <a:cs typeface="Arial" panose="020B0604020202020204" pitchFamily="34" charset="0"/>
              </a:rPr>
              <a:t>Evaluations to be made at each stage of development against design criteria.</a:t>
            </a:r>
          </a:p>
        </p:txBody>
      </p:sp>
      <p:sp>
        <p:nvSpPr>
          <p:cNvPr id="70" name="TextBox 69">
            <a:extLst>
              <a:ext uri="{FF2B5EF4-FFF2-40B4-BE49-F238E27FC236}">
                <a16:creationId xmlns:a16="http://schemas.microsoft.com/office/drawing/2014/main" id="{410F4929-484F-640C-D1B6-438CFEDC4DC6}"/>
              </a:ext>
            </a:extLst>
          </p:cNvPr>
          <p:cNvSpPr txBox="1"/>
          <p:nvPr/>
        </p:nvSpPr>
        <p:spPr>
          <a:xfrm>
            <a:off x="7201765" y="321741"/>
            <a:ext cx="2871911" cy="400110"/>
          </a:xfrm>
          <a:prstGeom prst="rect">
            <a:avLst/>
          </a:prstGeom>
          <a:noFill/>
        </p:spPr>
        <p:txBody>
          <a:bodyPr wrap="square" rtlCol="0">
            <a:spAutoFit/>
          </a:bodyPr>
          <a:lstStyle/>
          <a:p>
            <a:pPr algn="l"/>
            <a:r>
              <a:rPr lang="en-GB" sz="2000">
                <a:solidFill>
                  <a:schemeClr val="accent1"/>
                </a:solidFill>
                <a:latin typeface="Arial" panose="020B0604020202020204" pitchFamily="34" charset="0"/>
                <a:cs typeface="Arial" panose="020B0604020202020204" pitchFamily="34" charset="0"/>
              </a:rPr>
              <a:t>By Mari P</a:t>
            </a:r>
          </a:p>
        </p:txBody>
      </p:sp>
    </p:spTree>
    <p:extLst>
      <p:ext uri="{BB962C8B-B14F-4D97-AF65-F5344CB8AC3E}">
        <p14:creationId xmlns:p14="http://schemas.microsoft.com/office/powerpoint/2010/main" val="51021431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1A43EC-0432-BD4B-16A6-19B0445BE8D2}"/>
              </a:ext>
            </a:extLst>
          </p:cNvPr>
          <p:cNvPicPr>
            <a:picLocks noChangeAspect="1"/>
          </p:cNvPicPr>
          <p:nvPr/>
        </p:nvPicPr>
        <p:blipFill>
          <a:blip r:embed="rId3"/>
          <a:stretch>
            <a:fillRect/>
          </a:stretch>
        </p:blipFill>
        <p:spPr>
          <a:xfrm>
            <a:off x="3345632" y="985886"/>
            <a:ext cx="11637355" cy="7494418"/>
          </a:xfrm>
          <a:prstGeom prst="rect">
            <a:avLst/>
          </a:prstGeom>
        </p:spPr>
      </p:pic>
      <p:sp>
        <p:nvSpPr>
          <p:cNvPr id="4" name="TextBox 3">
            <a:extLst>
              <a:ext uri="{FF2B5EF4-FFF2-40B4-BE49-F238E27FC236}">
                <a16:creationId xmlns:a16="http://schemas.microsoft.com/office/drawing/2014/main" id="{FDC39BCD-C57E-3332-5FCD-69A57E37615D}"/>
              </a:ext>
            </a:extLst>
          </p:cNvPr>
          <p:cNvSpPr txBox="1"/>
          <p:nvPr/>
        </p:nvSpPr>
        <p:spPr>
          <a:xfrm>
            <a:off x="379037" y="359229"/>
            <a:ext cx="7180637" cy="646331"/>
          </a:xfrm>
          <a:prstGeom prst="rect">
            <a:avLst/>
          </a:prstGeom>
          <a:noFill/>
        </p:spPr>
        <p:txBody>
          <a:bodyPr wrap="square" rtlCol="0">
            <a:spAutoFit/>
          </a:bodyPr>
          <a:lstStyle/>
          <a:p>
            <a:r>
              <a:rPr lang="en-GB" sz="3600" b="1">
                <a:solidFill>
                  <a:schemeClr val="tx1"/>
                </a:solidFill>
                <a:latin typeface="Calibri" panose="020F0502020204030204" pitchFamily="34" charset="0"/>
                <a:ea typeface="Calibri" panose="020F0502020204030204" pitchFamily="34" charset="0"/>
                <a:cs typeface="Calibri" panose="020F0502020204030204" pitchFamily="34" charset="0"/>
              </a:rPr>
              <a:t>Sequence Memory Toy Project</a:t>
            </a:r>
          </a:p>
        </p:txBody>
      </p:sp>
      <p:sp>
        <p:nvSpPr>
          <p:cNvPr id="5" name="TextBox 4">
            <a:extLst>
              <a:ext uri="{FF2B5EF4-FFF2-40B4-BE49-F238E27FC236}">
                <a16:creationId xmlns:a16="http://schemas.microsoft.com/office/drawing/2014/main" id="{DEABC698-40BE-B612-E981-A6B4A36A04E6}"/>
              </a:ext>
            </a:extLst>
          </p:cNvPr>
          <p:cNvSpPr txBox="1"/>
          <p:nvPr/>
        </p:nvSpPr>
        <p:spPr>
          <a:xfrm>
            <a:off x="6347131" y="442118"/>
            <a:ext cx="3044520" cy="461665"/>
          </a:xfrm>
          <a:prstGeom prst="rect">
            <a:avLst/>
          </a:prstGeom>
          <a:noFill/>
        </p:spPr>
        <p:txBody>
          <a:bodyPr wrap="square" rtlCol="0">
            <a:spAutoFit/>
          </a:bodyPr>
          <a:lstStyle/>
          <a:p>
            <a:r>
              <a:rPr lang="en-GB" sz="2400">
                <a:solidFill>
                  <a:schemeClr val="tx1"/>
                </a:solidFill>
                <a:latin typeface="Calibri" panose="020F0502020204030204" pitchFamily="34" charset="0"/>
                <a:ea typeface="Calibri" panose="020F0502020204030204" pitchFamily="34" charset="0"/>
                <a:cs typeface="Calibri" panose="020F0502020204030204" pitchFamily="34" charset="0"/>
              </a:rPr>
              <a:t>By William S</a:t>
            </a:r>
          </a:p>
        </p:txBody>
      </p:sp>
      <p:sp>
        <p:nvSpPr>
          <p:cNvPr id="6" name="Rectangle: Single Corner Snipped 5">
            <a:extLst>
              <a:ext uri="{FF2B5EF4-FFF2-40B4-BE49-F238E27FC236}">
                <a16:creationId xmlns:a16="http://schemas.microsoft.com/office/drawing/2014/main" id="{730D8DCA-68F4-11C1-F7D5-DAC87FBACDD3}"/>
              </a:ext>
            </a:extLst>
          </p:cNvPr>
          <p:cNvSpPr/>
          <p:nvPr/>
        </p:nvSpPr>
        <p:spPr>
          <a:xfrm rot="10800000">
            <a:off x="10417629" y="-1"/>
            <a:ext cx="4701721" cy="1632856"/>
          </a:xfrm>
          <a:prstGeom prst="snip1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897BC43-45E9-63EC-A8C0-E6F9C4DE6B9B}"/>
              </a:ext>
            </a:extLst>
          </p:cNvPr>
          <p:cNvSpPr txBox="1"/>
          <p:nvPr/>
        </p:nvSpPr>
        <p:spPr>
          <a:xfrm>
            <a:off x="10760529" y="123929"/>
            <a:ext cx="4096276" cy="1384995"/>
          </a:xfrm>
          <a:prstGeom prst="rect">
            <a:avLst/>
          </a:prstGeom>
          <a:noFill/>
        </p:spPr>
        <p:txBody>
          <a:bodyPr wrap="square" rtlCol="0">
            <a:spAutoFit/>
          </a:bodyPr>
          <a:lstStyle/>
          <a:p>
            <a:r>
              <a:rPr lang="en-US" sz="1400">
                <a:latin typeface="Calibri" panose="020F0502020204030204" pitchFamily="34" charset="0"/>
                <a:ea typeface="Calibri" panose="020F0502020204030204" pitchFamily="34" charset="0"/>
                <a:cs typeface="Calibri" panose="020F0502020204030204" pitchFamily="34" charset="0"/>
              </a:rPr>
              <a:t>My product aims to improve the attention span of those with ADHD, a disorder that many of my friends have, without taking pills such as Adderall which can cause suppression of emotion; using backlit buttons and a combination of a sequence memory game, hand eye coordination game.</a:t>
            </a: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8" name="Rectangle: Single Corner Snipped 7">
            <a:extLst>
              <a:ext uri="{FF2B5EF4-FFF2-40B4-BE49-F238E27FC236}">
                <a16:creationId xmlns:a16="http://schemas.microsoft.com/office/drawing/2014/main" id="{7C240D3B-ABA7-8844-8C1E-DD2143018B7A}"/>
              </a:ext>
            </a:extLst>
          </p:cNvPr>
          <p:cNvSpPr/>
          <p:nvPr/>
        </p:nvSpPr>
        <p:spPr>
          <a:xfrm>
            <a:off x="0" y="1181100"/>
            <a:ext cx="3790950" cy="9510713"/>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37CEF412-1D98-20D7-A58F-A56BDFC60AEF}"/>
              </a:ext>
            </a:extLst>
          </p:cNvPr>
          <p:cNvSpPr txBox="1"/>
          <p:nvPr/>
        </p:nvSpPr>
        <p:spPr>
          <a:xfrm>
            <a:off x="206829" y="1677803"/>
            <a:ext cx="3260724" cy="646331"/>
          </a:xfrm>
          <a:prstGeom prst="rect">
            <a:avLst/>
          </a:prstGeom>
          <a:noFill/>
        </p:spPr>
        <p:txBody>
          <a:bodyPr wrap="square" rtlCol="0">
            <a:spAutoFit/>
          </a:bodyPr>
          <a:lstStyle/>
          <a:p>
            <a:r>
              <a:rPr lang="en-US" sz="1100">
                <a:latin typeface="Calibri" panose="020F0502020204030204" pitchFamily="34" charset="0"/>
                <a:ea typeface="Calibri" panose="020F0502020204030204" pitchFamily="34" charset="0"/>
                <a:cs typeface="Calibri" panose="020F0502020204030204" pitchFamily="34" charset="0"/>
              </a:rPr>
              <a:t>I have researched topics including fitness, entertainment, mental health and sleep to summarize potential problems to solve</a:t>
            </a:r>
            <a:r>
              <a:rPr lang="en-US" sz="1400">
                <a:latin typeface="Calibri" panose="020F0502020204030204" pitchFamily="34" charset="0"/>
                <a:ea typeface="Calibri" panose="020F0502020204030204" pitchFamily="34" charset="0"/>
                <a:cs typeface="Calibri" panose="020F0502020204030204" pitchFamily="34" charset="0"/>
              </a:rPr>
              <a:t>.</a:t>
            </a: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EA254E3A-3409-8A95-CEF4-E524CB42B1BC}"/>
              </a:ext>
            </a:extLst>
          </p:cNvPr>
          <p:cNvSpPr txBox="1"/>
          <p:nvPr/>
        </p:nvSpPr>
        <p:spPr>
          <a:xfrm>
            <a:off x="191588" y="1308869"/>
            <a:ext cx="3439129" cy="400110"/>
          </a:xfrm>
          <a:prstGeom prst="rect">
            <a:avLst/>
          </a:prstGeom>
          <a:noFill/>
        </p:spPr>
        <p:txBody>
          <a:bodyPr wrap="square" rtlCol="0">
            <a:spAutoFit/>
          </a:bodyPr>
          <a:lstStyle/>
          <a:p>
            <a:r>
              <a:rPr lang="en-GB" sz="2000" b="1">
                <a:solidFill>
                  <a:schemeClr val="tx1"/>
                </a:solidFill>
                <a:latin typeface="Calibri" panose="020F0502020204030204" pitchFamily="34" charset="0"/>
                <a:ea typeface="Calibri" panose="020F0502020204030204" pitchFamily="34" charset="0"/>
                <a:cs typeface="Calibri" panose="020F0502020204030204" pitchFamily="34" charset="0"/>
              </a:rPr>
              <a:t>Initial Research &amp; Rationale</a:t>
            </a:r>
          </a:p>
        </p:txBody>
      </p:sp>
      <p:sp>
        <p:nvSpPr>
          <p:cNvPr id="11" name="Rectangle: Rounded Corners 10">
            <a:extLst>
              <a:ext uri="{FF2B5EF4-FFF2-40B4-BE49-F238E27FC236}">
                <a16:creationId xmlns:a16="http://schemas.microsoft.com/office/drawing/2014/main" id="{64F44A27-8250-522E-BB80-5EBCCB0A177C}"/>
              </a:ext>
            </a:extLst>
          </p:cNvPr>
          <p:cNvSpPr/>
          <p:nvPr/>
        </p:nvSpPr>
        <p:spPr>
          <a:xfrm>
            <a:off x="262545" y="2330450"/>
            <a:ext cx="3212229" cy="1531484"/>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Calibri" panose="020F0502020204030204" pitchFamily="34" charset="0"/>
                <a:ea typeface="Calibri" panose="020F0502020204030204" pitchFamily="34" charset="0"/>
                <a:cs typeface="Calibri" panose="020F0502020204030204" pitchFamily="34" charset="0"/>
              </a:rPr>
              <a:t>Sleep</a:t>
            </a:r>
          </a:p>
          <a:p>
            <a:pPr marL="285750" indent="-285750" algn="l">
              <a:buFont typeface="Arial" panose="020B0604020202020204" pitchFamily="34" charset="0"/>
              <a:buChar char="•"/>
            </a:pPr>
            <a:r>
              <a:rPr lang="en-GB" sz="1000" dirty="0">
                <a:solidFill>
                  <a:schemeClr val="tx1"/>
                </a:solidFill>
                <a:latin typeface="Calibri" panose="020F0502020204030204" pitchFamily="34" charset="0"/>
                <a:ea typeface="Calibri" panose="020F0502020204030204" pitchFamily="34" charset="0"/>
                <a:cs typeface="Calibri" panose="020F0502020204030204" pitchFamily="34" charset="0"/>
              </a:rPr>
              <a:t>Irritations such as sound or light can cause deep sleep to be interrupted</a:t>
            </a:r>
          </a:p>
          <a:p>
            <a:pPr marL="285750" indent="-285750" algn="l">
              <a:buFont typeface="Arial" panose="020B0604020202020204" pitchFamily="34" charset="0"/>
              <a:buChar char="•"/>
            </a:pPr>
            <a:r>
              <a:rPr lang="en-GB" sz="1000" dirty="0">
                <a:solidFill>
                  <a:schemeClr val="tx1"/>
                </a:solidFill>
                <a:latin typeface="Calibri" panose="020F0502020204030204" pitchFamily="34" charset="0"/>
                <a:ea typeface="Calibri" panose="020F0502020204030204" pitchFamily="34" charset="0"/>
                <a:cs typeface="Calibri" panose="020F0502020204030204" pitchFamily="34" charset="0"/>
              </a:rPr>
              <a:t>Exposure to blue light before bed can wake the body up, increasing time taken to sleep</a:t>
            </a:r>
          </a:p>
          <a:p>
            <a:pPr marL="285750" indent="-285750" algn="l">
              <a:buFont typeface="Arial" panose="020B0604020202020204" pitchFamily="34" charset="0"/>
              <a:buChar char="•"/>
            </a:pPr>
            <a:r>
              <a:rPr lang="en-GB" sz="1000" dirty="0">
                <a:solidFill>
                  <a:schemeClr val="tx1"/>
                </a:solidFill>
                <a:latin typeface="Calibri" panose="020F0502020204030204" pitchFamily="34" charset="0"/>
                <a:ea typeface="Calibri" panose="020F0502020204030204" pitchFamily="34" charset="0"/>
                <a:cs typeface="Calibri" panose="020F0502020204030204" pitchFamily="34" charset="0"/>
              </a:rPr>
              <a:t>Warmer rooms make it harder for the body to fall asleep</a:t>
            </a:r>
          </a:p>
          <a:p>
            <a:pPr marL="285750" indent="-285750" algn="l">
              <a:buFont typeface="Arial" panose="020B0604020202020204" pitchFamily="34" charset="0"/>
              <a:buChar char="•"/>
            </a:pPr>
            <a:r>
              <a:rPr lang="en-GB" sz="1000" dirty="0">
                <a:solidFill>
                  <a:schemeClr val="tx1"/>
                </a:solidFill>
                <a:latin typeface="Calibri" panose="020F0502020204030204" pitchFamily="34" charset="0"/>
                <a:ea typeface="Calibri" panose="020F0502020204030204" pitchFamily="34" charset="0"/>
                <a:cs typeface="Calibri" panose="020F0502020204030204" pitchFamily="34" charset="0"/>
              </a:rPr>
              <a:t>Dark and cold rooms make it hard for the body to wake up after sleep</a:t>
            </a:r>
          </a:p>
        </p:txBody>
      </p:sp>
      <p:sp>
        <p:nvSpPr>
          <p:cNvPr id="12" name="Rectangle: Rounded Corners 11">
            <a:extLst>
              <a:ext uri="{FF2B5EF4-FFF2-40B4-BE49-F238E27FC236}">
                <a16:creationId xmlns:a16="http://schemas.microsoft.com/office/drawing/2014/main" id="{8D53CD6D-6B7C-BDA0-CC8A-65384CF1AE99}"/>
              </a:ext>
            </a:extLst>
          </p:cNvPr>
          <p:cNvSpPr/>
          <p:nvPr/>
        </p:nvSpPr>
        <p:spPr>
          <a:xfrm>
            <a:off x="262545" y="3938479"/>
            <a:ext cx="3212229" cy="1407427"/>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latin typeface="Calibri" panose="020F0502020204030204" pitchFamily="34" charset="0"/>
                <a:ea typeface="Calibri" panose="020F0502020204030204" pitchFamily="34" charset="0"/>
                <a:cs typeface="Calibri" panose="020F0502020204030204" pitchFamily="34" charset="0"/>
              </a:rPr>
              <a:t>Fitness</a:t>
            </a:r>
          </a:p>
          <a:p>
            <a:pPr marL="285750" indent="-285750" algn="l">
              <a:buFont typeface="Arial" panose="020B0604020202020204" pitchFamily="34" charset="0"/>
              <a:buChar char="•"/>
            </a:pPr>
            <a:r>
              <a:rPr lang="en-GB" sz="1000">
                <a:solidFill>
                  <a:schemeClr val="tx1"/>
                </a:solidFill>
                <a:latin typeface="Calibri" panose="020F0502020204030204" pitchFamily="34" charset="0"/>
                <a:ea typeface="Calibri" panose="020F0502020204030204" pitchFamily="34" charset="0"/>
                <a:cs typeface="Calibri" panose="020F0502020204030204" pitchFamily="34" charset="0"/>
              </a:rPr>
              <a:t>Lighter dumbbells are often wasted and thrown away after heavier ones are bought</a:t>
            </a:r>
          </a:p>
          <a:p>
            <a:pPr marL="285750" indent="-285750" algn="l">
              <a:buFont typeface="Arial" panose="020B0604020202020204" pitchFamily="34" charset="0"/>
              <a:buChar char="•"/>
            </a:pPr>
            <a:r>
              <a:rPr lang="en-GB" sz="1000">
                <a:solidFill>
                  <a:schemeClr val="tx1"/>
                </a:solidFill>
                <a:latin typeface="Calibri" panose="020F0502020204030204" pitchFamily="34" charset="0"/>
                <a:ea typeface="Calibri" panose="020F0502020204030204" pitchFamily="34" charset="0"/>
                <a:cs typeface="Calibri" panose="020F0502020204030204" pitchFamily="34" charset="0"/>
              </a:rPr>
              <a:t>Busier individuals don’t have time to commit to the gym</a:t>
            </a:r>
          </a:p>
          <a:p>
            <a:pPr marL="285750" indent="-285750" algn="l">
              <a:buFont typeface="Arial" panose="020B0604020202020204" pitchFamily="34" charset="0"/>
              <a:buChar char="•"/>
            </a:pPr>
            <a:r>
              <a:rPr lang="en-GB" sz="1000">
                <a:solidFill>
                  <a:schemeClr val="tx1"/>
                </a:solidFill>
                <a:latin typeface="Calibri" panose="020F0502020204030204" pitchFamily="34" charset="0"/>
                <a:ea typeface="Calibri" panose="020F0502020204030204" pitchFamily="34" charset="0"/>
                <a:cs typeface="Calibri" panose="020F0502020204030204" pitchFamily="34" charset="0"/>
              </a:rPr>
              <a:t>Gyms do not allow under 16s to enter</a:t>
            </a:r>
          </a:p>
          <a:p>
            <a:pPr marL="285750" indent="-285750" algn="l">
              <a:buFont typeface="Arial" panose="020B0604020202020204" pitchFamily="34" charset="0"/>
              <a:buChar char="•"/>
            </a:pPr>
            <a:r>
              <a:rPr lang="en-GB" sz="1000">
                <a:solidFill>
                  <a:schemeClr val="tx1"/>
                </a:solidFill>
                <a:latin typeface="Calibri" panose="020F0502020204030204" pitchFamily="34" charset="0"/>
                <a:ea typeface="Calibri" panose="020F0502020204030204" pitchFamily="34" charset="0"/>
                <a:cs typeface="Calibri" panose="020F0502020204030204" pitchFamily="34" charset="0"/>
              </a:rPr>
              <a:t>Home gyms are very expensive</a:t>
            </a:r>
          </a:p>
          <a:p>
            <a:pPr marL="285750" indent="-285750" algn="l">
              <a:buFont typeface="Arial" panose="020B0604020202020204" pitchFamily="34" charset="0"/>
              <a:buChar char="•"/>
            </a:pPr>
            <a:r>
              <a:rPr lang="en-GB" sz="1000">
                <a:solidFill>
                  <a:schemeClr val="tx1"/>
                </a:solidFill>
                <a:latin typeface="Calibri" panose="020F0502020204030204" pitchFamily="34" charset="0"/>
                <a:ea typeface="Calibri" panose="020F0502020204030204" pitchFamily="34" charset="0"/>
                <a:cs typeface="Calibri" panose="020F0502020204030204" pitchFamily="34" charset="0"/>
              </a:rPr>
              <a:t>Weights are impractical to transport</a:t>
            </a:r>
          </a:p>
        </p:txBody>
      </p:sp>
      <p:sp>
        <p:nvSpPr>
          <p:cNvPr id="13" name="Rectangle: Rounded Corners 12">
            <a:extLst>
              <a:ext uri="{FF2B5EF4-FFF2-40B4-BE49-F238E27FC236}">
                <a16:creationId xmlns:a16="http://schemas.microsoft.com/office/drawing/2014/main" id="{85EF0EA4-324A-6868-D195-57AF62FBB230}"/>
              </a:ext>
            </a:extLst>
          </p:cNvPr>
          <p:cNvSpPr/>
          <p:nvPr/>
        </p:nvSpPr>
        <p:spPr>
          <a:xfrm>
            <a:off x="255324" y="5422452"/>
            <a:ext cx="3212229" cy="1531484"/>
          </a:xfrm>
          <a:prstGeom prst="roundRect">
            <a:avLst/>
          </a:prstGeom>
          <a:solidFill>
            <a:srgbClr val="CBF1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latin typeface="Calibri" panose="020F0502020204030204" pitchFamily="34" charset="0"/>
                <a:ea typeface="Calibri" panose="020F0502020204030204" pitchFamily="34" charset="0"/>
                <a:cs typeface="Calibri" panose="020F0502020204030204" pitchFamily="34" charset="0"/>
              </a:rPr>
              <a:t>Mental Health</a:t>
            </a:r>
          </a:p>
          <a:p>
            <a:pPr marL="285750" indent="-285750" algn="l">
              <a:buFont typeface="Arial" panose="020B0604020202020204" pitchFamily="34" charset="0"/>
              <a:buChar char="•"/>
            </a:pPr>
            <a:r>
              <a:rPr lang="en-GB" sz="1000">
                <a:solidFill>
                  <a:schemeClr val="tx1"/>
                </a:solidFill>
                <a:latin typeface="Calibri" panose="020F0502020204030204" pitchFamily="34" charset="0"/>
                <a:ea typeface="Calibri" panose="020F0502020204030204" pitchFamily="34" charset="0"/>
                <a:cs typeface="Calibri" panose="020F0502020204030204" pitchFamily="34" charset="0"/>
              </a:rPr>
              <a:t>Prolonged device usage daily can cause overstimulation</a:t>
            </a:r>
          </a:p>
          <a:p>
            <a:pPr marL="285750" indent="-285750" algn="l">
              <a:buFont typeface="Arial" panose="020B0604020202020204" pitchFamily="34" charset="0"/>
              <a:buChar char="•"/>
            </a:pPr>
            <a:r>
              <a:rPr lang="en-GB" sz="1000">
                <a:solidFill>
                  <a:schemeClr val="tx1"/>
                </a:solidFill>
                <a:latin typeface="Calibri" panose="020F0502020204030204" pitchFamily="34" charset="0"/>
                <a:ea typeface="Calibri" panose="020F0502020204030204" pitchFamily="34" charset="0"/>
                <a:cs typeface="Calibri" panose="020F0502020204030204" pitchFamily="34" charset="0"/>
              </a:rPr>
              <a:t>Daily meditation is hard to maintain without reminders</a:t>
            </a:r>
          </a:p>
          <a:p>
            <a:pPr marL="285750" indent="-285750" algn="l">
              <a:buFont typeface="Arial" panose="020B0604020202020204" pitchFamily="34" charset="0"/>
              <a:buChar char="•"/>
            </a:pPr>
            <a:r>
              <a:rPr lang="en-GB" sz="1000">
                <a:solidFill>
                  <a:schemeClr val="tx1"/>
                </a:solidFill>
                <a:latin typeface="Calibri" panose="020F0502020204030204" pitchFamily="34" charset="0"/>
                <a:ea typeface="Calibri" panose="020F0502020204030204" pitchFamily="34" charset="0"/>
                <a:cs typeface="Calibri" panose="020F0502020204030204" pitchFamily="34" charset="0"/>
              </a:rPr>
              <a:t>Hand-eye coordination and reaction time can be inconvenient and hazardous to train indoors</a:t>
            </a:r>
          </a:p>
          <a:p>
            <a:pPr marL="285750" indent="-285750" algn="l">
              <a:buFont typeface="Arial" panose="020B0604020202020204" pitchFamily="34" charset="0"/>
              <a:buChar char="•"/>
            </a:pPr>
            <a:r>
              <a:rPr lang="en-GB" sz="1000">
                <a:solidFill>
                  <a:schemeClr val="tx1"/>
                </a:solidFill>
                <a:latin typeface="Calibri" panose="020F0502020204030204" pitchFamily="34" charset="0"/>
                <a:ea typeface="Calibri" panose="020F0502020204030204" pitchFamily="34" charset="0"/>
                <a:cs typeface="Calibri" panose="020F0502020204030204" pitchFamily="34" charset="0"/>
              </a:rPr>
              <a:t>Memory can be difficult to improve without tablets</a:t>
            </a:r>
          </a:p>
        </p:txBody>
      </p:sp>
      <p:sp>
        <p:nvSpPr>
          <p:cNvPr id="14" name="Rectangle: Rounded Corners 13">
            <a:extLst>
              <a:ext uri="{FF2B5EF4-FFF2-40B4-BE49-F238E27FC236}">
                <a16:creationId xmlns:a16="http://schemas.microsoft.com/office/drawing/2014/main" id="{78449EF2-313F-B1CC-6F2A-862276838FC7}"/>
              </a:ext>
            </a:extLst>
          </p:cNvPr>
          <p:cNvSpPr/>
          <p:nvPr/>
        </p:nvSpPr>
        <p:spPr>
          <a:xfrm>
            <a:off x="255323" y="7030483"/>
            <a:ext cx="3212229" cy="1413742"/>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latin typeface="Calibri" panose="020F0502020204030204" pitchFamily="34" charset="0"/>
                <a:ea typeface="Calibri" panose="020F0502020204030204" pitchFamily="34" charset="0"/>
                <a:cs typeface="Calibri" panose="020F0502020204030204" pitchFamily="34" charset="0"/>
              </a:rPr>
              <a:t>Entertainment</a:t>
            </a:r>
          </a:p>
          <a:p>
            <a:pPr marL="285750" indent="-285750" algn="l">
              <a:buFont typeface="Arial" panose="020B0604020202020204" pitchFamily="34" charset="0"/>
              <a:buChar char="•"/>
            </a:pPr>
            <a:r>
              <a:rPr lang="en-GB" sz="1000">
                <a:solidFill>
                  <a:schemeClr val="tx1"/>
                </a:solidFill>
                <a:latin typeface="Calibri" panose="020F0502020204030204" pitchFamily="34" charset="0"/>
                <a:ea typeface="Calibri" panose="020F0502020204030204" pitchFamily="34" charset="0"/>
                <a:cs typeface="Calibri" panose="020F0502020204030204" pitchFamily="34" charset="0"/>
              </a:rPr>
              <a:t>Devices, games  &amp; shows are often expensive or require memberships to be accessed</a:t>
            </a:r>
          </a:p>
          <a:p>
            <a:pPr marL="285750" indent="-285750" algn="l">
              <a:buFont typeface="Arial" panose="020B0604020202020204" pitchFamily="34" charset="0"/>
              <a:buChar char="•"/>
            </a:pPr>
            <a:r>
              <a:rPr lang="en-GB" sz="1000">
                <a:solidFill>
                  <a:schemeClr val="tx1"/>
                </a:solidFill>
                <a:latin typeface="Calibri" panose="020F0502020204030204" pitchFamily="34" charset="0"/>
                <a:ea typeface="Calibri" panose="020F0502020204030204" pitchFamily="34" charset="0"/>
                <a:cs typeface="Calibri" panose="020F0502020204030204" pitchFamily="34" charset="0"/>
              </a:rPr>
              <a:t>When used in public, screens and sound can bother or be a danger to others</a:t>
            </a:r>
          </a:p>
          <a:p>
            <a:pPr marL="285750" indent="-285750" algn="l">
              <a:buFont typeface="Arial" panose="020B0604020202020204" pitchFamily="34" charset="0"/>
              <a:buChar char="•"/>
            </a:pPr>
            <a:r>
              <a:rPr lang="en-GB" sz="1000">
                <a:solidFill>
                  <a:schemeClr val="tx1"/>
                </a:solidFill>
                <a:latin typeface="Calibri" panose="020F0502020204030204" pitchFamily="34" charset="0"/>
                <a:ea typeface="Calibri" panose="020F0502020204030204" pitchFamily="34" charset="0"/>
                <a:cs typeface="Calibri" panose="020F0502020204030204" pitchFamily="34" charset="0"/>
              </a:rPr>
              <a:t>Fidget Toys are often loud and bother others</a:t>
            </a:r>
          </a:p>
          <a:p>
            <a:pPr marL="285750" indent="-285750" algn="l">
              <a:buFont typeface="Arial" panose="020B0604020202020204" pitchFamily="34" charset="0"/>
              <a:buChar char="•"/>
            </a:pPr>
            <a:r>
              <a:rPr lang="en-GB" sz="1000">
                <a:solidFill>
                  <a:schemeClr val="tx1"/>
                </a:solidFill>
                <a:latin typeface="Calibri" panose="020F0502020204030204" pitchFamily="34" charset="0"/>
                <a:ea typeface="Calibri" panose="020F0502020204030204" pitchFamily="34" charset="0"/>
                <a:cs typeface="Calibri" panose="020F0502020204030204" pitchFamily="34" charset="0"/>
              </a:rPr>
              <a:t>Short form content causes decreased attention span</a:t>
            </a:r>
          </a:p>
        </p:txBody>
      </p:sp>
      <p:sp>
        <p:nvSpPr>
          <p:cNvPr id="15" name="TextBox 14">
            <a:extLst>
              <a:ext uri="{FF2B5EF4-FFF2-40B4-BE49-F238E27FC236}">
                <a16:creationId xmlns:a16="http://schemas.microsoft.com/office/drawing/2014/main" id="{16E78F4A-7FF4-76BE-E60F-A8123B502263}"/>
              </a:ext>
            </a:extLst>
          </p:cNvPr>
          <p:cNvSpPr txBox="1"/>
          <p:nvPr/>
        </p:nvSpPr>
        <p:spPr>
          <a:xfrm>
            <a:off x="265113" y="8526328"/>
            <a:ext cx="3260724" cy="1954381"/>
          </a:xfrm>
          <a:prstGeom prst="rect">
            <a:avLst/>
          </a:prstGeom>
          <a:noFill/>
        </p:spPr>
        <p:txBody>
          <a:bodyPr wrap="square" rtlCol="0">
            <a:spAutoFit/>
          </a:bodyPr>
          <a:lstStyle/>
          <a:p>
            <a:r>
              <a:rPr lang="en-US" sz="1100">
                <a:latin typeface="Calibri" panose="020F0502020204030204" pitchFamily="34" charset="0"/>
                <a:ea typeface="Calibri" panose="020F0502020204030204" pitchFamily="34" charset="0"/>
                <a:cs typeface="Calibri" panose="020F0502020204030204" pitchFamily="34" charset="0"/>
              </a:rPr>
              <a:t>In conclusion, I have decided to research further into the training of Memory, Reaction time and Hand-eye coordination – I have chosen these topics as the importance of training general mental function is understated relative to that of studies and work. General mental function tends to decrease with age and so it is important to train it frequently instead of taking pills which may have adverse side effects. These topics closely relate to each other and I believe can be incorporated into one device to train all three aspects in a fun and efficient manner.</a:t>
            </a: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81442113-4567-7DAE-F541-FFB045E93CF5}"/>
              </a:ext>
            </a:extLst>
          </p:cNvPr>
          <p:cNvSpPr txBox="1"/>
          <p:nvPr/>
        </p:nvSpPr>
        <p:spPr>
          <a:xfrm>
            <a:off x="3969355" y="1196503"/>
            <a:ext cx="2356153" cy="707886"/>
          </a:xfrm>
          <a:prstGeom prst="rect">
            <a:avLst/>
          </a:prstGeom>
          <a:noFill/>
          <a:ln>
            <a:noFill/>
          </a:ln>
        </p:spPr>
        <p:txBody>
          <a:bodyPr wrap="square" rtlCol="0">
            <a:spAutoFit/>
          </a:bodyPr>
          <a:lstStyle/>
          <a:p>
            <a:r>
              <a:rPr lang="en-GB" sz="2000" b="1">
                <a:solidFill>
                  <a:schemeClr val="tx1"/>
                </a:solidFill>
                <a:latin typeface="Calibri" panose="020F0502020204030204" pitchFamily="34" charset="0"/>
                <a:ea typeface="Calibri" panose="020F0502020204030204" pitchFamily="34" charset="0"/>
                <a:cs typeface="Calibri" panose="020F0502020204030204" pitchFamily="34" charset="0"/>
              </a:rPr>
              <a:t>Initial Ideas &amp; Factual Evidence</a:t>
            </a:r>
          </a:p>
        </p:txBody>
      </p:sp>
      <p:sp>
        <p:nvSpPr>
          <p:cNvPr id="17" name="Oval 16">
            <a:extLst>
              <a:ext uri="{FF2B5EF4-FFF2-40B4-BE49-F238E27FC236}">
                <a16:creationId xmlns:a16="http://schemas.microsoft.com/office/drawing/2014/main" id="{C943C8A9-FAC9-74FA-2154-83E6691FFCDF}"/>
              </a:ext>
            </a:extLst>
          </p:cNvPr>
          <p:cNvSpPr/>
          <p:nvPr/>
        </p:nvSpPr>
        <p:spPr>
          <a:xfrm>
            <a:off x="5440901" y="4360510"/>
            <a:ext cx="1562278" cy="1415127"/>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latin typeface="Calibri" panose="020F0502020204030204" pitchFamily="34" charset="0"/>
                <a:ea typeface="Calibri" panose="020F0502020204030204" pitchFamily="34" charset="0"/>
                <a:cs typeface="Calibri" panose="020F0502020204030204" pitchFamily="34" charset="0"/>
              </a:rPr>
              <a:t>80% of people who frequently do working memory training experience a 30% reduction in inattentiveness.</a:t>
            </a:r>
          </a:p>
        </p:txBody>
      </p:sp>
      <p:sp>
        <p:nvSpPr>
          <p:cNvPr id="18" name="Oval 17">
            <a:extLst>
              <a:ext uri="{FF2B5EF4-FFF2-40B4-BE49-F238E27FC236}">
                <a16:creationId xmlns:a16="http://schemas.microsoft.com/office/drawing/2014/main" id="{7F288BC0-0646-9337-D5F4-BA0EB07207BB}"/>
              </a:ext>
            </a:extLst>
          </p:cNvPr>
          <p:cNvSpPr/>
          <p:nvPr/>
        </p:nvSpPr>
        <p:spPr>
          <a:xfrm>
            <a:off x="10592651" y="4546037"/>
            <a:ext cx="1562278" cy="1105032"/>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latin typeface="Calibri" panose="020F0502020204030204" pitchFamily="34" charset="0"/>
                <a:ea typeface="Calibri" panose="020F0502020204030204" pitchFamily="34" charset="0"/>
                <a:cs typeface="Calibri" panose="020F0502020204030204" pitchFamily="34" charset="0"/>
              </a:rPr>
              <a:t>While the average reaction time is 250ms, training can be reduced by as much as 40%.</a:t>
            </a:r>
          </a:p>
        </p:txBody>
      </p:sp>
      <p:sp>
        <p:nvSpPr>
          <p:cNvPr id="19" name="Oval 18">
            <a:extLst>
              <a:ext uri="{FF2B5EF4-FFF2-40B4-BE49-F238E27FC236}">
                <a16:creationId xmlns:a16="http://schemas.microsoft.com/office/drawing/2014/main" id="{A92685E6-F43E-8AF8-C2FA-630085675D7A}"/>
              </a:ext>
            </a:extLst>
          </p:cNvPr>
          <p:cNvSpPr/>
          <p:nvPr/>
        </p:nvSpPr>
        <p:spPr>
          <a:xfrm>
            <a:off x="13348896" y="3028385"/>
            <a:ext cx="1431709" cy="1228074"/>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latin typeface="Calibri" panose="020F0502020204030204" pitchFamily="34" charset="0"/>
                <a:ea typeface="Calibri" panose="020F0502020204030204" pitchFamily="34" charset="0"/>
                <a:cs typeface="Calibri" panose="020F0502020204030204" pitchFamily="34" charset="0"/>
              </a:rPr>
              <a:t>Training reaction time over a 3-month period showed an average improvement of 20%.</a:t>
            </a:r>
          </a:p>
        </p:txBody>
      </p:sp>
      <p:sp>
        <p:nvSpPr>
          <p:cNvPr id="20" name="Oval 19">
            <a:extLst>
              <a:ext uri="{FF2B5EF4-FFF2-40B4-BE49-F238E27FC236}">
                <a16:creationId xmlns:a16="http://schemas.microsoft.com/office/drawing/2014/main" id="{4C557C37-542F-7B4B-8F07-81135994D316}"/>
              </a:ext>
            </a:extLst>
          </p:cNvPr>
          <p:cNvSpPr/>
          <p:nvPr/>
        </p:nvSpPr>
        <p:spPr>
          <a:xfrm>
            <a:off x="7297744" y="6078287"/>
            <a:ext cx="1891104" cy="1228074"/>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latin typeface="Calibri" panose="020F0502020204030204" pitchFamily="34" charset="0"/>
                <a:ea typeface="Calibri" panose="020F0502020204030204" pitchFamily="34" charset="0"/>
                <a:cs typeface="Calibri" panose="020F0502020204030204" pitchFamily="34" charset="0"/>
              </a:rPr>
              <a:t>85% of people who frequently do working memory training experience a 33% increase in working memory performance</a:t>
            </a:r>
          </a:p>
        </p:txBody>
      </p:sp>
      <p:sp>
        <p:nvSpPr>
          <p:cNvPr id="21" name="Rectangle: Single Corner Snipped 20">
            <a:extLst>
              <a:ext uri="{FF2B5EF4-FFF2-40B4-BE49-F238E27FC236}">
                <a16:creationId xmlns:a16="http://schemas.microsoft.com/office/drawing/2014/main" id="{D89416E8-AAB2-CA05-D780-F0E16DA62ACE}"/>
              </a:ext>
            </a:extLst>
          </p:cNvPr>
          <p:cNvSpPr/>
          <p:nvPr/>
        </p:nvSpPr>
        <p:spPr>
          <a:xfrm flipH="1">
            <a:off x="12542520" y="8244839"/>
            <a:ext cx="2576830" cy="2446973"/>
          </a:xfrm>
          <a:prstGeom prst="snip1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2B1303D9-20D4-0049-41E9-64873C000772}"/>
              </a:ext>
            </a:extLst>
          </p:cNvPr>
          <p:cNvSpPr txBox="1"/>
          <p:nvPr/>
        </p:nvSpPr>
        <p:spPr>
          <a:xfrm>
            <a:off x="12815889" y="8386167"/>
            <a:ext cx="2048138" cy="400110"/>
          </a:xfrm>
          <a:prstGeom prst="rect">
            <a:avLst/>
          </a:prstGeom>
          <a:noFill/>
        </p:spPr>
        <p:txBody>
          <a:bodyPr wrap="square" rtlCol="0">
            <a:spAutoFit/>
          </a:bodyPr>
          <a:lstStyle/>
          <a:p>
            <a:r>
              <a:rPr lang="en-US" sz="2000" b="1">
                <a:latin typeface="Calibri" panose="020F0502020204030204" pitchFamily="34" charset="0"/>
                <a:ea typeface="Calibri" panose="020F0502020204030204" pitchFamily="34" charset="0"/>
                <a:cs typeface="Calibri" panose="020F0502020204030204" pitchFamily="34" charset="0"/>
              </a:rPr>
              <a:t>Sources</a:t>
            </a:r>
            <a:endParaRPr lang="en-GB" sz="2000" b="1">
              <a:latin typeface="Calibri" panose="020F0502020204030204" pitchFamily="34" charset="0"/>
              <a:ea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572876E6-B986-BE72-4E5A-A927427C92BD}"/>
              </a:ext>
            </a:extLst>
          </p:cNvPr>
          <p:cNvSpPr txBox="1"/>
          <p:nvPr/>
        </p:nvSpPr>
        <p:spPr>
          <a:xfrm>
            <a:off x="12815889" y="8786277"/>
            <a:ext cx="2048138" cy="1785104"/>
          </a:xfrm>
          <a:prstGeom prst="rect">
            <a:avLst/>
          </a:prstGeom>
          <a:noFill/>
        </p:spPr>
        <p:txBody>
          <a:bodyPr wrap="square" rtlCol="0">
            <a:spAutoFit/>
          </a:bodyPr>
          <a:lstStyle/>
          <a:p>
            <a:pPr marL="171450" indent="-171450">
              <a:buFont typeface="Arial" panose="020B0604020202020204" pitchFamily="34" charset="0"/>
              <a:buChar char="•"/>
            </a:pPr>
            <a:r>
              <a:rPr lang="en-US" sz="1000">
                <a:latin typeface="Calibri" panose="020F0502020204030204" pitchFamily="34" charset="0"/>
                <a:ea typeface="Calibri" panose="020F0502020204030204" pitchFamily="34" charset="0"/>
                <a:cs typeface="Calibri" panose="020F0502020204030204" pitchFamily="34" charset="0"/>
                <a:hlinkClick r:id="rId4"/>
              </a:rPr>
              <a:t>https://Alzheimer.ca/en/about-dementia/do-i-have-dementia/differences-vetween-normal-aging-dementia</a:t>
            </a:r>
            <a:endParaRPr lang="en-US" sz="1000">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000">
                <a:latin typeface="Calibri" panose="020F0502020204030204" pitchFamily="34" charset="0"/>
                <a:ea typeface="Calibri" panose="020F0502020204030204" pitchFamily="34" charset="0"/>
                <a:cs typeface="Calibri" panose="020F0502020204030204" pitchFamily="34" charset="0"/>
                <a:hlinkClick r:id="rId5"/>
              </a:rPr>
              <a:t>https://thesportsedu.com/reaction-time-definition</a:t>
            </a:r>
            <a:endParaRPr lang="en-US" sz="1000">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000">
                <a:latin typeface="Calibri" panose="020F0502020204030204" pitchFamily="34" charset="0"/>
                <a:ea typeface="Calibri" panose="020F0502020204030204" pitchFamily="34" charset="0"/>
                <a:cs typeface="Calibri" panose="020F0502020204030204" pitchFamily="34" charset="0"/>
                <a:hlinkClick r:id="rId6"/>
              </a:rPr>
              <a:t>https://www.pscychologytoday.com/gb/blog/the-athletes-way/201311/hand-eye-coordination-improves-cognitive-and-social-skills</a:t>
            </a:r>
            <a:r>
              <a:rPr lang="en-US" sz="1000">
                <a:latin typeface="Calibri" panose="020F0502020204030204" pitchFamily="34" charset="0"/>
                <a:ea typeface="Calibri" panose="020F0502020204030204" pitchFamily="34" charset="0"/>
                <a:cs typeface="Calibri" panose="020F0502020204030204" pitchFamily="34" charset="0"/>
              </a:rPr>
              <a:t> </a:t>
            </a:r>
            <a:endParaRPr lang="en-GB" sz="1000">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F20547DB-45F1-0E65-0BFA-6A8F6044EEFC}"/>
              </a:ext>
            </a:extLst>
          </p:cNvPr>
          <p:cNvSpPr txBox="1"/>
          <p:nvPr/>
        </p:nvSpPr>
        <p:spPr>
          <a:xfrm>
            <a:off x="3925431" y="8151962"/>
            <a:ext cx="2048138" cy="400110"/>
          </a:xfrm>
          <a:prstGeom prst="rect">
            <a:avLst/>
          </a:prstGeom>
          <a:noFill/>
        </p:spPr>
        <p:txBody>
          <a:bodyPr wrap="square" rtlCol="0">
            <a:spAutoFit/>
          </a:bodyPr>
          <a:lstStyle/>
          <a:p>
            <a:r>
              <a:rPr lang="en-US" sz="2000" b="1">
                <a:latin typeface="Calibri" panose="020F0502020204030204" pitchFamily="34" charset="0"/>
                <a:ea typeface="Calibri" panose="020F0502020204030204" pitchFamily="34" charset="0"/>
                <a:cs typeface="Calibri" panose="020F0502020204030204" pitchFamily="34" charset="0"/>
              </a:rPr>
              <a:t>Next steps</a:t>
            </a:r>
            <a:endParaRPr lang="en-GB" sz="2000" b="1">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2E895A4D-F593-A7F7-80A2-2A97CFDD2AAD}"/>
              </a:ext>
            </a:extLst>
          </p:cNvPr>
          <p:cNvCxnSpPr>
            <a:cxnSpLocks/>
          </p:cNvCxnSpPr>
          <p:nvPr/>
        </p:nvCxnSpPr>
        <p:spPr>
          <a:xfrm flipV="1">
            <a:off x="4038597" y="9480630"/>
            <a:ext cx="5910942" cy="9744"/>
          </a:xfrm>
          <a:prstGeom prst="line">
            <a:avLst/>
          </a:prstGeom>
          <a:ln w="28575">
            <a:solidFill>
              <a:schemeClr val="tx1"/>
            </a:solidFill>
            <a:headEnd type="oval"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F686D8E3-99B2-895B-5199-189330552D14}"/>
              </a:ext>
            </a:extLst>
          </p:cNvPr>
          <p:cNvSpPr txBox="1"/>
          <p:nvPr/>
        </p:nvSpPr>
        <p:spPr>
          <a:xfrm>
            <a:off x="4702891" y="8569228"/>
            <a:ext cx="1210049" cy="769441"/>
          </a:xfrm>
          <a:prstGeom prst="rect">
            <a:avLst/>
          </a:prstGeom>
          <a:noFill/>
          <a:ln>
            <a:solidFill>
              <a:schemeClr val="tx1"/>
            </a:solidFill>
          </a:ln>
        </p:spPr>
        <p:txBody>
          <a:bodyPr wrap="square" rtlCol="0">
            <a:spAutoFit/>
          </a:bodyPr>
          <a:lstStyle/>
          <a:p>
            <a:pPr algn="ctr"/>
            <a:r>
              <a:rPr lang="en-US" sz="1100">
                <a:latin typeface="Calibri" panose="020F0502020204030204" pitchFamily="34" charset="0"/>
                <a:ea typeface="Calibri" panose="020F0502020204030204" pitchFamily="34" charset="0"/>
                <a:cs typeface="Calibri" panose="020F0502020204030204" pitchFamily="34" charset="0"/>
              </a:rPr>
              <a:t>Develop 3 ideas further and evaluate again specification</a:t>
            </a: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0AAF349D-845D-F892-48AE-7E26F336E838}"/>
              </a:ext>
            </a:extLst>
          </p:cNvPr>
          <p:cNvSpPr txBox="1"/>
          <p:nvPr/>
        </p:nvSpPr>
        <p:spPr>
          <a:xfrm>
            <a:off x="4154031" y="9664391"/>
            <a:ext cx="1038451" cy="769441"/>
          </a:xfrm>
          <a:prstGeom prst="rect">
            <a:avLst/>
          </a:prstGeom>
          <a:noFill/>
          <a:ln>
            <a:solidFill>
              <a:schemeClr val="tx1"/>
            </a:solidFill>
          </a:ln>
        </p:spPr>
        <p:txBody>
          <a:bodyPr wrap="square" rtlCol="0">
            <a:spAutoFit/>
          </a:bodyPr>
          <a:lstStyle/>
          <a:p>
            <a:pPr algn="ctr"/>
            <a:r>
              <a:rPr lang="en-US" sz="1100">
                <a:latin typeface="Calibri" panose="020F0502020204030204" pitchFamily="34" charset="0"/>
                <a:ea typeface="Calibri" panose="020F0502020204030204" pitchFamily="34" charset="0"/>
                <a:cs typeface="Calibri" panose="020F0502020204030204" pitchFamily="34" charset="0"/>
              </a:rPr>
              <a:t>Set specifications for developing ideas against</a:t>
            </a: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94EA34C0-CA3D-8C6D-5CA0-B226662D267E}"/>
              </a:ext>
            </a:extLst>
          </p:cNvPr>
          <p:cNvSpPr txBox="1"/>
          <p:nvPr/>
        </p:nvSpPr>
        <p:spPr>
          <a:xfrm>
            <a:off x="5392151" y="9664391"/>
            <a:ext cx="1210049" cy="600164"/>
          </a:xfrm>
          <a:prstGeom prst="rect">
            <a:avLst/>
          </a:prstGeom>
          <a:noFill/>
          <a:ln>
            <a:solidFill>
              <a:schemeClr val="tx1"/>
            </a:solidFill>
          </a:ln>
        </p:spPr>
        <p:txBody>
          <a:bodyPr wrap="square" rtlCol="0">
            <a:spAutoFit/>
          </a:bodyPr>
          <a:lstStyle/>
          <a:p>
            <a:pPr algn="ctr"/>
            <a:r>
              <a:rPr lang="en-US" sz="1100" err="1">
                <a:latin typeface="Calibri" panose="020F0502020204030204" pitchFamily="34" charset="0"/>
                <a:ea typeface="Calibri" panose="020F0502020204030204" pitchFamily="34" charset="0"/>
                <a:cs typeface="Calibri" panose="020F0502020204030204" pitchFamily="34" charset="0"/>
              </a:rPr>
              <a:t>Finalise</a:t>
            </a:r>
            <a:r>
              <a:rPr lang="en-US" sz="1100">
                <a:latin typeface="Calibri" panose="020F0502020204030204" pitchFamily="34" charset="0"/>
                <a:ea typeface="Calibri" panose="020F0502020204030204" pitchFamily="34" charset="0"/>
                <a:cs typeface="Calibri" panose="020F0502020204030204" pitchFamily="34" charset="0"/>
              </a:rPr>
              <a:t> design to take forward based on analysis </a:t>
            </a: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FCE70E60-F363-1381-E9DB-EB8E62C918DC}"/>
              </a:ext>
            </a:extLst>
          </p:cNvPr>
          <p:cNvSpPr txBox="1"/>
          <p:nvPr/>
        </p:nvSpPr>
        <p:spPr>
          <a:xfrm>
            <a:off x="6071692" y="8738505"/>
            <a:ext cx="1210049" cy="600164"/>
          </a:xfrm>
          <a:prstGeom prst="rect">
            <a:avLst/>
          </a:prstGeom>
          <a:noFill/>
          <a:ln>
            <a:solidFill>
              <a:schemeClr val="tx1"/>
            </a:solidFill>
          </a:ln>
        </p:spPr>
        <p:txBody>
          <a:bodyPr wrap="square" rtlCol="0">
            <a:spAutoFit/>
          </a:bodyPr>
          <a:lstStyle/>
          <a:p>
            <a:pPr algn="ctr"/>
            <a:r>
              <a:rPr lang="en-US" sz="1100">
                <a:latin typeface="Calibri" panose="020F0502020204030204" pitchFamily="34" charset="0"/>
                <a:ea typeface="Calibri" panose="020F0502020204030204" pitchFamily="34" charset="0"/>
                <a:cs typeface="Calibri" panose="020F0502020204030204" pitchFamily="34" charset="0"/>
              </a:rPr>
              <a:t>Create electronic prototype and test with user</a:t>
            </a: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03A1696D-C587-875B-AC41-0B032C2C7908}"/>
              </a:ext>
            </a:extLst>
          </p:cNvPr>
          <p:cNvSpPr txBox="1"/>
          <p:nvPr/>
        </p:nvSpPr>
        <p:spPr>
          <a:xfrm>
            <a:off x="7475602" y="8569228"/>
            <a:ext cx="1210049" cy="769441"/>
          </a:xfrm>
          <a:prstGeom prst="rect">
            <a:avLst/>
          </a:prstGeom>
          <a:noFill/>
          <a:ln>
            <a:solidFill>
              <a:schemeClr val="tx1"/>
            </a:solidFill>
          </a:ln>
        </p:spPr>
        <p:txBody>
          <a:bodyPr wrap="square" rtlCol="0">
            <a:spAutoFit/>
          </a:bodyPr>
          <a:lstStyle/>
          <a:p>
            <a:pPr algn="ctr"/>
            <a:r>
              <a:rPr lang="en-US" sz="1100">
                <a:latin typeface="Calibri" panose="020F0502020204030204" pitchFamily="34" charset="0"/>
                <a:ea typeface="Calibri" panose="020F0502020204030204" pitchFamily="34" charset="0"/>
                <a:cs typeface="Calibri" panose="020F0502020204030204" pitchFamily="34" charset="0"/>
              </a:rPr>
              <a:t>Create final CAD model of device with accurate dimensions</a:t>
            </a: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F68D001D-7FE5-F723-7D26-55752A962B23}"/>
              </a:ext>
            </a:extLst>
          </p:cNvPr>
          <p:cNvSpPr txBox="1"/>
          <p:nvPr/>
        </p:nvSpPr>
        <p:spPr>
          <a:xfrm>
            <a:off x="6788424" y="9664391"/>
            <a:ext cx="1210049" cy="938719"/>
          </a:xfrm>
          <a:prstGeom prst="rect">
            <a:avLst/>
          </a:prstGeom>
          <a:noFill/>
          <a:ln>
            <a:solidFill>
              <a:schemeClr val="tx1"/>
            </a:solidFill>
          </a:ln>
        </p:spPr>
        <p:txBody>
          <a:bodyPr wrap="square" rtlCol="0">
            <a:spAutoFit/>
          </a:bodyPr>
          <a:lstStyle/>
          <a:p>
            <a:pPr algn="ctr"/>
            <a:r>
              <a:rPr lang="en-US" sz="1100">
                <a:latin typeface="Calibri" panose="020F0502020204030204" pitchFamily="34" charset="0"/>
                <a:ea typeface="Calibri" panose="020F0502020204030204" pitchFamily="34" charset="0"/>
                <a:cs typeface="Calibri" panose="020F0502020204030204" pitchFamily="34" charset="0"/>
              </a:rPr>
              <a:t>Make 1:1 physical aesthetic prototype of device and fit components</a:t>
            </a: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D1C8E15B-523D-5389-2FF0-E4FE45487CAD}"/>
              </a:ext>
            </a:extLst>
          </p:cNvPr>
          <p:cNvSpPr txBox="1"/>
          <p:nvPr/>
        </p:nvSpPr>
        <p:spPr>
          <a:xfrm>
            <a:off x="8811745" y="8206100"/>
            <a:ext cx="1210047" cy="1107996"/>
          </a:xfrm>
          <a:prstGeom prst="rect">
            <a:avLst/>
          </a:prstGeom>
          <a:solidFill>
            <a:schemeClr val="accent2">
              <a:lumMod val="20000"/>
              <a:lumOff val="80000"/>
            </a:schemeClr>
          </a:solidFill>
          <a:ln>
            <a:noFill/>
          </a:ln>
        </p:spPr>
        <p:txBody>
          <a:bodyPr wrap="square" rtlCol="0">
            <a:spAutoFit/>
          </a:bodyPr>
          <a:lstStyle/>
          <a:p>
            <a:pPr algn="ctr"/>
            <a:r>
              <a:rPr lang="en-US" sz="1100">
                <a:latin typeface="Calibri" panose="020F0502020204030204" pitchFamily="34" charset="0"/>
                <a:ea typeface="Calibri" panose="020F0502020204030204" pitchFamily="34" charset="0"/>
                <a:cs typeface="Calibri" panose="020F0502020204030204" pitchFamily="34" charset="0"/>
              </a:rPr>
              <a:t>Create “time-out" looping code that cuts power to battery after 5 minutes of inactivity</a:t>
            </a:r>
          </a:p>
        </p:txBody>
      </p:sp>
      <p:cxnSp>
        <p:nvCxnSpPr>
          <p:cNvPr id="35" name="Straight Connector 34">
            <a:extLst>
              <a:ext uri="{FF2B5EF4-FFF2-40B4-BE49-F238E27FC236}">
                <a16:creationId xmlns:a16="http://schemas.microsoft.com/office/drawing/2014/main" id="{2B2C7D4D-1E26-5515-2EDB-7F6F15634F86}"/>
              </a:ext>
            </a:extLst>
          </p:cNvPr>
          <p:cNvCxnSpPr>
            <a:stCxn id="28" idx="0"/>
          </p:cNvCxnSpPr>
          <p:nvPr/>
        </p:nvCxnSpPr>
        <p:spPr>
          <a:xfrm flipH="1" flipV="1">
            <a:off x="4673256" y="9490374"/>
            <a:ext cx="1" cy="174017"/>
          </a:xfrm>
          <a:prstGeom prst="line">
            <a:avLst/>
          </a:prstGeom>
        </p:spPr>
        <p:style>
          <a:lnRef idx="2">
            <a:schemeClr val="dk1"/>
          </a:lnRef>
          <a:fillRef idx="0">
            <a:schemeClr val="dk1"/>
          </a:fillRef>
          <a:effectRef idx="1">
            <a:schemeClr val="dk1"/>
          </a:effectRef>
          <a:fontRef idx="minor">
            <a:schemeClr val="tx1"/>
          </a:fontRef>
        </p:style>
      </p:cxnSp>
      <p:cxnSp>
        <p:nvCxnSpPr>
          <p:cNvPr id="39" name="Straight Connector 38">
            <a:extLst>
              <a:ext uri="{FF2B5EF4-FFF2-40B4-BE49-F238E27FC236}">
                <a16:creationId xmlns:a16="http://schemas.microsoft.com/office/drawing/2014/main" id="{80F113F9-D66D-B5AC-1106-BBDFF8B045DA}"/>
              </a:ext>
            </a:extLst>
          </p:cNvPr>
          <p:cNvCxnSpPr>
            <a:cxnSpLocks/>
            <a:stCxn id="27" idx="2"/>
          </p:cNvCxnSpPr>
          <p:nvPr/>
        </p:nvCxnSpPr>
        <p:spPr>
          <a:xfrm>
            <a:off x="5307916" y="9338669"/>
            <a:ext cx="0" cy="151705"/>
          </a:xfrm>
          <a:prstGeom prst="line">
            <a:avLst/>
          </a:prstGeom>
        </p:spPr>
        <p:style>
          <a:lnRef idx="2">
            <a:schemeClr val="dk1"/>
          </a:lnRef>
          <a:fillRef idx="0">
            <a:schemeClr val="dk1"/>
          </a:fillRef>
          <a:effectRef idx="1">
            <a:schemeClr val="dk1"/>
          </a:effectRef>
          <a:fontRef idx="minor">
            <a:schemeClr val="tx1"/>
          </a:fontRef>
        </p:style>
      </p:cxnSp>
      <p:cxnSp>
        <p:nvCxnSpPr>
          <p:cNvPr id="47" name="Straight Connector 46">
            <a:extLst>
              <a:ext uri="{FF2B5EF4-FFF2-40B4-BE49-F238E27FC236}">
                <a16:creationId xmlns:a16="http://schemas.microsoft.com/office/drawing/2014/main" id="{00000664-6637-45EF-3B5D-1D7EE1DC3BD1}"/>
              </a:ext>
            </a:extLst>
          </p:cNvPr>
          <p:cNvCxnSpPr>
            <a:cxnSpLocks/>
          </p:cNvCxnSpPr>
          <p:nvPr/>
        </p:nvCxnSpPr>
        <p:spPr>
          <a:xfrm flipH="1" flipV="1">
            <a:off x="6000585" y="9496449"/>
            <a:ext cx="1" cy="186879"/>
          </a:xfrm>
          <a:prstGeom prst="line">
            <a:avLst/>
          </a:prstGeom>
        </p:spPr>
        <p:style>
          <a:lnRef idx="2">
            <a:schemeClr val="dk1"/>
          </a:lnRef>
          <a:fillRef idx="0">
            <a:schemeClr val="dk1"/>
          </a:fillRef>
          <a:effectRef idx="1">
            <a:schemeClr val="dk1"/>
          </a:effectRef>
          <a:fontRef idx="minor">
            <a:schemeClr val="tx1"/>
          </a:fontRef>
        </p:style>
      </p:cxnSp>
      <p:cxnSp>
        <p:nvCxnSpPr>
          <p:cNvPr id="49" name="Straight Connector 48">
            <a:extLst>
              <a:ext uri="{FF2B5EF4-FFF2-40B4-BE49-F238E27FC236}">
                <a16:creationId xmlns:a16="http://schemas.microsoft.com/office/drawing/2014/main" id="{E39A4EEC-4379-4FC1-D13D-44790DC2D280}"/>
              </a:ext>
            </a:extLst>
          </p:cNvPr>
          <p:cNvCxnSpPr>
            <a:cxnSpLocks/>
          </p:cNvCxnSpPr>
          <p:nvPr/>
        </p:nvCxnSpPr>
        <p:spPr>
          <a:xfrm>
            <a:off x="6691826" y="9349555"/>
            <a:ext cx="0" cy="151705"/>
          </a:xfrm>
          <a:prstGeom prst="line">
            <a:avLst/>
          </a:prstGeom>
        </p:spPr>
        <p:style>
          <a:lnRef idx="2">
            <a:schemeClr val="dk1"/>
          </a:lnRef>
          <a:fillRef idx="0">
            <a:schemeClr val="dk1"/>
          </a:fillRef>
          <a:effectRef idx="1">
            <a:schemeClr val="dk1"/>
          </a:effectRef>
          <a:fontRef idx="minor">
            <a:schemeClr val="tx1"/>
          </a:fontRef>
        </p:style>
      </p:cxnSp>
      <p:cxnSp>
        <p:nvCxnSpPr>
          <p:cNvPr id="50" name="Straight Connector 49">
            <a:extLst>
              <a:ext uri="{FF2B5EF4-FFF2-40B4-BE49-F238E27FC236}">
                <a16:creationId xmlns:a16="http://schemas.microsoft.com/office/drawing/2014/main" id="{537DCA1A-A78B-B1C2-F40B-EF2B732FDCEE}"/>
              </a:ext>
            </a:extLst>
          </p:cNvPr>
          <p:cNvCxnSpPr>
            <a:cxnSpLocks/>
          </p:cNvCxnSpPr>
          <p:nvPr/>
        </p:nvCxnSpPr>
        <p:spPr>
          <a:xfrm flipH="1" flipV="1">
            <a:off x="7383066" y="9496450"/>
            <a:ext cx="1" cy="186879"/>
          </a:xfrm>
          <a:prstGeom prst="line">
            <a:avLst/>
          </a:prstGeom>
        </p:spPr>
        <p:style>
          <a:lnRef idx="2">
            <a:schemeClr val="dk1"/>
          </a:lnRef>
          <a:fillRef idx="0">
            <a:schemeClr val="dk1"/>
          </a:fillRef>
          <a:effectRef idx="1">
            <a:schemeClr val="dk1"/>
          </a:effectRef>
          <a:fontRef idx="minor">
            <a:schemeClr val="tx1"/>
          </a:fontRef>
        </p:style>
      </p:cxnSp>
      <p:cxnSp>
        <p:nvCxnSpPr>
          <p:cNvPr id="51" name="Straight Connector 50">
            <a:extLst>
              <a:ext uri="{FF2B5EF4-FFF2-40B4-BE49-F238E27FC236}">
                <a16:creationId xmlns:a16="http://schemas.microsoft.com/office/drawing/2014/main" id="{384A9786-7F7C-716D-5D08-424CDD9531C0}"/>
              </a:ext>
            </a:extLst>
          </p:cNvPr>
          <p:cNvCxnSpPr>
            <a:cxnSpLocks/>
          </p:cNvCxnSpPr>
          <p:nvPr/>
        </p:nvCxnSpPr>
        <p:spPr>
          <a:xfrm>
            <a:off x="8074307" y="9338666"/>
            <a:ext cx="0" cy="151705"/>
          </a:xfrm>
          <a:prstGeom prst="line">
            <a:avLst/>
          </a:prstGeom>
        </p:spPr>
        <p:style>
          <a:lnRef idx="2">
            <a:schemeClr val="dk1"/>
          </a:lnRef>
          <a:fillRef idx="0">
            <a:schemeClr val="dk1"/>
          </a:fillRef>
          <a:effectRef idx="1">
            <a:schemeClr val="dk1"/>
          </a:effectRef>
          <a:fontRef idx="minor">
            <a:schemeClr val="tx1"/>
          </a:fontRef>
        </p:style>
      </p:cxnSp>
      <p:cxnSp>
        <p:nvCxnSpPr>
          <p:cNvPr id="52" name="Straight Connector 51">
            <a:extLst>
              <a:ext uri="{FF2B5EF4-FFF2-40B4-BE49-F238E27FC236}">
                <a16:creationId xmlns:a16="http://schemas.microsoft.com/office/drawing/2014/main" id="{2607EC94-6C1D-0B1E-BED7-B5F992C6B822}"/>
              </a:ext>
            </a:extLst>
          </p:cNvPr>
          <p:cNvCxnSpPr>
            <a:cxnSpLocks/>
          </p:cNvCxnSpPr>
          <p:nvPr/>
        </p:nvCxnSpPr>
        <p:spPr>
          <a:xfrm flipH="1" flipV="1">
            <a:off x="8765552" y="9485562"/>
            <a:ext cx="1" cy="186879"/>
          </a:xfrm>
          <a:prstGeom prst="line">
            <a:avLst/>
          </a:prstGeom>
        </p:spPr>
        <p:style>
          <a:lnRef idx="2">
            <a:schemeClr val="dk1"/>
          </a:lnRef>
          <a:fillRef idx="0">
            <a:schemeClr val="dk1"/>
          </a:fillRef>
          <a:effectRef idx="1">
            <a:schemeClr val="dk1"/>
          </a:effectRef>
          <a:fontRef idx="minor">
            <a:schemeClr val="tx1"/>
          </a:fontRef>
        </p:style>
      </p:cxnSp>
      <p:sp>
        <p:nvSpPr>
          <p:cNvPr id="54" name="TextBox 53">
            <a:extLst>
              <a:ext uri="{FF2B5EF4-FFF2-40B4-BE49-F238E27FC236}">
                <a16:creationId xmlns:a16="http://schemas.microsoft.com/office/drawing/2014/main" id="{EDA09C56-64B2-05AF-0095-4B2654D51173}"/>
              </a:ext>
            </a:extLst>
          </p:cNvPr>
          <p:cNvSpPr txBox="1"/>
          <p:nvPr/>
        </p:nvSpPr>
        <p:spPr>
          <a:xfrm>
            <a:off x="8155937" y="9662099"/>
            <a:ext cx="1210049" cy="769441"/>
          </a:xfrm>
          <a:prstGeom prst="rect">
            <a:avLst/>
          </a:prstGeom>
          <a:noFill/>
          <a:ln>
            <a:solidFill>
              <a:schemeClr val="tx1"/>
            </a:solidFill>
          </a:ln>
        </p:spPr>
        <p:txBody>
          <a:bodyPr wrap="square" rtlCol="0">
            <a:spAutoFit/>
          </a:bodyPr>
          <a:lstStyle/>
          <a:p>
            <a:pPr algn="ctr"/>
            <a:r>
              <a:rPr lang="en-US" sz="1100">
                <a:latin typeface="Calibri" panose="020F0502020204030204" pitchFamily="34" charset="0"/>
                <a:ea typeface="Calibri" panose="020F0502020204030204" pitchFamily="34" charset="0"/>
                <a:cs typeface="Calibri" panose="020F0502020204030204" pitchFamily="34" charset="0"/>
              </a:rPr>
              <a:t>Evaluation and identify further development opportunities</a:t>
            </a:r>
            <a:endParaRPr lang="en-GB" sz="1400">
              <a:latin typeface="Calibri" panose="020F0502020204030204" pitchFamily="34" charset="0"/>
              <a:ea typeface="Calibri" panose="020F0502020204030204" pitchFamily="34" charset="0"/>
              <a:cs typeface="Calibri" panose="020F0502020204030204" pitchFamily="34" charset="0"/>
            </a:endParaRPr>
          </a:p>
        </p:txBody>
      </p:sp>
      <p:cxnSp>
        <p:nvCxnSpPr>
          <p:cNvPr id="55" name="Straight Connector 54">
            <a:extLst>
              <a:ext uri="{FF2B5EF4-FFF2-40B4-BE49-F238E27FC236}">
                <a16:creationId xmlns:a16="http://schemas.microsoft.com/office/drawing/2014/main" id="{4911A841-7A1A-3BC0-BD26-FE7FE0C6D516}"/>
              </a:ext>
            </a:extLst>
          </p:cNvPr>
          <p:cNvCxnSpPr>
            <a:cxnSpLocks/>
          </p:cNvCxnSpPr>
          <p:nvPr/>
        </p:nvCxnSpPr>
        <p:spPr>
          <a:xfrm>
            <a:off x="9426660" y="9320172"/>
            <a:ext cx="0" cy="151705"/>
          </a:xfrm>
          <a:prstGeom prst="line">
            <a:avLst/>
          </a:prstGeom>
          <a:ln>
            <a:solidFill>
              <a:schemeClr val="tx2"/>
            </a:solidFill>
            <a:prstDash val="sysDot"/>
          </a:ln>
        </p:spPr>
        <p:style>
          <a:lnRef idx="2">
            <a:schemeClr val="dk1"/>
          </a:lnRef>
          <a:fillRef idx="0">
            <a:schemeClr val="dk1"/>
          </a:fillRef>
          <a:effectRef idx="1">
            <a:schemeClr val="dk1"/>
          </a:effectRef>
          <a:fontRef idx="minor">
            <a:schemeClr val="tx1"/>
          </a:fontRef>
        </p:style>
      </p:cxnSp>
      <p:grpSp>
        <p:nvGrpSpPr>
          <p:cNvPr id="59" name="Group 58">
            <a:extLst>
              <a:ext uri="{FF2B5EF4-FFF2-40B4-BE49-F238E27FC236}">
                <a16:creationId xmlns:a16="http://schemas.microsoft.com/office/drawing/2014/main" id="{B3839B1F-C35F-CEF1-3E10-36D866815D6D}"/>
              </a:ext>
            </a:extLst>
          </p:cNvPr>
          <p:cNvGrpSpPr/>
          <p:nvPr/>
        </p:nvGrpSpPr>
        <p:grpSpPr>
          <a:xfrm>
            <a:off x="10193498" y="8602511"/>
            <a:ext cx="2185565" cy="1934893"/>
            <a:chOff x="10193498" y="8632991"/>
            <a:chExt cx="2185565" cy="1934893"/>
          </a:xfrm>
          <a:solidFill>
            <a:srgbClr val="9CE49E"/>
          </a:solidFill>
        </p:grpSpPr>
        <p:sp>
          <p:nvSpPr>
            <p:cNvPr id="57" name="Rectangle: Rounded Corners 56">
              <a:extLst>
                <a:ext uri="{FF2B5EF4-FFF2-40B4-BE49-F238E27FC236}">
                  <a16:creationId xmlns:a16="http://schemas.microsoft.com/office/drawing/2014/main" id="{005B36DC-7D63-1EBB-DD57-21EFED63C3C1}"/>
                </a:ext>
              </a:extLst>
            </p:cNvPr>
            <p:cNvSpPr/>
            <p:nvPr/>
          </p:nvSpPr>
          <p:spPr>
            <a:xfrm>
              <a:off x="10193498" y="8632991"/>
              <a:ext cx="2185565" cy="1934893"/>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l">
                <a:buFont typeface="Arial" panose="020B0604020202020204" pitchFamily="34" charset="0"/>
                <a:buChar char="•"/>
              </a:pPr>
              <a:endParaRPr lang="en-GB" sz="105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endParaRPr lang="en-GB" sz="105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endParaRPr lang="en-GB" sz="105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endParaRPr lang="en-GB" sz="105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GB" sz="1050">
                  <a:solidFill>
                    <a:schemeClr val="tx1"/>
                  </a:solidFill>
                  <a:latin typeface="Calibri" panose="020F0502020204030204" pitchFamily="34" charset="0"/>
                  <a:ea typeface="Calibri" panose="020F0502020204030204" pitchFamily="34" charset="0"/>
                  <a:cs typeface="Calibri" panose="020F0502020204030204" pitchFamily="34" charset="0"/>
                </a:rPr>
                <a:t>Planning and time constraints to achieve different elements of project</a:t>
              </a:r>
            </a:p>
            <a:p>
              <a:pPr marL="342900" indent="-342900" algn="l">
                <a:buFont typeface="Arial" panose="020B0604020202020204" pitchFamily="34" charset="0"/>
                <a:buChar char="•"/>
              </a:pPr>
              <a:r>
                <a:rPr lang="en-GB" sz="1000">
                  <a:solidFill>
                    <a:schemeClr val="tx1"/>
                  </a:solidFill>
                  <a:latin typeface="Calibri" panose="020F0502020204030204" pitchFamily="34" charset="0"/>
                  <a:ea typeface="Calibri" panose="020F0502020204030204" pitchFamily="34" charset="0"/>
                  <a:cs typeface="Calibri" panose="020F0502020204030204" pitchFamily="34" charset="0"/>
                </a:rPr>
                <a:t>How to manufacture</a:t>
              </a:r>
            </a:p>
            <a:p>
              <a:pPr marL="342900" indent="-342900" algn="l">
                <a:buFont typeface="Arial" panose="020B0604020202020204" pitchFamily="34" charset="0"/>
                <a:buChar char="•"/>
              </a:pPr>
              <a:r>
                <a:rPr lang="en-GB" sz="1000">
                  <a:solidFill>
                    <a:schemeClr val="tx1"/>
                  </a:solidFill>
                  <a:latin typeface="Calibri" panose="020F0502020204030204" pitchFamily="34" charset="0"/>
                  <a:ea typeface="Calibri" panose="020F0502020204030204" pitchFamily="34" charset="0"/>
                  <a:cs typeface="Calibri" panose="020F0502020204030204" pitchFamily="34" charset="0"/>
                </a:rPr>
                <a:t>Testing with a user focus</a:t>
              </a:r>
            </a:p>
          </p:txBody>
        </p:sp>
        <p:sp>
          <p:nvSpPr>
            <p:cNvPr id="58" name="TextBox 57">
              <a:extLst>
                <a:ext uri="{FF2B5EF4-FFF2-40B4-BE49-F238E27FC236}">
                  <a16:creationId xmlns:a16="http://schemas.microsoft.com/office/drawing/2014/main" id="{A0F6A038-BEF3-5267-3B33-73B27F298674}"/>
                </a:ext>
              </a:extLst>
            </p:cNvPr>
            <p:cNvSpPr txBox="1"/>
            <p:nvPr/>
          </p:nvSpPr>
          <p:spPr>
            <a:xfrm>
              <a:off x="10351694" y="8720005"/>
              <a:ext cx="1864753" cy="707886"/>
            </a:xfrm>
            <a:prstGeom prst="rect">
              <a:avLst/>
            </a:prstGeom>
            <a:grpFill/>
          </p:spPr>
          <p:txBody>
            <a:bodyPr wrap="square" rtlCol="0">
              <a:spAutoFit/>
            </a:bodyPr>
            <a:lstStyle/>
            <a:p>
              <a:r>
                <a:rPr lang="en-US" sz="2000" b="1">
                  <a:latin typeface="Calibri" panose="020F0502020204030204" pitchFamily="34" charset="0"/>
                  <a:ea typeface="Calibri" panose="020F0502020204030204" pitchFamily="34" charset="0"/>
                  <a:cs typeface="Calibri" panose="020F0502020204030204" pitchFamily="34" charset="0"/>
                </a:rPr>
                <a:t>Important Considerations</a:t>
              </a:r>
              <a:endParaRPr lang="en-GB" sz="2000" b="1">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04196374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a:extLst>
              <a:ext uri="{FF2B5EF4-FFF2-40B4-BE49-F238E27FC236}">
                <a16:creationId xmlns:a16="http://schemas.microsoft.com/office/drawing/2014/main" id="{5512044E-E770-3BE4-7A10-55920F406D52}"/>
              </a:ext>
            </a:extLst>
          </p:cNvPr>
          <p:cNvSpPr txBox="1"/>
          <p:nvPr/>
        </p:nvSpPr>
        <p:spPr>
          <a:xfrm>
            <a:off x="8721089" y="7894320"/>
            <a:ext cx="1504951" cy="830997"/>
          </a:xfrm>
          <a:prstGeom prst="rect">
            <a:avLst/>
          </a:prstGeom>
          <a:solidFill>
            <a:schemeClr val="bg1"/>
          </a:solidFill>
          <a:ln w="28575">
            <a:solidFill>
              <a:schemeClr val="tx1"/>
            </a:solidFill>
          </a:ln>
        </p:spPr>
        <p:txBody>
          <a:bodyPr wrap="square" rtlCol="0">
            <a:spAutoFit/>
          </a:bodyPr>
          <a:lstStyle/>
          <a:p>
            <a:pPr algn="ctr"/>
            <a:r>
              <a:rPr lang="en-GB" sz="1200">
                <a:latin typeface="Aptos" panose="020B0004020202020204" pitchFamily="34" charset="0"/>
              </a:rPr>
              <a:t>Program general base code for transmitter and receiver </a:t>
            </a:r>
          </a:p>
        </p:txBody>
      </p:sp>
      <p:sp>
        <p:nvSpPr>
          <p:cNvPr id="63" name="Free-form: Shape 62">
            <a:extLst>
              <a:ext uri="{FF2B5EF4-FFF2-40B4-BE49-F238E27FC236}">
                <a16:creationId xmlns:a16="http://schemas.microsoft.com/office/drawing/2014/main" id="{07AA0F2A-1155-B1BE-B67F-B1E5EC0C6A20}"/>
              </a:ext>
            </a:extLst>
          </p:cNvPr>
          <p:cNvSpPr/>
          <p:nvPr/>
        </p:nvSpPr>
        <p:spPr>
          <a:xfrm>
            <a:off x="9435646" y="8033420"/>
            <a:ext cx="5088074" cy="2110328"/>
          </a:xfrm>
          <a:custGeom>
            <a:avLst/>
            <a:gdLst>
              <a:gd name="connsiteX0" fmla="*/ 43634 w 5088074"/>
              <a:gd name="connsiteY0" fmla="*/ 699100 h 2110328"/>
              <a:gd name="connsiteX1" fmla="*/ 150314 w 5088074"/>
              <a:gd name="connsiteY1" fmla="*/ 1552540 h 2110328"/>
              <a:gd name="connsiteX2" fmla="*/ 1278074 w 5088074"/>
              <a:gd name="connsiteY2" fmla="*/ 1369660 h 2110328"/>
              <a:gd name="connsiteX3" fmla="*/ 1537154 w 5088074"/>
              <a:gd name="connsiteY3" fmla="*/ 440020 h 2110328"/>
              <a:gd name="connsiteX4" fmla="*/ 2101034 w 5088074"/>
              <a:gd name="connsiteY4" fmla="*/ 333340 h 2110328"/>
              <a:gd name="connsiteX5" fmla="*/ 2283914 w 5088074"/>
              <a:gd name="connsiteY5" fmla="*/ 1080100 h 2110328"/>
              <a:gd name="connsiteX6" fmla="*/ 2344874 w 5088074"/>
              <a:gd name="connsiteY6" fmla="*/ 2024980 h 2110328"/>
              <a:gd name="connsiteX7" fmla="*/ 3152594 w 5088074"/>
              <a:gd name="connsiteY7" fmla="*/ 1964020 h 2110328"/>
              <a:gd name="connsiteX8" fmla="*/ 3503114 w 5088074"/>
              <a:gd name="connsiteY8" fmla="*/ 1125820 h 2110328"/>
              <a:gd name="connsiteX9" fmla="*/ 3579314 w 5088074"/>
              <a:gd name="connsiteY9" fmla="*/ 363820 h 2110328"/>
              <a:gd name="connsiteX10" fmla="*/ 3975554 w 5088074"/>
              <a:gd name="connsiteY10" fmla="*/ 74260 h 2110328"/>
              <a:gd name="connsiteX11" fmla="*/ 4676594 w 5088074"/>
              <a:gd name="connsiteY11" fmla="*/ 74260 h 2110328"/>
              <a:gd name="connsiteX12" fmla="*/ 4996634 w 5088074"/>
              <a:gd name="connsiteY12" fmla="*/ 912460 h 2110328"/>
              <a:gd name="connsiteX13" fmla="*/ 5088074 w 5088074"/>
              <a:gd name="connsiteY13" fmla="*/ 1674460 h 2110328"/>
              <a:gd name="connsiteX14" fmla="*/ 5088074 w 5088074"/>
              <a:gd name="connsiteY14" fmla="*/ 1674460 h 211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88074" h="2110328">
                <a:moveTo>
                  <a:pt x="43634" y="699100"/>
                </a:moveTo>
                <a:cubicBezTo>
                  <a:pt x="-5896" y="1069940"/>
                  <a:pt x="-55426" y="1440780"/>
                  <a:pt x="150314" y="1552540"/>
                </a:cubicBezTo>
                <a:cubicBezTo>
                  <a:pt x="356054" y="1664300"/>
                  <a:pt x="1046934" y="1555080"/>
                  <a:pt x="1278074" y="1369660"/>
                </a:cubicBezTo>
                <a:cubicBezTo>
                  <a:pt x="1509214" y="1184240"/>
                  <a:pt x="1399994" y="612740"/>
                  <a:pt x="1537154" y="440020"/>
                </a:cubicBezTo>
                <a:cubicBezTo>
                  <a:pt x="1674314" y="267300"/>
                  <a:pt x="1976574" y="226660"/>
                  <a:pt x="2101034" y="333340"/>
                </a:cubicBezTo>
                <a:cubicBezTo>
                  <a:pt x="2225494" y="440020"/>
                  <a:pt x="2243274" y="798160"/>
                  <a:pt x="2283914" y="1080100"/>
                </a:cubicBezTo>
                <a:cubicBezTo>
                  <a:pt x="2324554" y="1362040"/>
                  <a:pt x="2200094" y="1877660"/>
                  <a:pt x="2344874" y="2024980"/>
                </a:cubicBezTo>
                <a:cubicBezTo>
                  <a:pt x="2489654" y="2172300"/>
                  <a:pt x="2959554" y="2113880"/>
                  <a:pt x="3152594" y="1964020"/>
                </a:cubicBezTo>
                <a:cubicBezTo>
                  <a:pt x="3345634" y="1814160"/>
                  <a:pt x="3431994" y="1392520"/>
                  <a:pt x="3503114" y="1125820"/>
                </a:cubicBezTo>
                <a:cubicBezTo>
                  <a:pt x="3574234" y="859120"/>
                  <a:pt x="3500574" y="539080"/>
                  <a:pt x="3579314" y="363820"/>
                </a:cubicBezTo>
                <a:cubicBezTo>
                  <a:pt x="3658054" y="188560"/>
                  <a:pt x="3792674" y="122520"/>
                  <a:pt x="3975554" y="74260"/>
                </a:cubicBezTo>
                <a:cubicBezTo>
                  <a:pt x="4158434" y="26000"/>
                  <a:pt x="4506414" y="-65440"/>
                  <a:pt x="4676594" y="74260"/>
                </a:cubicBezTo>
                <a:cubicBezTo>
                  <a:pt x="4846774" y="213960"/>
                  <a:pt x="4928054" y="645760"/>
                  <a:pt x="4996634" y="912460"/>
                </a:cubicBezTo>
                <a:cubicBezTo>
                  <a:pt x="5065214" y="1179160"/>
                  <a:pt x="5088074" y="1674460"/>
                  <a:pt x="5088074" y="1674460"/>
                </a:cubicBezTo>
                <a:lnTo>
                  <a:pt x="5088074" y="1674460"/>
                </a:lnTo>
              </a:path>
            </a:pathLst>
          </a:custGeom>
          <a:ln w="38100">
            <a:headEnd type="oval"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2" name="TextBox 1">
            <a:extLst>
              <a:ext uri="{FF2B5EF4-FFF2-40B4-BE49-F238E27FC236}">
                <a16:creationId xmlns:a16="http://schemas.microsoft.com/office/drawing/2014/main" id="{BF1AE037-9277-B623-F0EA-CBC45664FBBA}"/>
              </a:ext>
            </a:extLst>
          </p:cNvPr>
          <p:cNvSpPr txBox="1"/>
          <p:nvPr/>
        </p:nvSpPr>
        <p:spPr>
          <a:xfrm>
            <a:off x="5387975" y="15239"/>
            <a:ext cx="4343400" cy="523220"/>
          </a:xfrm>
          <a:prstGeom prst="rect">
            <a:avLst/>
          </a:prstGeom>
          <a:noFill/>
        </p:spPr>
        <p:txBody>
          <a:bodyPr wrap="square" rtlCol="0">
            <a:spAutoFit/>
          </a:bodyPr>
          <a:lstStyle/>
          <a:p>
            <a:pPr algn="ctr"/>
            <a:r>
              <a:rPr lang="en-GB" sz="2800" b="1">
                <a:latin typeface="Aptos Black" panose="020F0502020204030204" pitchFamily="34" charset="0"/>
                <a:ea typeface="Calibri" panose="020F0502020204030204" pitchFamily="34" charset="0"/>
                <a:cs typeface="Times New Roman" panose="02020603050405020304" pitchFamily="18" charset="0"/>
              </a:rPr>
              <a:t>IoT Smart Home System</a:t>
            </a:r>
          </a:p>
        </p:txBody>
      </p:sp>
      <p:sp>
        <p:nvSpPr>
          <p:cNvPr id="3" name="TextBox 2">
            <a:extLst>
              <a:ext uri="{FF2B5EF4-FFF2-40B4-BE49-F238E27FC236}">
                <a16:creationId xmlns:a16="http://schemas.microsoft.com/office/drawing/2014/main" id="{ED789A84-9F44-76EB-7682-D5F6EA33CA75}"/>
              </a:ext>
            </a:extLst>
          </p:cNvPr>
          <p:cNvSpPr txBox="1"/>
          <p:nvPr/>
        </p:nvSpPr>
        <p:spPr>
          <a:xfrm>
            <a:off x="5555615" y="436838"/>
            <a:ext cx="4008120" cy="400110"/>
          </a:xfrm>
          <a:prstGeom prst="rect">
            <a:avLst/>
          </a:prstGeom>
          <a:noFill/>
        </p:spPr>
        <p:txBody>
          <a:bodyPr wrap="square" rtlCol="0">
            <a:spAutoFit/>
          </a:bodyPr>
          <a:lstStyle/>
          <a:p>
            <a:pPr algn="ctr"/>
            <a:r>
              <a:rPr lang="en-GB" sz="2000">
                <a:latin typeface="Aptos" panose="020B0004020202020204" pitchFamily="34" charset="0"/>
              </a:rPr>
              <a:t>By Ananyaa R</a:t>
            </a:r>
            <a:endParaRPr lang="en-GB" sz="2000" b="1">
              <a:latin typeface="Aptos" panose="020B000402020202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AF12ED1-07C8-B079-5B2B-65F13784C1B8}"/>
              </a:ext>
            </a:extLst>
          </p:cNvPr>
          <p:cNvSpPr txBox="1"/>
          <p:nvPr/>
        </p:nvSpPr>
        <p:spPr>
          <a:xfrm>
            <a:off x="289559" y="859006"/>
            <a:ext cx="4586605" cy="2585323"/>
          </a:xfrm>
          <a:prstGeom prst="rect">
            <a:avLst/>
          </a:prstGeom>
          <a:solidFill>
            <a:schemeClr val="bg1"/>
          </a:solidFill>
          <a:ln w="38100"/>
        </p:spPr>
        <p:style>
          <a:lnRef idx="2">
            <a:schemeClr val="dk1"/>
          </a:lnRef>
          <a:fillRef idx="1">
            <a:schemeClr val="lt1"/>
          </a:fillRef>
          <a:effectRef idx="0">
            <a:schemeClr val="dk1"/>
          </a:effectRef>
          <a:fontRef idx="minor">
            <a:schemeClr val="dk1"/>
          </a:fontRef>
        </p:style>
        <p:txBody>
          <a:bodyPr wrap="square" rtlCol="0">
            <a:spAutoFit/>
          </a:bodyPr>
          <a:lstStyle/>
          <a:p>
            <a:r>
              <a:rPr lang="en-GB" u="sng">
                <a:latin typeface="Aptos Black" panose="020B0004020202020204" pitchFamily="34" charset="0"/>
              </a:rPr>
              <a:t>Context</a:t>
            </a:r>
          </a:p>
          <a:p>
            <a:r>
              <a:rPr lang="en-US" sz="1200">
                <a:latin typeface="Aptos" panose="020B0004020202020204" pitchFamily="34" charset="0"/>
              </a:rPr>
              <a:t>Many people with life-limiting conditions such as Dementia and Alzheimer's struggle with remembering daily tasks, in severe cases even starting to forget important people in their life. Many people live in Hospice care due to the severity of these complications, receiving care from trained workers. A study conducted by UCSF showed that 48% of caregivers or family members of hospice-enrolled dementia patients experienced dissatisfaction with the care. Hence why, for this large group of people, I wanted to try to produce a prototype that can make daily life easier for them, while increasing their quality of life. Although it was initially difficult to come up with solutions, if there is anything I love more than engineering, it is problem solving.</a:t>
            </a:r>
            <a:endParaRPr lang="en-GB" sz="1200" u="sng">
              <a:latin typeface="Aptos" panose="020B0004020202020204" pitchFamily="34" charset="0"/>
            </a:endParaRPr>
          </a:p>
        </p:txBody>
      </p:sp>
      <p:sp>
        <p:nvSpPr>
          <p:cNvPr id="25" name="TextBox 24">
            <a:extLst>
              <a:ext uri="{FF2B5EF4-FFF2-40B4-BE49-F238E27FC236}">
                <a16:creationId xmlns:a16="http://schemas.microsoft.com/office/drawing/2014/main" id="{90BC3FFB-046C-881A-81A7-1C05BBB844CF}"/>
              </a:ext>
            </a:extLst>
          </p:cNvPr>
          <p:cNvSpPr txBox="1"/>
          <p:nvPr/>
        </p:nvSpPr>
        <p:spPr>
          <a:xfrm>
            <a:off x="5232082" y="859006"/>
            <a:ext cx="9733598" cy="2585323"/>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r>
              <a:rPr lang="en-GB" u="sng">
                <a:latin typeface="Aptos Black" panose="020B0004020202020204" pitchFamily="34" charset="0"/>
              </a:rPr>
              <a:t>Aims and Areas of Focus</a:t>
            </a:r>
          </a:p>
          <a:p>
            <a:r>
              <a:rPr lang="en-US" sz="1200">
                <a:latin typeface="Aptos" panose="020B0004020202020204" pitchFamily="34" charset="0"/>
              </a:rPr>
              <a:t>My project has many parts, but essentially, it aims to take different readings of different factors in different environments, and then transfer the results into a user-friendly interface, which is able to send alert signs for anomalous results, hence enabling me to code a food inventory system.</a:t>
            </a:r>
          </a:p>
          <a:p>
            <a:endParaRPr lang="en-US" sz="1200" u="sng">
              <a:latin typeface="Aptos" panose="020B0004020202020204" pitchFamily="34" charset="0"/>
            </a:endParaRPr>
          </a:p>
          <a:p>
            <a:r>
              <a:rPr lang="en-US" sz="1200">
                <a:latin typeface="Aptos" panose="020B0004020202020204" pitchFamily="34" charset="0"/>
              </a:rPr>
              <a:t>I aim to utilize </a:t>
            </a:r>
            <a:r>
              <a:rPr lang="en-US" sz="1200" err="1">
                <a:latin typeface="Aptos" panose="020B0004020202020204" pitchFamily="34" charset="0"/>
              </a:rPr>
              <a:t>Micro:Bits</a:t>
            </a:r>
            <a:r>
              <a:rPr lang="en-US" sz="1200">
                <a:latin typeface="Aptos" panose="020B0004020202020204" pitchFamily="34" charset="0"/>
              </a:rPr>
              <a:t> to code an Internet of Things (IoT) smart  home system, although an Arduino Uno or a Raspberry Pi could also be used.</a:t>
            </a:r>
          </a:p>
          <a:p>
            <a:endParaRPr lang="en-US" sz="1200">
              <a:latin typeface="Aptos" panose="020B0004020202020204" pitchFamily="34" charset="0"/>
            </a:endParaRPr>
          </a:p>
          <a:p>
            <a:r>
              <a:rPr lang="en-US" sz="1200">
                <a:latin typeface="Aptos" panose="020B0004020202020204" pitchFamily="34" charset="0"/>
              </a:rPr>
              <a:t>The specific parts I have decided to focus on are:</a:t>
            </a:r>
          </a:p>
          <a:p>
            <a:r>
              <a:rPr lang="en-US" sz="1200">
                <a:latin typeface="Aptos" panose="020B0004020202020204" pitchFamily="34" charset="0"/>
              </a:rPr>
              <a:t>- General base code walkthrough</a:t>
            </a:r>
          </a:p>
          <a:p>
            <a:r>
              <a:rPr lang="en-US" sz="1200">
                <a:latin typeface="Aptos" panose="020B0004020202020204" pitchFamily="34" charset="0"/>
              </a:rPr>
              <a:t>- A smart light system</a:t>
            </a:r>
          </a:p>
          <a:p>
            <a:r>
              <a:rPr lang="en-US" sz="1200">
                <a:latin typeface="Aptos" panose="020B0004020202020204" pitchFamily="34" charset="0"/>
              </a:rPr>
              <a:t>- An autonomous plant watering system</a:t>
            </a:r>
          </a:p>
          <a:p>
            <a:r>
              <a:rPr lang="en-US" sz="1200">
                <a:latin typeface="Aptos" panose="020B0004020202020204" pitchFamily="34" charset="0"/>
              </a:rPr>
              <a:t>- A food inventory monitoring system</a:t>
            </a:r>
          </a:p>
          <a:p>
            <a:r>
              <a:rPr lang="en-US" sz="1200">
                <a:latin typeface="Aptos" panose="020B0004020202020204" pitchFamily="34" charset="0"/>
              </a:rPr>
              <a:t>- Evaluations and Conclusions</a:t>
            </a:r>
          </a:p>
          <a:p>
            <a:endParaRPr lang="en-GB" sz="1200" u="sng">
              <a:latin typeface="Aptos" panose="020B0004020202020204" pitchFamily="34" charset="0"/>
            </a:endParaRPr>
          </a:p>
        </p:txBody>
      </p:sp>
      <p:sp>
        <p:nvSpPr>
          <p:cNvPr id="26" name="TextBox 25">
            <a:extLst>
              <a:ext uri="{FF2B5EF4-FFF2-40B4-BE49-F238E27FC236}">
                <a16:creationId xmlns:a16="http://schemas.microsoft.com/office/drawing/2014/main" id="{9FC55DEC-35CA-A5F2-0180-C3C3A470783A}"/>
              </a:ext>
            </a:extLst>
          </p:cNvPr>
          <p:cNvSpPr txBox="1"/>
          <p:nvPr/>
        </p:nvSpPr>
        <p:spPr>
          <a:xfrm>
            <a:off x="6565583" y="3559463"/>
            <a:ext cx="1988185" cy="523220"/>
          </a:xfrm>
          <a:prstGeom prst="rect">
            <a:avLst/>
          </a:prstGeom>
          <a:noFill/>
          <a:ln w="38100">
            <a:solidFill>
              <a:schemeClr val="tx1"/>
            </a:solidFill>
          </a:ln>
        </p:spPr>
        <p:txBody>
          <a:bodyPr wrap="square" rtlCol="0">
            <a:spAutoFit/>
          </a:bodyPr>
          <a:lstStyle/>
          <a:p>
            <a:pPr algn="ctr"/>
            <a:r>
              <a:rPr lang="en-GB" sz="2800" b="1" u="sng">
                <a:latin typeface="Aptos Black" panose="020B0004020202020204" pitchFamily="34" charset="0"/>
              </a:rPr>
              <a:t>The 5 W’s</a:t>
            </a:r>
          </a:p>
        </p:txBody>
      </p:sp>
      <p:sp>
        <p:nvSpPr>
          <p:cNvPr id="27" name="TextBox 26">
            <a:extLst>
              <a:ext uri="{FF2B5EF4-FFF2-40B4-BE49-F238E27FC236}">
                <a16:creationId xmlns:a16="http://schemas.microsoft.com/office/drawing/2014/main" id="{1E6CB7D5-E9BB-9940-B2F7-A40096FB7C59}"/>
              </a:ext>
            </a:extLst>
          </p:cNvPr>
          <p:cNvSpPr txBox="1"/>
          <p:nvPr/>
        </p:nvSpPr>
        <p:spPr>
          <a:xfrm>
            <a:off x="289559" y="3699897"/>
            <a:ext cx="4586605" cy="1477328"/>
          </a:xfrm>
          <a:prstGeom prst="rect">
            <a:avLst/>
          </a:prstGeom>
          <a:solidFill>
            <a:schemeClr val="bg1"/>
          </a:solidFill>
          <a:ln>
            <a:solidFill>
              <a:schemeClr val="tx1"/>
            </a:solidFill>
          </a:ln>
        </p:spPr>
        <p:txBody>
          <a:bodyPr wrap="square" rtlCol="0">
            <a:spAutoFit/>
          </a:bodyPr>
          <a:lstStyle/>
          <a:p>
            <a:r>
              <a:rPr lang="en-GB" u="sng">
                <a:latin typeface="Aptos Black" panose="020B0004020202020204" pitchFamily="34" charset="0"/>
              </a:rPr>
              <a:t>Who is this product for?</a:t>
            </a:r>
          </a:p>
          <a:p>
            <a:r>
              <a:rPr lang="en-GB" sz="1200">
                <a:latin typeface="Aptos" panose="020B0004020202020204" pitchFamily="34" charset="0"/>
              </a:rPr>
              <a:t>As mentioned briefly above, this product is for patients struggling with Dementia, Alzheimer’s, Depression, Severe Anxiety and in general poor health due to medical conditions. However, it is important to note that the target audience for this product is not exhaustive, although, while making/designing this product, I had certain groups in mind.</a:t>
            </a:r>
          </a:p>
        </p:txBody>
      </p:sp>
      <p:sp>
        <p:nvSpPr>
          <p:cNvPr id="28" name="TextBox 27">
            <a:extLst>
              <a:ext uri="{FF2B5EF4-FFF2-40B4-BE49-F238E27FC236}">
                <a16:creationId xmlns:a16="http://schemas.microsoft.com/office/drawing/2014/main" id="{D88BBC7A-D8E9-F09B-745C-572ADF042629}"/>
              </a:ext>
            </a:extLst>
          </p:cNvPr>
          <p:cNvSpPr txBox="1"/>
          <p:nvPr/>
        </p:nvSpPr>
        <p:spPr>
          <a:xfrm>
            <a:off x="1811338" y="5305009"/>
            <a:ext cx="4586605" cy="1477328"/>
          </a:xfrm>
          <a:prstGeom prst="rect">
            <a:avLst/>
          </a:prstGeom>
          <a:solidFill>
            <a:schemeClr val="bg1"/>
          </a:solidFill>
          <a:ln>
            <a:solidFill>
              <a:schemeClr val="tx1"/>
            </a:solidFill>
          </a:ln>
        </p:spPr>
        <p:txBody>
          <a:bodyPr wrap="square" rtlCol="0">
            <a:spAutoFit/>
          </a:bodyPr>
          <a:lstStyle/>
          <a:p>
            <a:r>
              <a:rPr lang="en-GB" u="sng">
                <a:latin typeface="Aptos Black" panose="020B0004020202020204" pitchFamily="34" charset="0"/>
              </a:rPr>
              <a:t>When and why will it be used?</a:t>
            </a:r>
          </a:p>
          <a:p>
            <a:r>
              <a:rPr lang="en-GB" sz="1200">
                <a:latin typeface="Aptos" panose="020B0004020202020204" pitchFamily="34" charset="0"/>
              </a:rPr>
              <a:t>It can be used whenever required, but I would recommend always using it for constant reminders, especially for people who need more reminders. Some possibilities can end in annoyance otherwise – e.g. if a patient forgets that the milk is finished and the shops are already closed, or if a patient forgets to water a plant and it starts to wilt.</a:t>
            </a:r>
          </a:p>
        </p:txBody>
      </p:sp>
      <p:sp>
        <p:nvSpPr>
          <p:cNvPr id="29" name="TextBox 28">
            <a:extLst>
              <a:ext uri="{FF2B5EF4-FFF2-40B4-BE49-F238E27FC236}">
                <a16:creationId xmlns:a16="http://schemas.microsoft.com/office/drawing/2014/main" id="{B214F050-F466-90B9-2716-343526BCD60A}"/>
              </a:ext>
            </a:extLst>
          </p:cNvPr>
          <p:cNvSpPr txBox="1"/>
          <p:nvPr/>
        </p:nvSpPr>
        <p:spPr>
          <a:xfrm>
            <a:off x="6565583" y="5644128"/>
            <a:ext cx="4586605" cy="1292662"/>
          </a:xfrm>
          <a:prstGeom prst="rect">
            <a:avLst/>
          </a:prstGeom>
          <a:solidFill>
            <a:schemeClr val="bg1"/>
          </a:solidFill>
          <a:ln>
            <a:solidFill>
              <a:schemeClr val="tx1"/>
            </a:solidFill>
          </a:ln>
        </p:spPr>
        <p:txBody>
          <a:bodyPr wrap="square" rtlCol="0">
            <a:spAutoFit/>
          </a:bodyPr>
          <a:lstStyle/>
          <a:p>
            <a:r>
              <a:rPr lang="en-GB" u="sng">
                <a:latin typeface="Aptos Black" panose="020B0004020202020204" pitchFamily="34" charset="0"/>
              </a:rPr>
              <a:t>What will it be used for?</a:t>
            </a:r>
          </a:p>
          <a:p>
            <a:r>
              <a:rPr lang="en-GB" sz="1200">
                <a:latin typeface="Aptos" panose="020B0004020202020204" pitchFamily="34" charset="0"/>
              </a:rPr>
              <a:t>It will be used to either remind people to carry out daily tasks that they often forget to do or do tasks for them. For example, in the smart light system, it is possible for the lights to turn off all by themselves or for the plant watering system, water plants automatically at certain times of the day.</a:t>
            </a:r>
          </a:p>
        </p:txBody>
      </p:sp>
      <p:sp>
        <p:nvSpPr>
          <p:cNvPr id="30" name="TextBox 29">
            <a:extLst>
              <a:ext uri="{FF2B5EF4-FFF2-40B4-BE49-F238E27FC236}">
                <a16:creationId xmlns:a16="http://schemas.microsoft.com/office/drawing/2014/main" id="{E7A424D0-4CCB-E7D4-2C87-25AA1AB99185}"/>
              </a:ext>
            </a:extLst>
          </p:cNvPr>
          <p:cNvSpPr txBox="1"/>
          <p:nvPr/>
        </p:nvSpPr>
        <p:spPr>
          <a:xfrm>
            <a:off x="10363835" y="3560159"/>
            <a:ext cx="4586605" cy="1107996"/>
          </a:xfrm>
          <a:prstGeom prst="rect">
            <a:avLst/>
          </a:prstGeom>
          <a:solidFill>
            <a:schemeClr val="bg1"/>
          </a:solidFill>
          <a:ln>
            <a:solidFill>
              <a:schemeClr val="tx1"/>
            </a:solidFill>
          </a:ln>
        </p:spPr>
        <p:txBody>
          <a:bodyPr wrap="square" rtlCol="0">
            <a:spAutoFit/>
          </a:bodyPr>
          <a:lstStyle/>
          <a:p>
            <a:r>
              <a:rPr lang="en-GB" u="sng">
                <a:latin typeface="Aptos Black" panose="020B0004020202020204" pitchFamily="34" charset="0"/>
              </a:rPr>
              <a:t>How will it be used?</a:t>
            </a:r>
          </a:p>
          <a:p>
            <a:r>
              <a:rPr lang="en-GB" sz="1200">
                <a:latin typeface="Aptos" panose="020B0004020202020204" pitchFamily="34" charset="0"/>
              </a:rPr>
              <a:t>As this will just be a prototype, I will focus more on the functionality aspect than anything else. However, in future iterations it should be possible to use more than two Micro: Bits to add on different functions. The code should be very versatile.</a:t>
            </a:r>
          </a:p>
        </p:txBody>
      </p:sp>
      <p:sp>
        <p:nvSpPr>
          <p:cNvPr id="31" name="TextBox 30">
            <a:extLst>
              <a:ext uri="{FF2B5EF4-FFF2-40B4-BE49-F238E27FC236}">
                <a16:creationId xmlns:a16="http://schemas.microsoft.com/office/drawing/2014/main" id="{57B845FA-BFAB-BF4B-E1A3-EFFCD3F393EC}"/>
              </a:ext>
            </a:extLst>
          </p:cNvPr>
          <p:cNvSpPr txBox="1"/>
          <p:nvPr/>
        </p:nvSpPr>
        <p:spPr>
          <a:xfrm>
            <a:off x="9923621" y="4783985"/>
            <a:ext cx="4586605" cy="738664"/>
          </a:xfrm>
          <a:prstGeom prst="rect">
            <a:avLst/>
          </a:prstGeom>
          <a:solidFill>
            <a:schemeClr val="bg1"/>
          </a:solidFill>
          <a:ln>
            <a:solidFill>
              <a:schemeClr val="tx1"/>
            </a:solidFill>
          </a:ln>
        </p:spPr>
        <p:txBody>
          <a:bodyPr wrap="square" rtlCol="0">
            <a:spAutoFit/>
          </a:bodyPr>
          <a:lstStyle/>
          <a:p>
            <a:r>
              <a:rPr lang="en-GB" u="sng">
                <a:latin typeface="Aptos Black" panose="020B0004020202020204" pitchFamily="34" charset="0"/>
              </a:rPr>
              <a:t>Where will it be used?</a:t>
            </a:r>
          </a:p>
          <a:p>
            <a:r>
              <a:rPr lang="en-GB" sz="1200">
                <a:latin typeface="Aptos" panose="020B0004020202020204" pitchFamily="34" charset="0"/>
              </a:rPr>
              <a:t>This could belong both in houses of the target market and in Hospice Centres to make things easier for the hardworking staff. </a:t>
            </a:r>
          </a:p>
        </p:txBody>
      </p:sp>
      <p:cxnSp>
        <p:nvCxnSpPr>
          <p:cNvPr id="33" name="Straight Arrow Connector 32">
            <a:extLst>
              <a:ext uri="{FF2B5EF4-FFF2-40B4-BE49-F238E27FC236}">
                <a16:creationId xmlns:a16="http://schemas.microsoft.com/office/drawing/2014/main" id="{4D2189AF-2F78-ACC9-C777-6B856C20D832}"/>
              </a:ext>
            </a:extLst>
          </p:cNvPr>
          <p:cNvCxnSpPr>
            <a:stCxn id="26" idx="1"/>
            <a:endCxn id="27" idx="3"/>
          </p:cNvCxnSpPr>
          <p:nvPr/>
        </p:nvCxnSpPr>
        <p:spPr>
          <a:xfrm flipH="1">
            <a:off x="4876164" y="3821073"/>
            <a:ext cx="1689419" cy="617488"/>
          </a:xfrm>
          <a:prstGeom prst="straightConnector1">
            <a:avLst/>
          </a:prstGeom>
          <a:ln w="38100">
            <a:headEnd type="oval" w="med" len="med"/>
            <a:tailEnd type="triangle" w="med" len="med"/>
          </a:ln>
        </p:spPr>
        <p:style>
          <a:lnRef idx="2">
            <a:schemeClr val="dk1"/>
          </a:lnRef>
          <a:fillRef idx="0">
            <a:schemeClr val="dk1"/>
          </a:fillRef>
          <a:effectRef idx="1">
            <a:schemeClr val="dk1"/>
          </a:effectRef>
          <a:fontRef idx="minor">
            <a:schemeClr val="tx1"/>
          </a:fontRef>
        </p:style>
      </p:cxnSp>
      <p:cxnSp>
        <p:nvCxnSpPr>
          <p:cNvPr id="35" name="Straight Arrow Connector 34">
            <a:extLst>
              <a:ext uri="{FF2B5EF4-FFF2-40B4-BE49-F238E27FC236}">
                <a16:creationId xmlns:a16="http://schemas.microsoft.com/office/drawing/2014/main" id="{5920B059-76B1-D9EE-8D4A-06C3907BC3E6}"/>
              </a:ext>
            </a:extLst>
          </p:cNvPr>
          <p:cNvCxnSpPr>
            <a:cxnSpLocks/>
          </p:cNvCxnSpPr>
          <p:nvPr/>
        </p:nvCxnSpPr>
        <p:spPr>
          <a:xfrm flipH="1">
            <a:off x="5356225" y="4114157"/>
            <a:ext cx="1781414" cy="1213532"/>
          </a:xfrm>
          <a:prstGeom prst="straightConnector1">
            <a:avLst/>
          </a:prstGeom>
          <a:ln w="38100">
            <a:headEnd type="oval" w="med" len="med"/>
            <a:tailEnd type="triangle" w="med" len="med"/>
          </a:ln>
        </p:spPr>
        <p:style>
          <a:lnRef idx="2">
            <a:schemeClr val="dk1"/>
          </a:lnRef>
          <a:fillRef idx="0">
            <a:schemeClr val="dk1"/>
          </a:fillRef>
          <a:effectRef idx="1">
            <a:schemeClr val="dk1"/>
          </a:effectRef>
          <a:fontRef idx="minor">
            <a:schemeClr val="tx1"/>
          </a:fontRef>
        </p:style>
      </p:cxnSp>
      <p:cxnSp>
        <p:nvCxnSpPr>
          <p:cNvPr id="37" name="Straight Arrow Connector 36">
            <a:extLst>
              <a:ext uri="{FF2B5EF4-FFF2-40B4-BE49-F238E27FC236}">
                <a16:creationId xmlns:a16="http://schemas.microsoft.com/office/drawing/2014/main" id="{8EF7D04C-3BE2-C7DB-2FC7-8D7589524FE3}"/>
              </a:ext>
            </a:extLst>
          </p:cNvPr>
          <p:cNvCxnSpPr>
            <a:stCxn id="26" idx="2"/>
            <a:endCxn id="29" idx="0"/>
          </p:cNvCxnSpPr>
          <p:nvPr/>
        </p:nvCxnSpPr>
        <p:spPr>
          <a:xfrm>
            <a:off x="7559676" y="4082683"/>
            <a:ext cx="1299210" cy="1561445"/>
          </a:xfrm>
          <a:prstGeom prst="straightConnector1">
            <a:avLst/>
          </a:prstGeom>
          <a:ln w="38100">
            <a:headEnd type="oval" w="med" len="med"/>
            <a:tailEnd type="triangle" w="med" len="med"/>
          </a:ln>
        </p:spPr>
        <p:style>
          <a:lnRef idx="2">
            <a:schemeClr val="dk1"/>
          </a:lnRef>
          <a:fillRef idx="0">
            <a:schemeClr val="dk1"/>
          </a:fillRef>
          <a:effectRef idx="1">
            <a:schemeClr val="dk1"/>
          </a:effectRef>
          <a:fontRef idx="minor">
            <a:schemeClr val="tx1"/>
          </a:fontRef>
        </p:style>
      </p:cxnSp>
      <p:cxnSp>
        <p:nvCxnSpPr>
          <p:cNvPr id="41" name="Straight Arrow Connector 40">
            <a:extLst>
              <a:ext uri="{FF2B5EF4-FFF2-40B4-BE49-F238E27FC236}">
                <a16:creationId xmlns:a16="http://schemas.microsoft.com/office/drawing/2014/main" id="{003C526F-14C7-2332-2319-75D346E2303A}"/>
              </a:ext>
            </a:extLst>
          </p:cNvPr>
          <p:cNvCxnSpPr>
            <a:cxnSpLocks/>
            <a:endCxn id="31" idx="1"/>
          </p:cNvCxnSpPr>
          <p:nvPr/>
        </p:nvCxnSpPr>
        <p:spPr>
          <a:xfrm>
            <a:off x="8131732" y="4114157"/>
            <a:ext cx="1791889" cy="1039160"/>
          </a:xfrm>
          <a:prstGeom prst="straightConnector1">
            <a:avLst/>
          </a:prstGeom>
          <a:ln w="38100">
            <a:headEnd type="oval" w="med" len="med"/>
            <a:tailEnd type="triangle" w="med" len="med"/>
          </a:ln>
        </p:spPr>
        <p:style>
          <a:lnRef idx="2">
            <a:schemeClr val="dk1"/>
          </a:lnRef>
          <a:fillRef idx="0">
            <a:schemeClr val="dk1"/>
          </a:fillRef>
          <a:effectRef idx="1">
            <a:schemeClr val="dk1"/>
          </a:effectRef>
          <a:fontRef idx="minor">
            <a:schemeClr val="tx1"/>
          </a:fontRef>
        </p:style>
      </p:cxnSp>
      <p:cxnSp>
        <p:nvCxnSpPr>
          <p:cNvPr id="43" name="Straight Arrow Connector 42">
            <a:extLst>
              <a:ext uri="{FF2B5EF4-FFF2-40B4-BE49-F238E27FC236}">
                <a16:creationId xmlns:a16="http://schemas.microsoft.com/office/drawing/2014/main" id="{CE5A9E58-3F00-191C-9A25-A2D491F4551A}"/>
              </a:ext>
            </a:extLst>
          </p:cNvPr>
          <p:cNvCxnSpPr>
            <a:stCxn id="26" idx="3"/>
            <a:endCxn id="30" idx="1"/>
          </p:cNvCxnSpPr>
          <p:nvPr/>
        </p:nvCxnSpPr>
        <p:spPr>
          <a:xfrm>
            <a:off x="8553768" y="3821073"/>
            <a:ext cx="1810067" cy="293084"/>
          </a:xfrm>
          <a:prstGeom prst="straightConnector1">
            <a:avLst/>
          </a:prstGeom>
          <a:ln w="38100">
            <a:headEnd type="oval" w="med" len="med"/>
            <a:tailEnd type="triangle" w="med" len="med"/>
          </a:ln>
        </p:spPr>
        <p:style>
          <a:lnRef idx="2">
            <a:schemeClr val="dk1"/>
          </a:lnRef>
          <a:fillRef idx="0">
            <a:schemeClr val="dk1"/>
          </a:fillRef>
          <a:effectRef idx="1">
            <a:schemeClr val="dk1"/>
          </a:effectRef>
          <a:fontRef idx="minor">
            <a:schemeClr val="tx1"/>
          </a:fontRef>
        </p:style>
      </p:cxnSp>
      <p:sp>
        <p:nvSpPr>
          <p:cNvPr id="48" name="TextBox 47">
            <a:extLst>
              <a:ext uri="{FF2B5EF4-FFF2-40B4-BE49-F238E27FC236}">
                <a16:creationId xmlns:a16="http://schemas.microsoft.com/office/drawing/2014/main" id="{F6516FC3-077A-803D-2006-7CD4A6356355}"/>
              </a:ext>
            </a:extLst>
          </p:cNvPr>
          <p:cNvSpPr txBox="1"/>
          <p:nvPr/>
        </p:nvSpPr>
        <p:spPr>
          <a:xfrm>
            <a:off x="342582" y="7229742"/>
            <a:ext cx="4586605" cy="3139321"/>
          </a:xfrm>
          <a:prstGeom prst="rect">
            <a:avLst/>
          </a:prstGeom>
          <a:solidFill>
            <a:schemeClr val="bg1"/>
          </a:solidFill>
          <a:ln w="38100"/>
        </p:spPr>
        <p:style>
          <a:lnRef idx="2">
            <a:schemeClr val="dk1"/>
          </a:lnRef>
          <a:fillRef idx="1">
            <a:schemeClr val="lt1"/>
          </a:fillRef>
          <a:effectRef idx="0">
            <a:schemeClr val="dk1"/>
          </a:effectRef>
          <a:fontRef idx="minor">
            <a:schemeClr val="dk1"/>
          </a:fontRef>
        </p:style>
        <p:txBody>
          <a:bodyPr wrap="square" rtlCol="0">
            <a:spAutoFit/>
          </a:bodyPr>
          <a:lstStyle/>
          <a:p>
            <a:r>
              <a:rPr lang="en-GB" u="sng">
                <a:latin typeface="Aptos Black" panose="020B0004020202020204" pitchFamily="34" charset="0"/>
              </a:rPr>
              <a:t>Equipment &amp; Software to be used</a:t>
            </a:r>
          </a:p>
          <a:p>
            <a:pPr marL="171450" indent="-171450">
              <a:buFont typeface="Arial" panose="020B0604020202020204" pitchFamily="34" charset="0"/>
              <a:buChar char="•"/>
            </a:pPr>
            <a:r>
              <a:rPr lang="en-GB">
                <a:latin typeface="Aptos" panose="020B0004020202020204" pitchFamily="34" charset="0"/>
              </a:rPr>
              <a:t>Two </a:t>
            </a:r>
            <a:r>
              <a:rPr lang="en-GB" err="1">
                <a:latin typeface="Aptos" panose="020B0004020202020204" pitchFamily="34" charset="0"/>
              </a:rPr>
              <a:t>Micro:bits</a:t>
            </a:r>
            <a:r>
              <a:rPr lang="en-GB">
                <a:latin typeface="Aptos" panose="020B0004020202020204" pitchFamily="34" charset="0"/>
              </a:rPr>
              <a:t> - one to be a transmitter and the other to be a receiver.</a:t>
            </a:r>
          </a:p>
          <a:p>
            <a:pPr marL="171450" indent="-171450">
              <a:buFont typeface="Arial" panose="020B0604020202020204" pitchFamily="34" charset="0"/>
              <a:buChar char="•"/>
            </a:pPr>
            <a:r>
              <a:rPr lang="en-GB">
                <a:latin typeface="Aptos" panose="020B0004020202020204" pitchFamily="34" charset="0"/>
              </a:rPr>
              <a:t>Microsoft </a:t>
            </a:r>
            <a:r>
              <a:rPr lang="en-GB" err="1">
                <a:latin typeface="Aptos" panose="020B0004020202020204" pitchFamily="34" charset="0"/>
              </a:rPr>
              <a:t>MakeCode</a:t>
            </a:r>
            <a:r>
              <a:rPr lang="en-GB">
                <a:latin typeface="Aptos" panose="020B0004020202020204" pitchFamily="34" charset="0"/>
              </a:rPr>
              <a:t> as the interface to code the </a:t>
            </a:r>
            <a:r>
              <a:rPr lang="en-GB" err="1">
                <a:latin typeface="Aptos" panose="020B0004020202020204" pitchFamily="34" charset="0"/>
              </a:rPr>
              <a:t>Micro:bits</a:t>
            </a:r>
            <a:r>
              <a:rPr lang="en-GB">
                <a:latin typeface="Aptos" panose="020B0004020202020204" pitchFamily="34" charset="0"/>
              </a:rPr>
              <a:t> (</a:t>
            </a:r>
            <a:r>
              <a:rPr lang="en-US">
                <a:latin typeface="Aptos" panose="020B0004020202020204" pitchFamily="34" charset="0"/>
              </a:rPr>
              <a:t>Block-based and Python programming to improve my understanding of code).</a:t>
            </a:r>
            <a:endParaRPr lang="en-GB">
              <a:latin typeface="Aptos" panose="020B0004020202020204" pitchFamily="34" charset="0"/>
            </a:endParaRPr>
          </a:p>
          <a:p>
            <a:pPr marL="171450" indent="-171450">
              <a:buFont typeface="Arial" panose="020B0604020202020204" pitchFamily="34" charset="0"/>
              <a:buChar char="•"/>
            </a:pPr>
            <a:r>
              <a:rPr lang="en-US">
                <a:latin typeface="Aptos" panose="020B0004020202020204" pitchFamily="34" charset="0"/>
              </a:rPr>
              <a:t>Adafruit IO Cloud-based dashboard to interact with the </a:t>
            </a:r>
            <a:r>
              <a:rPr lang="en-US" err="1">
                <a:latin typeface="Aptos" panose="020B0004020202020204" pitchFamily="34" charset="0"/>
              </a:rPr>
              <a:t>Micro:bit</a:t>
            </a:r>
            <a:r>
              <a:rPr lang="en-US">
                <a:latin typeface="Aptos" panose="020B0004020202020204" pitchFamily="34" charset="0"/>
              </a:rPr>
              <a:t> data.</a:t>
            </a:r>
          </a:p>
          <a:p>
            <a:pPr marL="171450" indent="-171450">
              <a:buFont typeface="Arial" panose="020B0604020202020204" pitchFamily="34" charset="0"/>
              <a:buChar char="•"/>
            </a:pPr>
            <a:r>
              <a:rPr lang="en-US">
                <a:latin typeface="Aptos" panose="020B0004020202020204" pitchFamily="34" charset="0"/>
              </a:rPr>
              <a:t>Email account for notifications to be received.</a:t>
            </a:r>
            <a:endParaRPr lang="en-GB">
              <a:latin typeface="Aptos" panose="020B0004020202020204" pitchFamily="34" charset="0"/>
            </a:endParaRPr>
          </a:p>
        </p:txBody>
      </p:sp>
      <p:pic>
        <p:nvPicPr>
          <p:cNvPr id="52" name="Picture 51">
            <a:extLst>
              <a:ext uri="{FF2B5EF4-FFF2-40B4-BE49-F238E27FC236}">
                <a16:creationId xmlns:a16="http://schemas.microsoft.com/office/drawing/2014/main" id="{D373BB0D-7532-F55F-9E71-2959D009A35D}"/>
              </a:ext>
            </a:extLst>
          </p:cNvPr>
          <p:cNvPicPr>
            <a:picLocks noChangeAspect="1"/>
          </p:cNvPicPr>
          <p:nvPr/>
        </p:nvPicPr>
        <p:blipFill>
          <a:blip r:embed="rId2"/>
          <a:stretch>
            <a:fillRect/>
          </a:stretch>
        </p:blipFill>
        <p:spPr>
          <a:xfrm>
            <a:off x="5066983" y="7631576"/>
            <a:ext cx="3486786" cy="2752726"/>
          </a:xfrm>
          <a:prstGeom prst="rect">
            <a:avLst/>
          </a:prstGeom>
        </p:spPr>
      </p:pic>
      <p:sp>
        <p:nvSpPr>
          <p:cNvPr id="53" name="TextBox 52">
            <a:extLst>
              <a:ext uri="{FF2B5EF4-FFF2-40B4-BE49-F238E27FC236}">
                <a16:creationId xmlns:a16="http://schemas.microsoft.com/office/drawing/2014/main" id="{A708EFEA-2004-30DC-9512-6A923221BF76}"/>
              </a:ext>
            </a:extLst>
          </p:cNvPr>
          <p:cNvSpPr txBox="1"/>
          <p:nvPr/>
        </p:nvSpPr>
        <p:spPr>
          <a:xfrm>
            <a:off x="5098734" y="7242935"/>
            <a:ext cx="3423284" cy="369332"/>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r>
              <a:rPr lang="en-GB" u="sng">
                <a:latin typeface="Aptos Black" panose="020B0004020202020204" pitchFamily="34" charset="0"/>
              </a:rPr>
              <a:t>How will everything connect?</a:t>
            </a:r>
            <a:endParaRPr lang="en-GB">
              <a:latin typeface="Aptos" panose="020B0004020202020204" pitchFamily="34" charset="0"/>
            </a:endParaRPr>
          </a:p>
        </p:txBody>
      </p:sp>
      <p:sp>
        <p:nvSpPr>
          <p:cNvPr id="54" name="TextBox 53">
            <a:extLst>
              <a:ext uri="{FF2B5EF4-FFF2-40B4-BE49-F238E27FC236}">
                <a16:creationId xmlns:a16="http://schemas.microsoft.com/office/drawing/2014/main" id="{34B016FE-A159-FE6C-8A5E-22AFF0F3A8E7}"/>
              </a:ext>
            </a:extLst>
          </p:cNvPr>
          <p:cNvSpPr txBox="1"/>
          <p:nvPr/>
        </p:nvSpPr>
        <p:spPr>
          <a:xfrm>
            <a:off x="10010936" y="7242935"/>
            <a:ext cx="3423284" cy="369332"/>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u="sng">
                <a:latin typeface="Aptos Black" panose="020B0004020202020204" pitchFamily="34" charset="0"/>
              </a:rPr>
              <a:t>Tasks to complete</a:t>
            </a:r>
            <a:endParaRPr lang="en-GB">
              <a:latin typeface="Aptos" panose="020B0004020202020204" pitchFamily="34" charset="0"/>
            </a:endParaRPr>
          </a:p>
        </p:txBody>
      </p:sp>
      <p:sp>
        <p:nvSpPr>
          <p:cNvPr id="56" name="TextBox 55">
            <a:extLst>
              <a:ext uri="{FF2B5EF4-FFF2-40B4-BE49-F238E27FC236}">
                <a16:creationId xmlns:a16="http://schemas.microsoft.com/office/drawing/2014/main" id="{53CCDABB-E52D-1D1F-7426-043AF8B9A164}"/>
              </a:ext>
            </a:extLst>
          </p:cNvPr>
          <p:cNvSpPr txBox="1"/>
          <p:nvPr/>
        </p:nvSpPr>
        <p:spPr>
          <a:xfrm>
            <a:off x="8963815" y="9021225"/>
            <a:ext cx="1504951" cy="1015663"/>
          </a:xfrm>
          <a:prstGeom prst="rect">
            <a:avLst/>
          </a:prstGeom>
          <a:solidFill>
            <a:schemeClr val="bg1"/>
          </a:solidFill>
          <a:ln w="28575">
            <a:solidFill>
              <a:schemeClr val="tx1"/>
            </a:solidFill>
          </a:ln>
        </p:spPr>
        <p:txBody>
          <a:bodyPr wrap="square" rtlCol="0">
            <a:spAutoFit/>
          </a:bodyPr>
          <a:lstStyle/>
          <a:p>
            <a:pPr algn="ctr"/>
            <a:r>
              <a:rPr lang="en-GB" sz="1200">
                <a:latin typeface="Aptos" panose="020B0004020202020204" pitchFamily="34" charset="0"/>
              </a:rPr>
              <a:t>Set up Adafruit dashboard and link to transmitter and receiver </a:t>
            </a:r>
            <a:r>
              <a:rPr lang="en-GB" sz="1200" err="1">
                <a:latin typeface="Aptos" panose="020B0004020202020204" pitchFamily="34" charset="0"/>
              </a:rPr>
              <a:t>Micro:bits</a:t>
            </a:r>
            <a:r>
              <a:rPr lang="en-GB" sz="1200">
                <a:latin typeface="Aptos" panose="020B0004020202020204" pitchFamily="34" charset="0"/>
              </a:rPr>
              <a:t> to respond to data</a:t>
            </a:r>
          </a:p>
        </p:txBody>
      </p:sp>
      <p:sp>
        <p:nvSpPr>
          <p:cNvPr id="57" name="TextBox 56">
            <a:extLst>
              <a:ext uri="{FF2B5EF4-FFF2-40B4-BE49-F238E27FC236}">
                <a16:creationId xmlns:a16="http://schemas.microsoft.com/office/drawing/2014/main" id="{F7BA1211-92BA-3447-B2A7-95142412184F}"/>
              </a:ext>
            </a:extLst>
          </p:cNvPr>
          <p:cNvSpPr txBox="1"/>
          <p:nvPr/>
        </p:nvSpPr>
        <p:spPr>
          <a:xfrm>
            <a:off x="10468766" y="7859581"/>
            <a:ext cx="1504951" cy="1015663"/>
          </a:xfrm>
          <a:prstGeom prst="rect">
            <a:avLst/>
          </a:prstGeom>
          <a:solidFill>
            <a:schemeClr val="bg1"/>
          </a:solidFill>
          <a:ln w="28575">
            <a:solidFill>
              <a:schemeClr val="tx1"/>
            </a:solidFill>
          </a:ln>
        </p:spPr>
        <p:txBody>
          <a:bodyPr wrap="square" rtlCol="0">
            <a:spAutoFit/>
          </a:bodyPr>
          <a:lstStyle/>
          <a:p>
            <a:pPr algn="ctr"/>
            <a:r>
              <a:rPr lang="en-GB" sz="1200">
                <a:latin typeface="Aptos" panose="020B0004020202020204" pitchFamily="34" charset="0"/>
              </a:rPr>
              <a:t>Program temperature and light sensor limits and trigger notification email</a:t>
            </a:r>
          </a:p>
        </p:txBody>
      </p:sp>
      <p:sp>
        <p:nvSpPr>
          <p:cNvPr id="58" name="TextBox 57">
            <a:extLst>
              <a:ext uri="{FF2B5EF4-FFF2-40B4-BE49-F238E27FC236}">
                <a16:creationId xmlns:a16="http://schemas.microsoft.com/office/drawing/2014/main" id="{4B5BFB3C-A40D-412D-10D2-4C7E2DC351C6}"/>
              </a:ext>
            </a:extLst>
          </p:cNvPr>
          <p:cNvSpPr txBox="1"/>
          <p:nvPr/>
        </p:nvSpPr>
        <p:spPr>
          <a:xfrm>
            <a:off x="10878812" y="9568973"/>
            <a:ext cx="1504951" cy="830997"/>
          </a:xfrm>
          <a:prstGeom prst="rect">
            <a:avLst/>
          </a:prstGeom>
          <a:solidFill>
            <a:schemeClr val="bg1"/>
          </a:solidFill>
          <a:ln w="28575">
            <a:solidFill>
              <a:schemeClr val="tx1"/>
            </a:solidFill>
          </a:ln>
        </p:spPr>
        <p:txBody>
          <a:bodyPr wrap="square" rtlCol="0">
            <a:spAutoFit/>
          </a:bodyPr>
          <a:lstStyle/>
          <a:p>
            <a:pPr algn="ctr"/>
            <a:r>
              <a:rPr lang="en-GB" sz="1200">
                <a:latin typeface="Aptos" panose="020B0004020202020204" pitchFamily="34" charset="0"/>
              </a:rPr>
              <a:t>Design smart light and plant watering systems that use base code program.</a:t>
            </a:r>
          </a:p>
        </p:txBody>
      </p:sp>
      <p:sp>
        <p:nvSpPr>
          <p:cNvPr id="59" name="TextBox 58">
            <a:extLst>
              <a:ext uri="{FF2B5EF4-FFF2-40B4-BE49-F238E27FC236}">
                <a16:creationId xmlns:a16="http://schemas.microsoft.com/office/drawing/2014/main" id="{A765438C-8FF5-A6DB-1B62-4A9413B463FA}"/>
              </a:ext>
            </a:extLst>
          </p:cNvPr>
          <p:cNvSpPr txBox="1"/>
          <p:nvPr/>
        </p:nvSpPr>
        <p:spPr>
          <a:xfrm>
            <a:off x="12123896" y="8825248"/>
            <a:ext cx="1504951" cy="646331"/>
          </a:xfrm>
          <a:prstGeom prst="rect">
            <a:avLst/>
          </a:prstGeom>
          <a:solidFill>
            <a:schemeClr val="bg1"/>
          </a:solidFill>
          <a:ln w="28575">
            <a:solidFill>
              <a:schemeClr val="tx1"/>
            </a:solidFill>
          </a:ln>
        </p:spPr>
        <p:txBody>
          <a:bodyPr wrap="square" rtlCol="0">
            <a:spAutoFit/>
          </a:bodyPr>
          <a:lstStyle/>
          <a:p>
            <a:pPr algn="ctr"/>
            <a:r>
              <a:rPr lang="en-GB" sz="1200">
                <a:latin typeface="Aptos" panose="020B0004020202020204" pitchFamily="34" charset="0"/>
              </a:rPr>
              <a:t>Test programming using food inventory system.</a:t>
            </a:r>
          </a:p>
        </p:txBody>
      </p:sp>
      <p:sp>
        <p:nvSpPr>
          <p:cNvPr id="60" name="TextBox 59">
            <a:extLst>
              <a:ext uri="{FF2B5EF4-FFF2-40B4-BE49-F238E27FC236}">
                <a16:creationId xmlns:a16="http://schemas.microsoft.com/office/drawing/2014/main" id="{5F77FA62-E9C0-7093-1D74-7CBA799634EA}"/>
              </a:ext>
            </a:extLst>
          </p:cNvPr>
          <p:cNvSpPr txBox="1"/>
          <p:nvPr/>
        </p:nvSpPr>
        <p:spPr>
          <a:xfrm>
            <a:off x="13264357" y="7669672"/>
            <a:ext cx="1504951" cy="1015663"/>
          </a:xfrm>
          <a:prstGeom prst="rect">
            <a:avLst/>
          </a:prstGeom>
          <a:solidFill>
            <a:schemeClr val="bg1"/>
          </a:solidFill>
          <a:ln w="28575">
            <a:solidFill>
              <a:schemeClr val="tx1"/>
            </a:solidFill>
          </a:ln>
        </p:spPr>
        <p:txBody>
          <a:bodyPr wrap="square" rtlCol="0">
            <a:spAutoFit/>
          </a:bodyPr>
          <a:lstStyle/>
          <a:p>
            <a:pPr algn="ctr"/>
            <a:r>
              <a:rPr lang="en-GB" sz="1200">
                <a:latin typeface="Aptos" panose="020B0004020202020204" pitchFamily="34" charset="0"/>
              </a:rPr>
              <a:t>Create explanation videos of the food inventory system to show how code works.</a:t>
            </a:r>
          </a:p>
        </p:txBody>
      </p:sp>
      <p:sp>
        <p:nvSpPr>
          <p:cNvPr id="61" name="TextBox 60">
            <a:extLst>
              <a:ext uri="{FF2B5EF4-FFF2-40B4-BE49-F238E27FC236}">
                <a16:creationId xmlns:a16="http://schemas.microsoft.com/office/drawing/2014/main" id="{2AFD69AE-D776-ACC5-C8C5-A600CD6D8527}"/>
              </a:ext>
            </a:extLst>
          </p:cNvPr>
          <p:cNvSpPr txBox="1"/>
          <p:nvPr/>
        </p:nvSpPr>
        <p:spPr>
          <a:xfrm>
            <a:off x="13477239" y="9719471"/>
            <a:ext cx="1504951" cy="830997"/>
          </a:xfrm>
          <a:prstGeom prst="rect">
            <a:avLst/>
          </a:prstGeom>
          <a:solidFill>
            <a:schemeClr val="bg1"/>
          </a:solidFill>
          <a:ln w="28575">
            <a:solidFill>
              <a:schemeClr val="tx1"/>
            </a:solidFill>
          </a:ln>
        </p:spPr>
        <p:txBody>
          <a:bodyPr wrap="square" rtlCol="0">
            <a:spAutoFit/>
          </a:bodyPr>
          <a:lstStyle/>
          <a:p>
            <a:pPr algn="ctr"/>
            <a:r>
              <a:rPr lang="en-GB" sz="1200">
                <a:latin typeface="Aptos" panose="020B0004020202020204" pitchFamily="34" charset="0"/>
              </a:rPr>
              <a:t>Evaluate project and identify further areas for development</a:t>
            </a:r>
          </a:p>
        </p:txBody>
      </p:sp>
    </p:spTree>
    <p:extLst>
      <p:ext uri="{BB962C8B-B14F-4D97-AF65-F5344CB8AC3E}">
        <p14:creationId xmlns:p14="http://schemas.microsoft.com/office/powerpoint/2010/main" val="132392245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2D520F4-D2D0-7D60-5B10-3F122E4CCFD0}"/>
              </a:ext>
            </a:extLst>
          </p:cNvPr>
          <p:cNvGrpSpPr/>
          <p:nvPr/>
        </p:nvGrpSpPr>
        <p:grpSpPr>
          <a:xfrm>
            <a:off x="0" y="288547"/>
            <a:ext cx="4107554" cy="1983703"/>
            <a:chOff x="5525135" y="4510027"/>
            <a:chExt cx="4107554" cy="1983703"/>
          </a:xfrm>
        </p:grpSpPr>
        <p:pic>
          <p:nvPicPr>
            <p:cNvPr id="3" name="Picture 2">
              <a:extLst>
                <a:ext uri="{FF2B5EF4-FFF2-40B4-BE49-F238E27FC236}">
                  <a16:creationId xmlns:a16="http://schemas.microsoft.com/office/drawing/2014/main" id="{0403231E-A424-0937-5AF8-8AC2A6B828DD}"/>
                </a:ext>
              </a:extLst>
            </p:cNvPr>
            <p:cNvPicPr>
              <a:picLocks noChangeAspect="1"/>
            </p:cNvPicPr>
            <p:nvPr/>
          </p:nvPicPr>
          <p:blipFill>
            <a:blip r:embed="rId2"/>
            <a:stretch>
              <a:fillRect/>
            </a:stretch>
          </p:blipFill>
          <p:spPr>
            <a:xfrm>
              <a:off x="6044789" y="4510027"/>
              <a:ext cx="3029772" cy="1245039"/>
            </a:xfrm>
            <a:prstGeom prst="roundRect">
              <a:avLst/>
            </a:prstGeom>
          </p:spPr>
        </p:pic>
        <p:sp>
          <p:nvSpPr>
            <p:cNvPr id="4" name="TextBox 3">
              <a:extLst>
                <a:ext uri="{FF2B5EF4-FFF2-40B4-BE49-F238E27FC236}">
                  <a16:creationId xmlns:a16="http://schemas.microsoft.com/office/drawing/2014/main" id="{C7100B02-7D4D-A73E-2204-C4DAF799F4A2}"/>
                </a:ext>
              </a:extLst>
            </p:cNvPr>
            <p:cNvSpPr txBox="1"/>
            <p:nvPr/>
          </p:nvSpPr>
          <p:spPr>
            <a:xfrm>
              <a:off x="5525135" y="5755066"/>
              <a:ext cx="4107554" cy="738664"/>
            </a:xfrm>
            <a:prstGeom prst="rect">
              <a:avLst/>
            </a:prstGeom>
            <a:noFill/>
          </p:spPr>
          <p:txBody>
            <a:bodyPr wrap="square" rtlCol="0">
              <a:spAutoFit/>
            </a:bodyPr>
            <a:lstStyle/>
            <a:p>
              <a:pPr algn="ctr"/>
              <a:r>
                <a:rPr lang="en-GB" sz="2400" b="1">
                  <a:solidFill>
                    <a:srgbClr val="538135"/>
                  </a:solidFill>
                  <a:latin typeface="Aptos" panose="020B0004020202020204" pitchFamily="34" charset="0"/>
                </a:rPr>
                <a:t>A Plant Watering System</a:t>
              </a:r>
            </a:p>
            <a:p>
              <a:pPr algn="ctr"/>
              <a:r>
                <a:rPr lang="en-GB">
                  <a:latin typeface="Aptos" panose="020B0004020202020204" pitchFamily="34" charset="0"/>
                </a:rPr>
                <a:t>by Michal W</a:t>
              </a:r>
            </a:p>
          </p:txBody>
        </p:sp>
      </p:grpSp>
      <p:sp>
        <p:nvSpPr>
          <p:cNvPr id="6" name="TextBox 5">
            <a:extLst>
              <a:ext uri="{FF2B5EF4-FFF2-40B4-BE49-F238E27FC236}">
                <a16:creationId xmlns:a16="http://schemas.microsoft.com/office/drawing/2014/main" id="{655AFEEE-1304-CF8B-1D57-7C13EF9801F6}"/>
              </a:ext>
            </a:extLst>
          </p:cNvPr>
          <p:cNvSpPr txBox="1"/>
          <p:nvPr/>
        </p:nvSpPr>
        <p:spPr>
          <a:xfrm>
            <a:off x="4107554" y="772955"/>
            <a:ext cx="10410190" cy="1600438"/>
          </a:xfrm>
          <a:prstGeom prst="rect">
            <a:avLst/>
          </a:prstGeom>
          <a:noFill/>
        </p:spPr>
        <p:txBody>
          <a:bodyPr wrap="square">
            <a:spAutoFit/>
          </a:bodyPr>
          <a:lstStyle/>
          <a:p>
            <a:r>
              <a:rPr lang="en-US" sz="1400">
                <a:latin typeface="Aptos" panose="020B0004020202020204" pitchFamily="34" charset="0"/>
              </a:rPr>
              <a:t>Oasis is a robot based on a modular solution through which it waters plants. Its main aim is to reduce water wastage and promote sustainability in the home as well as outdoors.</a:t>
            </a:r>
          </a:p>
          <a:p>
            <a:endParaRPr lang="en-US" sz="1400">
              <a:latin typeface="Aptos" panose="020B0004020202020204" pitchFamily="34" charset="0"/>
            </a:endParaRPr>
          </a:p>
          <a:p>
            <a:pPr marL="285750" indent="-285750">
              <a:buFont typeface="Arial" panose="020B0604020202020204" pitchFamily="34" charset="0"/>
              <a:buChar char="•"/>
            </a:pPr>
            <a:r>
              <a:rPr lang="en-US" sz="1400">
                <a:latin typeface="Aptos" panose="020B0004020202020204" pitchFamily="34" charset="0"/>
              </a:rPr>
              <a:t>It will use sensors to detect plant pots.</a:t>
            </a:r>
          </a:p>
          <a:p>
            <a:pPr marL="285750" indent="-285750">
              <a:buFont typeface="Arial" panose="020B0604020202020204" pitchFamily="34" charset="0"/>
              <a:buChar char="•"/>
            </a:pPr>
            <a:r>
              <a:rPr lang="en-US" sz="1400">
                <a:latin typeface="Aptos" panose="020B0004020202020204" pitchFamily="34" charset="0"/>
              </a:rPr>
              <a:t>It will have a pump system to water the plant.</a:t>
            </a:r>
          </a:p>
          <a:p>
            <a:pPr marL="285750" indent="-285750">
              <a:buFont typeface="Arial" panose="020B0604020202020204" pitchFamily="34" charset="0"/>
              <a:buChar char="•"/>
            </a:pPr>
            <a:r>
              <a:rPr lang="en-US" sz="1400">
                <a:latin typeface="Aptos" panose="020B0004020202020204" pitchFamily="34" charset="0"/>
              </a:rPr>
              <a:t>It will be versatile by being comprised of various modules which can be altered or changed based on the needs of a user, making it an efficient and adaptable solution for any scenario.</a:t>
            </a:r>
            <a:endParaRPr lang="en-GB" sz="1400">
              <a:latin typeface="Aptos" panose="020B0004020202020204" pitchFamily="34" charset="0"/>
            </a:endParaRPr>
          </a:p>
        </p:txBody>
      </p:sp>
      <p:sp>
        <p:nvSpPr>
          <p:cNvPr id="13" name="TextBox 12">
            <a:extLst>
              <a:ext uri="{FF2B5EF4-FFF2-40B4-BE49-F238E27FC236}">
                <a16:creationId xmlns:a16="http://schemas.microsoft.com/office/drawing/2014/main" id="{CE025AEF-FD21-DFA4-FB95-6C0DF42CD183}"/>
              </a:ext>
            </a:extLst>
          </p:cNvPr>
          <p:cNvSpPr txBox="1"/>
          <p:nvPr/>
        </p:nvSpPr>
        <p:spPr>
          <a:xfrm>
            <a:off x="4107554" y="359842"/>
            <a:ext cx="2362200" cy="400110"/>
          </a:xfrm>
          <a:prstGeom prst="rect">
            <a:avLst/>
          </a:prstGeom>
          <a:noFill/>
        </p:spPr>
        <p:txBody>
          <a:bodyPr wrap="square" rtlCol="0">
            <a:spAutoFit/>
          </a:bodyPr>
          <a:lstStyle/>
          <a:p>
            <a:r>
              <a:rPr lang="en-GB" sz="2000">
                <a:latin typeface="Aptos" panose="020B0004020202020204" pitchFamily="34" charset="0"/>
              </a:rPr>
              <a:t>1 // Overview</a:t>
            </a:r>
          </a:p>
        </p:txBody>
      </p:sp>
      <p:cxnSp>
        <p:nvCxnSpPr>
          <p:cNvPr id="15" name="Straight Connector 14">
            <a:extLst>
              <a:ext uri="{FF2B5EF4-FFF2-40B4-BE49-F238E27FC236}">
                <a16:creationId xmlns:a16="http://schemas.microsoft.com/office/drawing/2014/main" id="{E7D74410-A99C-4EFC-125D-171ABDC61800}"/>
              </a:ext>
            </a:extLst>
          </p:cNvPr>
          <p:cNvCxnSpPr/>
          <p:nvPr/>
        </p:nvCxnSpPr>
        <p:spPr>
          <a:xfrm>
            <a:off x="213360" y="2377440"/>
            <a:ext cx="14584680" cy="0"/>
          </a:xfrm>
          <a:prstGeom prst="line">
            <a:avLst/>
          </a:prstGeom>
          <a:ln w="28575">
            <a:solidFill>
              <a:schemeClr val="tx2">
                <a:lumMod val="20000"/>
                <a:lumOff val="80000"/>
              </a:schemeClr>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22AAD68A-A702-4668-2DFC-39DC1351773D}"/>
              </a:ext>
            </a:extLst>
          </p:cNvPr>
          <p:cNvSpPr txBox="1"/>
          <p:nvPr/>
        </p:nvSpPr>
        <p:spPr>
          <a:xfrm>
            <a:off x="213360" y="7099016"/>
            <a:ext cx="1098774" cy="276999"/>
          </a:xfrm>
          <a:prstGeom prst="rect">
            <a:avLst/>
          </a:prstGeom>
          <a:noFill/>
        </p:spPr>
        <p:txBody>
          <a:bodyPr wrap="square" rtlCol="0">
            <a:spAutoFit/>
          </a:bodyPr>
          <a:lstStyle/>
          <a:p>
            <a:pPr algn="ctr"/>
            <a:r>
              <a:rPr lang="en-GB" sz="1200">
                <a:solidFill>
                  <a:schemeClr val="tx2"/>
                </a:solidFill>
                <a:latin typeface="Aptos Black" panose="020B0004020202020204" pitchFamily="34" charset="0"/>
              </a:rPr>
              <a:t>ACTIVITY</a:t>
            </a:r>
          </a:p>
        </p:txBody>
      </p:sp>
      <p:sp>
        <p:nvSpPr>
          <p:cNvPr id="18" name="TextBox 17">
            <a:extLst>
              <a:ext uri="{FF2B5EF4-FFF2-40B4-BE49-F238E27FC236}">
                <a16:creationId xmlns:a16="http://schemas.microsoft.com/office/drawing/2014/main" id="{E82A4A3A-0BA3-C61C-8F39-D6AD3703F372}"/>
              </a:ext>
            </a:extLst>
          </p:cNvPr>
          <p:cNvSpPr txBox="1"/>
          <p:nvPr/>
        </p:nvSpPr>
        <p:spPr>
          <a:xfrm>
            <a:off x="1656289" y="6975906"/>
            <a:ext cx="1098774" cy="461665"/>
          </a:xfrm>
          <a:prstGeom prst="rect">
            <a:avLst/>
          </a:prstGeom>
          <a:noFill/>
        </p:spPr>
        <p:txBody>
          <a:bodyPr wrap="square" rtlCol="0">
            <a:spAutoFit/>
          </a:bodyPr>
          <a:lstStyle/>
          <a:p>
            <a:pPr algn="ctr"/>
            <a:r>
              <a:rPr lang="en-GB" sz="1200">
                <a:solidFill>
                  <a:schemeClr val="tx2"/>
                </a:solidFill>
                <a:latin typeface="Aptos Black" panose="020B0004020202020204" pitchFamily="34" charset="0"/>
              </a:rPr>
              <a:t>PLANNED START</a:t>
            </a:r>
          </a:p>
        </p:txBody>
      </p:sp>
      <p:sp>
        <p:nvSpPr>
          <p:cNvPr id="19" name="TextBox 18">
            <a:extLst>
              <a:ext uri="{FF2B5EF4-FFF2-40B4-BE49-F238E27FC236}">
                <a16:creationId xmlns:a16="http://schemas.microsoft.com/office/drawing/2014/main" id="{9C2BF109-8DC7-88DA-969B-AD1396529B5B}"/>
              </a:ext>
            </a:extLst>
          </p:cNvPr>
          <p:cNvSpPr txBox="1"/>
          <p:nvPr/>
        </p:nvSpPr>
        <p:spPr>
          <a:xfrm>
            <a:off x="2632493" y="6975906"/>
            <a:ext cx="1098774" cy="461665"/>
          </a:xfrm>
          <a:prstGeom prst="rect">
            <a:avLst/>
          </a:prstGeom>
          <a:noFill/>
        </p:spPr>
        <p:txBody>
          <a:bodyPr wrap="square" rtlCol="0">
            <a:spAutoFit/>
          </a:bodyPr>
          <a:lstStyle/>
          <a:p>
            <a:pPr algn="ctr"/>
            <a:r>
              <a:rPr lang="en-GB" sz="1200">
                <a:solidFill>
                  <a:schemeClr val="tx2"/>
                </a:solidFill>
                <a:latin typeface="Aptos Black" panose="020B0004020202020204" pitchFamily="34" charset="0"/>
              </a:rPr>
              <a:t>PLANNED DURATION</a:t>
            </a:r>
          </a:p>
        </p:txBody>
      </p:sp>
      <p:sp>
        <p:nvSpPr>
          <p:cNvPr id="20" name="TextBox 19">
            <a:extLst>
              <a:ext uri="{FF2B5EF4-FFF2-40B4-BE49-F238E27FC236}">
                <a16:creationId xmlns:a16="http://schemas.microsoft.com/office/drawing/2014/main" id="{9600F702-B3F0-4BEF-326D-7D6DBD67652D}"/>
              </a:ext>
            </a:extLst>
          </p:cNvPr>
          <p:cNvSpPr txBox="1"/>
          <p:nvPr/>
        </p:nvSpPr>
        <p:spPr>
          <a:xfrm>
            <a:off x="4584901" y="6975906"/>
            <a:ext cx="1098774" cy="461665"/>
          </a:xfrm>
          <a:prstGeom prst="rect">
            <a:avLst/>
          </a:prstGeom>
          <a:noFill/>
        </p:spPr>
        <p:txBody>
          <a:bodyPr wrap="square" rtlCol="0">
            <a:spAutoFit/>
          </a:bodyPr>
          <a:lstStyle/>
          <a:p>
            <a:pPr algn="ctr"/>
            <a:r>
              <a:rPr lang="en-GB" sz="1200">
                <a:solidFill>
                  <a:schemeClr val="tx2"/>
                </a:solidFill>
                <a:latin typeface="Aptos Black" panose="020B0004020202020204" pitchFamily="34" charset="0"/>
              </a:rPr>
              <a:t>ACTUAL DURATION</a:t>
            </a:r>
          </a:p>
        </p:txBody>
      </p:sp>
      <p:sp>
        <p:nvSpPr>
          <p:cNvPr id="21" name="TextBox 20">
            <a:extLst>
              <a:ext uri="{FF2B5EF4-FFF2-40B4-BE49-F238E27FC236}">
                <a16:creationId xmlns:a16="http://schemas.microsoft.com/office/drawing/2014/main" id="{A2B4AAAD-8F45-7B84-7990-D2859E06D2F0}"/>
              </a:ext>
            </a:extLst>
          </p:cNvPr>
          <p:cNvSpPr txBox="1"/>
          <p:nvPr/>
        </p:nvSpPr>
        <p:spPr>
          <a:xfrm>
            <a:off x="3608697" y="6975906"/>
            <a:ext cx="1098774" cy="461665"/>
          </a:xfrm>
          <a:prstGeom prst="rect">
            <a:avLst/>
          </a:prstGeom>
          <a:noFill/>
        </p:spPr>
        <p:txBody>
          <a:bodyPr wrap="square" rtlCol="0">
            <a:spAutoFit/>
          </a:bodyPr>
          <a:lstStyle/>
          <a:p>
            <a:pPr algn="ctr"/>
            <a:r>
              <a:rPr lang="en-GB" sz="1200">
                <a:solidFill>
                  <a:schemeClr val="tx2"/>
                </a:solidFill>
                <a:latin typeface="Aptos Black" panose="020B0004020202020204" pitchFamily="34" charset="0"/>
              </a:rPr>
              <a:t>ACTUAL START</a:t>
            </a:r>
          </a:p>
        </p:txBody>
      </p:sp>
      <p:sp>
        <p:nvSpPr>
          <p:cNvPr id="22" name="TextBox 21">
            <a:extLst>
              <a:ext uri="{FF2B5EF4-FFF2-40B4-BE49-F238E27FC236}">
                <a16:creationId xmlns:a16="http://schemas.microsoft.com/office/drawing/2014/main" id="{A95A858F-6093-6831-2DA8-98095C22F28C}"/>
              </a:ext>
            </a:extLst>
          </p:cNvPr>
          <p:cNvSpPr txBox="1"/>
          <p:nvPr/>
        </p:nvSpPr>
        <p:spPr>
          <a:xfrm>
            <a:off x="5561106" y="6975906"/>
            <a:ext cx="1098774" cy="461665"/>
          </a:xfrm>
          <a:prstGeom prst="rect">
            <a:avLst/>
          </a:prstGeom>
          <a:noFill/>
        </p:spPr>
        <p:txBody>
          <a:bodyPr wrap="square" rtlCol="0">
            <a:spAutoFit/>
          </a:bodyPr>
          <a:lstStyle/>
          <a:p>
            <a:pPr algn="ctr"/>
            <a:r>
              <a:rPr lang="en-GB" sz="1200">
                <a:solidFill>
                  <a:schemeClr val="tx2"/>
                </a:solidFill>
                <a:latin typeface="Aptos Black" panose="020B0004020202020204" pitchFamily="34" charset="0"/>
              </a:rPr>
              <a:t>PERCENT COMPLETE</a:t>
            </a:r>
          </a:p>
        </p:txBody>
      </p:sp>
      <p:pic>
        <p:nvPicPr>
          <p:cNvPr id="24" name="Picture 23">
            <a:extLst>
              <a:ext uri="{FF2B5EF4-FFF2-40B4-BE49-F238E27FC236}">
                <a16:creationId xmlns:a16="http://schemas.microsoft.com/office/drawing/2014/main" id="{01BD1F92-954D-DF5F-5BB5-2A7A243C7530}"/>
              </a:ext>
            </a:extLst>
          </p:cNvPr>
          <p:cNvPicPr>
            <a:picLocks noChangeAspect="1"/>
          </p:cNvPicPr>
          <p:nvPr/>
        </p:nvPicPr>
        <p:blipFill>
          <a:blip r:embed="rId3"/>
          <a:srcRect l="26666" t="-4414"/>
          <a:stretch>
            <a:fillRect/>
          </a:stretch>
        </p:blipFill>
        <p:spPr>
          <a:xfrm>
            <a:off x="412974" y="6579404"/>
            <a:ext cx="4926009" cy="289226"/>
          </a:xfrm>
          <a:prstGeom prst="rect">
            <a:avLst/>
          </a:prstGeom>
        </p:spPr>
      </p:pic>
      <p:graphicFrame>
        <p:nvGraphicFramePr>
          <p:cNvPr id="25" name="Table 24">
            <a:extLst>
              <a:ext uri="{FF2B5EF4-FFF2-40B4-BE49-F238E27FC236}">
                <a16:creationId xmlns:a16="http://schemas.microsoft.com/office/drawing/2014/main" id="{EB8A42E3-C5AB-2AB6-4394-F57E32D1C1FA}"/>
              </a:ext>
            </a:extLst>
          </p:cNvPr>
          <p:cNvGraphicFramePr>
            <a:graphicFrameLocks noGrp="1"/>
          </p:cNvGraphicFramePr>
          <p:nvPr>
            <p:extLst>
              <p:ext uri="{D42A27DB-BD31-4B8C-83A1-F6EECF244321}">
                <p14:modId xmlns:p14="http://schemas.microsoft.com/office/powerpoint/2010/main" val="2723662493"/>
              </p:ext>
            </p:extLst>
          </p:nvPr>
        </p:nvGraphicFramePr>
        <p:xfrm>
          <a:off x="6630654" y="7516312"/>
          <a:ext cx="3454728" cy="2815659"/>
        </p:xfrm>
        <a:graphic>
          <a:graphicData uri="http://schemas.openxmlformats.org/drawingml/2006/table">
            <a:tbl>
              <a:tblPr firstRow="1" bandRow="1">
                <a:tableStyleId>{2D5ABB26-0587-4C30-8999-92F81FD0307C}</a:tableStyleId>
              </a:tblPr>
              <a:tblGrid>
                <a:gridCol w="287894">
                  <a:extLst>
                    <a:ext uri="{9D8B030D-6E8A-4147-A177-3AD203B41FA5}">
                      <a16:colId xmlns:a16="http://schemas.microsoft.com/office/drawing/2014/main" val="2929694102"/>
                    </a:ext>
                  </a:extLst>
                </a:gridCol>
                <a:gridCol w="287894">
                  <a:extLst>
                    <a:ext uri="{9D8B030D-6E8A-4147-A177-3AD203B41FA5}">
                      <a16:colId xmlns:a16="http://schemas.microsoft.com/office/drawing/2014/main" val="2034438991"/>
                    </a:ext>
                  </a:extLst>
                </a:gridCol>
                <a:gridCol w="287894">
                  <a:extLst>
                    <a:ext uri="{9D8B030D-6E8A-4147-A177-3AD203B41FA5}">
                      <a16:colId xmlns:a16="http://schemas.microsoft.com/office/drawing/2014/main" val="329501741"/>
                    </a:ext>
                  </a:extLst>
                </a:gridCol>
                <a:gridCol w="287894">
                  <a:extLst>
                    <a:ext uri="{9D8B030D-6E8A-4147-A177-3AD203B41FA5}">
                      <a16:colId xmlns:a16="http://schemas.microsoft.com/office/drawing/2014/main" val="77945460"/>
                    </a:ext>
                  </a:extLst>
                </a:gridCol>
                <a:gridCol w="287894">
                  <a:extLst>
                    <a:ext uri="{9D8B030D-6E8A-4147-A177-3AD203B41FA5}">
                      <a16:colId xmlns:a16="http://schemas.microsoft.com/office/drawing/2014/main" val="2456364004"/>
                    </a:ext>
                  </a:extLst>
                </a:gridCol>
                <a:gridCol w="287894">
                  <a:extLst>
                    <a:ext uri="{9D8B030D-6E8A-4147-A177-3AD203B41FA5}">
                      <a16:colId xmlns:a16="http://schemas.microsoft.com/office/drawing/2014/main" val="2717882813"/>
                    </a:ext>
                  </a:extLst>
                </a:gridCol>
                <a:gridCol w="287894">
                  <a:extLst>
                    <a:ext uri="{9D8B030D-6E8A-4147-A177-3AD203B41FA5}">
                      <a16:colId xmlns:a16="http://schemas.microsoft.com/office/drawing/2014/main" val="3023212363"/>
                    </a:ext>
                  </a:extLst>
                </a:gridCol>
                <a:gridCol w="287894">
                  <a:extLst>
                    <a:ext uri="{9D8B030D-6E8A-4147-A177-3AD203B41FA5}">
                      <a16:colId xmlns:a16="http://schemas.microsoft.com/office/drawing/2014/main" val="159430252"/>
                    </a:ext>
                  </a:extLst>
                </a:gridCol>
                <a:gridCol w="287894">
                  <a:extLst>
                    <a:ext uri="{9D8B030D-6E8A-4147-A177-3AD203B41FA5}">
                      <a16:colId xmlns:a16="http://schemas.microsoft.com/office/drawing/2014/main" val="1841915695"/>
                    </a:ext>
                  </a:extLst>
                </a:gridCol>
                <a:gridCol w="287894">
                  <a:extLst>
                    <a:ext uri="{9D8B030D-6E8A-4147-A177-3AD203B41FA5}">
                      <a16:colId xmlns:a16="http://schemas.microsoft.com/office/drawing/2014/main" val="2574387689"/>
                    </a:ext>
                  </a:extLst>
                </a:gridCol>
                <a:gridCol w="287894">
                  <a:extLst>
                    <a:ext uri="{9D8B030D-6E8A-4147-A177-3AD203B41FA5}">
                      <a16:colId xmlns:a16="http://schemas.microsoft.com/office/drawing/2014/main" val="935769170"/>
                    </a:ext>
                  </a:extLst>
                </a:gridCol>
                <a:gridCol w="287894">
                  <a:extLst>
                    <a:ext uri="{9D8B030D-6E8A-4147-A177-3AD203B41FA5}">
                      <a16:colId xmlns:a16="http://schemas.microsoft.com/office/drawing/2014/main" val="3584461007"/>
                    </a:ext>
                  </a:extLst>
                </a:gridCol>
              </a:tblGrid>
              <a:tr h="255969">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pattFill prst="pct25">
                      <a:fgClr>
                        <a:schemeClr val="accent1"/>
                      </a:fgClr>
                      <a:bgClr>
                        <a:schemeClr val="bg1"/>
                      </a:bgClr>
                    </a:patt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pattFill prst="pct25">
                      <a:fgClr>
                        <a:schemeClr val="accent1"/>
                      </a:fgClr>
                      <a:bgClr>
                        <a:schemeClr val="bg1"/>
                      </a:bgClr>
                    </a:patt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2862262149"/>
                  </a:ext>
                </a:extLst>
              </a:tr>
              <a:tr h="255969">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pattFill prst="pct25">
                      <a:fgClr>
                        <a:schemeClr val="accent1"/>
                      </a:fgClr>
                      <a:bgClr>
                        <a:schemeClr val="bg1"/>
                      </a:bgClr>
                    </a:patt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pattFill prst="pct25">
                      <a:fgClr>
                        <a:schemeClr val="accent1"/>
                      </a:fgClr>
                      <a:bgClr>
                        <a:schemeClr val="bg1"/>
                      </a:bgClr>
                    </a:patt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2127003795"/>
                  </a:ext>
                </a:extLst>
              </a:tr>
              <a:tr h="255969">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pattFill prst="pct25">
                      <a:fgClr>
                        <a:schemeClr val="accent1"/>
                      </a:fgClr>
                      <a:bgClr>
                        <a:schemeClr val="bg1"/>
                      </a:bgClr>
                    </a:patt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pattFill prst="pct25">
                      <a:fgClr>
                        <a:schemeClr val="accent1"/>
                      </a:fgClr>
                      <a:bgClr>
                        <a:schemeClr val="bg1"/>
                      </a:bgClr>
                    </a:patt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2914009494"/>
                  </a:ext>
                </a:extLst>
              </a:tr>
              <a:tr h="255969">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pattFill prst="pct25">
                      <a:fgClr>
                        <a:schemeClr val="accent1"/>
                      </a:fgClr>
                      <a:bgClr>
                        <a:schemeClr val="bg1"/>
                      </a:bgClr>
                    </a:patt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pattFill prst="pct25">
                      <a:fgClr>
                        <a:schemeClr val="accent1"/>
                      </a:fgClr>
                      <a:bgClr>
                        <a:schemeClr val="bg1"/>
                      </a:bgClr>
                    </a:patt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398008960"/>
                  </a:ext>
                </a:extLst>
              </a:tr>
              <a:tr h="255969">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pattFill prst="pct25">
                      <a:fgClr>
                        <a:schemeClr val="accent1"/>
                      </a:fgClr>
                      <a:bgClr>
                        <a:schemeClr val="bg1"/>
                      </a:bgClr>
                    </a:patt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pattFill prst="pct25">
                      <a:fgClr>
                        <a:schemeClr val="accent1"/>
                      </a:fgClr>
                      <a:bgClr>
                        <a:schemeClr val="bg1"/>
                      </a:bgClr>
                    </a:patt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2905320675"/>
                  </a:ext>
                </a:extLst>
              </a:tr>
              <a:tr h="255969">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pattFill prst="pct25">
                      <a:fgClr>
                        <a:schemeClr val="accent1"/>
                      </a:fgClr>
                      <a:bgClr>
                        <a:schemeClr val="bg1"/>
                      </a:bgClr>
                    </a:patt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pattFill prst="pct25">
                      <a:fgClr>
                        <a:schemeClr val="accent1"/>
                      </a:fgClr>
                      <a:bgClr>
                        <a:schemeClr val="bg1"/>
                      </a:bgClr>
                    </a:patt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pattFill prst="pct25">
                      <a:fgClr>
                        <a:schemeClr val="accent1"/>
                      </a:fgClr>
                      <a:bgClr>
                        <a:schemeClr val="bg1"/>
                      </a:bgClr>
                    </a:patt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225256393"/>
                  </a:ext>
                </a:extLst>
              </a:tr>
              <a:tr h="255969">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pattFill prst="pct25">
                      <a:fgClr>
                        <a:schemeClr val="accent1"/>
                      </a:fgClr>
                      <a:bgClr>
                        <a:schemeClr val="bg1"/>
                      </a:bgClr>
                    </a:patt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pattFill prst="pct25">
                      <a:fgClr>
                        <a:schemeClr val="accent1"/>
                      </a:fgClr>
                      <a:bgClr>
                        <a:schemeClr val="bg1"/>
                      </a:bgClr>
                    </a:patt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pattFill prst="pct25">
                      <a:fgClr>
                        <a:schemeClr val="accent1"/>
                      </a:fgClr>
                      <a:bgClr>
                        <a:schemeClr val="bg1"/>
                      </a:bgClr>
                    </a:patt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pattFill prst="pct25">
                      <a:fgClr>
                        <a:schemeClr val="accent1"/>
                      </a:fgClr>
                      <a:bgClr>
                        <a:schemeClr val="bg1"/>
                      </a:bgClr>
                    </a:patt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945883602"/>
                  </a:ext>
                </a:extLst>
              </a:tr>
              <a:tr h="255969">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pattFill prst="pct25">
                      <a:fgClr>
                        <a:schemeClr val="accent1"/>
                      </a:fgClr>
                      <a:bgClr>
                        <a:schemeClr val="bg1"/>
                      </a:bgClr>
                    </a:patt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pattFill prst="pct25">
                      <a:fgClr>
                        <a:schemeClr val="accent1"/>
                      </a:fgClr>
                      <a:bgClr>
                        <a:schemeClr val="bg1"/>
                      </a:bgClr>
                    </a:patt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3316034574"/>
                  </a:ext>
                </a:extLst>
              </a:tr>
              <a:tr h="255969">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pattFill prst="pct25">
                      <a:fgClr>
                        <a:schemeClr val="accent1"/>
                      </a:fgClr>
                      <a:bgClr>
                        <a:schemeClr val="bg1"/>
                      </a:bgClr>
                    </a:patt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1378182260"/>
                  </a:ext>
                </a:extLst>
              </a:tr>
              <a:tr h="255969">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pattFill prst="pct25">
                      <a:fgClr>
                        <a:schemeClr val="accent1"/>
                      </a:fgClr>
                      <a:bgClr>
                        <a:schemeClr val="bg1"/>
                      </a:bgClr>
                    </a:patt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pattFill prst="pct25">
                      <a:fgClr>
                        <a:schemeClr val="accent1"/>
                      </a:fgClr>
                      <a:bgClr>
                        <a:schemeClr val="bg1"/>
                      </a:bgClr>
                    </a:patt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pattFill prst="pct25">
                      <a:fgClr>
                        <a:schemeClr val="accent1"/>
                      </a:fgClr>
                      <a:bgClr>
                        <a:schemeClr val="bg1"/>
                      </a:bgClr>
                    </a:patt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845771562"/>
                  </a:ext>
                </a:extLst>
              </a:tr>
              <a:tr h="255969">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pattFill prst="pct25">
                      <a:fgClr>
                        <a:schemeClr val="accent1"/>
                      </a:fgClr>
                      <a:bgClr>
                        <a:schemeClr val="bg1"/>
                      </a:bgClr>
                    </a:pattFill>
                  </a:tcPr>
                </a:tc>
                <a:tc>
                  <a:txBody>
                    <a:bodyPr/>
                    <a:lstStyle/>
                    <a:p>
                      <a:endParaRPr lang="en-GB" sz="1300"/>
                    </a:p>
                  </a:txBody>
                  <a:tcPr marL="51849" marR="51849" marT="25925" marB="25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pattFill prst="pct25">
                      <a:fgClr>
                        <a:schemeClr val="accent1"/>
                      </a:fgClr>
                      <a:bgClr>
                        <a:schemeClr val="bg1"/>
                      </a:bgClr>
                    </a:pattFill>
                  </a:tcPr>
                </a:tc>
                <a:extLst>
                  <a:ext uri="{0D108BD9-81ED-4DB2-BD59-A6C34878D82A}">
                    <a16:rowId xmlns:a16="http://schemas.microsoft.com/office/drawing/2014/main" val="3585790448"/>
                  </a:ext>
                </a:extLst>
              </a:tr>
            </a:tbl>
          </a:graphicData>
        </a:graphic>
      </p:graphicFrame>
      <p:cxnSp>
        <p:nvCxnSpPr>
          <p:cNvPr id="27" name="Straight Connector 26">
            <a:extLst>
              <a:ext uri="{FF2B5EF4-FFF2-40B4-BE49-F238E27FC236}">
                <a16:creationId xmlns:a16="http://schemas.microsoft.com/office/drawing/2014/main" id="{20DA9C03-F12E-5D8C-619A-12E9E17CBA12}"/>
              </a:ext>
            </a:extLst>
          </p:cNvPr>
          <p:cNvCxnSpPr>
            <a:cxnSpLocks/>
          </p:cNvCxnSpPr>
          <p:nvPr/>
        </p:nvCxnSpPr>
        <p:spPr>
          <a:xfrm flipH="1" flipV="1">
            <a:off x="412974" y="7504003"/>
            <a:ext cx="9672408" cy="12309"/>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3C4039CF-8124-6063-8CCC-769662E3870D}"/>
              </a:ext>
            </a:extLst>
          </p:cNvPr>
          <p:cNvSpPr txBox="1"/>
          <p:nvPr/>
        </p:nvSpPr>
        <p:spPr>
          <a:xfrm>
            <a:off x="6659880" y="7224018"/>
            <a:ext cx="242374" cy="276999"/>
          </a:xfrm>
          <a:prstGeom prst="rect">
            <a:avLst/>
          </a:prstGeom>
          <a:noFill/>
        </p:spPr>
        <p:txBody>
          <a:bodyPr wrap="none" rtlCol="0">
            <a:spAutoFit/>
          </a:bodyPr>
          <a:lstStyle/>
          <a:p>
            <a:r>
              <a:rPr lang="en-GB" sz="1200">
                <a:solidFill>
                  <a:schemeClr val="tx2"/>
                </a:solidFill>
                <a:latin typeface="Filson Pro" panose="02000000000000000000" pitchFamily="50" charset="0"/>
              </a:rPr>
              <a:t>1</a:t>
            </a:r>
          </a:p>
        </p:txBody>
      </p:sp>
      <p:sp>
        <p:nvSpPr>
          <p:cNvPr id="29" name="TextBox 28">
            <a:extLst>
              <a:ext uri="{FF2B5EF4-FFF2-40B4-BE49-F238E27FC236}">
                <a16:creationId xmlns:a16="http://schemas.microsoft.com/office/drawing/2014/main" id="{B858067A-04AF-5647-E17B-EEB49211077C}"/>
              </a:ext>
            </a:extLst>
          </p:cNvPr>
          <p:cNvSpPr txBox="1"/>
          <p:nvPr/>
        </p:nvSpPr>
        <p:spPr>
          <a:xfrm>
            <a:off x="6925350" y="7224018"/>
            <a:ext cx="277640" cy="276999"/>
          </a:xfrm>
          <a:prstGeom prst="rect">
            <a:avLst/>
          </a:prstGeom>
          <a:noFill/>
        </p:spPr>
        <p:txBody>
          <a:bodyPr wrap="none" rtlCol="0">
            <a:spAutoFit/>
          </a:bodyPr>
          <a:lstStyle/>
          <a:p>
            <a:r>
              <a:rPr lang="en-GB" sz="1200">
                <a:solidFill>
                  <a:schemeClr val="tx2"/>
                </a:solidFill>
                <a:latin typeface="Filson Pro" panose="02000000000000000000" pitchFamily="50" charset="0"/>
              </a:rPr>
              <a:t>2</a:t>
            </a:r>
          </a:p>
        </p:txBody>
      </p:sp>
      <p:sp>
        <p:nvSpPr>
          <p:cNvPr id="30" name="TextBox 29">
            <a:extLst>
              <a:ext uri="{FF2B5EF4-FFF2-40B4-BE49-F238E27FC236}">
                <a16:creationId xmlns:a16="http://schemas.microsoft.com/office/drawing/2014/main" id="{9B720518-616F-4DDE-9FF1-F9A96A556A2C}"/>
              </a:ext>
            </a:extLst>
          </p:cNvPr>
          <p:cNvSpPr txBox="1"/>
          <p:nvPr/>
        </p:nvSpPr>
        <p:spPr>
          <a:xfrm>
            <a:off x="7226086" y="7224018"/>
            <a:ext cx="277640" cy="276999"/>
          </a:xfrm>
          <a:prstGeom prst="rect">
            <a:avLst/>
          </a:prstGeom>
          <a:noFill/>
        </p:spPr>
        <p:txBody>
          <a:bodyPr wrap="none" rtlCol="0">
            <a:spAutoFit/>
          </a:bodyPr>
          <a:lstStyle/>
          <a:p>
            <a:r>
              <a:rPr lang="en-GB" sz="1200">
                <a:solidFill>
                  <a:schemeClr val="tx2"/>
                </a:solidFill>
                <a:latin typeface="Filson Pro" panose="02000000000000000000" pitchFamily="50" charset="0"/>
              </a:rPr>
              <a:t>3</a:t>
            </a:r>
          </a:p>
        </p:txBody>
      </p:sp>
      <p:sp>
        <p:nvSpPr>
          <p:cNvPr id="31" name="TextBox 30">
            <a:extLst>
              <a:ext uri="{FF2B5EF4-FFF2-40B4-BE49-F238E27FC236}">
                <a16:creationId xmlns:a16="http://schemas.microsoft.com/office/drawing/2014/main" id="{4ED2D6D2-40A9-492F-E2EF-95F6676E730F}"/>
              </a:ext>
            </a:extLst>
          </p:cNvPr>
          <p:cNvSpPr txBox="1"/>
          <p:nvPr/>
        </p:nvSpPr>
        <p:spPr>
          <a:xfrm>
            <a:off x="7496342" y="7224018"/>
            <a:ext cx="287258" cy="276999"/>
          </a:xfrm>
          <a:prstGeom prst="rect">
            <a:avLst/>
          </a:prstGeom>
          <a:noFill/>
        </p:spPr>
        <p:txBody>
          <a:bodyPr wrap="none" rtlCol="0">
            <a:spAutoFit/>
          </a:bodyPr>
          <a:lstStyle/>
          <a:p>
            <a:r>
              <a:rPr lang="en-GB" sz="1200">
                <a:solidFill>
                  <a:schemeClr val="tx2"/>
                </a:solidFill>
                <a:latin typeface="Filson Pro" panose="02000000000000000000" pitchFamily="50" charset="0"/>
              </a:rPr>
              <a:t>4</a:t>
            </a:r>
          </a:p>
        </p:txBody>
      </p:sp>
      <p:sp>
        <p:nvSpPr>
          <p:cNvPr id="32" name="TextBox 31">
            <a:extLst>
              <a:ext uri="{FF2B5EF4-FFF2-40B4-BE49-F238E27FC236}">
                <a16:creationId xmlns:a16="http://schemas.microsoft.com/office/drawing/2014/main" id="{A3E062EA-2492-BAEB-5059-041548491B6D}"/>
              </a:ext>
            </a:extLst>
          </p:cNvPr>
          <p:cNvSpPr txBox="1"/>
          <p:nvPr/>
        </p:nvSpPr>
        <p:spPr>
          <a:xfrm>
            <a:off x="7802656" y="7224018"/>
            <a:ext cx="277640" cy="276999"/>
          </a:xfrm>
          <a:prstGeom prst="rect">
            <a:avLst/>
          </a:prstGeom>
          <a:noFill/>
        </p:spPr>
        <p:txBody>
          <a:bodyPr wrap="none" rtlCol="0">
            <a:spAutoFit/>
          </a:bodyPr>
          <a:lstStyle/>
          <a:p>
            <a:r>
              <a:rPr lang="en-GB" sz="1200">
                <a:solidFill>
                  <a:schemeClr val="tx2"/>
                </a:solidFill>
                <a:latin typeface="Filson Pro" panose="02000000000000000000" pitchFamily="50" charset="0"/>
              </a:rPr>
              <a:t>5</a:t>
            </a:r>
          </a:p>
        </p:txBody>
      </p:sp>
      <p:sp>
        <p:nvSpPr>
          <p:cNvPr id="33" name="TextBox 32">
            <a:extLst>
              <a:ext uri="{FF2B5EF4-FFF2-40B4-BE49-F238E27FC236}">
                <a16:creationId xmlns:a16="http://schemas.microsoft.com/office/drawing/2014/main" id="{9EDF3A5B-59BD-1973-9C90-15164E2FE72E}"/>
              </a:ext>
            </a:extLst>
          </p:cNvPr>
          <p:cNvSpPr txBox="1"/>
          <p:nvPr/>
        </p:nvSpPr>
        <p:spPr>
          <a:xfrm>
            <a:off x="8068126" y="7224018"/>
            <a:ext cx="280846" cy="276999"/>
          </a:xfrm>
          <a:prstGeom prst="rect">
            <a:avLst/>
          </a:prstGeom>
          <a:noFill/>
        </p:spPr>
        <p:txBody>
          <a:bodyPr wrap="none" rtlCol="0">
            <a:spAutoFit/>
          </a:bodyPr>
          <a:lstStyle/>
          <a:p>
            <a:r>
              <a:rPr lang="en-GB" sz="1200">
                <a:solidFill>
                  <a:schemeClr val="tx2"/>
                </a:solidFill>
                <a:latin typeface="Filson Pro" panose="02000000000000000000" pitchFamily="50" charset="0"/>
              </a:rPr>
              <a:t>6</a:t>
            </a:r>
          </a:p>
        </p:txBody>
      </p:sp>
      <p:sp>
        <p:nvSpPr>
          <p:cNvPr id="34" name="TextBox 33">
            <a:extLst>
              <a:ext uri="{FF2B5EF4-FFF2-40B4-BE49-F238E27FC236}">
                <a16:creationId xmlns:a16="http://schemas.microsoft.com/office/drawing/2014/main" id="{859D9F32-44A2-1596-8305-21DF76FD3237}"/>
              </a:ext>
            </a:extLst>
          </p:cNvPr>
          <p:cNvSpPr txBox="1"/>
          <p:nvPr/>
        </p:nvSpPr>
        <p:spPr>
          <a:xfrm>
            <a:off x="8368862" y="7224018"/>
            <a:ext cx="268022" cy="276999"/>
          </a:xfrm>
          <a:prstGeom prst="rect">
            <a:avLst/>
          </a:prstGeom>
          <a:noFill/>
        </p:spPr>
        <p:txBody>
          <a:bodyPr wrap="none" rtlCol="0">
            <a:spAutoFit/>
          </a:bodyPr>
          <a:lstStyle/>
          <a:p>
            <a:r>
              <a:rPr lang="en-GB" sz="1200">
                <a:solidFill>
                  <a:schemeClr val="tx2"/>
                </a:solidFill>
                <a:latin typeface="Filson Pro" panose="02000000000000000000" pitchFamily="50" charset="0"/>
              </a:rPr>
              <a:t>7</a:t>
            </a:r>
          </a:p>
        </p:txBody>
      </p:sp>
      <p:sp>
        <p:nvSpPr>
          <p:cNvPr id="35" name="TextBox 34">
            <a:extLst>
              <a:ext uri="{FF2B5EF4-FFF2-40B4-BE49-F238E27FC236}">
                <a16:creationId xmlns:a16="http://schemas.microsoft.com/office/drawing/2014/main" id="{809E2243-1F15-4347-48A0-71453EE3DFDB}"/>
              </a:ext>
            </a:extLst>
          </p:cNvPr>
          <p:cNvSpPr txBox="1"/>
          <p:nvPr/>
        </p:nvSpPr>
        <p:spPr>
          <a:xfrm>
            <a:off x="8639118" y="7224018"/>
            <a:ext cx="285656" cy="276999"/>
          </a:xfrm>
          <a:prstGeom prst="rect">
            <a:avLst/>
          </a:prstGeom>
          <a:noFill/>
        </p:spPr>
        <p:txBody>
          <a:bodyPr wrap="none" rtlCol="0">
            <a:spAutoFit/>
          </a:bodyPr>
          <a:lstStyle/>
          <a:p>
            <a:r>
              <a:rPr lang="en-GB" sz="1200">
                <a:solidFill>
                  <a:schemeClr val="tx2"/>
                </a:solidFill>
                <a:latin typeface="Filson Pro" panose="02000000000000000000" pitchFamily="50" charset="0"/>
              </a:rPr>
              <a:t>8</a:t>
            </a:r>
          </a:p>
        </p:txBody>
      </p:sp>
      <p:sp>
        <p:nvSpPr>
          <p:cNvPr id="40" name="TextBox 39">
            <a:extLst>
              <a:ext uri="{FF2B5EF4-FFF2-40B4-BE49-F238E27FC236}">
                <a16:creationId xmlns:a16="http://schemas.microsoft.com/office/drawing/2014/main" id="{294D667B-7501-C154-16CD-F7B7E06DC2F5}"/>
              </a:ext>
            </a:extLst>
          </p:cNvPr>
          <p:cNvSpPr txBox="1"/>
          <p:nvPr/>
        </p:nvSpPr>
        <p:spPr>
          <a:xfrm>
            <a:off x="8924774" y="7224464"/>
            <a:ext cx="280846" cy="276999"/>
          </a:xfrm>
          <a:prstGeom prst="rect">
            <a:avLst/>
          </a:prstGeom>
          <a:noFill/>
        </p:spPr>
        <p:txBody>
          <a:bodyPr wrap="none" rtlCol="0">
            <a:spAutoFit/>
          </a:bodyPr>
          <a:lstStyle/>
          <a:p>
            <a:r>
              <a:rPr lang="en-GB" sz="1200">
                <a:solidFill>
                  <a:schemeClr val="tx2"/>
                </a:solidFill>
                <a:latin typeface="Filson Pro" panose="02000000000000000000" pitchFamily="50" charset="0"/>
              </a:rPr>
              <a:t>9</a:t>
            </a:r>
          </a:p>
        </p:txBody>
      </p:sp>
      <p:sp>
        <p:nvSpPr>
          <p:cNvPr id="41" name="TextBox 40">
            <a:extLst>
              <a:ext uri="{FF2B5EF4-FFF2-40B4-BE49-F238E27FC236}">
                <a16:creationId xmlns:a16="http://schemas.microsoft.com/office/drawing/2014/main" id="{BD5E41AD-23F3-3584-5C21-13E542574C33}"/>
              </a:ext>
            </a:extLst>
          </p:cNvPr>
          <p:cNvSpPr txBox="1"/>
          <p:nvPr/>
        </p:nvSpPr>
        <p:spPr>
          <a:xfrm>
            <a:off x="9190244" y="7224464"/>
            <a:ext cx="351378" cy="276999"/>
          </a:xfrm>
          <a:prstGeom prst="rect">
            <a:avLst/>
          </a:prstGeom>
          <a:noFill/>
        </p:spPr>
        <p:txBody>
          <a:bodyPr wrap="none" rtlCol="0">
            <a:spAutoFit/>
          </a:bodyPr>
          <a:lstStyle/>
          <a:p>
            <a:r>
              <a:rPr lang="en-GB" sz="1200">
                <a:solidFill>
                  <a:schemeClr val="tx2"/>
                </a:solidFill>
                <a:latin typeface="Filson Pro" panose="02000000000000000000" pitchFamily="50" charset="0"/>
              </a:rPr>
              <a:t>10</a:t>
            </a:r>
          </a:p>
        </p:txBody>
      </p:sp>
      <p:sp>
        <p:nvSpPr>
          <p:cNvPr id="42" name="TextBox 41">
            <a:extLst>
              <a:ext uri="{FF2B5EF4-FFF2-40B4-BE49-F238E27FC236}">
                <a16:creationId xmlns:a16="http://schemas.microsoft.com/office/drawing/2014/main" id="{19B5D513-D883-A50F-A0A3-4F15C913819F}"/>
              </a:ext>
            </a:extLst>
          </p:cNvPr>
          <p:cNvSpPr txBox="1"/>
          <p:nvPr/>
        </p:nvSpPr>
        <p:spPr>
          <a:xfrm>
            <a:off x="9490980" y="7224464"/>
            <a:ext cx="300082" cy="276999"/>
          </a:xfrm>
          <a:prstGeom prst="rect">
            <a:avLst/>
          </a:prstGeom>
          <a:noFill/>
        </p:spPr>
        <p:txBody>
          <a:bodyPr wrap="none" rtlCol="0">
            <a:spAutoFit/>
          </a:bodyPr>
          <a:lstStyle/>
          <a:p>
            <a:r>
              <a:rPr lang="en-GB" sz="1200">
                <a:solidFill>
                  <a:schemeClr val="tx2"/>
                </a:solidFill>
                <a:latin typeface="Filson Pro" panose="02000000000000000000" pitchFamily="50" charset="0"/>
              </a:rPr>
              <a:t>11</a:t>
            </a:r>
          </a:p>
        </p:txBody>
      </p:sp>
      <p:sp>
        <p:nvSpPr>
          <p:cNvPr id="43" name="TextBox 42">
            <a:extLst>
              <a:ext uri="{FF2B5EF4-FFF2-40B4-BE49-F238E27FC236}">
                <a16:creationId xmlns:a16="http://schemas.microsoft.com/office/drawing/2014/main" id="{0C40FC9A-A44D-8DA3-2B34-C864FEC473D6}"/>
              </a:ext>
            </a:extLst>
          </p:cNvPr>
          <p:cNvSpPr txBox="1"/>
          <p:nvPr/>
        </p:nvSpPr>
        <p:spPr>
          <a:xfrm>
            <a:off x="9791716" y="7211764"/>
            <a:ext cx="335348" cy="276999"/>
          </a:xfrm>
          <a:prstGeom prst="rect">
            <a:avLst/>
          </a:prstGeom>
          <a:noFill/>
        </p:spPr>
        <p:txBody>
          <a:bodyPr wrap="none" rtlCol="0">
            <a:spAutoFit/>
          </a:bodyPr>
          <a:lstStyle/>
          <a:p>
            <a:r>
              <a:rPr lang="en-GB" sz="1200">
                <a:solidFill>
                  <a:schemeClr val="tx2"/>
                </a:solidFill>
                <a:latin typeface="Filson Pro" panose="02000000000000000000" pitchFamily="50" charset="0"/>
              </a:rPr>
              <a:t>12</a:t>
            </a:r>
          </a:p>
        </p:txBody>
      </p:sp>
      <p:cxnSp>
        <p:nvCxnSpPr>
          <p:cNvPr id="45" name="Straight Connector 44">
            <a:extLst>
              <a:ext uri="{FF2B5EF4-FFF2-40B4-BE49-F238E27FC236}">
                <a16:creationId xmlns:a16="http://schemas.microsoft.com/office/drawing/2014/main" id="{BFB84BA4-4FD6-62F8-9D5E-EFAA4354610B}"/>
              </a:ext>
            </a:extLst>
          </p:cNvPr>
          <p:cNvCxnSpPr>
            <a:cxnSpLocks/>
          </p:cNvCxnSpPr>
          <p:nvPr/>
        </p:nvCxnSpPr>
        <p:spPr>
          <a:xfrm flipH="1" flipV="1">
            <a:off x="412974" y="10365382"/>
            <a:ext cx="9672408" cy="12309"/>
          </a:xfrm>
          <a:prstGeom prst="line">
            <a:avLst/>
          </a:prstGeom>
          <a:ln>
            <a:solidFill>
              <a:schemeClr val="accent5">
                <a:lumMod val="20000"/>
                <a:lumOff val="80000"/>
              </a:schemeClr>
            </a:solidFill>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4F7D5FC8-EEC2-3868-F443-017B275D638A}"/>
              </a:ext>
            </a:extLst>
          </p:cNvPr>
          <p:cNvSpPr txBox="1"/>
          <p:nvPr/>
        </p:nvSpPr>
        <p:spPr>
          <a:xfrm>
            <a:off x="348096" y="7562423"/>
            <a:ext cx="694081" cy="253916"/>
          </a:xfrm>
          <a:prstGeom prst="rect">
            <a:avLst/>
          </a:prstGeom>
          <a:noFill/>
        </p:spPr>
        <p:txBody>
          <a:bodyPr wrap="square" rtlCol="0">
            <a:spAutoFit/>
          </a:bodyPr>
          <a:lstStyle/>
          <a:p>
            <a:r>
              <a:rPr lang="en-GB" sz="1050" b="1">
                <a:solidFill>
                  <a:schemeClr val="tx2"/>
                </a:solidFill>
                <a:latin typeface="Aptos" panose="020B0004020202020204" pitchFamily="34" charset="0"/>
              </a:rPr>
              <a:t>Ideation</a:t>
            </a:r>
          </a:p>
        </p:txBody>
      </p:sp>
      <p:sp>
        <p:nvSpPr>
          <p:cNvPr id="47" name="TextBox 46">
            <a:extLst>
              <a:ext uri="{FF2B5EF4-FFF2-40B4-BE49-F238E27FC236}">
                <a16:creationId xmlns:a16="http://schemas.microsoft.com/office/drawing/2014/main" id="{6FF64778-0954-2E96-F613-A90EBCA7C766}"/>
              </a:ext>
            </a:extLst>
          </p:cNvPr>
          <p:cNvSpPr txBox="1"/>
          <p:nvPr/>
        </p:nvSpPr>
        <p:spPr>
          <a:xfrm>
            <a:off x="348096" y="7811722"/>
            <a:ext cx="767028" cy="253916"/>
          </a:xfrm>
          <a:prstGeom prst="rect">
            <a:avLst/>
          </a:prstGeom>
          <a:noFill/>
        </p:spPr>
        <p:txBody>
          <a:bodyPr wrap="square" rtlCol="0">
            <a:spAutoFit/>
          </a:bodyPr>
          <a:lstStyle/>
          <a:p>
            <a:r>
              <a:rPr lang="en-GB" sz="1050" b="1">
                <a:solidFill>
                  <a:schemeClr val="tx2"/>
                </a:solidFill>
                <a:latin typeface="Aptos" panose="020B0004020202020204" pitchFamily="34" charset="0"/>
              </a:rPr>
              <a:t>Research</a:t>
            </a:r>
          </a:p>
        </p:txBody>
      </p:sp>
      <p:sp>
        <p:nvSpPr>
          <p:cNvPr id="48" name="TextBox 47">
            <a:extLst>
              <a:ext uri="{FF2B5EF4-FFF2-40B4-BE49-F238E27FC236}">
                <a16:creationId xmlns:a16="http://schemas.microsoft.com/office/drawing/2014/main" id="{7BF39900-4160-F621-BBFB-D6276D333944}"/>
              </a:ext>
            </a:extLst>
          </p:cNvPr>
          <p:cNvSpPr txBox="1"/>
          <p:nvPr/>
        </p:nvSpPr>
        <p:spPr>
          <a:xfrm>
            <a:off x="348096" y="8061021"/>
            <a:ext cx="1110033" cy="253916"/>
          </a:xfrm>
          <a:prstGeom prst="rect">
            <a:avLst/>
          </a:prstGeom>
          <a:noFill/>
        </p:spPr>
        <p:txBody>
          <a:bodyPr wrap="square" rtlCol="0">
            <a:spAutoFit/>
          </a:bodyPr>
          <a:lstStyle/>
          <a:p>
            <a:r>
              <a:rPr lang="en-GB" sz="1050" b="1">
                <a:solidFill>
                  <a:schemeClr val="tx2"/>
                </a:solidFill>
                <a:latin typeface="Aptos" panose="020B0004020202020204" pitchFamily="34" charset="0"/>
              </a:rPr>
              <a:t>Original design</a:t>
            </a:r>
          </a:p>
        </p:txBody>
      </p:sp>
      <p:sp>
        <p:nvSpPr>
          <p:cNvPr id="49" name="TextBox 48">
            <a:extLst>
              <a:ext uri="{FF2B5EF4-FFF2-40B4-BE49-F238E27FC236}">
                <a16:creationId xmlns:a16="http://schemas.microsoft.com/office/drawing/2014/main" id="{BD42929A-ABBF-3DA3-6BCE-533E348845D4}"/>
              </a:ext>
            </a:extLst>
          </p:cNvPr>
          <p:cNvSpPr txBox="1"/>
          <p:nvPr/>
        </p:nvSpPr>
        <p:spPr>
          <a:xfrm>
            <a:off x="348096" y="8310320"/>
            <a:ext cx="1381644" cy="253916"/>
          </a:xfrm>
          <a:prstGeom prst="rect">
            <a:avLst/>
          </a:prstGeom>
          <a:noFill/>
        </p:spPr>
        <p:txBody>
          <a:bodyPr wrap="square" rtlCol="0">
            <a:spAutoFit/>
          </a:bodyPr>
          <a:lstStyle/>
          <a:p>
            <a:r>
              <a:rPr lang="en-GB" sz="1050" b="1">
                <a:solidFill>
                  <a:schemeClr val="tx2"/>
                </a:solidFill>
                <a:latin typeface="Aptos" panose="020B0004020202020204" pitchFamily="34" charset="0"/>
              </a:rPr>
              <a:t>Resource purchase</a:t>
            </a:r>
          </a:p>
        </p:txBody>
      </p:sp>
      <p:sp>
        <p:nvSpPr>
          <p:cNvPr id="50" name="TextBox 49">
            <a:extLst>
              <a:ext uri="{FF2B5EF4-FFF2-40B4-BE49-F238E27FC236}">
                <a16:creationId xmlns:a16="http://schemas.microsoft.com/office/drawing/2014/main" id="{EA2540DD-88AE-F76E-2E73-4121E09A7E80}"/>
              </a:ext>
            </a:extLst>
          </p:cNvPr>
          <p:cNvSpPr txBox="1"/>
          <p:nvPr/>
        </p:nvSpPr>
        <p:spPr>
          <a:xfrm>
            <a:off x="348096" y="8559619"/>
            <a:ext cx="709601" cy="253916"/>
          </a:xfrm>
          <a:prstGeom prst="rect">
            <a:avLst/>
          </a:prstGeom>
          <a:noFill/>
        </p:spPr>
        <p:txBody>
          <a:bodyPr wrap="square" rtlCol="0">
            <a:spAutoFit/>
          </a:bodyPr>
          <a:lstStyle/>
          <a:p>
            <a:r>
              <a:rPr lang="en-GB" sz="1050" b="1">
                <a:solidFill>
                  <a:schemeClr val="tx2"/>
                </a:solidFill>
                <a:latin typeface="Aptos" panose="020B0004020202020204" pitchFamily="34" charset="0"/>
              </a:rPr>
              <a:t>Carriage</a:t>
            </a:r>
          </a:p>
        </p:txBody>
      </p:sp>
      <p:sp>
        <p:nvSpPr>
          <p:cNvPr id="51" name="TextBox 50">
            <a:extLst>
              <a:ext uri="{FF2B5EF4-FFF2-40B4-BE49-F238E27FC236}">
                <a16:creationId xmlns:a16="http://schemas.microsoft.com/office/drawing/2014/main" id="{B425FEA4-9EB1-9106-4D8E-1F7B2F608FF3}"/>
              </a:ext>
            </a:extLst>
          </p:cNvPr>
          <p:cNvSpPr txBox="1"/>
          <p:nvPr/>
        </p:nvSpPr>
        <p:spPr>
          <a:xfrm>
            <a:off x="348096" y="8808918"/>
            <a:ext cx="1331978" cy="253916"/>
          </a:xfrm>
          <a:prstGeom prst="rect">
            <a:avLst/>
          </a:prstGeom>
          <a:noFill/>
        </p:spPr>
        <p:txBody>
          <a:bodyPr wrap="square" rtlCol="0">
            <a:spAutoFit/>
          </a:bodyPr>
          <a:lstStyle/>
          <a:p>
            <a:r>
              <a:rPr lang="en-GB" sz="1050" b="1">
                <a:solidFill>
                  <a:schemeClr val="tx2"/>
                </a:solidFill>
                <a:latin typeface="Aptos" panose="020B0004020202020204" pitchFamily="34" charset="0"/>
              </a:rPr>
              <a:t>Water flow system</a:t>
            </a:r>
          </a:p>
        </p:txBody>
      </p:sp>
      <p:sp>
        <p:nvSpPr>
          <p:cNvPr id="52" name="TextBox 51">
            <a:extLst>
              <a:ext uri="{FF2B5EF4-FFF2-40B4-BE49-F238E27FC236}">
                <a16:creationId xmlns:a16="http://schemas.microsoft.com/office/drawing/2014/main" id="{38BFA34A-89A9-4C95-A994-C50FC2D557F4}"/>
              </a:ext>
            </a:extLst>
          </p:cNvPr>
          <p:cNvSpPr txBox="1"/>
          <p:nvPr/>
        </p:nvSpPr>
        <p:spPr>
          <a:xfrm>
            <a:off x="348096" y="9058217"/>
            <a:ext cx="1314904" cy="253916"/>
          </a:xfrm>
          <a:prstGeom prst="rect">
            <a:avLst/>
          </a:prstGeom>
          <a:noFill/>
        </p:spPr>
        <p:txBody>
          <a:bodyPr wrap="square" rtlCol="0">
            <a:spAutoFit/>
          </a:bodyPr>
          <a:lstStyle/>
          <a:p>
            <a:r>
              <a:rPr lang="en-GB" sz="1050" b="1">
                <a:solidFill>
                  <a:schemeClr val="tx2"/>
                </a:solidFill>
                <a:latin typeface="Aptos" panose="020B0004020202020204" pitchFamily="34" charset="0"/>
              </a:rPr>
              <a:t>Movement system</a:t>
            </a:r>
          </a:p>
        </p:txBody>
      </p:sp>
      <p:sp>
        <p:nvSpPr>
          <p:cNvPr id="53" name="TextBox 52">
            <a:extLst>
              <a:ext uri="{FF2B5EF4-FFF2-40B4-BE49-F238E27FC236}">
                <a16:creationId xmlns:a16="http://schemas.microsoft.com/office/drawing/2014/main" id="{8C510E60-CC88-AEF2-E216-DE6D4D46DC91}"/>
              </a:ext>
            </a:extLst>
          </p:cNvPr>
          <p:cNvSpPr txBox="1"/>
          <p:nvPr/>
        </p:nvSpPr>
        <p:spPr>
          <a:xfrm>
            <a:off x="348096" y="9307516"/>
            <a:ext cx="948619" cy="253916"/>
          </a:xfrm>
          <a:prstGeom prst="rect">
            <a:avLst/>
          </a:prstGeom>
          <a:noFill/>
        </p:spPr>
        <p:txBody>
          <a:bodyPr wrap="square" rtlCol="0">
            <a:spAutoFit/>
          </a:bodyPr>
          <a:lstStyle/>
          <a:p>
            <a:r>
              <a:rPr lang="en-GB" sz="1050" b="1">
                <a:solidFill>
                  <a:schemeClr val="tx2"/>
                </a:solidFill>
                <a:latin typeface="Aptos" panose="020B0004020202020204" pitchFamily="34" charset="0"/>
              </a:rPr>
              <a:t>Base station</a:t>
            </a:r>
          </a:p>
        </p:txBody>
      </p:sp>
      <p:sp>
        <p:nvSpPr>
          <p:cNvPr id="54" name="TextBox 53">
            <a:extLst>
              <a:ext uri="{FF2B5EF4-FFF2-40B4-BE49-F238E27FC236}">
                <a16:creationId xmlns:a16="http://schemas.microsoft.com/office/drawing/2014/main" id="{5A6456E4-28CC-6310-2B22-4563B4A72A59}"/>
              </a:ext>
            </a:extLst>
          </p:cNvPr>
          <p:cNvSpPr txBox="1"/>
          <p:nvPr/>
        </p:nvSpPr>
        <p:spPr>
          <a:xfrm>
            <a:off x="348096" y="9556815"/>
            <a:ext cx="1069680" cy="253916"/>
          </a:xfrm>
          <a:prstGeom prst="rect">
            <a:avLst/>
          </a:prstGeom>
          <a:noFill/>
        </p:spPr>
        <p:txBody>
          <a:bodyPr wrap="square" rtlCol="0">
            <a:spAutoFit/>
          </a:bodyPr>
          <a:lstStyle/>
          <a:p>
            <a:r>
              <a:rPr lang="en-GB" sz="1050" b="1">
                <a:solidFill>
                  <a:schemeClr val="tx2"/>
                </a:solidFill>
                <a:latin typeface="Aptos" panose="020B0004020202020204" pitchFamily="34" charset="0"/>
              </a:rPr>
              <a:t>Sensor testing</a:t>
            </a:r>
          </a:p>
        </p:txBody>
      </p:sp>
      <p:sp>
        <p:nvSpPr>
          <p:cNvPr id="55" name="TextBox 54">
            <a:extLst>
              <a:ext uri="{FF2B5EF4-FFF2-40B4-BE49-F238E27FC236}">
                <a16:creationId xmlns:a16="http://schemas.microsoft.com/office/drawing/2014/main" id="{0FC29FBA-AD9A-3052-C917-C96364347FC2}"/>
              </a:ext>
            </a:extLst>
          </p:cNvPr>
          <p:cNvSpPr txBox="1"/>
          <p:nvPr/>
        </p:nvSpPr>
        <p:spPr>
          <a:xfrm>
            <a:off x="348096" y="9806114"/>
            <a:ext cx="1012253" cy="253916"/>
          </a:xfrm>
          <a:prstGeom prst="rect">
            <a:avLst/>
          </a:prstGeom>
          <a:noFill/>
        </p:spPr>
        <p:txBody>
          <a:bodyPr wrap="square" rtlCol="0">
            <a:spAutoFit/>
          </a:bodyPr>
          <a:lstStyle/>
          <a:p>
            <a:r>
              <a:rPr lang="en-GB" sz="1050" b="1">
                <a:solidFill>
                  <a:schemeClr val="tx2"/>
                </a:solidFill>
                <a:latin typeface="Aptos" panose="020B0004020202020204" pitchFamily="34" charset="0"/>
              </a:rPr>
              <a:t>Programming</a:t>
            </a:r>
          </a:p>
        </p:txBody>
      </p:sp>
      <p:sp>
        <p:nvSpPr>
          <p:cNvPr id="56" name="TextBox 55">
            <a:extLst>
              <a:ext uri="{FF2B5EF4-FFF2-40B4-BE49-F238E27FC236}">
                <a16:creationId xmlns:a16="http://schemas.microsoft.com/office/drawing/2014/main" id="{687FE4E2-8EFF-48BF-BEA2-E9DBF1E444EE}"/>
              </a:ext>
            </a:extLst>
          </p:cNvPr>
          <p:cNvSpPr txBox="1"/>
          <p:nvPr/>
        </p:nvSpPr>
        <p:spPr>
          <a:xfrm>
            <a:off x="348096" y="10055414"/>
            <a:ext cx="940859" cy="253916"/>
          </a:xfrm>
          <a:prstGeom prst="rect">
            <a:avLst/>
          </a:prstGeom>
          <a:noFill/>
        </p:spPr>
        <p:txBody>
          <a:bodyPr wrap="square" rtlCol="0">
            <a:spAutoFit/>
          </a:bodyPr>
          <a:lstStyle/>
          <a:p>
            <a:r>
              <a:rPr lang="en-GB" sz="1050" b="1">
                <a:solidFill>
                  <a:schemeClr val="tx2"/>
                </a:solidFill>
                <a:latin typeface="Aptos" panose="020B0004020202020204" pitchFamily="34" charset="0"/>
              </a:rPr>
              <a:t>Final testing</a:t>
            </a:r>
          </a:p>
        </p:txBody>
      </p:sp>
      <p:sp>
        <p:nvSpPr>
          <p:cNvPr id="57" name="TextBox 56">
            <a:extLst>
              <a:ext uri="{FF2B5EF4-FFF2-40B4-BE49-F238E27FC236}">
                <a16:creationId xmlns:a16="http://schemas.microsoft.com/office/drawing/2014/main" id="{E2EAF33A-AF74-D1A1-9B58-6F948EE4CE76}"/>
              </a:ext>
            </a:extLst>
          </p:cNvPr>
          <p:cNvSpPr txBox="1"/>
          <p:nvPr/>
        </p:nvSpPr>
        <p:spPr>
          <a:xfrm>
            <a:off x="2085322" y="7579167"/>
            <a:ext cx="258696" cy="253916"/>
          </a:xfrm>
          <a:prstGeom prst="rect">
            <a:avLst/>
          </a:prstGeom>
          <a:noFill/>
        </p:spPr>
        <p:txBody>
          <a:bodyPr wrap="square" rtlCol="0">
            <a:spAutoFit/>
          </a:bodyPr>
          <a:lstStyle/>
          <a:p>
            <a:pPr algn="ctr"/>
            <a:r>
              <a:rPr lang="en-GB" sz="1050" b="1">
                <a:solidFill>
                  <a:schemeClr val="tx2"/>
                </a:solidFill>
                <a:latin typeface="Aptos" panose="020B0004020202020204" pitchFamily="34" charset="0"/>
              </a:rPr>
              <a:t>1</a:t>
            </a:r>
          </a:p>
        </p:txBody>
      </p:sp>
      <p:sp>
        <p:nvSpPr>
          <p:cNvPr id="58" name="TextBox 57">
            <a:extLst>
              <a:ext uri="{FF2B5EF4-FFF2-40B4-BE49-F238E27FC236}">
                <a16:creationId xmlns:a16="http://schemas.microsoft.com/office/drawing/2014/main" id="{7D9B339E-3BD9-9DF9-78CF-7630D4CA7CEC}"/>
              </a:ext>
            </a:extLst>
          </p:cNvPr>
          <p:cNvSpPr txBox="1"/>
          <p:nvPr/>
        </p:nvSpPr>
        <p:spPr>
          <a:xfrm>
            <a:off x="2071728" y="7828466"/>
            <a:ext cx="285884" cy="253916"/>
          </a:xfrm>
          <a:prstGeom prst="rect">
            <a:avLst/>
          </a:prstGeom>
          <a:noFill/>
        </p:spPr>
        <p:txBody>
          <a:bodyPr wrap="square" rtlCol="0">
            <a:spAutoFit/>
          </a:bodyPr>
          <a:lstStyle/>
          <a:p>
            <a:pPr algn="ctr"/>
            <a:r>
              <a:rPr lang="en-GB" sz="1050" b="1">
                <a:solidFill>
                  <a:schemeClr val="tx2"/>
                </a:solidFill>
                <a:latin typeface="Aptos" panose="020B0004020202020204" pitchFamily="34" charset="0"/>
              </a:rPr>
              <a:t>2</a:t>
            </a:r>
          </a:p>
        </p:txBody>
      </p:sp>
      <p:sp>
        <p:nvSpPr>
          <p:cNvPr id="59" name="TextBox 58">
            <a:extLst>
              <a:ext uri="{FF2B5EF4-FFF2-40B4-BE49-F238E27FC236}">
                <a16:creationId xmlns:a16="http://schemas.microsoft.com/office/drawing/2014/main" id="{804EA0AE-4B55-A127-69D0-4FEF3CC6F1B1}"/>
              </a:ext>
            </a:extLst>
          </p:cNvPr>
          <p:cNvSpPr txBox="1"/>
          <p:nvPr/>
        </p:nvSpPr>
        <p:spPr>
          <a:xfrm>
            <a:off x="2007806" y="8077765"/>
            <a:ext cx="413728" cy="253916"/>
          </a:xfrm>
          <a:prstGeom prst="rect">
            <a:avLst/>
          </a:prstGeom>
          <a:noFill/>
        </p:spPr>
        <p:txBody>
          <a:bodyPr wrap="square" rtlCol="0">
            <a:spAutoFit/>
          </a:bodyPr>
          <a:lstStyle/>
          <a:p>
            <a:pPr algn="ctr"/>
            <a:r>
              <a:rPr lang="en-GB" sz="1050" b="1">
                <a:solidFill>
                  <a:schemeClr val="tx2"/>
                </a:solidFill>
                <a:latin typeface="Aptos" panose="020B0004020202020204" pitchFamily="34" charset="0"/>
              </a:rPr>
              <a:t>3</a:t>
            </a:r>
          </a:p>
        </p:txBody>
      </p:sp>
      <p:sp>
        <p:nvSpPr>
          <p:cNvPr id="60" name="TextBox 59">
            <a:extLst>
              <a:ext uri="{FF2B5EF4-FFF2-40B4-BE49-F238E27FC236}">
                <a16:creationId xmlns:a16="http://schemas.microsoft.com/office/drawing/2014/main" id="{83F9BA2B-F027-FEFE-80C3-263DC48B360A}"/>
              </a:ext>
            </a:extLst>
          </p:cNvPr>
          <p:cNvSpPr txBox="1"/>
          <p:nvPr/>
        </p:nvSpPr>
        <p:spPr>
          <a:xfrm>
            <a:off x="1957189" y="8327064"/>
            <a:ext cx="514962" cy="253916"/>
          </a:xfrm>
          <a:prstGeom prst="rect">
            <a:avLst/>
          </a:prstGeom>
          <a:noFill/>
        </p:spPr>
        <p:txBody>
          <a:bodyPr wrap="square" rtlCol="0">
            <a:spAutoFit/>
          </a:bodyPr>
          <a:lstStyle/>
          <a:p>
            <a:pPr algn="ctr"/>
            <a:r>
              <a:rPr lang="en-GB" sz="1050" b="1">
                <a:solidFill>
                  <a:schemeClr val="tx2"/>
                </a:solidFill>
                <a:latin typeface="Aptos" panose="020B0004020202020204" pitchFamily="34" charset="0"/>
              </a:rPr>
              <a:t>3</a:t>
            </a:r>
          </a:p>
        </p:txBody>
      </p:sp>
      <p:sp>
        <p:nvSpPr>
          <p:cNvPr id="61" name="TextBox 60">
            <a:extLst>
              <a:ext uri="{FF2B5EF4-FFF2-40B4-BE49-F238E27FC236}">
                <a16:creationId xmlns:a16="http://schemas.microsoft.com/office/drawing/2014/main" id="{3A7248B6-1B14-DD01-D16E-B46D32C36803}"/>
              </a:ext>
            </a:extLst>
          </p:cNvPr>
          <p:cNvSpPr txBox="1"/>
          <p:nvPr/>
        </p:nvSpPr>
        <p:spPr>
          <a:xfrm>
            <a:off x="2082430" y="8576363"/>
            <a:ext cx="264480" cy="253916"/>
          </a:xfrm>
          <a:prstGeom prst="rect">
            <a:avLst/>
          </a:prstGeom>
          <a:noFill/>
        </p:spPr>
        <p:txBody>
          <a:bodyPr wrap="square" rtlCol="0">
            <a:spAutoFit/>
          </a:bodyPr>
          <a:lstStyle/>
          <a:p>
            <a:pPr algn="ctr"/>
            <a:r>
              <a:rPr lang="en-GB" sz="1050" b="1">
                <a:solidFill>
                  <a:schemeClr val="tx2"/>
                </a:solidFill>
                <a:latin typeface="Aptos" panose="020B0004020202020204" pitchFamily="34" charset="0"/>
              </a:rPr>
              <a:t>4</a:t>
            </a:r>
          </a:p>
        </p:txBody>
      </p:sp>
      <p:sp>
        <p:nvSpPr>
          <p:cNvPr id="62" name="TextBox 61">
            <a:extLst>
              <a:ext uri="{FF2B5EF4-FFF2-40B4-BE49-F238E27FC236}">
                <a16:creationId xmlns:a16="http://schemas.microsoft.com/office/drawing/2014/main" id="{8728268C-F71C-54A8-E695-13D7AA3CB210}"/>
              </a:ext>
            </a:extLst>
          </p:cNvPr>
          <p:cNvSpPr txBox="1"/>
          <p:nvPr/>
        </p:nvSpPr>
        <p:spPr>
          <a:xfrm>
            <a:off x="1966445" y="8825662"/>
            <a:ext cx="496451" cy="253916"/>
          </a:xfrm>
          <a:prstGeom prst="rect">
            <a:avLst/>
          </a:prstGeom>
          <a:noFill/>
        </p:spPr>
        <p:txBody>
          <a:bodyPr wrap="square" rtlCol="0">
            <a:spAutoFit/>
          </a:bodyPr>
          <a:lstStyle/>
          <a:p>
            <a:pPr algn="ctr"/>
            <a:r>
              <a:rPr lang="en-GB" sz="1050" b="1">
                <a:solidFill>
                  <a:schemeClr val="tx2"/>
                </a:solidFill>
                <a:latin typeface="Aptos" panose="020B0004020202020204" pitchFamily="34" charset="0"/>
              </a:rPr>
              <a:t>4</a:t>
            </a:r>
          </a:p>
        </p:txBody>
      </p:sp>
      <p:sp>
        <p:nvSpPr>
          <p:cNvPr id="63" name="TextBox 62">
            <a:extLst>
              <a:ext uri="{FF2B5EF4-FFF2-40B4-BE49-F238E27FC236}">
                <a16:creationId xmlns:a16="http://schemas.microsoft.com/office/drawing/2014/main" id="{46D06D5C-228D-0476-74F4-80A91F3B3FBB}"/>
              </a:ext>
            </a:extLst>
          </p:cNvPr>
          <p:cNvSpPr txBox="1"/>
          <p:nvPr/>
        </p:nvSpPr>
        <p:spPr>
          <a:xfrm>
            <a:off x="1969627" y="9074961"/>
            <a:ext cx="490087" cy="253916"/>
          </a:xfrm>
          <a:prstGeom prst="rect">
            <a:avLst/>
          </a:prstGeom>
          <a:noFill/>
        </p:spPr>
        <p:txBody>
          <a:bodyPr wrap="square" rtlCol="0">
            <a:spAutoFit/>
          </a:bodyPr>
          <a:lstStyle/>
          <a:p>
            <a:pPr algn="ctr"/>
            <a:r>
              <a:rPr lang="en-GB" sz="1050" b="1">
                <a:solidFill>
                  <a:schemeClr val="tx2"/>
                </a:solidFill>
                <a:latin typeface="Aptos" panose="020B0004020202020204" pitchFamily="34" charset="0"/>
              </a:rPr>
              <a:t>4</a:t>
            </a:r>
          </a:p>
        </p:txBody>
      </p:sp>
      <p:sp>
        <p:nvSpPr>
          <p:cNvPr id="64" name="TextBox 63">
            <a:extLst>
              <a:ext uri="{FF2B5EF4-FFF2-40B4-BE49-F238E27FC236}">
                <a16:creationId xmlns:a16="http://schemas.microsoft.com/office/drawing/2014/main" id="{EA633DBA-5D20-DBA0-E4C4-E261F7BA5B3C}"/>
              </a:ext>
            </a:extLst>
          </p:cNvPr>
          <p:cNvSpPr txBox="1"/>
          <p:nvPr/>
        </p:nvSpPr>
        <p:spPr>
          <a:xfrm>
            <a:off x="2037887" y="9324260"/>
            <a:ext cx="353567" cy="253916"/>
          </a:xfrm>
          <a:prstGeom prst="rect">
            <a:avLst/>
          </a:prstGeom>
          <a:noFill/>
        </p:spPr>
        <p:txBody>
          <a:bodyPr wrap="square" rtlCol="0">
            <a:spAutoFit/>
          </a:bodyPr>
          <a:lstStyle/>
          <a:p>
            <a:pPr algn="ctr"/>
            <a:r>
              <a:rPr lang="en-GB" sz="1050" b="1">
                <a:solidFill>
                  <a:schemeClr val="tx2"/>
                </a:solidFill>
                <a:latin typeface="Aptos" panose="020B0004020202020204" pitchFamily="34" charset="0"/>
              </a:rPr>
              <a:t>8</a:t>
            </a:r>
          </a:p>
        </p:txBody>
      </p:sp>
      <p:sp>
        <p:nvSpPr>
          <p:cNvPr id="65" name="TextBox 64">
            <a:extLst>
              <a:ext uri="{FF2B5EF4-FFF2-40B4-BE49-F238E27FC236}">
                <a16:creationId xmlns:a16="http://schemas.microsoft.com/office/drawing/2014/main" id="{939954CF-E341-EB39-7C02-230009A8E758}"/>
              </a:ext>
            </a:extLst>
          </p:cNvPr>
          <p:cNvSpPr txBox="1"/>
          <p:nvPr/>
        </p:nvSpPr>
        <p:spPr>
          <a:xfrm>
            <a:off x="2015326" y="9573559"/>
            <a:ext cx="398688" cy="253916"/>
          </a:xfrm>
          <a:prstGeom prst="rect">
            <a:avLst/>
          </a:prstGeom>
          <a:noFill/>
        </p:spPr>
        <p:txBody>
          <a:bodyPr wrap="square" rtlCol="0">
            <a:spAutoFit/>
          </a:bodyPr>
          <a:lstStyle/>
          <a:p>
            <a:pPr algn="ctr"/>
            <a:r>
              <a:rPr lang="en-GB" sz="1050" b="1">
                <a:solidFill>
                  <a:schemeClr val="tx2"/>
                </a:solidFill>
                <a:latin typeface="Aptos" panose="020B0004020202020204" pitchFamily="34" charset="0"/>
              </a:rPr>
              <a:t>8</a:t>
            </a:r>
          </a:p>
        </p:txBody>
      </p:sp>
      <p:sp>
        <p:nvSpPr>
          <p:cNvPr id="66" name="TextBox 65">
            <a:extLst>
              <a:ext uri="{FF2B5EF4-FFF2-40B4-BE49-F238E27FC236}">
                <a16:creationId xmlns:a16="http://schemas.microsoft.com/office/drawing/2014/main" id="{C28643F8-094A-86D8-ABD9-C4B9070D0FDB}"/>
              </a:ext>
            </a:extLst>
          </p:cNvPr>
          <p:cNvSpPr txBox="1"/>
          <p:nvPr/>
        </p:nvSpPr>
        <p:spPr>
          <a:xfrm>
            <a:off x="2026028" y="9822858"/>
            <a:ext cx="377284" cy="253916"/>
          </a:xfrm>
          <a:prstGeom prst="rect">
            <a:avLst/>
          </a:prstGeom>
          <a:noFill/>
        </p:spPr>
        <p:txBody>
          <a:bodyPr wrap="square" rtlCol="0">
            <a:spAutoFit/>
          </a:bodyPr>
          <a:lstStyle/>
          <a:p>
            <a:pPr algn="ctr"/>
            <a:r>
              <a:rPr lang="en-GB" sz="1050" b="1">
                <a:solidFill>
                  <a:schemeClr val="tx2"/>
                </a:solidFill>
                <a:latin typeface="Aptos" panose="020B0004020202020204" pitchFamily="34" charset="0"/>
              </a:rPr>
              <a:t>8</a:t>
            </a:r>
          </a:p>
        </p:txBody>
      </p:sp>
      <p:sp>
        <p:nvSpPr>
          <p:cNvPr id="67" name="TextBox 66">
            <a:extLst>
              <a:ext uri="{FF2B5EF4-FFF2-40B4-BE49-F238E27FC236}">
                <a16:creationId xmlns:a16="http://schemas.microsoft.com/office/drawing/2014/main" id="{8E5FE63C-17CE-A951-19A3-163DD8A1B486}"/>
              </a:ext>
            </a:extLst>
          </p:cNvPr>
          <p:cNvSpPr txBox="1"/>
          <p:nvPr/>
        </p:nvSpPr>
        <p:spPr>
          <a:xfrm>
            <a:off x="2039333" y="10072158"/>
            <a:ext cx="350674" cy="253916"/>
          </a:xfrm>
          <a:prstGeom prst="rect">
            <a:avLst/>
          </a:prstGeom>
          <a:noFill/>
        </p:spPr>
        <p:txBody>
          <a:bodyPr wrap="square" rtlCol="0">
            <a:spAutoFit/>
          </a:bodyPr>
          <a:lstStyle/>
          <a:p>
            <a:pPr algn="ctr"/>
            <a:r>
              <a:rPr lang="en-GB" sz="1050" b="1">
                <a:solidFill>
                  <a:schemeClr val="tx2"/>
                </a:solidFill>
                <a:latin typeface="Aptos" panose="020B0004020202020204" pitchFamily="34" charset="0"/>
              </a:rPr>
              <a:t>11</a:t>
            </a:r>
          </a:p>
        </p:txBody>
      </p:sp>
      <p:sp>
        <p:nvSpPr>
          <p:cNvPr id="68" name="TextBox 67">
            <a:extLst>
              <a:ext uri="{FF2B5EF4-FFF2-40B4-BE49-F238E27FC236}">
                <a16:creationId xmlns:a16="http://schemas.microsoft.com/office/drawing/2014/main" id="{7F58B368-F84C-78C3-6A61-220D5AD85945}"/>
              </a:ext>
            </a:extLst>
          </p:cNvPr>
          <p:cNvSpPr txBox="1"/>
          <p:nvPr/>
        </p:nvSpPr>
        <p:spPr>
          <a:xfrm>
            <a:off x="3037822" y="7579167"/>
            <a:ext cx="258696" cy="253916"/>
          </a:xfrm>
          <a:prstGeom prst="rect">
            <a:avLst/>
          </a:prstGeom>
          <a:noFill/>
        </p:spPr>
        <p:txBody>
          <a:bodyPr wrap="square" rtlCol="0">
            <a:spAutoFit/>
          </a:bodyPr>
          <a:lstStyle/>
          <a:p>
            <a:pPr algn="ctr"/>
            <a:r>
              <a:rPr lang="en-GB" sz="1050" b="1">
                <a:solidFill>
                  <a:schemeClr val="tx2"/>
                </a:solidFill>
                <a:latin typeface="Aptos" panose="020B0004020202020204" pitchFamily="34" charset="0"/>
              </a:rPr>
              <a:t>2</a:t>
            </a:r>
          </a:p>
        </p:txBody>
      </p:sp>
      <p:sp>
        <p:nvSpPr>
          <p:cNvPr id="69" name="TextBox 68">
            <a:extLst>
              <a:ext uri="{FF2B5EF4-FFF2-40B4-BE49-F238E27FC236}">
                <a16:creationId xmlns:a16="http://schemas.microsoft.com/office/drawing/2014/main" id="{F7BE79A1-C61E-70B5-49E0-F6294D63E3A2}"/>
              </a:ext>
            </a:extLst>
          </p:cNvPr>
          <p:cNvSpPr txBox="1"/>
          <p:nvPr/>
        </p:nvSpPr>
        <p:spPr>
          <a:xfrm>
            <a:off x="3024228" y="7828466"/>
            <a:ext cx="285884" cy="253916"/>
          </a:xfrm>
          <a:prstGeom prst="rect">
            <a:avLst/>
          </a:prstGeom>
          <a:noFill/>
        </p:spPr>
        <p:txBody>
          <a:bodyPr wrap="square" rtlCol="0">
            <a:spAutoFit/>
          </a:bodyPr>
          <a:lstStyle/>
          <a:p>
            <a:pPr algn="ctr"/>
            <a:r>
              <a:rPr lang="en-GB" sz="1050" b="1">
                <a:solidFill>
                  <a:schemeClr val="tx2"/>
                </a:solidFill>
                <a:latin typeface="Aptos" panose="020B0004020202020204" pitchFamily="34" charset="0"/>
              </a:rPr>
              <a:t>2</a:t>
            </a:r>
          </a:p>
        </p:txBody>
      </p:sp>
      <p:sp>
        <p:nvSpPr>
          <p:cNvPr id="70" name="TextBox 69">
            <a:extLst>
              <a:ext uri="{FF2B5EF4-FFF2-40B4-BE49-F238E27FC236}">
                <a16:creationId xmlns:a16="http://schemas.microsoft.com/office/drawing/2014/main" id="{EF52F7AD-EEB0-06A2-6892-BDCDF8828D81}"/>
              </a:ext>
            </a:extLst>
          </p:cNvPr>
          <p:cNvSpPr txBox="1"/>
          <p:nvPr/>
        </p:nvSpPr>
        <p:spPr>
          <a:xfrm>
            <a:off x="2960306" y="8077765"/>
            <a:ext cx="413728" cy="253916"/>
          </a:xfrm>
          <a:prstGeom prst="rect">
            <a:avLst/>
          </a:prstGeom>
          <a:noFill/>
        </p:spPr>
        <p:txBody>
          <a:bodyPr wrap="square" rtlCol="0">
            <a:spAutoFit/>
          </a:bodyPr>
          <a:lstStyle/>
          <a:p>
            <a:pPr algn="ctr"/>
            <a:r>
              <a:rPr lang="en-GB" sz="1050" b="1">
                <a:solidFill>
                  <a:schemeClr val="tx2"/>
                </a:solidFill>
                <a:latin typeface="Aptos" panose="020B0004020202020204" pitchFamily="34" charset="0"/>
              </a:rPr>
              <a:t>2</a:t>
            </a:r>
          </a:p>
        </p:txBody>
      </p:sp>
      <p:sp>
        <p:nvSpPr>
          <p:cNvPr id="71" name="TextBox 70">
            <a:extLst>
              <a:ext uri="{FF2B5EF4-FFF2-40B4-BE49-F238E27FC236}">
                <a16:creationId xmlns:a16="http://schemas.microsoft.com/office/drawing/2014/main" id="{A8AA598D-2937-CFA2-69B3-C74E4A6C86C3}"/>
              </a:ext>
            </a:extLst>
          </p:cNvPr>
          <p:cNvSpPr txBox="1"/>
          <p:nvPr/>
        </p:nvSpPr>
        <p:spPr>
          <a:xfrm>
            <a:off x="2909689" y="8327064"/>
            <a:ext cx="514962" cy="253916"/>
          </a:xfrm>
          <a:prstGeom prst="rect">
            <a:avLst/>
          </a:prstGeom>
          <a:noFill/>
        </p:spPr>
        <p:txBody>
          <a:bodyPr wrap="square" rtlCol="0">
            <a:spAutoFit/>
          </a:bodyPr>
          <a:lstStyle/>
          <a:p>
            <a:pPr algn="ctr"/>
            <a:r>
              <a:rPr lang="en-GB" sz="1050" b="1">
                <a:solidFill>
                  <a:schemeClr val="tx2"/>
                </a:solidFill>
                <a:latin typeface="Aptos" panose="020B0004020202020204" pitchFamily="34" charset="0"/>
              </a:rPr>
              <a:t>2</a:t>
            </a:r>
          </a:p>
        </p:txBody>
      </p:sp>
      <p:sp>
        <p:nvSpPr>
          <p:cNvPr id="72" name="TextBox 71">
            <a:extLst>
              <a:ext uri="{FF2B5EF4-FFF2-40B4-BE49-F238E27FC236}">
                <a16:creationId xmlns:a16="http://schemas.microsoft.com/office/drawing/2014/main" id="{1985B392-E50A-2344-F407-B42C91E003F3}"/>
              </a:ext>
            </a:extLst>
          </p:cNvPr>
          <p:cNvSpPr txBox="1"/>
          <p:nvPr/>
        </p:nvSpPr>
        <p:spPr>
          <a:xfrm>
            <a:off x="3034930" y="8576363"/>
            <a:ext cx="264480" cy="253916"/>
          </a:xfrm>
          <a:prstGeom prst="rect">
            <a:avLst/>
          </a:prstGeom>
          <a:noFill/>
        </p:spPr>
        <p:txBody>
          <a:bodyPr wrap="square" rtlCol="0">
            <a:spAutoFit/>
          </a:bodyPr>
          <a:lstStyle/>
          <a:p>
            <a:pPr algn="ctr"/>
            <a:r>
              <a:rPr lang="en-GB" sz="1050" b="1">
                <a:solidFill>
                  <a:schemeClr val="tx2"/>
                </a:solidFill>
                <a:latin typeface="Aptos" panose="020B0004020202020204" pitchFamily="34" charset="0"/>
              </a:rPr>
              <a:t>2</a:t>
            </a:r>
          </a:p>
        </p:txBody>
      </p:sp>
      <p:sp>
        <p:nvSpPr>
          <p:cNvPr id="73" name="TextBox 72">
            <a:extLst>
              <a:ext uri="{FF2B5EF4-FFF2-40B4-BE49-F238E27FC236}">
                <a16:creationId xmlns:a16="http://schemas.microsoft.com/office/drawing/2014/main" id="{0854BCB0-ED76-970D-EE6A-52DF8D5142C8}"/>
              </a:ext>
            </a:extLst>
          </p:cNvPr>
          <p:cNvSpPr txBox="1"/>
          <p:nvPr/>
        </p:nvSpPr>
        <p:spPr>
          <a:xfrm>
            <a:off x="2918945" y="8825662"/>
            <a:ext cx="496451" cy="253916"/>
          </a:xfrm>
          <a:prstGeom prst="rect">
            <a:avLst/>
          </a:prstGeom>
          <a:noFill/>
        </p:spPr>
        <p:txBody>
          <a:bodyPr wrap="square" rtlCol="0">
            <a:spAutoFit/>
          </a:bodyPr>
          <a:lstStyle/>
          <a:p>
            <a:pPr algn="ctr"/>
            <a:r>
              <a:rPr lang="en-GB" sz="1050" b="1">
                <a:solidFill>
                  <a:schemeClr val="tx2"/>
                </a:solidFill>
                <a:latin typeface="Aptos" panose="020B0004020202020204" pitchFamily="34" charset="0"/>
              </a:rPr>
              <a:t>3</a:t>
            </a:r>
          </a:p>
        </p:txBody>
      </p:sp>
      <p:sp>
        <p:nvSpPr>
          <p:cNvPr id="74" name="TextBox 73">
            <a:extLst>
              <a:ext uri="{FF2B5EF4-FFF2-40B4-BE49-F238E27FC236}">
                <a16:creationId xmlns:a16="http://schemas.microsoft.com/office/drawing/2014/main" id="{6C581C00-16AF-0941-E15F-D2D00C394A8A}"/>
              </a:ext>
            </a:extLst>
          </p:cNvPr>
          <p:cNvSpPr txBox="1"/>
          <p:nvPr/>
        </p:nvSpPr>
        <p:spPr>
          <a:xfrm>
            <a:off x="2922127" y="9074961"/>
            <a:ext cx="490087" cy="253916"/>
          </a:xfrm>
          <a:prstGeom prst="rect">
            <a:avLst/>
          </a:prstGeom>
          <a:noFill/>
        </p:spPr>
        <p:txBody>
          <a:bodyPr wrap="square" rtlCol="0">
            <a:spAutoFit/>
          </a:bodyPr>
          <a:lstStyle/>
          <a:p>
            <a:pPr algn="ctr"/>
            <a:r>
              <a:rPr lang="en-GB" sz="1050" b="1">
                <a:solidFill>
                  <a:schemeClr val="tx2"/>
                </a:solidFill>
                <a:latin typeface="Aptos" panose="020B0004020202020204" pitchFamily="34" charset="0"/>
              </a:rPr>
              <a:t>4</a:t>
            </a:r>
          </a:p>
        </p:txBody>
      </p:sp>
      <p:sp>
        <p:nvSpPr>
          <p:cNvPr id="75" name="TextBox 74">
            <a:extLst>
              <a:ext uri="{FF2B5EF4-FFF2-40B4-BE49-F238E27FC236}">
                <a16:creationId xmlns:a16="http://schemas.microsoft.com/office/drawing/2014/main" id="{18EF669E-1C52-4800-1F80-1E071C22D2C2}"/>
              </a:ext>
            </a:extLst>
          </p:cNvPr>
          <p:cNvSpPr txBox="1"/>
          <p:nvPr/>
        </p:nvSpPr>
        <p:spPr>
          <a:xfrm>
            <a:off x="2990387" y="9324260"/>
            <a:ext cx="353567" cy="253916"/>
          </a:xfrm>
          <a:prstGeom prst="rect">
            <a:avLst/>
          </a:prstGeom>
          <a:noFill/>
        </p:spPr>
        <p:txBody>
          <a:bodyPr wrap="square" rtlCol="0">
            <a:spAutoFit/>
          </a:bodyPr>
          <a:lstStyle/>
          <a:p>
            <a:pPr algn="ctr"/>
            <a:r>
              <a:rPr lang="en-GB" sz="1050" b="1">
                <a:solidFill>
                  <a:schemeClr val="tx2"/>
                </a:solidFill>
                <a:latin typeface="Aptos" panose="020B0004020202020204" pitchFamily="34" charset="0"/>
              </a:rPr>
              <a:t>2</a:t>
            </a:r>
          </a:p>
        </p:txBody>
      </p:sp>
      <p:sp>
        <p:nvSpPr>
          <p:cNvPr id="76" name="TextBox 75">
            <a:extLst>
              <a:ext uri="{FF2B5EF4-FFF2-40B4-BE49-F238E27FC236}">
                <a16:creationId xmlns:a16="http://schemas.microsoft.com/office/drawing/2014/main" id="{97BE9438-4803-D5B2-F5A5-252B25576B60}"/>
              </a:ext>
            </a:extLst>
          </p:cNvPr>
          <p:cNvSpPr txBox="1"/>
          <p:nvPr/>
        </p:nvSpPr>
        <p:spPr>
          <a:xfrm>
            <a:off x="2967826" y="9573559"/>
            <a:ext cx="398688" cy="253916"/>
          </a:xfrm>
          <a:prstGeom prst="rect">
            <a:avLst/>
          </a:prstGeom>
          <a:noFill/>
        </p:spPr>
        <p:txBody>
          <a:bodyPr wrap="square" rtlCol="0">
            <a:spAutoFit/>
          </a:bodyPr>
          <a:lstStyle/>
          <a:p>
            <a:pPr algn="ctr"/>
            <a:r>
              <a:rPr lang="en-GB" sz="1050" b="1">
                <a:solidFill>
                  <a:schemeClr val="tx2"/>
                </a:solidFill>
                <a:latin typeface="Aptos" panose="020B0004020202020204" pitchFamily="34" charset="0"/>
              </a:rPr>
              <a:t>1</a:t>
            </a:r>
          </a:p>
        </p:txBody>
      </p:sp>
      <p:sp>
        <p:nvSpPr>
          <p:cNvPr id="77" name="TextBox 76">
            <a:extLst>
              <a:ext uri="{FF2B5EF4-FFF2-40B4-BE49-F238E27FC236}">
                <a16:creationId xmlns:a16="http://schemas.microsoft.com/office/drawing/2014/main" id="{E41C4DA8-8635-E800-4F9D-860B3F16ED35}"/>
              </a:ext>
            </a:extLst>
          </p:cNvPr>
          <p:cNvSpPr txBox="1"/>
          <p:nvPr/>
        </p:nvSpPr>
        <p:spPr>
          <a:xfrm>
            <a:off x="2978528" y="9822858"/>
            <a:ext cx="377284" cy="253916"/>
          </a:xfrm>
          <a:prstGeom prst="rect">
            <a:avLst/>
          </a:prstGeom>
          <a:noFill/>
        </p:spPr>
        <p:txBody>
          <a:bodyPr wrap="square" rtlCol="0">
            <a:spAutoFit/>
          </a:bodyPr>
          <a:lstStyle/>
          <a:p>
            <a:pPr algn="ctr"/>
            <a:r>
              <a:rPr lang="en-GB" sz="1050" b="1">
                <a:solidFill>
                  <a:schemeClr val="tx2"/>
                </a:solidFill>
                <a:latin typeface="Aptos" panose="020B0004020202020204" pitchFamily="34" charset="0"/>
              </a:rPr>
              <a:t>3</a:t>
            </a:r>
          </a:p>
        </p:txBody>
      </p:sp>
      <p:sp>
        <p:nvSpPr>
          <p:cNvPr id="78" name="TextBox 77">
            <a:extLst>
              <a:ext uri="{FF2B5EF4-FFF2-40B4-BE49-F238E27FC236}">
                <a16:creationId xmlns:a16="http://schemas.microsoft.com/office/drawing/2014/main" id="{C9C8F97F-BBDF-DC17-7325-47C3CE195185}"/>
              </a:ext>
            </a:extLst>
          </p:cNvPr>
          <p:cNvSpPr txBox="1"/>
          <p:nvPr/>
        </p:nvSpPr>
        <p:spPr>
          <a:xfrm>
            <a:off x="2991833" y="10072158"/>
            <a:ext cx="350674" cy="253916"/>
          </a:xfrm>
          <a:prstGeom prst="rect">
            <a:avLst/>
          </a:prstGeom>
          <a:noFill/>
        </p:spPr>
        <p:txBody>
          <a:bodyPr wrap="square" rtlCol="0">
            <a:spAutoFit/>
          </a:bodyPr>
          <a:lstStyle/>
          <a:p>
            <a:pPr algn="ctr"/>
            <a:r>
              <a:rPr lang="en-GB" sz="1050" b="1">
                <a:solidFill>
                  <a:schemeClr val="tx2"/>
                </a:solidFill>
                <a:latin typeface="Aptos" panose="020B0004020202020204" pitchFamily="34" charset="0"/>
              </a:rPr>
              <a:t>2</a:t>
            </a:r>
          </a:p>
        </p:txBody>
      </p:sp>
      <p:sp>
        <p:nvSpPr>
          <p:cNvPr id="79" name="TextBox 78">
            <a:extLst>
              <a:ext uri="{FF2B5EF4-FFF2-40B4-BE49-F238E27FC236}">
                <a16:creationId xmlns:a16="http://schemas.microsoft.com/office/drawing/2014/main" id="{2CA9D84F-2D75-B396-266A-90E99D6E64BE}"/>
              </a:ext>
            </a:extLst>
          </p:cNvPr>
          <p:cNvSpPr txBox="1"/>
          <p:nvPr/>
        </p:nvSpPr>
        <p:spPr>
          <a:xfrm rot="16200000">
            <a:off x="6400788" y="6801453"/>
            <a:ext cx="769529" cy="246221"/>
          </a:xfrm>
          <a:prstGeom prst="rect">
            <a:avLst/>
          </a:prstGeom>
          <a:noFill/>
        </p:spPr>
        <p:txBody>
          <a:bodyPr wrap="square" rtlCol="0">
            <a:spAutoFit/>
          </a:bodyPr>
          <a:lstStyle/>
          <a:p>
            <a:r>
              <a:rPr lang="en-GB" sz="1000">
                <a:solidFill>
                  <a:schemeClr val="tx2"/>
                </a:solidFill>
                <a:latin typeface="Filson Pro" panose="02000000000000000000" pitchFamily="50" charset="0"/>
              </a:rPr>
              <a:t>½ WEEK</a:t>
            </a:r>
          </a:p>
        </p:txBody>
      </p:sp>
      <p:sp>
        <p:nvSpPr>
          <p:cNvPr id="81" name="TextBox 80">
            <a:extLst>
              <a:ext uri="{FF2B5EF4-FFF2-40B4-BE49-F238E27FC236}">
                <a16:creationId xmlns:a16="http://schemas.microsoft.com/office/drawing/2014/main" id="{E94EEA5D-B4A6-21DD-1253-A332667B71DF}"/>
              </a:ext>
            </a:extLst>
          </p:cNvPr>
          <p:cNvSpPr txBox="1"/>
          <p:nvPr/>
        </p:nvSpPr>
        <p:spPr>
          <a:xfrm>
            <a:off x="297349" y="5771286"/>
            <a:ext cx="2382240" cy="413707"/>
          </a:xfrm>
          <a:prstGeom prst="rect">
            <a:avLst/>
          </a:prstGeom>
          <a:noFill/>
        </p:spPr>
        <p:txBody>
          <a:bodyPr wrap="square" rtlCol="0">
            <a:spAutoFit/>
          </a:bodyPr>
          <a:lstStyle/>
          <a:p>
            <a:r>
              <a:rPr lang="en-GB" sz="2000">
                <a:latin typeface="Aptos" panose="020B0004020202020204" pitchFamily="34" charset="0"/>
              </a:rPr>
              <a:t>3 // Project Planning</a:t>
            </a:r>
          </a:p>
        </p:txBody>
      </p:sp>
      <p:sp>
        <p:nvSpPr>
          <p:cNvPr id="82" name="TextBox 81">
            <a:extLst>
              <a:ext uri="{FF2B5EF4-FFF2-40B4-BE49-F238E27FC236}">
                <a16:creationId xmlns:a16="http://schemas.microsoft.com/office/drawing/2014/main" id="{44B1C90A-E11A-675F-B6E5-B2CBA0894878}"/>
              </a:ext>
            </a:extLst>
          </p:cNvPr>
          <p:cNvSpPr txBox="1"/>
          <p:nvPr/>
        </p:nvSpPr>
        <p:spPr>
          <a:xfrm>
            <a:off x="297349" y="6161274"/>
            <a:ext cx="9829715" cy="307777"/>
          </a:xfrm>
          <a:prstGeom prst="rect">
            <a:avLst/>
          </a:prstGeom>
          <a:noFill/>
        </p:spPr>
        <p:txBody>
          <a:bodyPr wrap="square">
            <a:spAutoFit/>
          </a:bodyPr>
          <a:lstStyle/>
          <a:p>
            <a:r>
              <a:rPr lang="en-US" sz="1400">
                <a:latin typeface="Aptos" panose="020B0004020202020204" pitchFamily="34" charset="0"/>
              </a:rPr>
              <a:t>I used a Gantt chart to plan the project. Each of the 12 periods represent half a week, so the duration should be 6 weeks.</a:t>
            </a:r>
          </a:p>
        </p:txBody>
      </p:sp>
      <p:sp>
        <p:nvSpPr>
          <p:cNvPr id="85" name="TextBox 84">
            <a:extLst>
              <a:ext uri="{FF2B5EF4-FFF2-40B4-BE49-F238E27FC236}">
                <a16:creationId xmlns:a16="http://schemas.microsoft.com/office/drawing/2014/main" id="{6141295A-593D-1052-0B6F-73FB35B8DF5D}"/>
              </a:ext>
            </a:extLst>
          </p:cNvPr>
          <p:cNvSpPr txBox="1"/>
          <p:nvPr/>
        </p:nvSpPr>
        <p:spPr>
          <a:xfrm>
            <a:off x="297349" y="2415104"/>
            <a:ext cx="4410121" cy="400110"/>
          </a:xfrm>
          <a:prstGeom prst="rect">
            <a:avLst/>
          </a:prstGeom>
          <a:noFill/>
        </p:spPr>
        <p:txBody>
          <a:bodyPr wrap="square" rtlCol="0">
            <a:spAutoFit/>
          </a:bodyPr>
          <a:lstStyle/>
          <a:p>
            <a:r>
              <a:rPr lang="en-GB" sz="2000">
                <a:latin typeface="Aptos" panose="020B0004020202020204" pitchFamily="34" charset="0"/>
              </a:rPr>
              <a:t>2 // Components and Software Ideas</a:t>
            </a:r>
          </a:p>
        </p:txBody>
      </p:sp>
      <p:pic>
        <p:nvPicPr>
          <p:cNvPr id="88" name="Picture 87">
            <a:extLst>
              <a:ext uri="{FF2B5EF4-FFF2-40B4-BE49-F238E27FC236}">
                <a16:creationId xmlns:a16="http://schemas.microsoft.com/office/drawing/2014/main" id="{772CCA5A-30A9-A057-6CD1-523D47C1A41C}"/>
              </a:ext>
            </a:extLst>
          </p:cNvPr>
          <p:cNvPicPr>
            <a:picLocks noChangeAspect="1"/>
          </p:cNvPicPr>
          <p:nvPr/>
        </p:nvPicPr>
        <p:blipFill>
          <a:blip r:embed="rId4"/>
          <a:stretch>
            <a:fillRect/>
          </a:stretch>
        </p:blipFill>
        <p:spPr>
          <a:xfrm>
            <a:off x="342568" y="3154892"/>
            <a:ext cx="4990887" cy="2629210"/>
          </a:xfrm>
          <a:prstGeom prst="rect">
            <a:avLst/>
          </a:prstGeom>
        </p:spPr>
      </p:pic>
      <p:sp>
        <p:nvSpPr>
          <p:cNvPr id="89" name="TextBox 88">
            <a:extLst>
              <a:ext uri="{FF2B5EF4-FFF2-40B4-BE49-F238E27FC236}">
                <a16:creationId xmlns:a16="http://schemas.microsoft.com/office/drawing/2014/main" id="{E0CBB44F-0005-EDBB-2B6E-0CE2E2D9F681}"/>
              </a:ext>
            </a:extLst>
          </p:cNvPr>
          <p:cNvSpPr txBox="1"/>
          <p:nvPr/>
        </p:nvSpPr>
        <p:spPr>
          <a:xfrm>
            <a:off x="297349" y="3739175"/>
            <a:ext cx="2429827" cy="307777"/>
          </a:xfrm>
          <a:prstGeom prst="rect">
            <a:avLst/>
          </a:prstGeom>
          <a:noFill/>
        </p:spPr>
        <p:txBody>
          <a:bodyPr wrap="square">
            <a:spAutoFit/>
          </a:bodyPr>
          <a:lstStyle/>
          <a:p>
            <a:r>
              <a:rPr lang="en-US" sz="1400">
                <a:latin typeface="Aptos Black" panose="020B0004020202020204" pitchFamily="34" charset="0"/>
              </a:rPr>
              <a:t>Electronic Components</a:t>
            </a:r>
          </a:p>
        </p:txBody>
      </p:sp>
      <p:sp>
        <p:nvSpPr>
          <p:cNvPr id="91" name="TextBox 90">
            <a:extLst>
              <a:ext uri="{FF2B5EF4-FFF2-40B4-BE49-F238E27FC236}">
                <a16:creationId xmlns:a16="http://schemas.microsoft.com/office/drawing/2014/main" id="{8E91BEE9-52B3-E870-F4FF-963091E7E22F}"/>
              </a:ext>
            </a:extLst>
          </p:cNvPr>
          <p:cNvSpPr txBox="1"/>
          <p:nvPr/>
        </p:nvSpPr>
        <p:spPr>
          <a:xfrm>
            <a:off x="3780419" y="2815213"/>
            <a:ext cx="2429827" cy="1384995"/>
          </a:xfrm>
          <a:prstGeom prst="rect">
            <a:avLst/>
          </a:prstGeom>
          <a:noFill/>
          <a:ln>
            <a:solidFill>
              <a:schemeClr val="tx2"/>
            </a:solidFill>
          </a:ln>
        </p:spPr>
        <p:txBody>
          <a:bodyPr wrap="square">
            <a:spAutoFit/>
          </a:bodyPr>
          <a:lstStyle/>
          <a:p>
            <a:r>
              <a:rPr lang="en-US" sz="1200">
                <a:latin typeface="Aptos" panose="020B0004020202020204" pitchFamily="34" charset="0"/>
              </a:rPr>
              <a:t>I will use two different sensors, along with DC motors and other components to manage the entire setup. They will be connected using jumper wires to the main Arduino Board on the carriage. I have included a circuit diagram.</a:t>
            </a:r>
            <a:endParaRPr lang="en-GB" sz="1200">
              <a:latin typeface="Aptos" panose="020B0004020202020204" pitchFamily="34" charset="0"/>
            </a:endParaRPr>
          </a:p>
        </p:txBody>
      </p:sp>
      <p:pic>
        <p:nvPicPr>
          <p:cNvPr id="93" name="Picture 92">
            <a:extLst>
              <a:ext uri="{FF2B5EF4-FFF2-40B4-BE49-F238E27FC236}">
                <a16:creationId xmlns:a16="http://schemas.microsoft.com/office/drawing/2014/main" id="{7DA7F1C7-B8C8-9365-CA7A-B5B54FACF06E}"/>
              </a:ext>
            </a:extLst>
          </p:cNvPr>
          <p:cNvPicPr>
            <a:picLocks noChangeAspect="1"/>
          </p:cNvPicPr>
          <p:nvPr/>
        </p:nvPicPr>
        <p:blipFill>
          <a:blip r:embed="rId5"/>
          <a:stretch>
            <a:fillRect/>
          </a:stretch>
        </p:blipFill>
        <p:spPr>
          <a:xfrm>
            <a:off x="6473380" y="2694490"/>
            <a:ext cx="5311120" cy="3057324"/>
          </a:xfrm>
          <a:prstGeom prst="rect">
            <a:avLst/>
          </a:prstGeom>
        </p:spPr>
      </p:pic>
      <p:sp>
        <p:nvSpPr>
          <p:cNvPr id="97" name="TextBox 96">
            <a:extLst>
              <a:ext uri="{FF2B5EF4-FFF2-40B4-BE49-F238E27FC236}">
                <a16:creationId xmlns:a16="http://schemas.microsoft.com/office/drawing/2014/main" id="{A848403F-C7E4-4D23-AE19-8C15A41B241C}"/>
              </a:ext>
            </a:extLst>
          </p:cNvPr>
          <p:cNvSpPr txBox="1"/>
          <p:nvPr/>
        </p:nvSpPr>
        <p:spPr>
          <a:xfrm>
            <a:off x="11806710" y="2941310"/>
            <a:ext cx="2970072" cy="307777"/>
          </a:xfrm>
          <a:prstGeom prst="rect">
            <a:avLst/>
          </a:prstGeom>
          <a:noFill/>
        </p:spPr>
        <p:txBody>
          <a:bodyPr wrap="square">
            <a:spAutoFit/>
          </a:bodyPr>
          <a:lstStyle/>
          <a:p>
            <a:r>
              <a:rPr lang="en-US" sz="1400">
                <a:latin typeface="Aptos Black" panose="020B0004020202020204" pitchFamily="34" charset="0"/>
              </a:rPr>
              <a:t>Programming Algorithm</a:t>
            </a:r>
          </a:p>
        </p:txBody>
      </p:sp>
      <p:sp>
        <p:nvSpPr>
          <p:cNvPr id="99" name="TextBox 98">
            <a:extLst>
              <a:ext uri="{FF2B5EF4-FFF2-40B4-BE49-F238E27FC236}">
                <a16:creationId xmlns:a16="http://schemas.microsoft.com/office/drawing/2014/main" id="{0B33F166-7FE0-6657-1FBA-D1F5A2274238}"/>
              </a:ext>
            </a:extLst>
          </p:cNvPr>
          <p:cNvSpPr txBox="1"/>
          <p:nvPr/>
        </p:nvSpPr>
        <p:spPr>
          <a:xfrm>
            <a:off x="11871493" y="3258824"/>
            <a:ext cx="2888395" cy="2492990"/>
          </a:xfrm>
          <a:prstGeom prst="rect">
            <a:avLst/>
          </a:prstGeom>
          <a:noFill/>
          <a:ln>
            <a:solidFill>
              <a:schemeClr val="tx2"/>
            </a:solidFill>
          </a:ln>
        </p:spPr>
        <p:txBody>
          <a:bodyPr wrap="square">
            <a:spAutoFit/>
          </a:bodyPr>
          <a:lstStyle/>
          <a:p>
            <a:r>
              <a:rPr lang="en-US" sz="1200">
                <a:latin typeface="Aptos" panose="020B0004020202020204" pitchFamily="34" charset="0"/>
              </a:rPr>
              <a:t>To create a functional system and watering cycle for Oasis, I will use the programming language C.</a:t>
            </a:r>
          </a:p>
          <a:p>
            <a:endParaRPr lang="en-US" sz="1200">
              <a:latin typeface="Aptos" panose="020B0004020202020204" pitchFamily="34" charset="0"/>
            </a:endParaRPr>
          </a:p>
          <a:p>
            <a:r>
              <a:rPr lang="en-US" sz="1200">
                <a:latin typeface="Aptos" panose="020B0004020202020204" pitchFamily="34" charset="0"/>
              </a:rPr>
              <a:t>I will use functions such as Pulse Width Modulation for controlling the speed of motors and implement the plant pot detection algorithm </a:t>
            </a:r>
            <a:r>
              <a:rPr lang="en-US" sz="1200" err="1">
                <a:latin typeface="Aptos" panose="020B0004020202020204" pitchFamily="34" charset="0"/>
              </a:rPr>
              <a:t>utilising</a:t>
            </a:r>
            <a:r>
              <a:rPr lang="en-US" sz="1200">
                <a:latin typeface="Aptos" panose="020B0004020202020204" pitchFamily="34" charset="0"/>
              </a:rPr>
              <a:t> consistent distance and </a:t>
            </a:r>
            <a:r>
              <a:rPr lang="en-US" sz="1200" err="1">
                <a:latin typeface="Aptos" panose="020B0004020202020204" pitchFamily="34" charset="0"/>
              </a:rPr>
              <a:t>colour</a:t>
            </a:r>
            <a:r>
              <a:rPr lang="en-US" sz="1200">
                <a:latin typeface="Aptos" panose="020B0004020202020204" pitchFamily="34" charset="0"/>
              </a:rPr>
              <a:t> value setting. </a:t>
            </a:r>
          </a:p>
          <a:p>
            <a:endParaRPr lang="en-US" sz="1200">
              <a:latin typeface="Aptos" panose="020B0004020202020204" pitchFamily="34" charset="0"/>
            </a:endParaRPr>
          </a:p>
          <a:p>
            <a:r>
              <a:rPr lang="en-US" sz="1200">
                <a:latin typeface="Aptos" panose="020B0004020202020204" pitchFamily="34" charset="0"/>
              </a:rPr>
              <a:t>Also, I will have to write functions for carriage direction reversal at the end of the rail or for stopping at a pot. </a:t>
            </a:r>
            <a:endParaRPr lang="en-GB" sz="1200">
              <a:latin typeface="Aptos" panose="020B0004020202020204" pitchFamily="34" charset="0"/>
            </a:endParaRPr>
          </a:p>
        </p:txBody>
      </p:sp>
      <p:sp>
        <p:nvSpPr>
          <p:cNvPr id="100" name="TextBox 99">
            <a:extLst>
              <a:ext uri="{FF2B5EF4-FFF2-40B4-BE49-F238E27FC236}">
                <a16:creationId xmlns:a16="http://schemas.microsoft.com/office/drawing/2014/main" id="{160FCCBB-69EF-6655-5FD2-777B384F1F83}"/>
              </a:ext>
            </a:extLst>
          </p:cNvPr>
          <p:cNvSpPr txBox="1"/>
          <p:nvPr/>
        </p:nvSpPr>
        <p:spPr>
          <a:xfrm>
            <a:off x="10340302" y="6106567"/>
            <a:ext cx="2888395" cy="400110"/>
          </a:xfrm>
          <a:prstGeom prst="rect">
            <a:avLst/>
          </a:prstGeom>
          <a:noFill/>
        </p:spPr>
        <p:txBody>
          <a:bodyPr wrap="square" rtlCol="0">
            <a:spAutoFit/>
          </a:bodyPr>
          <a:lstStyle/>
          <a:p>
            <a:r>
              <a:rPr lang="en-GB" sz="2000">
                <a:latin typeface="Aptos" panose="020B0004020202020204" pitchFamily="34" charset="0"/>
              </a:rPr>
              <a:t>4 // Key Considerations</a:t>
            </a:r>
          </a:p>
        </p:txBody>
      </p:sp>
      <p:sp>
        <p:nvSpPr>
          <p:cNvPr id="101" name="TextBox 100">
            <a:extLst>
              <a:ext uri="{FF2B5EF4-FFF2-40B4-BE49-F238E27FC236}">
                <a16:creationId xmlns:a16="http://schemas.microsoft.com/office/drawing/2014/main" id="{4CEB76D0-2533-C777-7770-8841F5EC386F}"/>
              </a:ext>
            </a:extLst>
          </p:cNvPr>
          <p:cNvSpPr txBox="1"/>
          <p:nvPr/>
        </p:nvSpPr>
        <p:spPr>
          <a:xfrm>
            <a:off x="10452839" y="6496554"/>
            <a:ext cx="4345201" cy="1815882"/>
          </a:xfrm>
          <a:prstGeom prst="rect">
            <a:avLst/>
          </a:prstGeom>
          <a:noFill/>
        </p:spPr>
        <p:txBody>
          <a:bodyPr wrap="square">
            <a:spAutoFit/>
          </a:bodyPr>
          <a:lstStyle/>
          <a:p>
            <a:pPr marL="171450" indent="-171450">
              <a:buFont typeface="Arial" panose="020B0604020202020204" pitchFamily="34" charset="0"/>
              <a:buChar char="•"/>
            </a:pPr>
            <a:r>
              <a:rPr lang="en-US" sz="1400">
                <a:latin typeface="Aptos" panose="020B0004020202020204" pitchFamily="34" charset="0"/>
              </a:rPr>
              <a:t>Constructing an efficient movement system</a:t>
            </a:r>
          </a:p>
          <a:p>
            <a:pPr marL="171450" indent="-171450">
              <a:buFont typeface="Arial" panose="020B0604020202020204" pitchFamily="34" charset="0"/>
              <a:buChar char="•"/>
            </a:pPr>
            <a:r>
              <a:rPr lang="en-US" sz="1400">
                <a:latin typeface="Aptos" panose="020B0004020202020204" pitchFamily="34" charset="0"/>
              </a:rPr>
              <a:t>Ensuring water is contained during the movement and does not leak on electronic components</a:t>
            </a:r>
          </a:p>
          <a:p>
            <a:pPr marL="171450" indent="-171450">
              <a:buFont typeface="Arial" panose="020B0604020202020204" pitchFamily="34" charset="0"/>
              <a:buChar char="•"/>
            </a:pPr>
            <a:r>
              <a:rPr lang="en-US" sz="1400">
                <a:latin typeface="Aptos" panose="020B0004020202020204" pitchFamily="34" charset="0"/>
              </a:rPr>
              <a:t>Aligning the watering arm to different user conditions</a:t>
            </a:r>
          </a:p>
          <a:p>
            <a:pPr marL="171450" indent="-171450">
              <a:buFont typeface="Arial" panose="020B0604020202020204" pitchFamily="34" charset="0"/>
              <a:buChar char="•"/>
            </a:pPr>
            <a:r>
              <a:rPr lang="en-US" sz="1400">
                <a:latin typeface="Aptos" panose="020B0004020202020204" pitchFamily="34" charset="0"/>
              </a:rPr>
              <a:t>Creating accurate CAD models so parts fit effectively together once 3D printed</a:t>
            </a:r>
          </a:p>
          <a:p>
            <a:pPr marL="171450" indent="-171450">
              <a:buFont typeface="Arial" panose="020B0604020202020204" pitchFamily="34" charset="0"/>
              <a:buChar char="•"/>
            </a:pPr>
            <a:r>
              <a:rPr lang="en-US" sz="1400">
                <a:latin typeface="Aptos" panose="020B0004020202020204" pitchFamily="34" charset="0"/>
              </a:rPr>
              <a:t>Costings of materials and assembly for production</a:t>
            </a:r>
          </a:p>
        </p:txBody>
      </p:sp>
      <p:sp>
        <p:nvSpPr>
          <p:cNvPr id="102" name="TextBox 101">
            <a:extLst>
              <a:ext uri="{FF2B5EF4-FFF2-40B4-BE49-F238E27FC236}">
                <a16:creationId xmlns:a16="http://schemas.microsoft.com/office/drawing/2014/main" id="{CA814001-9498-56C2-CCFF-B67D2987C0FA}"/>
              </a:ext>
            </a:extLst>
          </p:cNvPr>
          <p:cNvSpPr txBox="1"/>
          <p:nvPr/>
        </p:nvSpPr>
        <p:spPr>
          <a:xfrm>
            <a:off x="10340302" y="8548654"/>
            <a:ext cx="3454728" cy="400110"/>
          </a:xfrm>
          <a:prstGeom prst="rect">
            <a:avLst/>
          </a:prstGeom>
          <a:noFill/>
        </p:spPr>
        <p:txBody>
          <a:bodyPr wrap="square" rtlCol="0">
            <a:spAutoFit/>
          </a:bodyPr>
          <a:lstStyle/>
          <a:p>
            <a:r>
              <a:rPr lang="en-GB" sz="2000">
                <a:latin typeface="Aptos" panose="020B0004020202020204" pitchFamily="34" charset="0"/>
              </a:rPr>
              <a:t>5 // Personal Skills to Develop</a:t>
            </a:r>
          </a:p>
        </p:txBody>
      </p:sp>
      <p:sp>
        <p:nvSpPr>
          <p:cNvPr id="103" name="TextBox 102">
            <a:extLst>
              <a:ext uri="{FF2B5EF4-FFF2-40B4-BE49-F238E27FC236}">
                <a16:creationId xmlns:a16="http://schemas.microsoft.com/office/drawing/2014/main" id="{8B502F2A-7801-D48E-1E89-14D1861CD42E}"/>
              </a:ext>
            </a:extLst>
          </p:cNvPr>
          <p:cNvSpPr txBox="1"/>
          <p:nvPr/>
        </p:nvSpPr>
        <p:spPr>
          <a:xfrm>
            <a:off x="10452839" y="8997092"/>
            <a:ext cx="4345201" cy="1384995"/>
          </a:xfrm>
          <a:prstGeom prst="rect">
            <a:avLst/>
          </a:prstGeom>
          <a:noFill/>
        </p:spPr>
        <p:txBody>
          <a:bodyPr wrap="square">
            <a:spAutoFit/>
          </a:bodyPr>
          <a:lstStyle/>
          <a:p>
            <a:pPr marL="171450" indent="-171450">
              <a:buFont typeface="Arial" panose="020B0604020202020204" pitchFamily="34" charset="0"/>
              <a:buChar char="•"/>
            </a:pPr>
            <a:r>
              <a:rPr lang="en-US" sz="1400">
                <a:latin typeface="Aptos" panose="020B0004020202020204" pitchFamily="34" charset="0"/>
              </a:rPr>
              <a:t>Planning and time management to stay on track for project competition, especially with electronic, CAD and programming elements.</a:t>
            </a:r>
          </a:p>
          <a:p>
            <a:pPr marL="171450" indent="-171450">
              <a:buFont typeface="Arial" panose="020B0604020202020204" pitchFamily="34" charset="0"/>
              <a:buChar char="•"/>
            </a:pPr>
            <a:r>
              <a:rPr lang="en-US" sz="1400">
                <a:latin typeface="Aptos" panose="020B0004020202020204" pitchFamily="34" charset="0"/>
              </a:rPr>
              <a:t>Attention to detail for accuracy in CAD designs, especially when 3D printing parts, which can be time and cost intensive if tolerances are incorrect.</a:t>
            </a:r>
          </a:p>
        </p:txBody>
      </p:sp>
    </p:spTree>
    <p:extLst>
      <p:ext uri="{BB962C8B-B14F-4D97-AF65-F5344CB8AC3E}">
        <p14:creationId xmlns:p14="http://schemas.microsoft.com/office/powerpoint/2010/main" val="1961373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theme/theme1.xml><?xml version="1.0" encoding="utf-8"?>
<a:theme xmlns:a="http://schemas.openxmlformats.org/drawingml/2006/main" name="Theme1">
  <a:themeElements>
    <a:clrScheme name="SPT New">
      <a:dk1>
        <a:sysClr val="windowText" lastClr="000000"/>
      </a:dk1>
      <a:lt1>
        <a:sysClr val="window" lastClr="FFFFFF"/>
      </a:lt1>
      <a:dk2>
        <a:srgbClr val="777777"/>
      </a:dk2>
      <a:lt2>
        <a:srgbClr val="EFEFEF"/>
      </a:lt2>
      <a:accent1>
        <a:srgbClr val="201392"/>
      </a:accent1>
      <a:accent2>
        <a:srgbClr val="5D4EFF"/>
      </a:accent2>
      <a:accent3>
        <a:srgbClr val="FF1A92"/>
      </a:accent3>
      <a:accent4>
        <a:srgbClr val="FF7300"/>
      </a:accent4>
      <a:accent5>
        <a:srgbClr val="AE34C9"/>
      </a:accent5>
      <a:accent6>
        <a:srgbClr val="FF4749"/>
      </a:accent6>
      <a:hlink>
        <a:srgbClr val="0563C1"/>
      </a:hlink>
      <a:folHlink>
        <a:srgbClr val="954F72"/>
      </a:folHlink>
    </a:clrScheme>
    <a:fontScheme name="SPT New">
      <a:majorFont>
        <a:latin typeface="Filson Pro Heavy"/>
        <a:ea typeface=""/>
        <a:cs typeface=""/>
      </a:majorFont>
      <a:minorFont>
        <a:latin typeface="Filson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626BFBFF-BB4E-425F-B46A-89AB8C2E9CB8}" vid="{44086186-AB3D-4E37-B99C-9F89C2B1B9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AF67739409A6A4D9903EF3A70AD4981" ma:contentTypeVersion="13" ma:contentTypeDescription="Create a new document." ma:contentTypeScope="" ma:versionID="48f7c92d64b530ae1a60dcc042514d95">
  <xsd:schema xmlns:xsd="http://www.w3.org/2001/XMLSchema" xmlns:xs="http://www.w3.org/2001/XMLSchema" xmlns:p="http://schemas.microsoft.com/office/2006/metadata/properties" xmlns:ns2="52e07254-e805-4a97-a4ed-e4cae523258d" xmlns:ns3="94cff1e2-27a1-4bb3-b248-78879c9810de" targetNamespace="http://schemas.microsoft.com/office/2006/metadata/properties" ma:root="true" ma:fieldsID="512d68b6689d5a2cae68bfad56b658bd" ns2:_="" ns3:_="">
    <xsd:import namespace="52e07254-e805-4a97-a4ed-e4cae523258d"/>
    <xsd:import namespace="94cff1e2-27a1-4bb3-b248-78879c9810d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e07254-e805-4a97-a4ed-e4cae52325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dca5a44-8e97-442e-a24a-ae9a83f4600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cff1e2-27a1-4bb3-b248-78879c9810d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d41ee71-960f-4d13-acfd-6a5855843bf7}" ma:internalName="TaxCatchAll" ma:showField="CatchAllData" ma:web="94cff1e2-27a1-4bb3-b248-78879c9810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4cff1e2-27a1-4bb3-b248-78879c9810de" xsi:nil="true"/>
    <lcf76f155ced4ddcb4097134ff3c332f xmlns="52e07254-e805-4a97-a4ed-e4cae523258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40BC452-E40C-4EFA-97A7-3F4DCB5FD262}">
  <ds:schemaRefs>
    <ds:schemaRef ds:uri="http://schemas.microsoft.com/sharepoint/v3/contenttype/forms"/>
  </ds:schemaRefs>
</ds:datastoreItem>
</file>

<file path=customXml/itemProps2.xml><?xml version="1.0" encoding="utf-8"?>
<ds:datastoreItem xmlns:ds="http://schemas.openxmlformats.org/officeDocument/2006/customXml" ds:itemID="{40F07297-0C0E-4B78-8E30-A29317A2E791}">
  <ds:schemaRefs>
    <ds:schemaRef ds:uri="52e07254-e805-4a97-a4ed-e4cae523258d"/>
    <ds:schemaRef ds:uri="94cff1e2-27a1-4bb3-b248-78879c9810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CC6219E-21E5-4AA9-B7BE-4334B87E84A0}">
  <ds:schemaRefs>
    <ds:schemaRef ds:uri="http://purl.org/dc/terms/"/>
    <ds:schemaRef ds:uri="http://purl.org/dc/dcmitype/"/>
    <ds:schemaRef ds:uri="http://schemas.microsoft.com/office/infopath/2007/PartnerControls"/>
    <ds:schemaRef ds:uri="http://schemas.microsoft.com/office/2006/documentManagement/types"/>
    <ds:schemaRef ds:uri="94cff1e2-27a1-4bb3-b248-78879c9810de"/>
    <ds:schemaRef ds:uri="http://schemas.microsoft.com/office/2006/metadata/properties"/>
    <ds:schemaRef ds:uri="http://purl.org/dc/elements/1.1/"/>
    <ds:schemaRef ds:uri="52e07254-e805-4a97-a4ed-e4cae523258d"/>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Theme1</Template>
  <TotalTime>65</TotalTime>
  <Words>2792</Words>
  <Application>Microsoft Office PowerPoint</Application>
  <PresentationFormat>Custom</PresentationFormat>
  <Paragraphs>277</Paragraphs>
  <Slides>6</Slides>
  <Notes>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vt:i4>
      </vt:variant>
    </vt:vector>
  </HeadingPairs>
  <TitlesOfParts>
    <vt:vector size="20" baseType="lpstr">
      <vt:lpstr>Aptos</vt:lpstr>
      <vt:lpstr>Aptos Black</vt:lpstr>
      <vt:lpstr>Arial</vt:lpstr>
      <vt:lpstr>Arial Black</vt:lpstr>
      <vt:lpstr>Calibri</vt:lpstr>
      <vt:lpstr>Filson Pro</vt:lpstr>
      <vt:lpstr>Filson Pro Bold</vt:lpstr>
      <vt:lpstr>Filson Pro Book</vt:lpstr>
      <vt:lpstr>Filson Pro Heavy</vt:lpstr>
      <vt:lpstr>Filson Pro Regular</vt:lpstr>
      <vt:lpstr>Overpass</vt:lpstr>
      <vt:lpstr>Overpass Black</vt:lpstr>
      <vt:lpstr>Overpass Medium</vt:lpstr>
      <vt:lpstr>Theme1</vt:lpstr>
      <vt:lpstr>A3 Project Proposal Sections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Hayleigh McAleese</dc:creator>
  <cp:lastModifiedBy>Chris Byrne</cp:lastModifiedBy>
  <cp:revision>1</cp:revision>
  <dcterms:created xsi:type="dcterms:W3CDTF">2025-09-17T07:27:28Z</dcterms:created>
  <dcterms:modified xsi:type="dcterms:W3CDTF">2025-09-25T14:19:29Z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0x0101002AF67739409A6A4D9903EF3A70AD4981</vt:lpwstr>
  </property>
  <property fmtid="{D5CDD505-2E9C-101B-9397-08002B2CF9AE}" pid="3" name="MediaServiceImageTags">
    <vt:lpwstr/>
  </property>
</Properties>
</file>